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63" r:id="rId4"/>
    <p:sldId id="259" r:id="rId5"/>
    <p:sldId id="258" r:id="rId6"/>
    <p:sldId id="260" r:id="rId7"/>
    <p:sldId id="267" r:id="rId8"/>
    <p:sldId id="266" r:id="rId9"/>
    <p:sldId id="261" r:id="rId10"/>
    <p:sldId id="265" r:id="rId11"/>
  </p:sldIdLst>
  <p:sldSz cx="12192000" cy="6858000"/>
  <p:notesSz cx="6858000" cy="9144000"/>
  <p:embeddedFontLst>
    <p:embeddedFont>
      <p:font typeface="VNI-Avo" pitchFamily="2" charset="0"/>
      <p:regular r:id="rId12"/>
      <p:bold r:id="rId13"/>
      <p:italic r:id="rId14"/>
      <p:boldItalic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entury Gothic" panose="020B0502020202020204" pitchFamily="34" charset="0"/>
      <p:regular r:id="rId22"/>
      <p:bold r:id="rId23"/>
      <p:italic r:id="rId24"/>
      <p:boldItalic r:id="rId25"/>
    </p:embeddedFont>
    <p:embeddedFont>
      <p:font typeface="HP001 5H" panose="020B0603050302020204" pitchFamily="3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8.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23/11/2020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23/11/2020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23/11/2020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23/11/2020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23/11/2020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23/11/2020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23/11/2020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23/11/2020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23/11/2020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23/11/2020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23/11/2020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23/11/2020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s://www.youtube.com/channel/UC4KJdxTA14SyBEAm7x2c09w?sub_confirmation=1"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U5kzzDsaZoc"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channel/UC4KJdxTA14SyBEAm7x2c09w?sub_confirmation=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hyperlink" Target="https://www.youtube.com/playlist?list=PLkcD0OEnerH6a1syt67CQmnPHNXipOX5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643573" y="274592"/>
            <a:ext cx="10306809" cy="6178759"/>
          </a:xfrm>
          <a:prstGeom prst="rect">
            <a:avLst/>
          </a:prstGeom>
        </p:spPr>
      </p:pic>
      <p:sp>
        <p:nvSpPr>
          <p:cNvPr id="9" name="Rectangle 8">
            <a:hlinkClick r:id="rId2"/>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79778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6" name="Picture 5"/>
          <p:cNvPicPr>
            <a:picLocks noChangeAspect="1"/>
          </p:cNvPicPr>
          <p:nvPr/>
        </p:nvPicPr>
        <p:blipFill>
          <a:blip r:embed="rId3"/>
          <a:stretch>
            <a:fillRect/>
          </a:stretch>
        </p:blipFill>
        <p:spPr>
          <a:xfrm>
            <a:off x="316972" y="271583"/>
            <a:ext cx="1508462" cy="597693"/>
          </a:xfrm>
          <a:prstGeom prst="rect">
            <a:avLst/>
          </a:prstGeom>
        </p:spPr>
      </p:pic>
      <p:pic>
        <p:nvPicPr>
          <p:cNvPr id="2" name="Picture 1"/>
          <p:cNvPicPr>
            <a:picLocks noChangeAspect="1"/>
          </p:cNvPicPr>
          <p:nvPr/>
        </p:nvPicPr>
        <p:blipFill>
          <a:blip r:embed="rId4"/>
          <a:stretch>
            <a:fillRect/>
          </a:stretch>
        </p:blipFill>
        <p:spPr>
          <a:xfrm>
            <a:off x="833781" y="1039748"/>
            <a:ext cx="10045653" cy="5319013"/>
          </a:xfrm>
          <a:prstGeom prst="rect">
            <a:avLst/>
          </a:prstGeom>
        </p:spPr>
      </p:pic>
    </p:spTree>
    <p:extLst>
      <p:ext uri="{BB962C8B-B14F-4D97-AF65-F5344CB8AC3E}">
        <p14:creationId xmlns:p14="http://schemas.microsoft.com/office/powerpoint/2010/main" val="3140954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w - 189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TextBox 4"/>
          <p:cNvSpPr txBox="1"/>
          <p:nvPr/>
        </p:nvSpPr>
        <p:spPr>
          <a:xfrm>
            <a:off x="638415" y="1584851"/>
            <a:ext cx="10524885" cy="1815882"/>
          </a:xfrm>
          <a:prstGeom prst="rect">
            <a:avLst/>
          </a:prstGeom>
          <a:noFill/>
        </p:spPr>
        <p:txBody>
          <a:bodyPr wrap="square" rtlCol="0">
            <a:spAutoFit/>
          </a:bodyPr>
          <a:lstStyle/>
          <a:p>
            <a:pPr algn="just"/>
            <a:r>
              <a:rPr lang="en-US" sz="2800" b="1" smtClean="0">
                <a:latin typeface="VNI-Avo" pitchFamily="2" charset="0"/>
              </a:rPr>
              <a:t>    Trôøi xaùm xòt, möa saàm saäp nhö truùt. Saám seùt ì aàm xa xa. Caây coû ngaû raïp vaøo nhau. Moät luùc sau, möa loäp ñoäp roài döùt haún. Maët trôøi loù khoûi chaân maây. Vaïn vaät nhö thöùc daäy, ñaày aép saéc maøu.</a:t>
            </a:r>
            <a:endParaRPr lang="en-US" sz="2800" b="1">
              <a:latin typeface="VNI-Avo" pitchFamily="2" charset="0"/>
            </a:endParaRPr>
          </a:p>
        </p:txBody>
      </p:sp>
      <p:sp>
        <p:nvSpPr>
          <p:cNvPr id="9" name="Rectangle 8">
            <a:hlinkClick r:id="rId5"/>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13" name="Picture 12"/>
          <p:cNvPicPr>
            <a:picLocks noChangeAspect="1"/>
          </p:cNvPicPr>
          <p:nvPr/>
        </p:nvPicPr>
        <p:blipFill>
          <a:blip r:embed="rId6"/>
          <a:stretch>
            <a:fillRect/>
          </a:stretch>
        </p:blipFill>
        <p:spPr>
          <a:xfrm>
            <a:off x="485629" y="424041"/>
            <a:ext cx="1514686" cy="600159"/>
          </a:xfrm>
          <a:prstGeom prst="rect">
            <a:avLst/>
          </a:prstGeom>
        </p:spPr>
      </p:pic>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grpSp>
        <p:nvGrpSpPr>
          <p:cNvPr id="6" name="Group 5"/>
          <p:cNvGrpSpPr/>
          <p:nvPr/>
        </p:nvGrpSpPr>
        <p:grpSpPr>
          <a:xfrm>
            <a:off x="1776248" y="2438400"/>
            <a:ext cx="9154510" cy="1618593"/>
            <a:chOff x="1734207" y="1755228"/>
            <a:chExt cx="9154510" cy="1618593"/>
          </a:xfrm>
        </p:grpSpPr>
        <p:pic>
          <p:nvPicPr>
            <p:cNvPr id="3" name="Picture 2">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 b="68694"/>
            <a:stretch/>
          </p:blipFill>
          <p:spPr>
            <a:xfrm>
              <a:off x="1734207" y="1755228"/>
              <a:ext cx="8366235" cy="1618593"/>
            </a:xfrm>
            <a:prstGeom prst="rect">
              <a:avLst/>
            </a:prstGeom>
          </p:spPr>
        </p:pic>
        <p:sp>
          <p:nvSpPr>
            <p:cNvPr id="5" name="TextBox 4"/>
            <p:cNvSpPr txBox="1"/>
            <p:nvPr/>
          </p:nvSpPr>
          <p:spPr>
            <a:xfrm>
              <a:off x="1765737" y="2253788"/>
              <a:ext cx="9122980" cy="861774"/>
            </a:xfrm>
            <a:prstGeom prst="rect">
              <a:avLst/>
            </a:prstGeom>
            <a:noFill/>
          </p:spPr>
          <p:txBody>
            <a:bodyPr wrap="square" rtlCol="0">
              <a:spAutoFit/>
            </a:bodyPr>
            <a:lstStyle/>
            <a:p>
              <a:r>
                <a:rPr lang="en-US" sz="5000" smtClean="0">
                  <a:latin typeface="HP001 5H" panose="020B0603050302020204" pitchFamily="34" charset="0"/>
                  <a:cs typeface="HP001 5H" panose="020B0603050302020204" pitchFamily="34" charset="0"/>
                </a:rPr>
                <a:t>Gần hồ có ngŧ tháp cao ȫǼt.</a:t>
              </a:r>
              <a:endParaRPr lang="en-US" sz="5000">
                <a:latin typeface="HP001 5H" panose="020B0603050302020204" pitchFamily="34" charset="0"/>
                <a:cs typeface="HP001 5H" panose="020B0603050302020204" pitchFamily="34" charset="0"/>
              </a:endParaRPr>
            </a:p>
          </p:txBody>
        </p:sp>
      </p:grpSp>
      <p:pic>
        <p:nvPicPr>
          <p:cNvPr id="7" name="Picture 6"/>
          <p:cNvPicPr>
            <a:picLocks noChangeAspect="1"/>
          </p:cNvPicPr>
          <p:nvPr/>
        </p:nvPicPr>
        <p:blipFill>
          <a:blip r:embed="rId4"/>
          <a:stretch>
            <a:fillRect/>
          </a:stretch>
        </p:blipFill>
        <p:spPr>
          <a:xfrm>
            <a:off x="1406961" y="866402"/>
            <a:ext cx="1600423" cy="647790"/>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Maät ong cuûa gaáu con</a:t>
            </a:r>
            <a:endParaRPr lang="en-US" sz="3600">
              <a:latin typeface="VNI-Avo" pitchFamily="2" charset="0"/>
            </a:endParaRPr>
          </a:p>
        </p:txBody>
      </p:sp>
      <p:sp>
        <p:nvSpPr>
          <p:cNvPr id="6" name="Rectangle 5">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3"/>
          <a:stretch>
            <a:fillRect/>
          </a:stretch>
        </p:blipFill>
        <p:spPr>
          <a:xfrm>
            <a:off x="448778" y="438661"/>
            <a:ext cx="1848108" cy="514422"/>
          </a:xfrm>
          <a:prstGeom prst="rect">
            <a:avLst/>
          </a:prstGeom>
        </p:spPr>
      </p:pic>
      <p:pic>
        <p:nvPicPr>
          <p:cNvPr id="3" name="Picture 2"/>
          <p:cNvPicPr>
            <a:picLocks noChangeAspect="1"/>
          </p:cNvPicPr>
          <p:nvPr/>
        </p:nvPicPr>
        <p:blipFill>
          <a:blip r:embed="rId4"/>
          <a:stretch>
            <a:fillRect/>
          </a:stretch>
        </p:blipFill>
        <p:spPr>
          <a:xfrm>
            <a:off x="535203" y="1130486"/>
            <a:ext cx="10889542" cy="5590743"/>
          </a:xfrm>
          <a:prstGeom prst="rect">
            <a:avLst/>
          </a:prstGeom>
        </p:spPr>
      </p:pic>
    </p:spTree>
    <p:extLst>
      <p:ext uri="{BB962C8B-B14F-4D97-AF65-F5344CB8AC3E}">
        <p14:creationId xmlns:p14="http://schemas.microsoft.com/office/powerpoint/2010/main" val="4168183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Maät ong cuûa gaáu con</a:t>
            </a:r>
            <a:endParaRPr lang="en-US" sz="3600">
              <a:latin typeface="VNI-Avo" pitchFamily="2" charset="0"/>
            </a:endParaRPr>
          </a:p>
        </p:txBody>
      </p:sp>
      <p:sp>
        <p:nvSpPr>
          <p:cNvPr id="6" name="Rectangle 5">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3"/>
          <a:stretch>
            <a:fillRect/>
          </a:stretch>
        </p:blipFill>
        <p:spPr>
          <a:xfrm>
            <a:off x="448778" y="438661"/>
            <a:ext cx="1848108" cy="514422"/>
          </a:xfrm>
          <a:prstGeom prst="rect">
            <a:avLst/>
          </a:prstGeom>
        </p:spPr>
      </p:pic>
      <p:pic>
        <p:nvPicPr>
          <p:cNvPr id="2" name="Picture 1"/>
          <p:cNvPicPr>
            <a:picLocks noChangeAspect="1"/>
          </p:cNvPicPr>
          <p:nvPr/>
        </p:nvPicPr>
        <p:blipFill>
          <a:blip r:embed="rId4"/>
          <a:stretch>
            <a:fillRect/>
          </a:stretch>
        </p:blipFill>
        <p:spPr>
          <a:xfrm>
            <a:off x="601688" y="1130487"/>
            <a:ext cx="11260566" cy="5364906"/>
          </a:xfrm>
          <a:prstGeom prst="rect">
            <a:avLst/>
          </a:prstGeom>
        </p:spPr>
      </p:pic>
    </p:spTree>
    <p:extLst>
      <p:ext uri="{BB962C8B-B14F-4D97-AF65-F5344CB8AC3E}">
        <p14:creationId xmlns:p14="http://schemas.microsoft.com/office/powerpoint/2010/main" val="512576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877"/>
            <a:ext cx="10515600" cy="675399"/>
          </a:xfrm>
        </p:spPr>
        <p:txBody>
          <a:bodyPr>
            <a:normAutofit fontScale="90000"/>
          </a:bodyPr>
          <a:lstStyle/>
          <a:p>
            <a:pPr algn="ctr"/>
            <a:r>
              <a:rPr lang="en-US" smtClean="0"/>
              <a:t>Xem video</a:t>
            </a:r>
            <a:endParaRPr lang="en-US"/>
          </a:p>
        </p:txBody>
      </p:sp>
      <p:pic>
        <p:nvPicPr>
          <p:cNvPr id="5" name="U5kzzDsaZoc"/>
          <p:cNvPicPr>
            <a:picLocks noGrp="1" noRot="1" noChangeAspect="1"/>
          </p:cNvPicPr>
          <p:nvPr>
            <p:ph idx="1"/>
            <a:videoFile r:link="rId1"/>
          </p:nvPr>
        </p:nvPicPr>
        <p:blipFill>
          <a:blip r:embed="rId3"/>
          <a:stretch>
            <a:fillRect/>
          </a:stretch>
        </p:blipFill>
        <p:spPr>
          <a:xfrm>
            <a:off x="908852" y="788276"/>
            <a:ext cx="10444948" cy="5875283"/>
          </a:xfrm>
          <a:prstGeom prst="rect">
            <a:avLst/>
          </a:prstGeom>
        </p:spPr>
      </p:pic>
    </p:spTree>
    <p:extLst>
      <p:ext uri="{BB962C8B-B14F-4D97-AF65-F5344CB8AC3E}">
        <p14:creationId xmlns:p14="http://schemas.microsoft.com/office/powerpoint/2010/main" val="2282869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4"/>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4"/>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4"/>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Sử dụng để dạy học thầy cô xoá 2 slide cuối cùng</a:t>
            </a:r>
          </a:p>
          <a:p>
            <a:r>
              <a:rPr lang="en-US" smtClean="0"/>
              <a:t>Font chữ sử dụng là VNI Ariston các thầy cô sử dụng bảng mã VNI Window để sửa bài.</a:t>
            </a:r>
          </a:p>
          <a:p>
            <a:pPr marL="0" indent="0">
              <a:buNone/>
            </a:pPr>
            <a:r>
              <a:rPr lang="en-US" smtClean="0">
                <a:hlinkClick r:id="rId2"/>
              </a:rPr>
              <a:t>Danh sách các bài giảng </a:t>
            </a:r>
            <a:r>
              <a:rPr lang="en-US" sz="1800" smtClean="0">
                <a:hlinkClick r:id="rId2"/>
              </a:rPr>
              <a:t>https</a:t>
            </a:r>
            <a:r>
              <a:rPr lang="en-US" sz="1800">
                <a:hlinkClick r:id="rId2"/>
              </a:rPr>
              <a:t>://</a:t>
            </a:r>
            <a:r>
              <a:rPr lang="en-US" sz="1800" smtClean="0">
                <a:hlinkClick r:id="rId2"/>
              </a:rPr>
              <a:t>www.youtube.com/playlist?list=PLkcD0OEnerH6a1syt67CQmnPHNXipOX52</a:t>
            </a:r>
            <a:endParaRPr lang="en-US" sz="1800" smtClean="0"/>
          </a:p>
          <a:p>
            <a:pPr marL="0" indent="0">
              <a:buNone/>
            </a:pPr>
            <a:endParaRPr lang="en-US"/>
          </a:p>
        </p:txBody>
      </p:sp>
      <p:sp>
        <p:nvSpPr>
          <p:cNvPr id="2" name="Title 1"/>
          <p:cNvSpPr>
            <a:spLocks noGrp="1"/>
          </p:cNvSpPr>
          <p:nvPr>
            <p:ph type="title"/>
          </p:nvPr>
        </p:nvSpPr>
        <p:spPr/>
        <p:txBody>
          <a:bodyPr>
            <a:normAutofit/>
          </a:bodyPr>
          <a:lstStyle/>
          <a:p>
            <a:pPr algn="ctr"/>
            <a:r>
              <a:rPr lang="en-US" sz="6000" smtClean="0">
                <a:solidFill>
                  <a:srgbClr val="FF0000"/>
                </a:solidFill>
              </a:rPr>
              <a:t>Hướng dẫn sửa bài giảng</a:t>
            </a:r>
            <a:endParaRPr lang="en-US" sz="6000">
              <a:solidFill>
                <a:srgbClr val="FF0000"/>
              </a:solidFill>
            </a:endParaRPr>
          </a:p>
        </p:txBody>
      </p:sp>
      <p:sp>
        <p:nvSpPr>
          <p:cNvPr id="4" name="Rectangle 3"/>
          <p:cNvSpPr/>
          <p:nvPr/>
        </p:nvSpPr>
        <p:spPr>
          <a:xfrm>
            <a:off x="838200" y="4001294"/>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0000"/>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srgbClr val="FF0000"/>
                </a:solidFill>
                <a:effectLst/>
                <a:uLnTx/>
                <a:uFillTx/>
                <a:latin typeface="Roboto"/>
                <a:ea typeface="+mn-ea"/>
                <a:cs typeface="+mn-cs"/>
                <a:hlinkClick r:id="rId3"/>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3"/>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126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435</TotalTime>
  <Words>185</Words>
  <Application>Microsoft Office PowerPoint</Application>
  <PresentationFormat>Widescreen</PresentationFormat>
  <Paragraphs>21</Paragraphs>
  <Slides>9</Slides>
  <Notes>0</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VNI-Avo</vt:lpstr>
      <vt:lpstr>Calibri</vt:lpstr>
      <vt:lpstr>Calibri Light</vt:lpstr>
      <vt:lpstr>Century Gothic</vt:lpstr>
      <vt:lpstr>HP001 5H</vt:lpstr>
      <vt:lpstr>Arial</vt:lpstr>
      <vt:lpstr>Roboto</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Xem video</vt:lpstr>
      <vt:lpstr>PowerPoint Presentation</vt:lpstr>
      <vt:lpstr>Hướng dẫn sửa bài giảng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200</cp:revision>
  <dcterms:created xsi:type="dcterms:W3CDTF">2020-10-19T12:51:54Z</dcterms:created>
  <dcterms:modified xsi:type="dcterms:W3CDTF">2020-11-23T12:04:59Z</dcterms:modified>
  <cp:category>Kết nối tri thức với cuộc sống</cp:category>
</cp:coreProperties>
</file>