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sldIdLst>
    <p:sldId id="257" r:id="rId2"/>
    <p:sldId id="258" r:id="rId3"/>
    <p:sldId id="282" r:id="rId4"/>
    <p:sldId id="259" r:id="rId5"/>
    <p:sldId id="260" r:id="rId6"/>
    <p:sldId id="268" r:id="rId7"/>
    <p:sldId id="267" r:id="rId8"/>
    <p:sldId id="266" r:id="rId9"/>
    <p:sldId id="261" r:id="rId10"/>
    <p:sldId id="271" r:id="rId11"/>
    <p:sldId id="269" r:id="rId12"/>
    <p:sldId id="270" r:id="rId13"/>
    <p:sldId id="273" r:id="rId14"/>
    <p:sldId id="279" r:id="rId15"/>
    <p:sldId id="280" r:id="rId16"/>
    <p:sldId id="281" r:id="rId17"/>
    <p:sldId id="264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9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4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6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3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8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9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7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5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2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BDE66-8C32-46CB-8166-99D26D55828B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BB24-F575-432C-BC36-13C66E37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4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18EA1-7C39-6900-5A95-FB3135F74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" y="0"/>
            <a:ext cx="12188500" cy="68822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0B775A-5A62-1820-B730-67A1D0D18BC5}"/>
              </a:ext>
            </a:extLst>
          </p:cNvPr>
          <p:cNvSpPr/>
          <p:nvPr/>
        </p:nvSpPr>
        <p:spPr>
          <a:xfrm>
            <a:off x="479376" y="4077072"/>
            <a:ext cx="11017224" cy="9044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-6207" y="2827122"/>
            <a:ext cx="11934854" cy="21544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n w="22225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Times New Roman" panose="02020603050405020304" pitchFamily="18" charset="0"/>
              </a:rPr>
              <a:t>MÔN: ĐẠO ĐỨC</a:t>
            </a:r>
          </a:p>
          <a:p>
            <a:pPr algn="ctr">
              <a:spcBef>
                <a:spcPct val="50000"/>
              </a:spcBef>
            </a:pP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9: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sóc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giúp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đỡ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nhỏ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4"/>
          <p:cNvGrpSpPr/>
          <p:nvPr/>
        </p:nvGrpSpPr>
        <p:grpSpPr bwMode="auto">
          <a:xfrm>
            <a:off x="13207" y="6025945"/>
            <a:ext cx="12188500" cy="856334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1177516" y="325475"/>
            <a:ext cx="9836968" cy="2512518"/>
          </a:xfrm>
          <a:prstGeom prst="rect">
            <a:avLst/>
          </a:prstGeom>
          <a:noFill/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GIÁO</a:t>
            </a:r>
          </a:p>
          <a:p>
            <a:pPr algn="ctr"/>
            <a:r>
              <a:rPr lang="en-US" sz="3200" b="1" kern="10" dirty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DỰ GIỜ LỚP </a:t>
            </a:r>
            <a:r>
              <a:rPr lang="en-US" sz="3200" b="1" kern="10" dirty="0" smtClean="0">
                <a:ln w="9525">
                  <a:solidFill>
                    <a:srgbClr val="A62684"/>
                  </a:solidFill>
                  <a:rou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1B</a:t>
            </a:r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7721" y="5271219"/>
            <a:ext cx="6209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        </a:t>
            </a:r>
            <a:r>
              <a:rPr lang="vi-VN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Giáo </a:t>
            </a:r>
            <a:r>
              <a:rPr lang="vi-VN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viên: Phạm Thị Hồng </a:t>
            </a:r>
            <a:r>
              <a:rPr lang="vi-VN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Thắm</a:t>
            </a:r>
            <a:endParaRPr lang="en-US" sz="2800" b="1" kern="0" dirty="0" smtClean="0">
              <a:solidFill>
                <a:srgbClr val="FFFF00"/>
              </a:solidFill>
              <a:latin typeface="Times New Roman" panose="02020603050405020304" pitchFamily="18" charset="0"/>
              <a:cs typeface="Arial"/>
              <a:sym typeface="Arial"/>
              <a:rtl val="0"/>
            </a:endParaRPr>
          </a:p>
          <a:p>
            <a:pPr algn="ctr" defTabSz="914400"/>
            <a:r>
              <a:rPr lang="en-US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   </a:t>
            </a:r>
            <a:r>
              <a:rPr lang="en-US" sz="28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Trường</a:t>
            </a:r>
            <a:r>
              <a:rPr lang="en-US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Tiểu</a:t>
            </a:r>
            <a:r>
              <a:rPr lang="en-US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học</a:t>
            </a:r>
            <a:r>
              <a:rPr lang="en-US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Quốc</a:t>
            </a:r>
            <a:r>
              <a:rPr lang="en-US" sz="2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 </a:t>
            </a:r>
            <a:r>
              <a:rPr lang="en-US" sz="2800" b="1" kern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Arial"/>
                <a:sym typeface="Arial"/>
                <a:rtl val="0"/>
              </a:rPr>
              <a:t>Tuấn</a:t>
            </a:r>
            <a:endParaRPr lang="en-US" sz="2800" b="1" kern="0" dirty="0">
              <a:solidFill>
                <a:srgbClr val="FFFF00"/>
              </a:solidFill>
              <a:latin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3517" y="-243408"/>
            <a:ext cx="9524965" cy="6858000"/>
          </a:xfrm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8 (2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758" y="41036"/>
            <a:ext cx="11210484" cy="5517232"/>
          </a:xfrm>
        </p:spPr>
      </p:pic>
      <p:pic>
        <p:nvPicPr>
          <p:cNvPr id="6" name="Picture 5" descr="Yo cuando no vi mi quincena!@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791" y="5029200"/>
            <a:ext cx="1828800" cy="1828800"/>
          </a:xfrm>
          <a:prstGeom prst="rect">
            <a:avLst/>
          </a:prstGeom>
        </p:spPr>
      </p:pic>
      <p:pic>
        <p:nvPicPr>
          <p:cNvPr id="12" name="Picture 11" descr="Gif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215" y="4857735"/>
            <a:ext cx="2071702" cy="2000264"/>
          </a:xfrm>
          <a:prstGeom prst="rect">
            <a:avLst/>
          </a:prstGeom>
        </p:spPr>
      </p:pic>
      <p:pic>
        <p:nvPicPr>
          <p:cNvPr id="13" name="Picture 12" descr="Yo cuando no vi mi quincena!@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5029200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 (2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80" y="50111"/>
            <a:ext cx="12039439" cy="5949280"/>
          </a:xfrm>
        </p:spPr>
      </p:pic>
      <p:pic>
        <p:nvPicPr>
          <p:cNvPr id="5" name="Picture 4" descr="Gi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4957158"/>
            <a:ext cx="1828800" cy="1828800"/>
          </a:xfrm>
          <a:prstGeom prst="rect">
            <a:avLst/>
          </a:prstGeom>
        </p:spPr>
      </p:pic>
      <p:pic>
        <p:nvPicPr>
          <p:cNvPr id="6" name="Picture 5" descr="Gi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12" y="4957762"/>
            <a:ext cx="1828800" cy="1828800"/>
          </a:xfrm>
          <a:prstGeom prst="rect">
            <a:avLst/>
          </a:prstGeom>
        </p:spPr>
      </p:pic>
      <p:pic>
        <p:nvPicPr>
          <p:cNvPr id="7" name="Picture 6" descr="Gi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312" y="4988292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001092" cy="6858000"/>
          </a:xfrm>
        </p:spPr>
      </p:pic>
      <p:sp>
        <p:nvSpPr>
          <p:cNvPr id="3" name="Cloud Callout 2"/>
          <p:cNvSpPr/>
          <p:nvPr/>
        </p:nvSpPr>
        <p:spPr>
          <a:xfrm>
            <a:off x="2135506" y="3573146"/>
            <a:ext cx="3960495" cy="20161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Dỗ dành em bé</a:t>
            </a: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CB634-BC2F-D9D0-3F84-532BB6BF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"/>
            <a:ext cx="12188648" cy="6856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263A0-6433-6B22-1A45-E8708A0BB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100146"/>
            <a:ext cx="27940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146C8-3DB7-9C5B-D2FC-666FA9A64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15" y="194900"/>
            <a:ext cx="2870200" cy="162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DCB0E0-7F44-4388-3124-AA1DF0668712}"/>
              </a:ext>
            </a:extLst>
          </p:cNvPr>
          <p:cNvSpPr txBox="1"/>
          <p:nvPr/>
        </p:nvSpPr>
        <p:spPr>
          <a:xfrm>
            <a:off x="4580284" y="499869"/>
            <a:ext cx="2239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5F4D2-BDC2-1ECB-339B-DBA17C93DBAE}"/>
              </a:ext>
            </a:extLst>
          </p:cNvPr>
          <p:cNvSpPr txBox="1"/>
          <p:nvPr/>
        </p:nvSpPr>
        <p:spPr>
          <a:xfrm>
            <a:off x="2740885" y="499869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TRÒ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C942AD98-DA0A-8547-E82C-214AF406DB2D}"/>
              </a:ext>
            </a:extLst>
          </p:cNvPr>
          <p:cNvSpPr txBox="1">
            <a:spLocks noChangeArrowheads="1"/>
          </p:cNvSpPr>
          <p:nvPr/>
        </p:nvSpPr>
        <p:spPr bwMode="auto">
          <a:xfrm rot="15178961">
            <a:off x="-1410852" y="-4654693"/>
            <a:ext cx="1057753" cy="485411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28" tIns="53813" rIns="107628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7EA565-E7B5-B857-9F33-32F8F020A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247965"/>
            <a:ext cx="3492310" cy="3492310"/>
          </a:xfrm>
          <a:prstGeom prst="rect">
            <a:avLst/>
          </a:prstGeom>
        </p:spPr>
      </p:pic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41C5C061-8BEA-6AA1-32C0-D4BB1D412ED4}"/>
              </a:ext>
            </a:extLst>
          </p:cNvPr>
          <p:cNvSpPr/>
          <p:nvPr/>
        </p:nvSpPr>
        <p:spPr>
          <a:xfrm>
            <a:off x="2711624" y="1900386"/>
            <a:ext cx="7416824" cy="1035124"/>
          </a:xfrm>
          <a:prstGeom prst="wedgeRoundRectCallout">
            <a:avLst>
              <a:gd name="adj1" fmla="val -17408"/>
              <a:gd name="adj2" fmla="val 90310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/>
              <a:t>KHI EM KHÓC CHÚNG TA PHẢI LÀM GÌ?</a:t>
            </a: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2AD06091-7C13-1DED-18A0-DA236215EAA1}"/>
              </a:ext>
            </a:extLst>
          </p:cNvPr>
          <p:cNvSpPr/>
          <p:nvPr/>
        </p:nvSpPr>
        <p:spPr>
          <a:xfrm>
            <a:off x="221525" y="2806367"/>
            <a:ext cx="3082189" cy="1414721"/>
          </a:xfrm>
          <a:prstGeom prst="cloudCallout">
            <a:avLst>
              <a:gd name="adj1" fmla="val 86288"/>
              <a:gd name="adj2" fmla="val 7302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Giúp mẹ </a:t>
            </a:r>
          </a:p>
          <a:p>
            <a:pPr algn="ctr"/>
            <a:r>
              <a:rPr lang="en-VN" sz="2400" b="1" dirty="0">
                <a:solidFill>
                  <a:srgbClr val="7030A0"/>
                </a:solidFill>
              </a:rPr>
              <a:t>dỗ dành em</a:t>
            </a:r>
          </a:p>
        </p:txBody>
      </p: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9FC3A103-479A-6FD0-251A-77F811A7D550}"/>
              </a:ext>
            </a:extLst>
          </p:cNvPr>
          <p:cNvSpPr/>
          <p:nvPr/>
        </p:nvSpPr>
        <p:spPr>
          <a:xfrm>
            <a:off x="8309837" y="2893466"/>
            <a:ext cx="3774237" cy="1200329"/>
          </a:xfrm>
          <a:prstGeom prst="cloudCallout">
            <a:avLst>
              <a:gd name="adj1" fmla="val -62598"/>
              <a:gd name="adj2" fmla="val 473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Chơi đùa với em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A0EB8C-DEF5-459C-509D-6AB6D56AE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69" y="4101189"/>
            <a:ext cx="2778957" cy="27789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7041D-EDFB-2B60-80E6-EC3D71B2C7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5" y="4221087"/>
            <a:ext cx="2200786" cy="26590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62ECC6-C5B0-8EF8-5ED8-573C835FE6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347">
            <a:off x="6009193" y="12324"/>
            <a:ext cx="3555392" cy="22129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D14EA3-C041-D455-E9AA-905BD9B3B3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21">
            <a:off x="8444851" y="-3976"/>
            <a:ext cx="1824851" cy="189537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037F62-DA82-464E-2D9C-26301F07A688}"/>
              </a:ext>
            </a:extLst>
          </p:cNvPr>
          <p:cNvSpPr txBox="1"/>
          <p:nvPr/>
        </p:nvSpPr>
        <p:spPr>
          <a:xfrm>
            <a:off x="6623070" y="558731"/>
            <a:ext cx="26181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CHĂM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1BA69E-9CF6-E875-09B3-C4FBBF5DCB5B}"/>
              </a:ext>
            </a:extLst>
          </p:cNvPr>
          <p:cNvSpPr txBox="1"/>
          <p:nvPr/>
        </p:nvSpPr>
        <p:spPr>
          <a:xfrm>
            <a:off x="9045362" y="614808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 animBg="1"/>
      <p:bldP spid="24" grpId="0" animBg="1"/>
      <p:bldP spid="25" grpId="0" animBg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CB634-BC2F-D9D0-3F84-532BB6BF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"/>
            <a:ext cx="12188648" cy="6856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263A0-6433-6B22-1A45-E8708A0BB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89" y="-20261"/>
            <a:ext cx="27940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146C8-3DB7-9C5B-D2FC-666FA9A64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74785"/>
            <a:ext cx="2870200" cy="162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DCB0E0-7F44-4388-3124-AA1DF0668712}"/>
              </a:ext>
            </a:extLst>
          </p:cNvPr>
          <p:cNvSpPr txBox="1"/>
          <p:nvPr/>
        </p:nvSpPr>
        <p:spPr>
          <a:xfrm>
            <a:off x="5591945" y="579754"/>
            <a:ext cx="2340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5F4D2-BDC2-1ECB-339B-DBA17C93DBAE}"/>
              </a:ext>
            </a:extLst>
          </p:cNvPr>
          <p:cNvSpPr txBox="1"/>
          <p:nvPr/>
        </p:nvSpPr>
        <p:spPr>
          <a:xfrm>
            <a:off x="3406217" y="525027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TRÒ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C942AD98-DA0A-8547-E82C-214AF406DB2D}"/>
              </a:ext>
            </a:extLst>
          </p:cNvPr>
          <p:cNvSpPr txBox="1">
            <a:spLocks noChangeArrowheads="1"/>
          </p:cNvSpPr>
          <p:nvPr/>
        </p:nvSpPr>
        <p:spPr bwMode="auto">
          <a:xfrm rot="15178961">
            <a:off x="-1410852" y="-4654693"/>
            <a:ext cx="1057753" cy="485411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28" tIns="53813" rIns="107628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41C5C061-8BEA-6AA1-32C0-D4BB1D412ED4}"/>
              </a:ext>
            </a:extLst>
          </p:cNvPr>
          <p:cNvSpPr/>
          <p:nvPr/>
        </p:nvSpPr>
        <p:spPr>
          <a:xfrm>
            <a:off x="2711624" y="1900386"/>
            <a:ext cx="7416824" cy="1035124"/>
          </a:xfrm>
          <a:prstGeom prst="wedgeRoundRectCallout">
            <a:avLst>
              <a:gd name="adj1" fmla="val -17408"/>
              <a:gd name="adj2" fmla="val 90310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/>
              <a:t>KHI EM NGÃ CHÚNG TA PHẢI LÀM GÌ?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1E246-641F-4994-92DA-3337720D9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84" y="3654901"/>
            <a:ext cx="5335355" cy="3201213"/>
          </a:xfrm>
          <a:prstGeom prst="rect">
            <a:avLst/>
          </a:prstGeom>
        </p:spPr>
      </p:pic>
      <p:sp>
        <p:nvSpPr>
          <p:cNvPr id="24" name="Cloud Callout 23">
            <a:extLst>
              <a:ext uri="{FF2B5EF4-FFF2-40B4-BE49-F238E27FC236}">
                <a16:creationId xmlns:a16="http://schemas.microsoft.com/office/drawing/2014/main" id="{2AD06091-7C13-1DED-18A0-DA236215EAA1}"/>
              </a:ext>
            </a:extLst>
          </p:cNvPr>
          <p:cNvSpPr/>
          <p:nvPr/>
        </p:nvSpPr>
        <p:spPr>
          <a:xfrm>
            <a:off x="52501" y="2962345"/>
            <a:ext cx="3082189" cy="1330751"/>
          </a:xfrm>
          <a:prstGeom prst="cloudCallout">
            <a:avLst>
              <a:gd name="adj1" fmla="val 55522"/>
              <a:gd name="adj2" fmla="val 3665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Đỡ em dậy</a:t>
            </a:r>
          </a:p>
        </p:txBody>
      </p:sp>
      <p:sp>
        <p:nvSpPr>
          <p:cNvPr id="25" name="Cloud Callout 24">
            <a:extLst>
              <a:ext uri="{FF2B5EF4-FFF2-40B4-BE49-F238E27FC236}">
                <a16:creationId xmlns:a16="http://schemas.microsoft.com/office/drawing/2014/main" id="{9FC3A103-479A-6FD0-251A-77F811A7D550}"/>
              </a:ext>
            </a:extLst>
          </p:cNvPr>
          <p:cNvSpPr/>
          <p:nvPr/>
        </p:nvSpPr>
        <p:spPr>
          <a:xfrm>
            <a:off x="9336360" y="3236783"/>
            <a:ext cx="2852288" cy="1597227"/>
          </a:xfrm>
          <a:prstGeom prst="cloudCallout">
            <a:avLst>
              <a:gd name="adj1" fmla="val -62598"/>
              <a:gd name="adj2" fmla="val 473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Băng vết thương cho 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A9078-15EC-F933-ACC6-6DB8641AB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34" y="4815374"/>
            <a:ext cx="3327996" cy="2040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B97AE-3A91-33B5-4A6C-D94C7BF1C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0" y="4405128"/>
            <a:ext cx="2727948" cy="24145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DEBEED-1E07-0328-840E-8ACB7D537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347">
            <a:off x="7601800" y="-51499"/>
            <a:ext cx="3555392" cy="2212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054C98-60C9-9631-FCDD-777E5BF4B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21">
            <a:off x="10037458" y="-67799"/>
            <a:ext cx="1824851" cy="18953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67994C-26FA-7305-A643-669350FD3F1C}"/>
              </a:ext>
            </a:extLst>
          </p:cNvPr>
          <p:cNvSpPr txBox="1"/>
          <p:nvPr/>
        </p:nvSpPr>
        <p:spPr>
          <a:xfrm>
            <a:off x="8019857" y="588446"/>
            <a:ext cx="25406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CHĂM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3581D8-8DD9-FDA0-08A6-D6AEA7E7AA39}"/>
              </a:ext>
            </a:extLst>
          </p:cNvPr>
          <p:cNvSpPr txBox="1"/>
          <p:nvPr/>
        </p:nvSpPr>
        <p:spPr>
          <a:xfrm>
            <a:off x="10448871" y="548492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01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 animBg="1"/>
      <p:bldP spid="24" grpId="0" animBg="1"/>
      <p:bldP spid="25" grpId="0" animBg="1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CB634-BC2F-D9D0-3F84-532BB6BF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"/>
            <a:ext cx="12188648" cy="6856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F263A0-6433-6B22-1A45-E8708A0BB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89" y="-20261"/>
            <a:ext cx="279400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146C8-3DB7-9C5B-D2FC-666FA9A64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74785"/>
            <a:ext cx="2870200" cy="162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DCB0E0-7F44-4388-3124-AA1DF0668712}"/>
              </a:ext>
            </a:extLst>
          </p:cNvPr>
          <p:cNvSpPr txBox="1"/>
          <p:nvPr/>
        </p:nvSpPr>
        <p:spPr>
          <a:xfrm>
            <a:off x="4375889" y="518387"/>
            <a:ext cx="239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65F4D2-BDC2-1ECB-339B-DBA17C93DBAE}"/>
              </a:ext>
            </a:extLst>
          </p:cNvPr>
          <p:cNvSpPr txBox="1"/>
          <p:nvPr/>
        </p:nvSpPr>
        <p:spPr>
          <a:xfrm>
            <a:off x="2349699" y="542166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TRÒ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C942AD98-DA0A-8547-E82C-214AF406DB2D}"/>
              </a:ext>
            </a:extLst>
          </p:cNvPr>
          <p:cNvSpPr txBox="1">
            <a:spLocks noChangeArrowheads="1"/>
          </p:cNvSpPr>
          <p:nvPr/>
        </p:nvSpPr>
        <p:spPr bwMode="auto">
          <a:xfrm rot="15178961">
            <a:off x="-1410852" y="-4654693"/>
            <a:ext cx="1057753" cy="485411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28" tIns="53813" rIns="107628" bIns="538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FD7F9-D7DF-D200-5384-52DB5FA9F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38" y="3236783"/>
            <a:ext cx="3949030" cy="3628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6F1BFC-041C-123F-BC46-208B9C9BD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9434"/>
            <a:ext cx="4098649" cy="2726680"/>
          </a:xfrm>
          <a:prstGeom prst="rect">
            <a:avLst/>
          </a:prstGeom>
        </p:spPr>
      </p:pic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41C5C061-8BEA-6AA1-32C0-D4BB1D412ED4}"/>
              </a:ext>
            </a:extLst>
          </p:cNvPr>
          <p:cNvSpPr/>
          <p:nvPr/>
        </p:nvSpPr>
        <p:spPr>
          <a:xfrm>
            <a:off x="2711624" y="1900386"/>
            <a:ext cx="7416824" cy="1035124"/>
          </a:xfrm>
          <a:prstGeom prst="wedgeRoundRectCallout">
            <a:avLst>
              <a:gd name="adj1" fmla="val -17408"/>
              <a:gd name="adj2" fmla="val 90310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/>
              <a:t>KHI EM ĐÓI CHÚNG TA PHẢI LÀM GÌ?</a:t>
            </a:r>
          </a:p>
        </p:txBody>
      </p:sp>
      <p:sp>
        <p:nvSpPr>
          <p:cNvPr id="24" name="Cloud Callout 23">
            <a:extLst>
              <a:ext uri="{FF2B5EF4-FFF2-40B4-BE49-F238E27FC236}">
                <a16:creationId xmlns:a16="http://schemas.microsoft.com/office/drawing/2014/main" id="{2AD06091-7C13-1DED-18A0-DA236215EAA1}"/>
              </a:ext>
            </a:extLst>
          </p:cNvPr>
          <p:cNvSpPr/>
          <p:nvPr/>
        </p:nvSpPr>
        <p:spPr>
          <a:xfrm>
            <a:off x="52501" y="2962345"/>
            <a:ext cx="3163179" cy="1330751"/>
          </a:xfrm>
          <a:prstGeom prst="cloudCallout">
            <a:avLst>
              <a:gd name="adj1" fmla="val 69806"/>
              <a:gd name="adj2" fmla="val 4429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Bón cho em ăn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F1D6F5-AC6B-1623-C522-4AA9E431D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20" y="4785694"/>
            <a:ext cx="3949030" cy="2070420"/>
          </a:xfrm>
          <a:prstGeom prst="rect">
            <a:avLst/>
          </a:prstGeom>
        </p:spPr>
      </p:pic>
      <p:sp>
        <p:nvSpPr>
          <p:cNvPr id="25" name="Cloud Callout 24">
            <a:extLst>
              <a:ext uri="{FF2B5EF4-FFF2-40B4-BE49-F238E27FC236}">
                <a16:creationId xmlns:a16="http://schemas.microsoft.com/office/drawing/2014/main" id="{9FC3A103-479A-6FD0-251A-77F811A7D550}"/>
              </a:ext>
            </a:extLst>
          </p:cNvPr>
          <p:cNvSpPr/>
          <p:nvPr/>
        </p:nvSpPr>
        <p:spPr>
          <a:xfrm>
            <a:off x="9336360" y="3236783"/>
            <a:ext cx="2852288" cy="1597227"/>
          </a:xfrm>
          <a:prstGeom prst="cloudCallout">
            <a:avLst>
              <a:gd name="adj1" fmla="val -62598"/>
              <a:gd name="adj2" fmla="val 47328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Bảo mẹ nấu đồ ăn cho 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ED0AF6-DFEB-5449-D80B-9CC0985883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347">
            <a:off x="7701556" y="-37834"/>
            <a:ext cx="3555392" cy="22129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8A71D7-E0B7-79AA-7F5D-D6949878E2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21">
            <a:off x="10137214" y="-54134"/>
            <a:ext cx="1824851" cy="18953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4D7704-451B-BBCE-6F76-EA42198DB4BD}"/>
              </a:ext>
            </a:extLst>
          </p:cNvPr>
          <p:cNvSpPr txBox="1"/>
          <p:nvPr/>
        </p:nvSpPr>
        <p:spPr>
          <a:xfrm>
            <a:off x="7004141" y="579753"/>
            <a:ext cx="3047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CHĂM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520A9-B0DB-54AA-6247-82F9F34D51E8}"/>
              </a:ext>
            </a:extLst>
          </p:cNvPr>
          <p:cNvSpPr txBox="1"/>
          <p:nvPr/>
        </p:nvSpPr>
        <p:spPr>
          <a:xfrm>
            <a:off x="10180559" y="607919"/>
            <a:ext cx="19258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3" grpId="0" animBg="1"/>
      <p:bldP spid="24" grpId="0" animBg="1"/>
      <p:bldP spid="25" grpId="0" animBg="1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2209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4" name="Picture 13" descr="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192"/>
            <a:ext cx="12155177" cy="3955270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 bwMode="auto">
          <a:xfrm>
            <a:off x="-1" y="4890827"/>
            <a:ext cx="12155177" cy="1971679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2628876" y="1412776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rcRect b="10181"/>
          <a:stretch>
            <a:fillRect/>
          </a:stretch>
        </p:blipFill>
        <p:spPr>
          <a:xfrm>
            <a:off x="0" y="0"/>
            <a:ext cx="12192000" cy="6770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9376" y="2420888"/>
            <a:ext cx="105131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1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CHÚC CÁC EM CHĂM NGOAN HỌC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GIỎI!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1371600" y="5334001"/>
            <a:ext cx="9448800" cy="1471613"/>
            <a:chOff x="-192" y="3393"/>
            <a:chExt cx="5952" cy="927"/>
          </a:xfrm>
        </p:grpSpPr>
        <p:pic>
          <p:nvPicPr>
            <p:cNvPr id="5127" name="Picture 5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0" y="3393"/>
              <a:ext cx="1104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6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44" y="3393"/>
              <a:ext cx="1056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7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48" y="3393"/>
              <a:ext cx="91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8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32" y="3393"/>
              <a:ext cx="1008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9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3393"/>
              <a:ext cx="1152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Picture 10" descr="FLOWERS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92" y="3393"/>
              <a:ext cx="871" cy="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2209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y2mate.com - Làm Anh Khó Đấy  Tốp Ca Thiếu Nhi_720p">
            <a:hlinkClick r:id="" action="ppaction://media"/>
            <a:extLst>
              <a:ext uri="{FF2B5EF4-FFF2-40B4-BE49-F238E27FC236}">
                <a16:creationId xmlns:a16="http://schemas.microsoft.com/office/drawing/2014/main" id="{484C9B25-C760-5F28-A102-8FC6EF3E9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Wave 6"/>
          <p:cNvSpPr/>
          <p:nvPr/>
        </p:nvSpPr>
        <p:spPr>
          <a:xfrm>
            <a:off x="21375" y="47917"/>
            <a:ext cx="5294211" cy="1471613"/>
          </a:xfrm>
          <a:prstGeom prst="wave">
            <a:avLst>
              <a:gd name="adj1" fmla="val 9124"/>
              <a:gd name="adj2" fmla="val -325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 algn="ctr"/>
            <a:r>
              <a:rPr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r>
              <a:rPr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endParaRPr lang="en-US" sz="1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0ABC4-4DD1-89E5-B8E4-0337F1A2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"/>
            <a:ext cx="12188648" cy="68561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592354-0B7D-9F58-38C8-51442AA8C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-459432"/>
            <a:ext cx="5191224" cy="5191224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B94CC95B-D508-7178-C014-F97960A2FA9B}"/>
              </a:ext>
            </a:extLst>
          </p:cNvPr>
          <p:cNvSpPr/>
          <p:nvPr/>
        </p:nvSpPr>
        <p:spPr>
          <a:xfrm>
            <a:off x="1559496" y="764704"/>
            <a:ext cx="6408712" cy="1371476"/>
          </a:xfrm>
          <a:prstGeom prst="cloudCallout">
            <a:avLst>
              <a:gd name="adj1" fmla="val 72174"/>
              <a:gd name="adj2" fmla="val 50153"/>
            </a:avLst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/>
              <a:t>LÀM ANH PHẢI NHƯ THẾ NÀO?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1E9218F-ABF1-4CC6-03CE-EFDE42F00729}"/>
              </a:ext>
            </a:extLst>
          </p:cNvPr>
          <p:cNvSpPr/>
          <p:nvPr/>
        </p:nvSpPr>
        <p:spPr>
          <a:xfrm>
            <a:off x="1565081" y="2942325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Phải dỗ dành em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A419AFE-DDF4-2740-782D-16DF4DB40D50}"/>
              </a:ext>
            </a:extLst>
          </p:cNvPr>
          <p:cNvSpPr/>
          <p:nvPr/>
        </p:nvSpPr>
        <p:spPr>
          <a:xfrm>
            <a:off x="3181000" y="3904061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P</a:t>
            </a:r>
            <a:r>
              <a:rPr lang="en-VN" sz="2400" b="1" dirty="0">
                <a:solidFill>
                  <a:srgbClr val="7030A0"/>
                </a:solidFill>
              </a:rPr>
              <a:t>hải nhường đồ chơi đẹp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551E910-571A-9321-33AD-BB0101684688}"/>
              </a:ext>
            </a:extLst>
          </p:cNvPr>
          <p:cNvSpPr/>
          <p:nvPr/>
        </p:nvSpPr>
        <p:spPr>
          <a:xfrm>
            <a:off x="5663952" y="4865797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P</a:t>
            </a:r>
            <a:r>
              <a:rPr lang="en-VN" sz="2400" b="1" dirty="0">
                <a:solidFill>
                  <a:srgbClr val="7030A0"/>
                </a:solidFill>
              </a:rPr>
              <a:t>hải nâng em dậy khi ngã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E5483187-B39E-7E62-862B-59900CA77ACA}"/>
              </a:ext>
            </a:extLst>
          </p:cNvPr>
          <p:cNvSpPr/>
          <p:nvPr/>
        </p:nvSpPr>
        <p:spPr>
          <a:xfrm>
            <a:off x="7968208" y="5827533"/>
            <a:ext cx="3816424" cy="792088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7030A0"/>
                </a:solidFill>
              </a:rPr>
              <a:t>Phải chia em phần hơn</a:t>
            </a:r>
          </a:p>
        </p:txBody>
      </p:sp>
    </p:spTree>
    <p:extLst>
      <p:ext uri="{BB962C8B-B14F-4D97-AF65-F5344CB8AC3E}">
        <p14:creationId xmlns:p14="http://schemas.microsoft.com/office/powerpoint/2010/main" val="7288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WordArt 3"/>
          <p:cNvSpPr>
            <a:spLocks noChangeArrowheads="1" noChangeShapeType="1" noTextEdit="1"/>
          </p:cNvSpPr>
          <p:nvPr/>
        </p:nvSpPr>
        <p:spPr bwMode="auto">
          <a:xfrm>
            <a:off x="2209800" y="1633538"/>
            <a:ext cx="7696200" cy="12620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A62684"/>
                </a:solidFill>
                <a:rou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" name="Picture 4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405" y="0"/>
            <a:ext cx="9319189" cy="6858948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27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4424" y="0"/>
            <a:ext cx="10063151" cy="6525344"/>
          </a:xfrm>
        </p:spPr>
      </p:pic>
      <p:sp>
        <p:nvSpPr>
          <p:cNvPr id="5" name="TextBox 4"/>
          <p:cNvSpPr txBox="1"/>
          <p:nvPr/>
        </p:nvSpPr>
        <p:spPr>
          <a:xfrm>
            <a:off x="1847528" y="6365557"/>
            <a:ext cx="792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8601" y="0"/>
            <a:ext cx="9094798" cy="64624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94624" y="6396335"/>
            <a:ext cx="5929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27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7982" y="-2071726"/>
            <a:ext cx="9144000" cy="585789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7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50" y="0"/>
            <a:ext cx="9609500" cy="6381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31704" y="6366901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27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7982" y="-2071726"/>
            <a:ext cx="9144000" cy="585789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6789" y="0"/>
            <a:ext cx="10538422" cy="62373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95600" y="6237312"/>
            <a:ext cx="681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27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7982" y="-2071726"/>
            <a:ext cx="9144000" cy="585789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7468" y="0"/>
            <a:ext cx="9577064" cy="65296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59696" y="6268016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140</TotalTime>
  <Words>217</Words>
  <Application>Microsoft Office PowerPoint</Application>
  <PresentationFormat>Widescreen</PresentationFormat>
  <Paragraphs>45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Administrator</cp:lastModifiedBy>
  <cp:revision>26</cp:revision>
  <dcterms:created xsi:type="dcterms:W3CDTF">2020-08-31T05:15:00Z</dcterms:created>
  <dcterms:modified xsi:type="dcterms:W3CDTF">2024-05-25T13:05:12Z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