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62" r:id="rId2"/>
    <p:sldId id="261" r:id="rId3"/>
    <p:sldId id="256" r:id="rId4"/>
    <p:sldId id="257" r:id="rId5"/>
    <p:sldId id="258" r:id="rId6"/>
    <p:sldId id="259" r:id="rId7"/>
    <p:sldId id="260" r:id="rId8"/>
  </p:sldIdLst>
  <p:sldSz cx="12192000" cy="6858000"/>
  <p:notesSz cx="6858000" cy="9144000"/>
  <p:embeddedFontLst>
    <p:embeddedFont>
      <p:font typeface="等线" panose="02010600030101010101" pitchFamily="2" charset="-122"/>
      <p:regular r:id="rId10"/>
      <p:bold r:id="rId11"/>
    </p:embeddedFont>
    <p:embeddedFont>
      <p:font typeface="VNI-Avo" panose="020B0604020202020204"/>
      <p:regular r:id="rId12"/>
      <p:bold r:id="rId13"/>
      <p:italic r:id="rId14"/>
      <p:boldItalic r:id="rId15"/>
    </p:embeddedFont>
    <p:embeddedFont>
      <p:font typeface="SimSun" panose="02010600030101010101" pitchFamily="2" charset="-122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A7F98-2B83-45C9-8387-3A2C4C17847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DB3FC-6938-47E3-A411-1FB387FEF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8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212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1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6"/>
            <a:ext cx="6509759" cy="148729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1" rIns="121701" bIns="60851" anchor="ctr"/>
          <a:lstStyle/>
          <a:p>
            <a:pPr algn="ctr" defTabSz="121663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 TIẾNG VIỆT-LỚP 1A</a:t>
            </a:r>
          </a:p>
          <a:p>
            <a:pPr algn="ctr" defTabSz="121663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GV: Mai Thu Hương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1" rIns="121701" bIns="60851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30">
              <a:defRPr/>
            </a:pPr>
            <a:endParaRPr lang="en-US" sz="6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5" tIns="45719" rIns="91315" bIns="4571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684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320" y="1645285"/>
            <a:ext cx="8915400" cy="1325563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BÀI 53:</a:t>
            </a:r>
            <a:br>
              <a:rPr lang="en-US" sz="138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13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600" b="1" dirty="0" err="1" smtClean="0">
                <a:solidFill>
                  <a:srgbClr val="C00000"/>
                </a:solidFill>
                <a:latin typeface="+mn-lt"/>
              </a:rPr>
              <a:t>ap</a:t>
            </a:r>
            <a:r>
              <a:rPr lang="en-US" sz="16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600" b="1" dirty="0" err="1" smtClean="0">
                <a:solidFill>
                  <a:srgbClr val="C00000"/>
                </a:solidFill>
                <a:latin typeface="+mn-lt"/>
              </a:rPr>
              <a:t>ăp</a:t>
            </a:r>
            <a:r>
              <a:rPr lang="en-US" sz="16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600" b="1" dirty="0" err="1" smtClean="0">
                <a:solidFill>
                  <a:srgbClr val="C00000"/>
                </a:solidFill>
                <a:latin typeface="+mn-lt"/>
              </a:rPr>
              <a:t>âp</a:t>
            </a:r>
            <a:endParaRPr lang="en-US" sz="166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3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0801" y="5112433"/>
            <a:ext cx="10481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  </a:t>
            </a:r>
            <a:r>
              <a:rPr lang="en-US" sz="4800" b="1" dirty="0" err="1" smtClean="0">
                <a:latin typeface="VNI-Avo" pitchFamily="2" charset="0"/>
              </a:rPr>
              <a:t>Meï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ñaïp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xe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ñöa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ñeán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lôùp</a:t>
            </a:r>
            <a:r>
              <a:rPr lang="en-US" sz="4800" b="1" dirty="0" smtClean="0">
                <a:latin typeface="VNI-Avo" pitchFamily="2" charset="0"/>
              </a:rPr>
              <a:t>. </a:t>
            </a:r>
          </a:p>
          <a:p>
            <a:r>
              <a:rPr lang="en-US" sz="4800" b="1" dirty="0" smtClean="0">
                <a:latin typeface="VNI-Avo" pitchFamily="2" charset="0"/>
              </a:rPr>
              <a:t>  </a:t>
            </a:r>
            <a:r>
              <a:rPr lang="en-US" sz="4800" b="1" dirty="0" err="1" smtClean="0">
                <a:latin typeface="VNI-Avo" pitchFamily="2" charset="0"/>
              </a:rPr>
              <a:t>Khaép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phoá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taáp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naäp</a:t>
            </a:r>
            <a:r>
              <a:rPr lang="en-US" sz="4800" b="1" dirty="0" smtClean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7748" y="5112433"/>
            <a:ext cx="1011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2463" y="5865752"/>
            <a:ext cx="1035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aâp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2870" y="5874179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aêp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1782" y="5897263"/>
            <a:ext cx="1035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aâp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161"/>
            <a:ext cx="2228947" cy="935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ap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6375" y="-917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aêp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2232" y="-917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aâp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66135" y="909922"/>
          <a:ext cx="2844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80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ñ</a:t>
                      </a:r>
                      <a:endParaRPr lang="en-US" sz="480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ap</a:t>
                      </a:r>
                      <a:endParaRPr lang="en-US" sz="48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ñaïp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60040" y="2354903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raïp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380" y="2388011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saïp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8049" y="2418948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thaùp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06" y="5979263"/>
            <a:ext cx="298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xe ñaïp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2394" y="5977087"/>
            <a:ext cx="298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caëp da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9924" y="6016169"/>
            <a:ext cx="31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caù maäp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9054" y="3112400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baép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2394" y="3043571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caëp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69035" y="3043570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gaëp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58068" y="3782884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VNI-Avo" pitchFamily="2" charset="0"/>
              </a:rPr>
              <a:t>ñaäp</a:t>
            </a:r>
            <a:endParaRPr lang="en-US" sz="480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38036" y="3767697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VNI-Avo" pitchFamily="2" charset="0"/>
              </a:rPr>
              <a:t>maäp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69035" y="3786338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VNI-Avo" pitchFamily="2" charset="0"/>
              </a:rPr>
              <a:t>naáp</a:t>
            </a:r>
            <a:endParaRPr lang="en-US" sz="48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02" y="4697097"/>
            <a:ext cx="2529988" cy="1471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635" y="4697097"/>
            <a:ext cx="1985896" cy="1441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035" y="4662407"/>
            <a:ext cx="3267336" cy="1376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>
            <a:fillRect/>
          </a:stretch>
        </p:blipFill>
        <p:spPr>
          <a:xfrm>
            <a:off x="0" y="25362"/>
            <a:ext cx="2264528" cy="89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9264"/>
            <a:ext cx="12264271" cy="3625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6" y="25363"/>
            <a:ext cx="12032603" cy="4320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396" y="4467111"/>
            <a:ext cx="118491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nguû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toâi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naèm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im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lìm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maët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ñen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saãm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daäy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toâi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ñöa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baïn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chu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du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kh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aép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nôi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Khaùm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phaù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theá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giôùi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aáp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ñaày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aép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saéc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maøu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Baïn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xem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phim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nghe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nhaïc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ñeå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phuùt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giaây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thö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gi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aõn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aám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aùp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Toâi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62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886" y="261257"/>
            <a:ext cx="776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VNI-Avo" pitchFamily="2" charset="0"/>
              </a:rPr>
              <a:t>Ñoà vaät quen thuoäc</a:t>
            </a:r>
            <a:endParaRPr lang="en-US" sz="4000" b="1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178" y="989886"/>
            <a:ext cx="7582929" cy="52827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9491" y="3369663"/>
            <a:ext cx="1851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Caùi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caëp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8138" y="3303561"/>
            <a:ext cx="1300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Caùi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oâ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0525" y="6141854"/>
            <a:ext cx="241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Caùi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muõ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vaûi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1699" y="6141855"/>
            <a:ext cx="375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Caùi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muõ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baûo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</a:rPr>
              <a:t>hieåm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156</Words>
  <Application>Microsoft Office PowerPoint</Application>
  <PresentationFormat>Widescreen</PresentationFormat>
  <Paragraphs>40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Times New Roman</vt:lpstr>
      <vt:lpstr>Arial</vt:lpstr>
      <vt:lpstr>VNI-Avo</vt:lpstr>
      <vt:lpstr>SimSun</vt:lpstr>
      <vt:lpstr>Calibri Light</vt:lpstr>
      <vt:lpstr>Calibri</vt:lpstr>
      <vt:lpstr>Office Theme</vt:lpstr>
      <vt:lpstr>PowerPoint Presentation</vt:lpstr>
      <vt:lpstr>BÀI 53:   ap ăp âp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STD_HUONG</cp:lastModifiedBy>
  <cp:revision>187</cp:revision>
  <dcterms:created xsi:type="dcterms:W3CDTF">2020-10-19T12:51:00Z</dcterms:created>
  <dcterms:modified xsi:type="dcterms:W3CDTF">2024-11-24T11:09:45Z</dcterms:modified>
  <cp:category>Kết nối tri thức với cuộc sống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C73CCD8F09B345E492BB7F360F18445C_12</vt:lpwstr>
  </property>
  <property fmtid="{D5CDD505-2E9C-101B-9397-08002B2CF9AE}" pid="3" name="KSOProductBuildVer">
    <vt:lpwstr>1033-12.2.0.13266</vt:lpwstr>
  </property>
</Properties>
</file>