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 id="256" r:id="rId3"/>
    <p:sldId id="257" r:id="rId4"/>
    <p:sldId id="258" r:id="rId5"/>
    <p:sldId id="259" r:id="rId6"/>
    <p:sldId id="260" r:id="rId7"/>
  </p:sldIdLst>
  <p:sldSz cx="12192000" cy="6858000"/>
  <p:notesSz cx="6858000" cy="9144000"/>
  <p:embeddedFontLst>
    <p:embeddedFont>
      <p:font typeface="Calibri Light" panose="020F0302020204030204" pitchFamily="34" charset="0"/>
      <p:regular r:id="rId8"/>
      <p:italic r:id="rId9"/>
    </p:embeddedFont>
    <p:embeddedFont>
      <p:font typeface="Calibri" panose="020F0502020204030204" pitchFamily="34" charset="0"/>
      <p:regular r:id="rId10"/>
      <p:bold r:id="rId11"/>
      <p:italic r:id="rId12"/>
      <p:boldItalic r:id="rId13"/>
    </p:embeddedFont>
    <p:embeddedFont>
      <p:font typeface="VNI-Avo" panose="020B0604020202020204"/>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7" d="100"/>
          <a:sy n="67"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0" y="-176212"/>
            <a:ext cx="12192000" cy="6858000"/>
          </a:xfrm>
          <a:prstGeom prst="rect">
            <a:avLst/>
          </a:prstGeom>
          <a:gradFill rotWithShape="1">
            <a:gsLst>
              <a:gs pos="0">
                <a:srgbClr val="00FFFF"/>
              </a:gs>
              <a:gs pos="100000">
                <a:srgbClr val="FF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400">
              <a:latin typeface="Times New Roman" pitchFamily="18" charset="0"/>
            </a:endParaRPr>
          </a:p>
        </p:txBody>
      </p:sp>
      <p:pic>
        <p:nvPicPr>
          <p:cNvPr id="2051" name="Picture 5"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91879">
            <a:off x="7507290" y="3589340"/>
            <a:ext cx="22177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91879">
            <a:off x="2971800" y="2971801"/>
            <a:ext cx="19558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8001000" y="548640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905000" y="5562601"/>
            <a:ext cx="11430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981200" y="22860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9525000" y="31274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2209800" y="2667000"/>
            <a:ext cx="1524000" cy="149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Picture56"/>
          <p:cNvPicPr>
            <a:picLocks noChangeAspect="1" noChangeArrowheads="1" noCrop="1"/>
          </p:cNvPicPr>
          <p:nvPr/>
        </p:nvPicPr>
        <p:blipFill>
          <a:blip r:embed="rId4" cstate="print">
            <a:lum bright="-24000"/>
            <a:extLst>
              <a:ext uri="{28A0092B-C50C-407E-A947-70E740481C1C}">
                <a14:useLocalDpi xmlns:a14="http://schemas.microsoft.com/office/drawing/2010/main" val="0"/>
              </a:ext>
            </a:extLst>
          </a:blip>
          <a:srcRect/>
          <a:stretch>
            <a:fillRect/>
          </a:stretch>
        </p:blipFill>
        <p:spPr bwMode="auto">
          <a:xfrm>
            <a:off x="5105400" y="31242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DOVE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952759">
            <a:off x="1958692" y="555918"/>
            <a:ext cx="189071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4"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8607" y="3740725"/>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8"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8534400" y="2438402"/>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9"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7010400" y="2"/>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54;p13"/>
          <p:cNvSpPr txBox="1">
            <a:spLocks/>
          </p:cNvSpPr>
          <p:nvPr/>
        </p:nvSpPr>
        <p:spPr>
          <a:xfrm>
            <a:off x="1524002" y="381002"/>
            <a:ext cx="9121873" cy="1981815"/>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Trường: TH Quốc Tuấn</a:t>
            </a:r>
          </a:p>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GV: Mai Thu Hương</a:t>
            </a:r>
          </a:p>
          <a:p>
            <a:r>
              <a:rPr lang="en-GB" sz="60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Lớp: 1A</a:t>
            </a:r>
            <a:endParaRPr lang="en-GB" sz="6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4" descr="J0124039">
            <a:extLst>
              <a:ext uri="{FF2B5EF4-FFF2-40B4-BE49-F238E27FC236}">
                <a16:creationId xmlns:a16="http://schemas.microsoft.com/office/drawing/2014/main" id="{38660DC5-9789-DD3D-2036-2C3CE29BF8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145407" y="-375091"/>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J0124039">
            <a:extLst>
              <a:ext uri="{FF2B5EF4-FFF2-40B4-BE49-F238E27FC236}">
                <a16:creationId xmlns:a16="http://schemas.microsoft.com/office/drawing/2014/main" id="{1A645CDC-F6B7-11F7-90AF-DC073DC7C7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4167" y="3633653"/>
            <a:ext cx="2819400" cy="304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J0124039">
            <a:extLst>
              <a:ext uri="{FF2B5EF4-FFF2-40B4-BE49-F238E27FC236}">
                <a16:creationId xmlns:a16="http://schemas.microsoft.com/office/drawing/2014/main" id="{75D4A012-E260-6022-A944-FE5AA1E54A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3228" y="-131619"/>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038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 calcmode="lin" valueType="num">
                                      <p:cBhvr>
                                        <p:cTn id="9" dur="1000" fill="hold"/>
                                        <p:tgtEl>
                                          <p:spTgt spid="29700"/>
                                        </p:tgtEl>
                                        <p:attrNameLst>
                                          <p:attrName>style.rotation</p:attrName>
                                        </p:attrNameLst>
                                      </p:cBhvr>
                                      <p:tavLst>
                                        <p:tav tm="0">
                                          <p:val>
                                            <p:fltVal val="90"/>
                                          </p:val>
                                        </p:tav>
                                        <p:tav tm="100000">
                                          <p:val>
                                            <p:fltVal val="0"/>
                                          </p:val>
                                        </p:tav>
                                      </p:tavLst>
                                    </p:anim>
                                    <p:animEffect transition="in" filter="fade">
                                      <p:cBhvr>
                                        <p:cTn id="10" dur="1000"/>
                                        <p:tgtEl>
                                          <p:spTgt spid="2970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8595" y="170354"/>
            <a:ext cx="10076039" cy="5109991"/>
          </a:xfrm>
          <a:prstGeom prst="rect">
            <a:avLst/>
          </a:prstGeom>
        </p:spPr>
      </p:pic>
      <p:sp>
        <p:nvSpPr>
          <p:cNvPr id="5" name="TextBox 4"/>
          <p:cNvSpPr txBox="1"/>
          <p:nvPr/>
        </p:nvSpPr>
        <p:spPr>
          <a:xfrm>
            <a:off x="911105" y="5182465"/>
            <a:ext cx="10932027" cy="707886"/>
          </a:xfrm>
          <a:prstGeom prst="rect">
            <a:avLst/>
          </a:prstGeom>
          <a:noFill/>
        </p:spPr>
        <p:txBody>
          <a:bodyPr wrap="square" rtlCol="0">
            <a:spAutoFit/>
          </a:bodyPr>
          <a:lstStyle/>
          <a:p>
            <a:r>
              <a:rPr lang="en-US" sz="4000" b="1" smtClean="0">
                <a:latin typeface="VNI-Avo" pitchFamily="2" charset="0"/>
              </a:rPr>
              <a:t>    Nam baét nhòp cho taát caû caùc baïn haùt.</a:t>
            </a:r>
          </a:p>
        </p:txBody>
      </p:sp>
      <p:sp>
        <p:nvSpPr>
          <p:cNvPr id="6" name="Rectangle 5"/>
          <p:cNvSpPr/>
          <p:nvPr/>
        </p:nvSpPr>
        <p:spPr>
          <a:xfrm>
            <a:off x="3193744" y="5203370"/>
            <a:ext cx="705642" cy="707886"/>
          </a:xfrm>
          <a:prstGeom prst="rect">
            <a:avLst/>
          </a:prstGeom>
        </p:spPr>
        <p:txBody>
          <a:bodyPr wrap="none">
            <a:spAutoFit/>
          </a:bodyPr>
          <a:lstStyle/>
          <a:p>
            <a:r>
              <a:rPr lang="en-US" sz="4000" b="1" smtClean="0">
                <a:solidFill>
                  <a:srgbClr val="FF0000"/>
                </a:solidFill>
                <a:latin typeface="VNI-Avo" pitchFamily="2" charset="0"/>
              </a:rPr>
              <a:t>aêt</a:t>
            </a:r>
            <a:endParaRPr lang="en-US" sz="4000">
              <a:solidFill>
                <a:srgbClr val="FF0000"/>
              </a:solidFill>
            </a:endParaRPr>
          </a:p>
        </p:txBody>
      </p:sp>
      <p:sp>
        <p:nvSpPr>
          <p:cNvPr id="7" name="Rectangle 6"/>
          <p:cNvSpPr/>
          <p:nvPr/>
        </p:nvSpPr>
        <p:spPr>
          <a:xfrm>
            <a:off x="10479027" y="5204499"/>
            <a:ext cx="684803" cy="707886"/>
          </a:xfrm>
          <a:prstGeom prst="rect">
            <a:avLst/>
          </a:prstGeom>
        </p:spPr>
        <p:txBody>
          <a:bodyPr wrap="none">
            <a:spAutoFit/>
          </a:bodyPr>
          <a:lstStyle/>
          <a:p>
            <a:r>
              <a:rPr lang="en-US" sz="4000" b="1" smtClean="0">
                <a:solidFill>
                  <a:srgbClr val="FF0000"/>
                </a:solidFill>
                <a:latin typeface="VNI-Avo" pitchFamily="2" charset="0"/>
              </a:rPr>
              <a:t>at</a:t>
            </a:r>
            <a:endParaRPr lang="en-US" sz="4000">
              <a:solidFill>
                <a:srgbClr val="FF0000"/>
              </a:solidFill>
            </a:endParaRPr>
          </a:p>
        </p:txBody>
      </p:sp>
      <p:sp>
        <p:nvSpPr>
          <p:cNvPr id="8" name="Rectangle 7"/>
          <p:cNvSpPr/>
          <p:nvPr/>
        </p:nvSpPr>
        <p:spPr>
          <a:xfrm>
            <a:off x="6349139" y="5221731"/>
            <a:ext cx="705642" cy="707886"/>
          </a:xfrm>
          <a:prstGeom prst="rect">
            <a:avLst/>
          </a:prstGeom>
        </p:spPr>
        <p:txBody>
          <a:bodyPr wrap="none">
            <a:spAutoFit/>
          </a:bodyPr>
          <a:lstStyle/>
          <a:p>
            <a:r>
              <a:rPr lang="en-US" sz="4000" b="1" smtClean="0">
                <a:solidFill>
                  <a:srgbClr val="FF0000"/>
                </a:solidFill>
                <a:latin typeface="VNI-Avo" pitchFamily="2" charset="0"/>
              </a:rPr>
              <a:t>aât</a:t>
            </a:r>
            <a:endParaRPr lang="en-US" sz="4000">
              <a:solidFill>
                <a:srgbClr val="FF0000"/>
              </a:solidFill>
            </a:endParaRPr>
          </a:p>
        </p:txBody>
      </p:sp>
      <p:sp>
        <p:nvSpPr>
          <p:cNvPr id="9" name="Rectangle 8">
            <a:hlinkClick r:id="rId3"/>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194115" y="123489"/>
            <a:ext cx="1429407" cy="1015663"/>
          </a:xfrm>
          <a:prstGeom prst="rect">
            <a:avLst/>
          </a:prstGeom>
          <a:noFill/>
        </p:spPr>
        <p:txBody>
          <a:bodyPr wrap="square" rtlCol="0">
            <a:spAutoFit/>
          </a:bodyPr>
          <a:lstStyle/>
          <a:p>
            <a:r>
              <a:rPr lang="en-US" sz="6000" b="1" smtClean="0">
                <a:solidFill>
                  <a:srgbClr val="FF0000"/>
                </a:solidFill>
                <a:latin typeface="VNI-Avo" pitchFamily="2" charset="0"/>
              </a:rPr>
              <a:t>at</a:t>
            </a:r>
            <a:endParaRPr lang="en-US" sz="6000" b="1">
              <a:solidFill>
                <a:srgbClr val="FF0000"/>
              </a:solidFill>
              <a:latin typeface="VNI-Avo" pitchFamily="2" charset="0"/>
            </a:endParaRPr>
          </a:p>
        </p:txBody>
      </p:sp>
      <p:sp>
        <p:nvSpPr>
          <p:cNvPr id="7" name="TextBox 6"/>
          <p:cNvSpPr txBox="1"/>
          <p:nvPr/>
        </p:nvSpPr>
        <p:spPr>
          <a:xfrm>
            <a:off x="5075865"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aêt</a:t>
            </a:r>
            <a:endParaRPr lang="en-US" sz="6000" b="1">
              <a:solidFill>
                <a:srgbClr val="FF0000"/>
              </a:solidFill>
              <a:latin typeface="VNI-Avo" pitchFamily="2" charset="0"/>
            </a:endParaRPr>
          </a:p>
        </p:txBody>
      </p:sp>
      <p:sp>
        <p:nvSpPr>
          <p:cNvPr id="8" name="TextBox 7"/>
          <p:cNvSpPr txBox="1"/>
          <p:nvPr/>
        </p:nvSpPr>
        <p:spPr>
          <a:xfrm>
            <a:off x="7251722" y="148473"/>
            <a:ext cx="1598202" cy="1015663"/>
          </a:xfrm>
          <a:prstGeom prst="rect">
            <a:avLst/>
          </a:prstGeom>
          <a:noFill/>
        </p:spPr>
        <p:txBody>
          <a:bodyPr wrap="square" rtlCol="0">
            <a:spAutoFit/>
          </a:bodyPr>
          <a:lstStyle/>
          <a:p>
            <a:r>
              <a:rPr lang="en-US" sz="6000" b="1" smtClean="0">
                <a:solidFill>
                  <a:srgbClr val="FF0000"/>
                </a:solidFill>
                <a:latin typeface="VNI-Avo" pitchFamily="2" charset="0"/>
              </a:rPr>
              <a:t>aât</a:t>
            </a:r>
            <a:endParaRPr lang="en-US" sz="6000" b="1">
              <a:solidFill>
                <a:srgbClr val="FF0000"/>
              </a:solidFill>
              <a:latin typeface="VNI-Avo" pitchFamily="2" charset="0"/>
            </a:endParaRPr>
          </a:p>
        </p:txBody>
      </p:sp>
      <p:graphicFrame>
        <p:nvGraphicFramePr>
          <p:cNvPr id="9" name="Table 8"/>
          <p:cNvGraphicFramePr>
            <a:graphicFrameLocks noGrp="1"/>
          </p:cNvGraphicFramePr>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433699">
                <a:tc>
                  <a:txBody>
                    <a:bodyPr/>
                    <a:lstStyle/>
                    <a:p>
                      <a:pPr algn="ctr"/>
                      <a:r>
                        <a:rPr lang="en-US" sz="4400" smtClean="0">
                          <a:solidFill>
                            <a:srgbClr val="0000FF"/>
                          </a:solidFill>
                          <a:latin typeface="VNI-Avo" pitchFamily="2" charset="0"/>
                        </a:rPr>
                        <a:t>h</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at</a:t>
                      </a:r>
                      <a:endParaRPr lang="en-US" sz="4400">
                        <a:solidFill>
                          <a:srgbClr val="FF00FF"/>
                        </a:solidFill>
                        <a:latin typeface="VNI-Avo" pitchFamily="2" charset="0"/>
                      </a:endParaRPr>
                    </a:p>
                  </a:txBody>
                  <a:tcPr/>
                </a:tc>
                <a:extLst>
                  <a:ext uri="{0D108BD9-81ED-4DB2-BD59-A6C34878D82A}">
                    <a16:rowId xmlns:a16="http://schemas.microsoft.com/office/drawing/2014/main" val="10000"/>
                  </a:ext>
                </a:extLst>
              </a:tr>
              <a:tr h="433699">
                <a:tc gridSpan="2">
                  <a:txBody>
                    <a:bodyPr/>
                    <a:lstStyle/>
                    <a:p>
                      <a:pPr algn="ctr"/>
                      <a:r>
                        <a:rPr lang="en-US" sz="4400" b="1" i="0" smtClean="0">
                          <a:solidFill>
                            <a:srgbClr val="FF0000"/>
                          </a:solidFill>
                          <a:latin typeface="VNI-Avo" pitchFamily="2" charset="0"/>
                        </a:rPr>
                        <a:t>haùt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306922" y="2795939"/>
            <a:ext cx="1764281" cy="769441"/>
          </a:xfrm>
          <a:prstGeom prst="rect">
            <a:avLst/>
          </a:prstGeom>
          <a:noFill/>
        </p:spPr>
        <p:txBody>
          <a:bodyPr wrap="square" rtlCol="0">
            <a:spAutoFit/>
          </a:bodyPr>
          <a:lstStyle/>
          <a:p>
            <a:r>
              <a:rPr lang="en-US" sz="4400" smtClean="0">
                <a:latin typeface="VNI-Avo" pitchFamily="2" charset="0"/>
              </a:rPr>
              <a:t>baùt</a:t>
            </a:r>
            <a:endParaRPr lang="en-US" sz="4400">
              <a:latin typeface="VNI-Avo" pitchFamily="2" charset="0"/>
            </a:endParaRPr>
          </a:p>
        </p:txBody>
      </p:sp>
      <p:sp>
        <p:nvSpPr>
          <p:cNvPr id="11" name="TextBox 10"/>
          <p:cNvSpPr txBox="1"/>
          <p:nvPr/>
        </p:nvSpPr>
        <p:spPr>
          <a:xfrm>
            <a:off x="2334480" y="2795938"/>
            <a:ext cx="1764281" cy="769441"/>
          </a:xfrm>
          <a:prstGeom prst="rect">
            <a:avLst/>
          </a:prstGeom>
          <a:noFill/>
        </p:spPr>
        <p:txBody>
          <a:bodyPr wrap="square" rtlCol="0">
            <a:spAutoFit/>
          </a:bodyPr>
          <a:lstStyle/>
          <a:p>
            <a:r>
              <a:rPr lang="en-US" sz="4400" smtClean="0">
                <a:latin typeface="VNI-Avo" pitchFamily="2" charset="0"/>
              </a:rPr>
              <a:t>laït</a:t>
            </a:r>
            <a:endParaRPr lang="en-US" sz="4400">
              <a:latin typeface="VNI-Avo" pitchFamily="2" charset="0"/>
            </a:endParaRPr>
          </a:p>
        </p:txBody>
      </p:sp>
      <p:sp>
        <p:nvSpPr>
          <p:cNvPr id="12" name="TextBox 11"/>
          <p:cNvSpPr txBox="1"/>
          <p:nvPr/>
        </p:nvSpPr>
        <p:spPr>
          <a:xfrm>
            <a:off x="3924254" y="2795938"/>
            <a:ext cx="1764281" cy="769441"/>
          </a:xfrm>
          <a:prstGeom prst="rect">
            <a:avLst/>
          </a:prstGeom>
          <a:noFill/>
        </p:spPr>
        <p:txBody>
          <a:bodyPr wrap="square" rtlCol="0">
            <a:spAutoFit/>
          </a:bodyPr>
          <a:lstStyle/>
          <a:p>
            <a:r>
              <a:rPr lang="en-US" sz="4400" smtClean="0">
                <a:latin typeface="VNI-Avo" pitchFamily="2" charset="0"/>
              </a:rPr>
              <a:t>saét</a:t>
            </a:r>
            <a:endParaRPr lang="en-US" sz="4400">
              <a:latin typeface="VNI-Avo" pitchFamily="2" charset="0"/>
            </a:endParaRPr>
          </a:p>
        </p:txBody>
      </p:sp>
      <p:sp>
        <p:nvSpPr>
          <p:cNvPr id="13" name="TextBox 12"/>
          <p:cNvSpPr txBox="1"/>
          <p:nvPr/>
        </p:nvSpPr>
        <p:spPr>
          <a:xfrm>
            <a:off x="5958099" y="2785014"/>
            <a:ext cx="1764281" cy="769441"/>
          </a:xfrm>
          <a:prstGeom prst="rect">
            <a:avLst/>
          </a:prstGeom>
          <a:noFill/>
        </p:spPr>
        <p:txBody>
          <a:bodyPr wrap="square" rtlCol="0">
            <a:spAutoFit/>
          </a:bodyPr>
          <a:lstStyle/>
          <a:p>
            <a:r>
              <a:rPr lang="en-US" sz="4400" smtClean="0">
                <a:latin typeface="VNI-Avo" pitchFamily="2" charset="0"/>
              </a:rPr>
              <a:t>gaët</a:t>
            </a:r>
            <a:endParaRPr lang="en-US" sz="4400">
              <a:latin typeface="VNI-Avo" pitchFamily="2" charset="0"/>
            </a:endParaRPr>
          </a:p>
        </p:txBody>
      </p:sp>
      <p:sp>
        <p:nvSpPr>
          <p:cNvPr id="14" name="TextBox 13"/>
          <p:cNvSpPr txBox="1"/>
          <p:nvPr/>
        </p:nvSpPr>
        <p:spPr>
          <a:xfrm>
            <a:off x="7655694" y="2795149"/>
            <a:ext cx="1764281" cy="769441"/>
          </a:xfrm>
          <a:prstGeom prst="rect">
            <a:avLst/>
          </a:prstGeom>
          <a:noFill/>
        </p:spPr>
        <p:txBody>
          <a:bodyPr wrap="square" rtlCol="0">
            <a:spAutoFit/>
          </a:bodyPr>
          <a:lstStyle/>
          <a:p>
            <a:r>
              <a:rPr lang="en-US" sz="4400" smtClean="0">
                <a:latin typeface="VNI-Avo" pitchFamily="2" charset="0"/>
              </a:rPr>
              <a:t>ñaát</a:t>
            </a:r>
            <a:endParaRPr lang="en-US" sz="4400">
              <a:latin typeface="VNI-Avo" pitchFamily="2" charset="0"/>
            </a:endParaRPr>
          </a:p>
        </p:txBody>
      </p:sp>
      <p:sp>
        <p:nvSpPr>
          <p:cNvPr id="15" name="TextBox 14"/>
          <p:cNvSpPr txBox="1"/>
          <p:nvPr/>
        </p:nvSpPr>
        <p:spPr>
          <a:xfrm>
            <a:off x="9794277" y="2795758"/>
            <a:ext cx="1329483" cy="769441"/>
          </a:xfrm>
          <a:prstGeom prst="rect">
            <a:avLst/>
          </a:prstGeom>
          <a:noFill/>
        </p:spPr>
        <p:txBody>
          <a:bodyPr wrap="square" rtlCol="0">
            <a:spAutoFit/>
          </a:bodyPr>
          <a:lstStyle/>
          <a:p>
            <a:r>
              <a:rPr lang="en-US" sz="4400" smtClean="0">
                <a:latin typeface="VNI-Avo" pitchFamily="2" charset="0"/>
              </a:rPr>
              <a:t>gaät</a:t>
            </a:r>
            <a:endParaRPr lang="en-US" sz="4400">
              <a:latin typeface="VNI-Avo" pitchFamily="2" charset="0"/>
            </a:endParaRPr>
          </a:p>
        </p:txBody>
      </p:sp>
      <p:sp>
        <p:nvSpPr>
          <p:cNvPr id="16" name="TextBox 15"/>
          <p:cNvSpPr txBox="1"/>
          <p:nvPr/>
        </p:nvSpPr>
        <p:spPr>
          <a:xfrm>
            <a:off x="590854" y="5828441"/>
            <a:ext cx="2984447" cy="769441"/>
          </a:xfrm>
          <a:prstGeom prst="rect">
            <a:avLst/>
          </a:prstGeom>
          <a:noFill/>
        </p:spPr>
        <p:txBody>
          <a:bodyPr wrap="square" rtlCol="0">
            <a:spAutoFit/>
          </a:bodyPr>
          <a:lstStyle/>
          <a:p>
            <a:r>
              <a:rPr lang="en-US" sz="4400" smtClean="0">
                <a:latin typeface="VNI-Avo" pitchFamily="2" charset="0"/>
              </a:rPr>
              <a:t>baõi caùt</a:t>
            </a:r>
            <a:endParaRPr lang="en-US" sz="4400">
              <a:latin typeface="VNI-Avo" pitchFamily="2" charset="0"/>
            </a:endParaRPr>
          </a:p>
        </p:txBody>
      </p:sp>
      <p:sp>
        <p:nvSpPr>
          <p:cNvPr id="17" name="TextBox 16"/>
          <p:cNvSpPr txBox="1"/>
          <p:nvPr/>
        </p:nvSpPr>
        <p:spPr>
          <a:xfrm>
            <a:off x="4953380" y="5831620"/>
            <a:ext cx="2984447" cy="769441"/>
          </a:xfrm>
          <a:prstGeom prst="rect">
            <a:avLst/>
          </a:prstGeom>
          <a:noFill/>
        </p:spPr>
        <p:txBody>
          <a:bodyPr wrap="square" rtlCol="0">
            <a:spAutoFit/>
          </a:bodyPr>
          <a:lstStyle/>
          <a:p>
            <a:r>
              <a:rPr lang="en-US" sz="4400" smtClean="0">
                <a:latin typeface="VNI-Avo" pitchFamily="2" charset="0"/>
              </a:rPr>
              <a:t>maët trôøi</a:t>
            </a:r>
            <a:endParaRPr lang="en-US" sz="4400">
              <a:latin typeface="VNI-Avo" pitchFamily="2" charset="0"/>
            </a:endParaRPr>
          </a:p>
        </p:txBody>
      </p:sp>
      <p:sp>
        <p:nvSpPr>
          <p:cNvPr id="18" name="TextBox 17"/>
          <p:cNvSpPr txBox="1"/>
          <p:nvPr/>
        </p:nvSpPr>
        <p:spPr>
          <a:xfrm>
            <a:off x="8849924" y="5883086"/>
            <a:ext cx="3124066" cy="769441"/>
          </a:xfrm>
          <a:prstGeom prst="rect">
            <a:avLst/>
          </a:prstGeom>
          <a:noFill/>
        </p:spPr>
        <p:txBody>
          <a:bodyPr wrap="square" rtlCol="0">
            <a:spAutoFit/>
          </a:bodyPr>
          <a:lstStyle/>
          <a:p>
            <a:r>
              <a:rPr lang="en-US" sz="4400" smtClean="0">
                <a:latin typeface="VNI-Avo" pitchFamily="2" charset="0"/>
              </a:rPr>
              <a:t>baät löûa</a:t>
            </a:r>
            <a:endParaRPr lang="en-US" sz="4400">
              <a:latin typeface="VNI-Avo" pitchFamily="2" charset="0"/>
            </a:endParaRPr>
          </a:p>
        </p:txBody>
      </p:sp>
      <p:pic>
        <p:nvPicPr>
          <p:cNvPr id="3" name="Picture 2"/>
          <p:cNvPicPr>
            <a:picLocks noChangeAspect="1"/>
          </p:cNvPicPr>
          <p:nvPr/>
        </p:nvPicPr>
        <p:blipFill>
          <a:blip r:embed="rId4"/>
          <a:stretch>
            <a:fillRect/>
          </a:stretch>
        </p:blipFill>
        <p:spPr>
          <a:xfrm>
            <a:off x="481180" y="3989825"/>
            <a:ext cx="2705478" cy="1676634"/>
          </a:xfrm>
          <a:prstGeom prst="rect">
            <a:avLst/>
          </a:prstGeom>
        </p:spPr>
      </p:pic>
      <p:pic>
        <p:nvPicPr>
          <p:cNvPr id="4" name="Picture 3"/>
          <p:cNvPicPr>
            <a:picLocks noChangeAspect="1"/>
          </p:cNvPicPr>
          <p:nvPr/>
        </p:nvPicPr>
        <p:blipFill>
          <a:blip r:embed="rId5"/>
          <a:stretch>
            <a:fillRect/>
          </a:stretch>
        </p:blipFill>
        <p:spPr>
          <a:xfrm>
            <a:off x="4953380" y="3958906"/>
            <a:ext cx="2095792" cy="1648055"/>
          </a:xfrm>
          <a:prstGeom prst="rect">
            <a:avLst/>
          </a:prstGeom>
        </p:spPr>
      </p:pic>
      <p:pic>
        <p:nvPicPr>
          <p:cNvPr id="25" name="Picture 24"/>
          <p:cNvPicPr>
            <a:picLocks noChangeAspect="1"/>
          </p:cNvPicPr>
          <p:nvPr/>
        </p:nvPicPr>
        <p:blipFill>
          <a:blip r:embed="rId6"/>
          <a:stretch>
            <a:fillRect/>
          </a:stretch>
        </p:blipFill>
        <p:spPr>
          <a:xfrm>
            <a:off x="8956110" y="4062912"/>
            <a:ext cx="2057687" cy="1600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a:fillRect/>
          </a:stretch>
        </p:blipFill>
        <p:spPr>
          <a:xfrm>
            <a:off x="49015" y="627071"/>
            <a:ext cx="2264528" cy="893257"/>
          </a:xfrm>
          <a:prstGeom prst="rect">
            <a:avLst/>
          </a:prstGeom>
        </p:spPr>
      </p:pic>
      <p:pic>
        <p:nvPicPr>
          <p:cNvPr id="5" name="Picture 4"/>
          <p:cNvPicPr>
            <a:picLocks noChangeAspect="1"/>
          </p:cNvPicPr>
          <p:nvPr/>
        </p:nvPicPr>
        <p:blipFill>
          <a:blip r:embed="rId4"/>
          <a:stretch>
            <a:fillRect/>
          </a:stretch>
        </p:blipFill>
        <p:spPr>
          <a:xfrm>
            <a:off x="627756" y="2060124"/>
            <a:ext cx="11370760" cy="24788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5196327"/>
            <a:ext cx="11849100" cy="1384995"/>
          </a:xfrm>
          <a:prstGeom prst="rect">
            <a:avLst/>
          </a:prstGeom>
          <a:noFill/>
        </p:spPr>
        <p:txBody>
          <a:bodyPr wrap="square" rtlCol="0">
            <a:spAutoFit/>
          </a:bodyPr>
          <a:lstStyle/>
          <a:p>
            <a:r>
              <a:rPr lang="en-US" sz="2800" b="1" smtClean="0">
                <a:latin typeface="VNI-Avo" pitchFamily="2" charset="0"/>
              </a:rPr>
              <a:t>    Heø ñeán, nhaø Nam ñi nghæ maùt ôû Caùt Baø. Meï vaø Nam boû aùo bôi, baøn chaûi, khaên maët vaøo ba loâ. Nam raát vui khi ñi chôi xa vôùi caû nhaø.</a:t>
            </a:r>
            <a:endParaRPr lang="en-US" sz="2800" b="1">
              <a:latin typeface="VNI-Avo" pitchFamily="2" charset="0"/>
            </a:endParaRPr>
          </a:p>
        </p:txBody>
      </p:sp>
      <p:sp>
        <p:nvSpPr>
          <p:cNvPr id="6" name="Rectangle 5"/>
          <p:cNvSpPr/>
          <p:nvPr/>
        </p:nvSpPr>
        <p:spPr>
          <a:xfrm>
            <a:off x="5615224" y="5203098"/>
            <a:ext cx="535724" cy="523220"/>
          </a:xfrm>
          <a:prstGeom prst="rect">
            <a:avLst/>
          </a:prstGeom>
        </p:spPr>
        <p:txBody>
          <a:bodyPr wrap="none">
            <a:spAutoFit/>
          </a:bodyPr>
          <a:lstStyle/>
          <a:p>
            <a:r>
              <a:rPr lang="en-US" sz="2800" b="1" smtClean="0">
                <a:solidFill>
                  <a:srgbClr val="FF0000"/>
                </a:solidFill>
                <a:latin typeface="VNI-Avo" pitchFamily="2" charset="0"/>
              </a:rPr>
              <a:t>at</a:t>
            </a:r>
            <a:endParaRPr lang="en-US">
              <a:solidFill>
                <a:srgbClr val="FF0000"/>
              </a:solidFill>
            </a:endParaRPr>
          </a:p>
        </p:txBody>
      </p:sp>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11" name="Rectangle 10"/>
          <p:cNvSpPr/>
          <p:nvPr/>
        </p:nvSpPr>
        <p:spPr>
          <a:xfrm>
            <a:off x="3473076" y="5638231"/>
            <a:ext cx="550151" cy="523220"/>
          </a:xfrm>
          <a:prstGeom prst="rect">
            <a:avLst/>
          </a:prstGeom>
        </p:spPr>
        <p:txBody>
          <a:bodyPr wrap="none">
            <a:spAutoFit/>
          </a:bodyPr>
          <a:lstStyle/>
          <a:p>
            <a:r>
              <a:rPr lang="en-US" sz="2800" b="1" smtClean="0">
                <a:solidFill>
                  <a:srgbClr val="FF00FF"/>
                </a:solidFill>
                <a:latin typeface="VNI-Avo" pitchFamily="2" charset="0"/>
              </a:rPr>
              <a:t>aêt</a:t>
            </a:r>
            <a:endParaRPr lang="en-US">
              <a:solidFill>
                <a:srgbClr val="FF00FF"/>
              </a:solidFill>
            </a:endParaRPr>
          </a:p>
        </p:txBody>
      </p:sp>
      <p:sp>
        <p:nvSpPr>
          <p:cNvPr id="12" name="Rectangle 11"/>
          <p:cNvSpPr/>
          <p:nvPr/>
        </p:nvSpPr>
        <p:spPr>
          <a:xfrm>
            <a:off x="6911345" y="5638231"/>
            <a:ext cx="550151" cy="523220"/>
          </a:xfrm>
          <a:prstGeom prst="rect">
            <a:avLst/>
          </a:prstGeom>
        </p:spPr>
        <p:txBody>
          <a:bodyPr wrap="none">
            <a:spAutoFit/>
          </a:bodyPr>
          <a:lstStyle/>
          <a:p>
            <a:r>
              <a:rPr lang="en-US" sz="2800" b="1" smtClean="0">
                <a:solidFill>
                  <a:srgbClr val="0000FF"/>
                </a:solidFill>
                <a:latin typeface="VNI-Avo" pitchFamily="2" charset="0"/>
              </a:rPr>
              <a:t>aât</a:t>
            </a:r>
            <a:endParaRPr lang="en-US">
              <a:solidFill>
                <a:srgbClr val="0000FF"/>
              </a:solidFill>
            </a:endParaRPr>
          </a:p>
        </p:txBody>
      </p:sp>
      <p:pic>
        <p:nvPicPr>
          <p:cNvPr id="3" name="Picture 2"/>
          <p:cNvPicPr>
            <a:picLocks noChangeAspect="1"/>
          </p:cNvPicPr>
          <p:nvPr/>
        </p:nvPicPr>
        <p:blipFill>
          <a:blip r:embed="rId3"/>
          <a:stretch>
            <a:fillRect/>
          </a:stretch>
        </p:blipFill>
        <p:spPr>
          <a:xfrm>
            <a:off x="1029610" y="244025"/>
            <a:ext cx="9930448" cy="5022035"/>
          </a:xfrm>
          <a:prstGeom prst="rect">
            <a:avLst/>
          </a:prstGeom>
        </p:spPr>
      </p:pic>
      <p:sp>
        <p:nvSpPr>
          <p:cNvPr id="14" name="Rectangle 13"/>
          <p:cNvSpPr/>
          <p:nvPr/>
        </p:nvSpPr>
        <p:spPr>
          <a:xfrm>
            <a:off x="6710775" y="5212096"/>
            <a:ext cx="535724" cy="523220"/>
          </a:xfrm>
          <a:prstGeom prst="rect">
            <a:avLst/>
          </a:prstGeom>
        </p:spPr>
        <p:txBody>
          <a:bodyPr wrap="none">
            <a:spAutoFit/>
          </a:bodyPr>
          <a:lstStyle/>
          <a:p>
            <a:r>
              <a:rPr lang="en-US" sz="2800" b="1" smtClean="0">
                <a:solidFill>
                  <a:srgbClr val="FF0000"/>
                </a:solidFill>
                <a:latin typeface="VNI-Avo" pitchFamily="2" charset="0"/>
              </a:rPr>
              <a:t>at</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418050"/>
            <a:ext cx="1924319" cy="781159"/>
          </a:xfrm>
          <a:prstGeom prst="rect">
            <a:avLst/>
          </a:prstGeom>
        </p:spPr>
      </p:pic>
      <p:sp>
        <p:nvSpPr>
          <p:cNvPr id="5" name="TextBox 4"/>
          <p:cNvSpPr txBox="1"/>
          <p:nvPr/>
        </p:nvSpPr>
        <p:spPr>
          <a:xfrm>
            <a:off x="2296886" y="261257"/>
            <a:ext cx="7761514" cy="646331"/>
          </a:xfrm>
          <a:prstGeom prst="rect">
            <a:avLst/>
          </a:prstGeom>
          <a:noFill/>
        </p:spPr>
        <p:txBody>
          <a:bodyPr wrap="square" rtlCol="0">
            <a:spAutoFit/>
          </a:bodyPr>
          <a:lstStyle/>
          <a:p>
            <a:pPr algn="ctr"/>
            <a:r>
              <a:rPr lang="en-US" sz="3600" smtClean="0">
                <a:latin typeface="VNI-Avo" pitchFamily="2" charset="0"/>
              </a:rPr>
              <a:t>Xin pheùp</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a:blip r:embed="rId4"/>
          <a:stretch>
            <a:fillRect/>
          </a:stretch>
        </p:blipFill>
        <p:spPr>
          <a:xfrm>
            <a:off x="1201085" y="1177175"/>
            <a:ext cx="9563332" cy="54549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111</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Times New Roman</vt:lpstr>
      <vt:lpstr>Arial</vt:lpstr>
      <vt:lpstr>Calibri Light</vt:lpstr>
      <vt:lpstr>Calibri</vt:lpstr>
      <vt:lpstr>Arial-Rounded</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STD_HUONG</cp:lastModifiedBy>
  <cp:revision>112</cp:revision>
  <dcterms:created xsi:type="dcterms:W3CDTF">2020-10-19T12:51:00Z</dcterms:created>
  <dcterms:modified xsi:type="dcterms:W3CDTF">2024-11-16T07:38:51Z</dcterms:modified>
  <cp:category>Kết nối tri thức với cuộc sống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70E92C2C79474B3D8729DAA44D0E74D8</vt:lpwstr>
  </property>
  <property fmtid="{D5CDD505-2E9C-101B-9397-08002B2CF9AE}" pid="3" name="KSOProductBuildVer">
    <vt:lpwstr>1033-11.2.0.11380</vt:lpwstr>
  </property>
</Properties>
</file>