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87" r:id="rId3"/>
  </p:sldMasterIdLst>
  <p:notesMasterIdLst>
    <p:notesMasterId r:id="rId23"/>
  </p:notesMasterIdLst>
  <p:sldIdLst>
    <p:sldId id="295" r:id="rId4"/>
    <p:sldId id="256" r:id="rId5"/>
    <p:sldId id="280" r:id="rId6"/>
    <p:sldId id="285" r:id="rId7"/>
    <p:sldId id="258" r:id="rId8"/>
    <p:sldId id="297" r:id="rId9"/>
    <p:sldId id="302" r:id="rId10"/>
    <p:sldId id="303" r:id="rId11"/>
    <p:sldId id="304" r:id="rId12"/>
    <p:sldId id="305" r:id="rId13"/>
    <p:sldId id="286" r:id="rId14"/>
    <p:sldId id="261" r:id="rId15"/>
    <p:sldId id="299" r:id="rId16"/>
    <p:sldId id="298" r:id="rId17"/>
    <p:sldId id="300" r:id="rId18"/>
    <p:sldId id="301" r:id="rId19"/>
    <p:sldId id="294" r:id="rId20"/>
    <p:sldId id="284" r:id="rId21"/>
    <p:sldId id="271" r:id="rId22"/>
  </p:sldIdLst>
  <p:sldSz cx="16778288" cy="9475788"/>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939" userDrawn="1">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0EBB3"/>
    <a:srgbClr val="B8E08C"/>
    <a:srgbClr val="FF00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5"/>
    <p:restoredTop sz="94660"/>
  </p:normalViewPr>
  <p:slideViewPr>
    <p:cSldViewPr showGuides="1">
      <p:cViewPr varScale="1">
        <p:scale>
          <a:sx n="47" d="100"/>
          <a:sy n="47" d="100"/>
        </p:scale>
        <p:origin x="738" y="72"/>
      </p:cViewPr>
      <p:guideLst>
        <p:guide orient="horz" pos="2939"/>
        <p:guide pos="52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2947591287"/>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AEC3D-87E3-4F4A-90AF-C1365B2A2E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639578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1069806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3451360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151054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5</a:t>
            </a:fld>
            <a:endParaRPr lang="zh-CN" sz="1200" dirty="0"/>
          </a:p>
        </p:txBody>
      </p:sp>
    </p:spTree>
    <p:extLst>
      <p:ext uri="{BB962C8B-B14F-4D97-AF65-F5344CB8AC3E}">
        <p14:creationId xmlns:p14="http://schemas.microsoft.com/office/powerpoint/2010/main" val="258875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22529"/>
          <p:cNvSpPr>
            <a:spLocks noGrp="1" noRot="1" noChangeAspect="1" noTextEdit="1"/>
          </p:cNvSpPr>
          <p:nvPr>
            <p:ph type="sldImg"/>
          </p:nvPr>
        </p:nvSpPr>
        <p:spPr>
          <a:ln/>
        </p:spPr>
      </p:sp>
      <p:sp>
        <p:nvSpPr>
          <p:cNvPr id="22531" name="文本占位符 2253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1423234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2197858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51201"/>
          <p:cNvSpPr>
            <a:spLocks noGrp="1" noRot="1" noChangeAspect="1" noTextEdit="1"/>
          </p:cNvSpPr>
          <p:nvPr>
            <p:ph type="sldImg"/>
          </p:nvPr>
        </p:nvSpPr>
        <p:spPr>
          <a:ln/>
        </p:spPr>
      </p:sp>
      <p:sp>
        <p:nvSpPr>
          <p:cNvPr id="51203" name="文本占位符 5120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19</a:t>
            </a:fld>
            <a:endParaRPr lang="zh-CN" sz="1200" dirty="0"/>
          </a:p>
        </p:txBody>
      </p:sp>
    </p:spTree>
    <p:extLst>
      <p:ext uri="{BB962C8B-B14F-4D97-AF65-F5344CB8AC3E}">
        <p14:creationId xmlns:p14="http://schemas.microsoft.com/office/powerpoint/2010/main" val="119882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p>
        </p:txBody>
      </p:sp>
    </p:spTree>
  </p:cSld>
  <p:clrMapOvr>
    <a:masterClrMapping/>
  </p:clrMapOvr>
  <p:transition advClick="0"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040-B4BB-4120-BB5E-CB0590E65D6D}"/>
              </a:ext>
            </a:extLst>
          </p:cNvPr>
          <p:cNvSpPr>
            <a:spLocks noGrp="1"/>
          </p:cNvSpPr>
          <p:nvPr>
            <p:ph type="ctrTitle"/>
          </p:nvPr>
        </p:nvSpPr>
        <p:spPr>
          <a:xfrm>
            <a:off x="2097288" y="1550784"/>
            <a:ext cx="12583717" cy="3298978"/>
          </a:xfrm>
        </p:spPr>
        <p:txBody>
          <a:bodyPr anchor="b"/>
          <a:lstStyle>
            <a:lvl1pPr algn="ctr">
              <a:defRPr sz="8236"/>
            </a:lvl1pPr>
          </a:lstStyle>
          <a:p>
            <a:r>
              <a:rPr lang="en-US"/>
              <a:t>Click to edit Master title style</a:t>
            </a:r>
          </a:p>
        </p:txBody>
      </p:sp>
      <p:sp>
        <p:nvSpPr>
          <p:cNvPr id="3" name="Subtitle 2">
            <a:extLst>
              <a:ext uri="{FF2B5EF4-FFF2-40B4-BE49-F238E27FC236}">
                <a16:creationId xmlns:a16="http://schemas.microsoft.com/office/drawing/2014/main" id="{E584192F-5330-4FDE-8F9A-70D62EFC38FD}"/>
              </a:ext>
            </a:extLst>
          </p:cNvPr>
          <p:cNvSpPr>
            <a:spLocks noGrp="1"/>
          </p:cNvSpPr>
          <p:nvPr>
            <p:ph type="subTitle" idx="1"/>
          </p:nvPr>
        </p:nvSpPr>
        <p:spPr>
          <a:xfrm>
            <a:off x="2097288" y="4976983"/>
            <a:ext cx="12583717" cy="2287788"/>
          </a:xfrm>
        </p:spPr>
        <p:txBody>
          <a:bodyPr/>
          <a:lstStyle>
            <a:lvl1pPr marL="0" indent="0" algn="ctr">
              <a:buNone/>
              <a:defRPr sz="3294"/>
            </a:lvl1pPr>
            <a:lvl2pPr marL="627603" indent="0" algn="ctr">
              <a:buNone/>
              <a:defRPr sz="2745"/>
            </a:lvl2pPr>
            <a:lvl3pPr marL="1255207" indent="0" algn="ctr">
              <a:buNone/>
              <a:defRPr sz="2471"/>
            </a:lvl3pPr>
            <a:lvl4pPr marL="1882810" indent="0" algn="ctr">
              <a:buNone/>
              <a:defRPr sz="2196"/>
            </a:lvl4pPr>
            <a:lvl5pPr marL="2510413" indent="0" algn="ctr">
              <a:buNone/>
              <a:defRPr sz="2196"/>
            </a:lvl5pPr>
            <a:lvl6pPr marL="3138016" indent="0" algn="ctr">
              <a:buNone/>
              <a:defRPr sz="2196"/>
            </a:lvl6pPr>
            <a:lvl7pPr marL="3765620" indent="0" algn="ctr">
              <a:buNone/>
              <a:defRPr sz="2196"/>
            </a:lvl7pPr>
            <a:lvl8pPr marL="4393223" indent="0" algn="ctr">
              <a:buNone/>
              <a:defRPr sz="2196"/>
            </a:lvl8pPr>
            <a:lvl9pPr marL="5020827" indent="0" algn="ctr">
              <a:buNone/>
              <a:defRPr sz="2196"/>
            </a:lvl9pPr>
          </a:lstStyle>
          <a:p>
            <a:r>
              <a:rPr lang="en-US"/>
              <a:t>Click to edit Master subtitle style</a:t>
            </a:r>
          </a:p>
        </p:txBody>
      </p:sp>
      <p:sp>
        <p:nvSpPr>
          <p:cNvPr id="4" name="Date Placeholder 3">
            <a:extLst>
              <a:ext uri="{FF2B5EF4-FFF2-40B4-BE49-F238E27FC236}">
                <a16:creationId xmlns:a16="http://schemas.microsoft.com/office/drawing/2014/main" id="{368C4025-FF93-490A-A302-F7AF79E0F0E3}"/>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28/11/2024</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A8D10DD9-F9B6-413C-B2C8-C85F712F9363}"/>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17C3C5CD-772C-4DC7-8862-422D6CDBE268}"/>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3773009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040-B4BB-4120-BB5E-CB0590E65D6D}"/>
              </a:ext>
            </a:extLst>
          </p:cNvPr>
          <p:cNvSpPr>
            <a:spLocks noGrp="1"/>
          </p:cNvSpPr>
          <p:nvPr>
            <p:ph type="ctrTitle"/>
          </p:nvPr>
        </p:nvSpPr>
        <p:spPr>
          <a:xfrm>
            <a:off x="2097288" y="1550784"/>
            <a:ext cx="12583717" cy="3298978"/>
          </a:xfrm>
        </p:spPr>
        <p:txBody>
          <a:bodyPr anchor="b"/>
          <a:lstStyle>
            <a:lvl1pPr algn="ctr">
              <a:defRPr sz="8236"/>
            </a:lvl1pPr>
          </a:lstStyle>
          <a:p>
            <a:r>
              <a:rPr lang="en-US"/>
              <a:t>Click to edit Master title style</a:t>
            </a:r>
          </a:p>
        </p:txBody>
      </p:sp>
      <p:sp>
        <p:nvSpPr>
          <p:cNvPr id="3" name="Subtitle 2">
            <a:extLst>
              <a:ext uri="{FF2B5EF4-FFF2-40B4-BE49-F238E27FC236}">
                <a16:creationId xmlns:a16="http://schemas.microsoft.com/office/drawing/2014/main" id="{E584192F-5330-4FDE-8F9A-70D62EFC38FD}"/>
              </a:ext>
            </a:extLst>
          </p:cNvPr>
          <p:cNvSpPr>
            <a:spLocks noGrp="1"/>
          </p:cNvSpPr>
          <p:nvPr>
            <p:ph type="subTitle" idx="1"/>
          </p:nvPr>
        </p:nvSpPr>
        <p:spPr>
          <a:xfrm>
            <a:off x="2097288" y="4976983"/>
            <a:ext cx="12583717" cy="2287788"/>
          </a:xfrm>
        </p:spPr>
        <p:txBody>
          <a:bodyPr/>
          <a:lstStyle>
            <a:lvl1pPr marL="0" indent="0" algn="ctr">
              <a:buNone/>
              <a:defRPr sz="3294"/>
            </a:lvl1pPr>
            <a:lvl2pPr marL="627603" indent="0" algn="ctr">
              <a:buNone/>
              <a:defRPr sz="2745"/>
            </a:lvl2pPr>
            <a:lvl3pPr marL="1255207" indent="0" algn="ctr">
              <a:buNone/>
              <a:defRPr sz="2471"/>
            </a:lvl3pPr>
            <a:lvl4pPr marL="1882810" indent="0" algn="ctr">
              <a:buNone/>
              <a:defRPr sz="2196"/>
            </a:lvl4pPr>
            <a:lvl5pPr marL="2510413" indent="0" algn="ctr">
              <a:buNone/>
              <a:defRPr sz="2196"/>
            </a:lvl5pPr>
            <a:lvl6pPr marL="3138016" indent="0" algn="ctr">
              <a:buNone/>
              <a:defRPr sz="2196"/>
            </a:lvl6pPr>
            <a:lvl7pPr marL="3765620" indent="0" algn="ctr">
              <a:buNone/>
              <a:defRPr sz="2196"/>
            </a:lvl7pPr>
            <a:lvl8pPr marL="4393223" indent="0" algn="ctr">
              <a:buNone/>
              <a:defRPr sz="2196"/>
            </a:lvl8pPr>
            <a:lvl9pPr marL="5020827" indent="0" algn="ctr">
              <a:buNone/>
              <a:defRPr sz="2196"/>
            </a:lvl9pPr>
          </a:lstStyle>
          <a:p>
            <a:r>
              <a:rPr lang="en-US"/>
              <a:t>Click to edit Master subtitle style</a:t>
            </a:r>
          </a:p>
        </p:txBody>
      </p:sp>
      <p:sp>
        <p:nvSpPr>
          <p:cNvPr id="4" name="Date Placeholder 3">
            <a:extLst>
              <a:ext uri="{FF2B5EF4-FFF2-40B4-BE49-F238E27FC236}">
                <a16:creationId xmlns:a16="http://schemas.microsoft.com/office/drawing/2014/main" id="{368C4025-FF93-490A-A302-F7AF79E0F0E3}"/>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28/11/2024</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A8D10DD9-F9B6-413C-B2C8-C85F712F9363}"/>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17C3C5CD-772C-4DC7-8862-422D6CDBE268}"/>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3052985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040-B4BB-4120-BB5E-CB0590E65D6D}"/>
              </a:ext>
            </a:extLst>
          </p:cNvPr>
          <p:cNvSpPr>
            <a:spLocks noGrp="1"/>
          </p:cNvSpPr>
          <p:nvPr>
            <p:ph type="ctrTitle"/>
          </p:nvPr>
        </p:nvSpPr>
        <p:spPr>
          <a:xfrm>
            <a:off x="2097288" y="1550784"/>
            <a:ext cx="12583717" cy="3298978"/>
          </a:xfrm>
        </p:spPr>
        <p:txBody>
          <a:bodyPr anchor="b"/>
          <a:lstStyle>
            <a:lvl1pPr algn="ctr">
              <a:defRPr sz="8236"/>
            </a:lvl1pPr>
          </a:lstStyle>
          <a:p>
            <a:r>
              <a:rPr lang="en-US"/>
              <a:t>Click to edit Master title style</a:t>
            </a:r>
          </a:p>
        </p:txBody>
      </p:sp>
      <p:sp>
        <p:nvSpPr>
          <p:cNvPr id="3" name="Subtitle 2">
            <a:extLst>
              <a:ext uri="{FF2B5EF4-FFF2-40B4-BE49-F238E27FC236}">
                <a16:creationId xmlns:a16="http://schemas.microsoft.com/office/drawing/2014/main" id="{E584192F-5330-4FDE-8F9A-70D62EFC38FD}"/>
              </a:ext>
            </a:extLst>
          </p:cNvPr>
          <p:cNvSpPr>
            <a:spLocks noGrp="1"/>
          </p:cNvSpPr>
          <p:nvPr>
            <p:ph type="subTitle" idx="1"/>
          </p:nvPr>
        </p:nvSpPr>
        <p:spPr>
          <a:xfrm>
            <a:off x="2097288" y="4976983"/>
            <a:ext cx="12583717" cy="2287788"/>
          </a:xfrm>
        </p:spPr>
        <p:txBody>
          <a:bodyPr/>
          <a:lstStyle>
            <a:lvl1pPr marL="0" indent="0" algn="ctr">
              <a:buNone/>
              <a:defRPr sz="3294"/>
            </a:lvl1pPr>
            <a:lvl2pPr marL="627603" indent="0" algn="ctr">
              <a:buNone/>
              <a:defRPr sz="2745"/>
            </a:lvl2pPr>
            <a:lvl3pPr marL="1255207" indent="0" algn="ctr">
              <a:buNone/>
              <a:defRPr sz="2471"/>
            </a:lvl3pPr>
            <a:lvl4pPr marL="1882810" indent="0" algn="ctr">
              <a:buNone/>
              <a:defRPr sz="2196"/>
            </a:lvl4pPr>
            <a:lvl5pPr marL="2510413" indent="0" algn="ctr">
              <a:buNone/>
              <a:defRPr sz="2196"/>
            </a:lvl5pPr>
            <a:lvl6pPr marL="3138016" indent="0" algn="ctr">
              <a:buNone/>
              <a:defRPr sz="2196"/>
            </a:lvl6pPr>
            <a:lvl7pPr marL="3765620" indent="0" algn="ctr">
              <a:buNone/>
              <a:defRPr sz="2196"/>
            </a:lvl7pPr>
            <a:lvl8pPr marL="4393223" indent="0" algn="ctr">
              <a:buNone/>
              <a:defRPr sz="2196"/>
            </a:lvl8pPr>
            <a:lvl9pPr marL="5020827" indent="0" algn="ctr">
              <a:buNone/>
              <a:defRPr sz="2196"/>
            </a:lvl9pPr>
          </a:lstStyle>
          <a:p>
            <a:r>
              <a:rPr lang="en-US"/>
              <a:t>Click to edit Master subtitle style</a:t>
            </a:r>
          </a:p>
        </p:txBody>
      </p:sp>
      <p:sp>
        <p:nvSpPr>
          <p:cNvPr id="4" name="Date Placeholder 3">
            <a:extLst>
              <a:ext uri="{FF2B5EF4-FFF2-40B4-BE49-F238E27FC236}">
                <a16:creationId xmlns:a16="http://schemas.microsoft.com/office/drawing/2014/main" id="{368C4025-FF93-490A-A302-F7AF79E0F0E3}"/>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28/11/2024</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A8D10DD9-F9B6-413C-B2C8-C85F712F9363}"/>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17C3C5CD-772C-4DC7-8862-422D6CDBE268}"/>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1832626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040-B4BB-4120-BB5E-CB0590E65D6D}"/>
              </a:ext>
            </a:extLst>
          </p:cNvPr>
          <p:cNvSpPr>
            <a:spLocks noGrp="1"/>
          </p:cNvSpPr>
          <p:nvPr>
            <p:ph type="ctrTitle"/>
          </p:nvPr>
        </p:nvSpPr>
        <p:spPr>
          <a:xfrm>
            <a:off x="2097288" y="1550784"/>
            <a:ext cx="12583717" cy="3298978"/>
          </a:xfrm>
        </p:spPr>
        <p:txBody>
          <a:bodyPr anchor="b"/>
          <a:lstStyle>
            <a:lvl1pPr algn="ctr">
              <a:defRPr sz="8236"/>
            </a:lvl1pPr>
          </a:lstStyle>
          <a:p>
            <a:r>
              <a:rPr lang="en-US"/>
              <a:t>Click to edit Master title style</a:t>
            </a:r>
          </a:p>
        </p:txBody>
      </p:sp>
      <p:sp>
        <p:nvSpPr>
          <p:cNvPr id="3" name="Subtitle 2">
            <a:extLst>
              <a:ext uri="{FF2B5EF4-FFF2-40B4-BE49-F238E27FC236}">
                <a16:creationId xmlns:a16="http://schemas.microsoft.com/office/drawing/2014/main" id="{E584192F-5330-4FDE-8F9A-70D62EFC38FD}"/>
              </a:ext>
            </a:extLst>
          </p:cNvPr>
          <p:cNvSpPr>
            <a:spLocks noGrp="1"/>
          </p:cNvSpPr>
          <p:nvPr>
            <p:ph type="subTitle" idx="1"/>
          </p:nvPr>
        </p:nvSpPr>
        <p:spPr>
          <a:xfrm>
            <a:off x="2097288" y="4976983"/>
            <a:ext cx="12583717" cy="2287788"/>
          </a:xfrm>
        </p:spPr>
        <p:txBody>
          <a:bodyPr/>
          <a:lstStyle>
            <a:lvl1pPr marL="0" indent="0" algn="ctr">
              <a:buNone/>
              <a:defRPr sz="3294"/>
            </a:lvl1pPr>
            <a:lvl2pPr marL="627603" indent="0" algn="ctr">
              <a:buNone/>
              <a:defRPr sz="2745"/>
            </a:lvl2pPr>
            <a:lvl3pPr marL="1255207" indent="0" algn="ctr">
              <a:buNone/>
              <a:defRPr sz="2471"/>
            </a:lvl3pPr>
            <a:lvl4pPr marL="1882810" indent="0" algn="ctr">
              <a:buNone/>
              <a:defRPr sz="2196"/>
            </a:lvl4pPr>
            <a:lvl5pPr marL="2510413" indent="0" algn="ctr">
              <a:buNone/>
              <a:defRPr sz="2196"/>
            </a:lvl5pPr>
            <a:lvl6pPr marL="3138016" indent="0" algn="ctr">
              <a:buNone/>
              <a:defRPr sz="2196"/>
            </a:lvl6pPr>
            <a:lvl7pPr marL="3765620" indent="0" algn="ctr">
              <a:buNone/>
              <a:defRPr sz="2196"/>
            </a:lvl7pPr>
            <a:lvl8pPr marL="4393223" indent="0" algn="ctr">
              <a:buNone/>
              <a:defRPr sz="2196"/>
            </a:lvl8pPr>
            <a:lvl9pPr marL="5020827" indent="0" algn="ctr">
              <a:buNone/>
              <a:defRPr sz="2196"/>
            </a:lvl9pPr>
          </a:lstStyle>
          <a:p>
            <a:r>
              <a:rPr lang="en-US"/>
              <a:t>Click to edit Master subtitle style</a:t>
            </a:r>
          </a:p>
        </p:txBody>
      </p:sp>
      <p:sp>
        <p:nvSpPr>
          <p:cNvPr id="4" name="Date Placeholder 3">
            <a:extLst>
              <a:ext uri="{FF2B5EF4-FFF2-40B4-BE49-F238E27FC236}">
                <a16:creationId xmlns:a16="http://schemas.microsoft.com/office/drawing/2014/main" id="{368C4025-FF93-490A-A302-F7AF79E0F0E3}"/>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28/11/2024</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A8D10DD9-F9B6-413C-B2C8-C85F712F9363}"/>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17C3C5CD-772C-4DC7-8862-422D6CDBE268}"/>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497020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E5B5-72C4-4323-BAD9-8B2D855EC0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4D50A0-FC5B-4A68-B3C5-CD60DF3863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48595-8A72-4ECE-9381-4E5AF592BA22}"/>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28/11/2024</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72DECAEE-6D64-427C-8231-438BEBA082C2}"/>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EE89915A-5C0D-485F-84EF-7D41248E5AA0}"/>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3079635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69BE0-FB2F-4DCB-82DA-30EE5193A4D4}"/>
              </a:ext>
            </a:extLst>
          </p:cNvPr>
          <p:cNvSpPr>
            <a:spLocks noGrp="1"/>
          </p:cNvSpPr>
          <p:nvPr>
            <p:ph type="title"/>
          </p:nvPr>
        </p:nvSpPr>
        <p:spPr>
          <a:xfrm>
            <a:off x="1144769" y="2362372"/>
            <a:ext cx="14471273" cy="3941664"/>
          </a:xfrm>
        </p:spPr>
        <p:txBody>
          <a:bodyPr anchor="b"/>
          <a:lstStyle>
            <a:lvl1pPr>
              <a:defRPr sz="8236"/>
            </a:lvl1pPr>
          </a:lstStyle>
          <a:p>
            <a:r>
              <a:rPr lang="en-US"/>
              <a:t>Click to edit Master title style</a:t>
            </a:r>
          </a:p>
        </p:txBody>
      </p:sp>
      <p:sp>
        <p:nvSpPr>
          <p:cNvPr id="3" name="Text Placeholder 2">
            <a:extLst>
              <a:ext uri="{FF2B5EF4-FFF2-40B4-BE49-F238E27FC236}">
                <a16:creationId xmlns:a16="http://schemas.microsoft.com/office/drawing/2014/main" id="{B0E1141E-31C4-4D92-A3AB-56B0AA88B488}"/>
              </a:ext>
            </a:extLst>
          </p:cNvPr>
          <p:cNvSpPr>
            <a:spLocks noGrp="1"/>
          </p:cNvSpPr>
          <p:nvPr>
            <p:ph type="body" idx="1"/>
          </p:nvPr>
        </p:nvSpPr>
        <p:spPr>
          <a:xfrm>
            <a:off x="1144769" y="6341326"/>
            <a:ext cx="14471273" cy="2072828"/>
          </a:xfrm>
        </p:spPr>
        <p:txBody>
          <a:bodyPr/>
          <a:lstStyle>
            <a:lvl1pPr marL="0" indent="0">
              <a:buNone/>
              <a:defRPr sz="3294">
                <a:solidFill>
                  <a:schemeClr val="tx1">
                    <a:tint val="75000"/>
                  </a:schemeClr>
                </a:solidFill>
              </a:defRPr>
            </a:lvl1pPr>
            <a:lvl2pPr marL="627603" indent="0">
              <a:buNone/>
              <a:defRPr sz="2745">
                <a:solidFill>
                  <a:schemeClr val="tx1">
                    <a:tint val="75000"/>
                  </a:schemeClr>
                </a:solidFill>
              </a:defRPr>
            </a:lvl2pPr>
            <a:lvl3pPr marL="1255207" indent="0">
              <a:buNone/>
              <a:defRPr sz="2471">
                <a:solidFill>
                  <a:schemeClr val="tx1">
                    <a:tint val="75000"/>
                  </a:schemeClr>
                </a:solidFill>
              </a:defRPr>
            </a:lvl3pPr>
            <a:lvl4pPr marL="1882810" indent="0">
              <a:buNone/>
              <a:defRPr sz="2196">
                <a:solidFill>
                  <a:schemeClr val="tx1">
                    <a:tint val="75000"/>
                  </a:schemeClr>
                </a:solidFill>
              </a:defRPr>
            </a:lvl4pPr>
            <a:lvl5pPr marL="2510413" indent="0">
              <a:buNone/>
              <a:defRPr sz="2196">
                <a:solidFill>
                  <a:schemeClr val="tx1">
                    <a:tint val="75000"/>
                  </a:schemeClr>
                </a:solidFill>
              </a:defRPr>
            </a:lvl5pPr>
            <a:lvl6pPr marL="3138016" indent="0">
              <a:buNone/>
              <a:defRPr sz="2196">
                <a:solidFill>
                  <a:schemeClr val="tx1">
                    <a:tint val="75000"/>
                  </a:schemeClr>
                </a:solidFill>
              </a:defRPr>
            </a:lvl6pPr>
            <a:lvl7pPr marL="3765620" indent="0">
              <a:buNone/>
              <a:defRPr sz="2196">
                <a:solidFill>
                  <a:schemeClr val="tx1">
                    <a:tint val="75000"/>
                  </a:schemeClr>
                </a:solidFill>
              </a:defRPr>
            </a:lvl7pPr>
            <a:lvl8pPr marL="4393223" indent="0">
              <a:buNone/>
              <a:defRPr sz="2196">
                <a:solidFill>
                  <a:schemeClr val="tx1">
                    <a:tint val="75000"/>
                  </a:schemeClr>
                </a:solidFill>
              </a:defRPr>
            </a:lvl8pPr>
            <a:lvl9pPr marL="5020827" indent="0">
              <a:buNone/>
              <a:defRPr sz="219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139DD9-69D9-4B7F-A62F-B9C9B528FFF0}"/>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28/11/2024</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7BB6B00A-1CFD-47E0-8F86-BEBFC1537B24}"/>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A99C1636-52C1-4604-B05A-BC5D609FB1AE}"/>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3569457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092D-1ADC-455B-A5DB-2304BA1864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4A9495-CE81-4537-91C4-028B04009A56}"/>
              </a:ext>
            </a:extLst>
          </p:cNvPr>
          <p:cNvSpPr>
            <a:spLocks noGrp="1"/>
          </p:cNvSpPr>
          <p:nvPr>
            <p:ph sz="half" idx="1"/>
          </p:nvPr>
        </p:nvSpPr>
        <p:spPr>
          <a:xfrm>
            <a:off x="1153508" y="2522490"/>
            <a:ext cx="7130772" cy="601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645600-12E4-41EC-BE97-AF9718AED325}"/>
              </a:ext>
            </a:extLst>
          </p:cNvPr>
          <p:cNvSpPr>
            <a:spLocks noGrp="1"/>
          </p:cNvSpPr>
          <p:nvPr>
            <p:ph sz="half" idx="2"/>
          </p:nvPr>
        </p:nvSpPr>
        <p:spPr>
          <a:xfrm>
            <a:off x="8494011" y="2522490"/>
            <a:ext cx="7130772" cy="601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35329D-2238-46D1-A5F5-BBF6F339940A}"/>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28/11/2024</a:t>
            </a:fld>
            <a:endParaRPr lang="en-US">
              <a:solidFill>
                <a:prstClr val="black">
                  <a:tint val="75000"/>
                </a:prstClr>
              </a:solidFill>
              <a:latin typeface="Calibri" panose="020F0502020204030204"/>
              <a:ea typeface="+mn-ea"/>
              <a:cs typeface="Arial"/>
              <a:sym typeface="Arial"/>
            </a:endParaRPr>
          </a:p>
        </p:txBody>
      </p:sp>
      <p:sp>
        <p:nvSpPr>
          <p:cNvPr id="6" name="Footer Placeholder 5">
            <a:extLst>
              <a:ext uri="{FF2B5EF4-FFF2-40B4-BE49-F238E27FC236}">
                <a16:creationId xmlns:a16="http://schemas.microsoft.com/office/drawing/2014/main" id="{AE196375-102C-4078-AFCE-022B800AD509}"/>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7" name="Slide Number Placeholder 6">
            <a:extLst>
              <a:ext uri="{FF2B5EF4-FFF2-40B4-BE49-F238E27FC236}">
                <a16:creationId xmlns:a16="http://schemas.microsoft.com/office/drawing/2014/main" id="{D453DAD1-461A-4FA4-96A3-744364B9182E}"/>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07042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882A-0090-44C2-BD6A-4604D30E27B6}"/>
              </a:ext>
            </a:extLst>
          </p:cNvPr>
          <p:cNvSpPr>
            <a:spLocks noGrp="1"/>
          </p:cNvSpPr>
          <p:nvPr>
            <p:ph type="title"/>
          </p:nvPr>
        </p:nvSpPr>
        <p:spPr>
          <a:xfrm>
            <a:off x="1155696" y="504503"/>
            <a:ext cx="14471273" cy="1831548"/>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3444EF-78A4-4E94-A7F7-8D8866F7304F}"/>
              </a:ext>
            </a:extLst>
          </p:cNvPr>
          <p:cNvSpPr>
            <a:spLocks noGrp="1"/>
          </p:cNvSpPr>
          <p:nvPr>
            <p:ph type="body" idx="1"/>
          </p:nvPr>
        </p:nvSpPr>
        <p:spPr>
          <a:xfrm>
            <a:off x="1155695" y="2322885"/>
            <a:ext cx="7098002" cy="1138410"/>
          </a:xfrm>
        </p:spPr>
        <p:txBody>
          <a:bodyPr anchor="b"/>
          <a:lstStyle>
            <a:lvl1pPr marL="0" indent="0">
              <a:buNone/>
              <a:defRPr sz="3294" b="1"/>
            </a:lvl1pPr>
            <a:lvl2pPr marL="627603" indent="0">
              <a:buNone/>
              <a:defRPr sz="2745" b="1"/>
            </a:lvl2pPr>
            <a:lvl3pPr marL="1255207" indent="0">
              <a:buNone/>
              <a:defRPr sz="2471" b="1"/>
            </a:lvl3pPr>
            <a:lvl4pPr marL="1882810" indent="0">
              <a:buNone/>
              <a:defRPr sz="2196" b="1"/>
            </a:lvl4pPr>
            <a:lvl5pPr marL="2510413" indent="0">
              <a:buNone/>
              <a:defRPr sz="2196" b="1"/>
            </a:lvl5pPr>
            <a:lvl6pPr marL="3138016" indent="0">
              <a:buNone/>
              <a:defRPr sz="2196" b="1"/>
            </a:lvl6pPr>
            <a:lvl7pPr marL="3765620" indent="0">
              <a:buNone/>
              <a:defRPr sz="2196" b="1"/>
            </a:lvl7pPr>
            <a:lvl8pPr marL="4393223" indent="0">
              <a:buNone/>
              <a:defRPr sz="2196" b="1"/>
            </a:lvl8pPr>
            <a:lvl9pPr marL="5020827" indent="0">
              <a:buNone/>
              <a:defRPr sz="2196" b="1"/>
            </a:lvl9pPr>
          </a:lstStyle>
          <a:p>
            <a:pPr lvl="0"/>
            <a:r>
              <a:rPr lang="en-US"/>
              <a:t>Click to edit Master text styles</a:t>
            </a:r>
          </a:p>
        </p:txBody>
      </p:sp>
      <p:sp>
        <p:nvSpPr>
          <p:cNvPr id="4" name="Content Placeholder 3">
            <a:extLst>
              <a:ext uri="{FF2B5EF4-FFF2-40B4-BE49-F238E27FC236}">
                <a16:creationId xmlns:a16="http://schemas.microsoft.com/office/drawing/2014/main" id="{C8DC8E37-77E2-4EF3-87F9-098D78A2055C}"/>
              </a:ext>
            </a:extLst>
          </p:cNvPr>
          <p:cNvSpPr>
            <a:spLocks noGrp="1"/>
          </p:cNvSpPr>
          <p:nvPr>
            <p:ph sz="half" idx="2"/>
          </p:nvPr>
        </p:nvSpPr>
        <p:spPr>
          <a:xfrm>
            <a:off x="1155695" y="3461295"/>
            <a:ext cx="7098002" cy="5091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AE4F7D-4FA6-4770-BB8B-88A977D6D599}"/>
              </a:ext>
            </a:extLst>
          </p:cNvPr>
          <p:cNvSpPr>
            <a:spLocks noGrp="1"/>
          </p:cNvSpPr>
          <p:nvPr>
            <p:ph type="body" sz="quarter" idx="3"/>
          </p:nvPr>
        </p:nvSpPr>
        <p:spPr>
          <a:xfrm>
            <a:off x="8494011" y="2322885"/>
            <a:ext cx="7132957" cy="1138410"/>
          </a:xfrm>
        </p:spPr>
        <p:txBody>
          <a:bodyPr anchor="b"/>
          <a:lstStyle>
            <a:lvl1pPr marL="0" indent="0">
              <a:buNone/>
              <a:defRPr sz="3294" b="1"/>
            </a:lvl1pPr>
            <a:lvl2pPr marL="627603" indent="0">
              <a:buNone/>
              <a:defRPr sz="2745" b="1"/>
            </a:lvl2pPr>
            <a:lvl3pPr marL="1255207" indent="0">
              <a:buNone/>
              <a:defRPr sz="2471" b="1"/>
            </a:lvl3pPr>
            <a:lvl4pPr marL="1882810" indent="0">
              <a:buNone/>
              <a:defRPr sz="2196" b="1"/>
            </a:lvl4pPr>
            <a:lvl5pPr marL="2510413" indent="0">
              <a:buNone/>
              <a:defRPr sz="2196" b="1"/>
            </a:lvl5pPr>
            <a:lvl6pPr marL="3138016" indent="0">
              <a:buNone/>
              <a:defRPr sz="2196" b="1"/>
            </a:lvl6pPr>
            <a:lvl7pPr marL="3765620" indent="0">
              <a:buNone/>
              <a:defRPr sz="2196" b="1"/>
            </a:lvl7pPr>
            <a:lvl8pPr marL="4393223" indent="0">
              <a:buNone/>
              <a:defRPr sz="2196" b="1"/>
            </a:lvl8pPr>
            <a:lvl9pPr marL="5020827" indent="0">
              <a:buNone/>
              <a:defRPr sz="2196" b="1"/>
            </a:lvl9pPr>
          </a:lstStyle>
          <a:p>
            <a:pPr lvl="0"/>
            <a:r>
              <a:rPr lang="en-US"/>
              <a:t>Click to edit Master text styles</a:t>
            </a:r>
          </a:p>
        </p:txBody>
      </p:sp>
      <p:sp>
        <p:nvSpPr>
          <p:cNvPr id="6" name="Content Placeholder 5">
            <a:extLst>
              <a:ext uri="{FF2B5EF4-FFF2-40B4-BE49-F238E27FC236}">
                <a16:creationId xmlns:a16="http://schemas.microsoft.com/office/drawing/2014/main" id="{120ACDEE-E8B9-48FC-ABD3-8444C9605E21}"/>
              </a:ext>
            </a:extLst>
          </p:cNvPr>
          <p:cNvSpPr>
            <a:spLocks noGrp="1"/>
          </p:cNvSpPr>
          <p:nvPr>
            <p:ph sz="quarter" idx="4"/>
          </p:nvPr>
        </p:nvSpPr>
        <p:spPr>
          <a:xfrm>
            <a:off x="8494011" y="3461295"/>
            <a:ext cx="7132957" cy="5091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571AB4-0B03-49F8-A9A0-E5BDF9BF265D}"/>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28/11/2024</a:t>
            </a:fld>
            <a:endParaRPr lang="en-US">
              <a:solidFill>
                <a:prstClr val="black">
                  <a:tint val="75000"/>
                </a:prstClr>
              </a:solidFill>
              <a:latin typeface="Calibri" panose="020F0502020204030204"/>
              <a:ea typeface="+mn-ea"/>
              <a:cs typeface="Arial"/>
              <a:sym typeface="Arial"/>
            </a:endParaRPr>
          </a:p>
        </p:txBody>
      </p:sp>
      <p:sp>
        <p:nvSpPr>
          <p:cNvPr id="8" name="Footer Placeholder 7">
            <a:extLst>
              <a:ext uri="{FF2B5EF4-FFF2-40B4-BE49-F238E27FC236}">
                <a16:creationId xmlns:a16="http://schemas.microsoft.com/office/drawing/2014/main" id="{0D0BD79C-6F34-4536-9650-D3444486EEA0}"/>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9" name="Slide Number Placeholder 8">
            <a:extLst>
              <a:ext uri="{FF2B5EF4-FFF2-40B4-BE49-F238E27FC236}">
                <a16:creationId xmlns:a16="http://schemas.microsoft.com/office/drawing/2014/main" id="{4D79A53C-C643-41E6-A752-E3E15EA12B0A}"/>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3313505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E92F-29EB-46F4-BA98-C0FEB9FC85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3B3E2A-3865-4AF3-967D-087A4729C96C}"/>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28/11/2024</a:t>
            </a:fld>
            <a:endParaRPr lang="en-US">
              <a:solidFill>
                <a:prstClr val="black">
                  <a:tint val="75000"/>
                </a:prstClr>
              </a:solidFill>
              <a:latin typeface="Calibri" panose="020F0502020204030204"/>
              <a:ea typeface="+mn-ea"/>
              <a:cs typeface="Arial"/>
              <a:sym typeface="Arial"/>
            </a:endParaRPr>
          </a:p>
        </p:txBody>
      </p:sp>
      <p:sp>
        <p:nvSpPr>
          <p:cNvPr id="4" name="Footer Placeholder 3">
            <a:extLst>
              <a:ext uri="{FF2B5EF4-FFF2-40B4-BE49-F238E27FC236}">
                <a16:creationId xmlns:a16="http://schemas.microsoft.com/office/drawing/2014/main" id="{17AD9006-6479-426C-89E9-C996D2FB01E9}"/>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5" name="Slide Number Placeholder 4">
            <a:extLst>
              <a:ext uri="{FF2B5EF4-FFF2-40B4-BE49-F238E27FC236}">
                <a16:creationId xmlns:a16="http://schemas.microsoft.com/office/drawing/2014/main" id="{874295F7-BC19-4F0B-9FC2-A7744B1FC74A}"/>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99676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5586E8-DD38-41AF-B4A9-B4FE6C0EEC59}"/>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28/11/2024</a:t>
            </a:fld>
            <a:endParaRPr lang="en-US">
              <a:solidFill>
                <a:prstClr val="black">
                  <a:tint val="75000"/>
                </a:prstClr>
              </a:solidFill>
              <a:latin typeface="Calibri" panose="020F0502020204030204"/>
              <a:ea typeface="+mn-ea"/>
              <a:cs typeface="Arial"/>
              <a:sym typeface="Arial"/>
            </a:endParaRPr>
          </a:p>
        </p:txBody>
      </p:sp>
      <p:sp>
        <p:nvSpPr>
          <p:cNvPr id="3" name="Footer Placeholder 2">
            <a:extLst>
              <a:ext uri="{FF2B5EF4-FFF2-40B4-BE49-F238E27FC236}">
                <a16:creationId xmlns:a16="http://schemas.microsoft.com/office/drawing/2014/main" id="{F71AF624-6132-46D5-96C8-5F1A71688073}"/>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4" name="Slide Number Placeholder 3">
            <a:extLst>
              <a:ext uri="{FF2B5EF4-FFF2-40B4-BE49-F238E27FC236}">
                <a16:creationId xmlns:a16="http://schemas.microsoft.com/office/drawing/2014/main" id="{6D43FF16-F9B7-4810-B201-EE91E84B83FA}"/>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4183949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EB090-C68A-4A83-8EC9-AC0F3E9F5E99}"/>
              </a:ext>
            </a:extLst>
          </p:cNvPr>
          <p:cNvSpPr>
            <a:spLocks noGrp="1"/>
          </p:cNvSpPr>
          <p:nvPr>
            <p:ph type="title"/>
          </p:nvPr>
        </p:nvSpPr>
        <p:spPr>
          <a:xfrm>
            <a:off x="1155696" y="631719"/>
            <a:ext cx="5411434" cy="2211017"/>
          </a:xfrm>
        </p:spPr>
        <p:txBody>
          <a:bodyPr anchor="b"/>
          <a:lstStyle>
            <a:lvl1pPr>
              <a:defRPr sz="4393"/>
            </a:lvl1pPr>
          </a:lstStyle>
          <a:p>
            <a:r>
              <a:rPr lang="en-US"/>
              <a:t>Click to edit Master title style</a:t>
            </a:r>
          </a:p>
        </p:txBody>
      </p:sp>
      <p:sp>
        <p:nvSpPr>
          <p:cNvPr id="3" name="Content Placeholder 2">
            <a:extLst>
              <a:ext uri="{FF2B5EF4-FFF2-40B4-BE49-F238E27FC236}">
                <a16:creationId xmlns:a16="http://schemas.microsoft.com/office/drawing/2014/main" id="{81061AD1-D073-40FC-A154-61C4D8C55EDC}"/>
              </a:ext>
            </a:extLst>
          </p:cNvPr>
          <p:cNvSpPr>
            <a:spLocks noGrp="1"/>
          </p:cNvSpPr>
          <p:nvPr>
            <p:ph idx="1"/>
          </p:nvPr>
        </p:nvSpPr>
        <p:spPr>
          <a:xfrm>
            <a:off x="7132957" y="1364343"/>
            <a:ext cx="8494008" cy="6733951"/>
          </a:xfrm>
        </p:spPr>
        <p:txBody>
          <a:bodyPr/>
          <a:lstStyle>
            <a:lvl1pPr>
              <a:defRPr sz="4393"/>
            </a:lvl1pPr>
            <a:lvl2pPr>
              <a:defRPr sz="3844"/>
            </a:lvl2pPr>
            <a:lvl3pPr>
              <a:defRPr sz="3294"/>
            </a:lvl3pPr>
            <a:lvl4pPr>
              <a:defRPr sz="2745"/>
            </a:lvl4pPr>
            <a:lvl5pPr>
              <a:defRPr sz="2745"/>
            </a:lvl5pPr>
            <a:lvl6pPr>
              <a:defRPr sz="2745"/>
            </a:lvl6pPr>
            <a:lvl7pPr>
              <a:defRPr sz="2745"/>
            </a:lvl7pPr>
            <a:lvl8pPr>
              <a:defRPr sz="2745"/>
            </a:lvl8pPr>
            <a:lvl9pPr>
              <a:defRPr sz="27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197D83-BF9E-4135-A5E7-7F97FF09EC8C}"/>
              </a:ext>
            </a:extLst>
          </p:cNvPr>
          <p:cNvSpPr>
            <a:spLocks noGrp="1"/>
          </p:cNvSpPr>
          <p:nvPr>
            <p:ph type="body" sz="half" idx="2"/>
          </p:nvPr>
        </p:nvSpPr>
        <p:spPr>
          <a:xfrm>
            <a:off x="1155696" y="2842736"/>
            <a:ext cx="5411434" cy="5266521"/>
          </a:xfrm>
        </p:spPr>
        <p:txBody>
          <a:bodyPr/>
          <a:lstStyle>
            <a:lvl1pPr marL="0" indent="0">
              <a:buNone/>
              <a:defRPr sz="2196"/>
            </a:lvl1pPr>
            <a:lvl2pPr marL="627603" indent="0">
              <a:buNone/>
              <a:defRPr sz="1923"/>
            </a:lvl2pPr>
            <a:lvl3pPr marL="1255207" indent="0">
              <a:buNone/>
              <a:defRPr sz="1647"/>
            </a:lvl3pPr>
            <a:lvl4pPr marL="1882810" indent="0">
              <a:buNone/>
              <a:defRPr sz="1374"/>
            </a:lvl4pPr>
            <a:lvl5pPr marL="2510413" indent="0">
              <a:buNone/>
              <a:defRPr sz="1374"/>
            </a:lvl5pPr>
            <a:lvl6pPr marL="3138016" indent="0">
              <a:buNone/>
              <a:defRPr sz="1374"/>
            </a:lvl6pPr>
            <a:lvl7pPr marL="3765620" indent="0">
              <a:buNone/>
              <a:defRPr sz="1374"/>
            </a:lvl7pPr>
            <a:lvl8pPr marL="4393223" indent="0">
              <a:buNone/>
              <a:defRPr sz="1374"/>
            </a:lvl8pPr>
            <a:lvl9pPr marL="5020827" indent="0">
              <a:buNone/>
              <a:defRPr sz="1374"/>
            </a:lvl9pPr>
          </a:lstStyle>
          <a:p>
            <a:pPr lvl="0"/>
            <a:r>
              <a:rPr lang="en-US"/>
              <a:t>Click to edit Master text styles</a:t>
            </a:r>
          </a:p>
        </p:txBody>
      </p:sp>
      <p:sp>
        <p:nvSpPr>
          <p:cNvPr id="5" name="Date Placeholder 4">
            <a:extLst>
              <a:ext uri="{FF2B5EF4-FFF2-40B4-BE49-F238E27FC236}">
                <a16:creationId xmlns:a16="http://schemas.microsoft.com/office/drawing/2014/main" id="{BF2B187E-B660-4E83-9FC4-84833E2D3876}"/>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28/11/2024</a:t>
            </a:fld>
            <a:endParaRPr lang="en-US">
              <a:solidFill>
                <a:prstClr val="black">
                  <a:tint val="75000"/>
                </a:prstClr>
              </a:solidFill>
              <a:latin typeface="Calibri" panose="020F0502020204030204"/>
              <a:ea typeface="+mn-ea"/>
              <a:cs typeface="Arial"/>
              <a:sym typeface="Arial"/>
            </a:endParaRPr>
          </a:p>
        </p:txBody>
      </p:sp>
      <p:sp>
        <p:nvSpPr>
          <p:cNvPr id="6" name="Footer Placeholder 5">
            <a:extLst>
              <a:ext uri="{FF2B5EF4-FFF2-40B4-BE49-F238E27FC236}">
                <a16:creationId xmlns:a16="http://schemas.microsoft.com/office/drawing/2014/main" id="{9619BEC0-4FFF-46CC-85D7-1297097F7794}"/>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7" name="Slide Number Placeholder 6">
            <a:extLst>
              <a:ext uri="{FF2B5EF4-FFF2-40B4-BE49-F238E27FC236}">
                <a16:creationId xmlns:a16="http://schemas.microsoft.com/office/drawing/2014/main" id="{AA5F280E-BAE4-4CE8-983F-F71AB537F27B}"/>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945190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E507-7C86-47FF-9603-DF45F41A6C00}"/>
              </a:ext>
            </a:extLst>
          </p:cNvPr>
          <p:cNvSpPr>
            <a:spLocks noGrp="1"/>
          </p:cNvSpPr>
          <p:nvPr>
            <p:ph type="title"/>
          </p:nvPr>
        </p:nvSpPr>
        <p:spPr>
          <a:xfrm>
            <a:off x="1155696" y="631719"/>
            <a:ext cx="5411434" cy="2211017"/>
          </a:xfrm>
        </p:spPr>
        <p:txBody>
          <a:bodyPr anchor="b"/>
          <a:lstStyle>
            <a:lvl1pPr>
              <a:defRPr sz="4393"/>
            </a:lvl1pPr>
          </a:lstStyle>
          <a:p>
            <a:r>
              <a:rPr lang="en-US"/>
              <a:t>Click to edit Master title style</a:t>
            </a:r>
          </a:p>
        </p:txBody>
      </p:sp>
      <p:sp>
        <p:nvSpPr>
          <p:cNvPr id="3" name="Picture Placeholder 2">
            <a:extLst>
              <a:ext uri="{FF2B5EF4-FFF2-40B4-BE49-F238E27FC236}">
                <a16:creationId xmlns:a16="http://schemas.microsoft.com/office/drawing/2014/main" id="{0044FBC2-E17C-41CD-935B-D9336DA54E8D}"/>
              </a:ext>
            </a:extLst>
          </p:cNvPr>
          <p:cNvSpPr>
            <a:spLocks noGrp="1"/>
          </p:cNvSpPr>
          <p:nvPr>
            <p:ph type="pic" idx="1"/>
          </p:nvPr>
        </p:nvSpPr>
        <p:spPr>
          <a:xfrm>
            <a:off x="7132957" y="1364343"/>
            <a:ext cx="8494008" cy="6733951"/>
          </a:xfrm>
        </p:spPr>
        <p:txBody>
          <a:bodyPr/>
          <a:lstStyle>
            <a:lvl1pPr marL="0" indent="0">
              <a:buNone/>
              <a:defRPr sz="4393"/>
            </a:lvl1pPr>
            <a:lvl2pPr marL="627603" indent="0">
              <a:buNone/>
              <a:defRPr sz="3844"/>
            </a:lvl2pPr>
            <a:lvl3pPr marL="1255207" indent="0">
              <a:buNone/>
              <a:defRPr sz="3294"/>
            </a:lvl3pPr>
            <a:lvl4pPr marL="1882810" indent="0">
              <a:buNone/>
              <a:defRPr sz="2745"/>
            </a:lvl4pPr>
            <a:lvl5pPr marL="2510413" indent="0">
              <a:buNone/>
              <a:defRPr sz="2745"/>
            </a:lvl5pPr>
            <a:lvl6pPr marL="3138016" indent="0">
              <a:buNone/>
              <a:defRPr sz="2745"/>
            </a:lvl6pPr>
            <a:lvl7pPr marL="3765620" indent="0">
              <a:buNone/>
              <a:defRPr sz="2745"/>
            </a:lvl7pPr>
            <a:lvl8pPr marL="4393223" indent="0">
              <a:buNone/>
              <a:defRPr sz="2745"/>
            </a:lvl8pPr>
            <a:lvl9pPr marL="5020827" indent="0">
              <a:buNone/>
              <a:defRPr sz="2745"/>
            </a:lvl9pPr>
          </a:lstStyle>
          <a:p>
            <a:endParaRPr lang="en-US"/>
          </a:p>
        </p:txBody>
      </p:sp>
      <p:sp>
        <p:nvSpPr>
          <p:cNvPr id="4" name="Text Placeholder 3">
            <a:extLst>
              <a:ext uri="{FF2B5EF4-FFF2-40B4-BE49-F238E27FC236}">
                <a16:creationId xmlns:a16="http://schemas.microsoft.com/office/drawing/2014/main" id="{E9A0344D-83A3-43E6-B2DE-4FF4ACE394E5}"/>
              </a:ext>
            </a:extLst>
          </p:cNvPr>
          <p:cNvSpPr>
            <a:spLocks noGrp="1"/>
          </p:cNvSpPr>
          <p:nvPr>
            <p:ph type="body" sz="half" idx="2"/>
          </p:nvPr>
        </p:nvSpPr>
        <p:spPr>
          <a:xfrm>
            <a:off x="1155696" y="2842736"/>
            <a:ext cx="5411434" cy="5266521"/>
          </a:xfrm>
        </p:spPr>
        <p:txBody>
          <a:bodyPr/>
          <a:lstStyle>
            <a:lvl1pPr marL="0" indent="0">
              <a:buNone/>
              <a:defRPr sz="2196"/>
            </a:lvl1pPr>
            <a:lvl2pPr marL="627603" indent="0">
              <a:buNone/>
              <a:defRPr sz="1923"/>
            </a:lvl2pPr>
            <a:lvl3pPr marL="1255207" indent="0">
              <a:buNone/>
              <a:defRPr sz="1647"/>
            </a:lvl3pPr>
            <a:lvl4pPr marL="1882810" indent="0">
              <a:buNone/>
              <a:defRPr sz="1374"/>
            </a:lvl4pPr>
            <a:lvl5pPr marL="2510413" indent="0">
              <a:buNone/>
              <a:defRPr sz="1374"/>
            </a:lvl5pPr>
            <a:lvl6pPr marL="3138016" indent="0">
              <a:buNone/>
              <a:defRPr sz="1374"/>
            </a:lvl6pPr>
            <a:lvl7pPr marL="3765620" indent="0">
              <a:buNone/>
              <a:defRPr sz="1374"/>
            </a:lvl7pPr>
            <a:lvl8pPr marL="4393223" indent="0">
              <a:buNone/>
              <a:defRPr sz="1374"/>
            </a:lvl8pPr>
            <a:lvl9pPr marL="5020827" indent="0">
              <a:buNone/>
              <a:defRPr sz="1374"/>
            </a:lvl9pPr>
          </a:lstStyle>
          <a:p>
            <a:pPr lvl="0"/>
            <a:r>
              <a:rPr lang="en-US"/>
              <a:t>Click to edit Master text styles</a:t>
            </a:r>
          </a:p>
        </p:txBody>
      </p:sp>
      <p:sp>
        <p:nvSpPr>
          <p:cNvPr id="5" name="Date Placeholder 4">
            <a:extLst>
              <a:ext uri="{FF2B5EF4-FFF2-40B4-BE49-F238E27FC236}">
                <a16:creationId xmlns:a16="http://schemas.microsoft.com/office/drawing/2014/main" id="{2113D8AE-F6A0-407B-AFA0-4BD7967E86E5}"/>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28/11/2024</a:t>
            </a:fld>
            <a:endParaRPr lang="en-US">
              <a:solidFill>
                <a:prstClr val="black">
                  <a:tint val="75000"/>
                </a:prstClr>
              </a:solidFill>
              <a:latin typeface="Calibri" panose="020F0502020204030204"/>
              <a:ea typeface="+mn-ea"/>
              <a:cs typeface="Arial"/>
              <a:sym typeface="Arial"/>
            </a:endParaRPr>
          </a:p>
        </p:txBody>
      </p:sp>
      <p:sp>
        <p:nvSpPr>
          <p:cNvPr id="6" name="Footer Placeholder 5">
            <a:extLst>
              <a:ext uri="{FF2B5EF4-FFF2-40B4-BE49-F238E27FC236}">
                <a16:creationId xmlns:a16="http://schemas.microsoft.com/office/drawing/2014/main" id="{A9ECCF65-9DF9-4FFD-85D8-CFFDF895E6BA}"/>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7" name="Slide Number Placeholder 6">
            <a:extLst>
              <a:ext uri="{FF2B5EF4-FFF2-40B4-BE49-F238E27FC236}">
                <a16:creationId xmlns:a16="http://schemas.microsoft.com/office/drawing/2014/main" id="{46972E32-F6D7-4676-AC06-5B2D2924E480}"/>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392298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7AB-6F58-48AD-AD54-14246505C4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75E03F-FB47-47A8-9BFE-524B1FFB63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8554D-C18C-4A33-BA68-B842B192368A}"/>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28/11/2024</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C5AD5ADC-6B6D-4716-94E9-49CEC2FE055B}"/>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B8B218FC-A575-4DF8-A6A8-DA80183033D5}"/>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1683687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351B2D-8DD4-4704-9864-66CDABC77E8D}"/>
              </a:ext>
            </a:extLst>
          </p:cNvPr>
          <p:cNvSpPr>
            <a:spLocks noGrp="1"/>
          </p:cNvSpPr>
          <p:nvPr>
            <p:ph type="title" orient="vert"/>
          </p:nvPr>
        </p:nvSpPr>
        <p:spPr>
          <a:xfrm>
            <a:off x="12006962" y="504498"/>
            <a:ext cx="3617818" cy="80302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4DC499-8A14-4094-9EED-7EBAA9A5F85B}"/>
              </a:ext>
            </a:extLst>
          </p:cNvPr>
          <p:cNvSpPr>
            <a:spLocks noGrp="1"/>
          </p:cNvSpPr>
          <p:nvPr>
            <p:ph type="body" orient="vert" idx="1"/>
          </p:nvPr>
        </p:nvSpPr>
        <p:spPr>
          <a:xfrm>
            <a:off x="1153507" y="504498"/>
            <a:ext cx="10643726" cy="80302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044100-381E-4815-BEE2-15400B8401F8}"/>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28/11/2024</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7ACC0E2A-534F-4ED5-977B-0499E747E185}"/>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46760DEF-8D02-416C-8DF2-C2A1E04DA7F4}"/>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67662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p2"/>
          <p:cNvSpPr txBox="1">
            <a:spLocks noGrp="1"/>
          </p:cNvSpPr>
          <p:nvPr>
            <p:ph type="ctrTitle"/>
          </p:nvPr>
        </p:nvSpPr>
        <p:spPr>
          <a:xfrm>
            <a:off x="1707279" y="3562792"/>
            <a:ext cx="9056313" cy="2988922"/>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7312">
                <a:solidFill>
                  <a:schemeClr val="accent2"/>
                </a:solidFill>
              </a:defRPr>
            </a:lvl1pPr>
            <a:lvl2pPr lvl="1" algn="ctr">
              <a:spcBef>
                <a:spcPts val="0"/>
              </a:spcBef>
              <a:spcAft>
                <a:spcPts val="0"/>
              </a:spcAft>
              <a:buClr>
                <a:srgbClr val="191919"/>
              </a:buClr>
              <a:buSzPts val="5200"/>
              <a:buNone/>
              <a:defRPr sz="9519">
                <a:solidFill>
                  <a:srgbClr val="191919"/>
                </a:solidFill>
              </a:defRPr>
            </a:lvl2pPr>
            <a:lvl3pPr lvl="2" algn="ctr">
              <a:spcBef>
                <a:spcPts val="0"/>
              </a:spcBef>
              <a:spcAft>
                <a:spcPts val="0"/>
              </a:spcAft>
              <a:buClr>
                <a:srgbClr val="191919"/>
              </a:buClr>
              <a:buSzPts val="5200"/>
              <a:buNone/>
              <a:defRPr sz="9519">
                <a:solidFill>
                  <a:srgbClr val="191919"/>
                </a:solidFill>
              </a:defRPr>
            </a:lvl3pPr>
            <a:lvl4pPr lvl="3" algn="ctr">
              <a:spcBef>
                <a:spcPts val="0"/>
              </a:spcBef>
              <a:spcAft>
                <a:spcPts val="0"/>
              </a:spcAft>
              <a:buClr>
                <a:srgbClr val="191919"/>
              </a:buClr>
              <a:buSzPts val="5200"/>
              <a:buNone/>
              <a:defRPr sz="9519">
                <a:solidFill>
                  <a:srgbClr val="191919"/>
                </a:solidFill>
              </a:defRPr>
            </a:lvl4pPr>
            <a:lvl5pPr lvl="4" algn="ctr">
              <a:spcBef>
                <a:spcPts val="0"/>
              </a:spcBef>
              <a:spcAft>
                <a:spcPts val="0"/>
              </a:spcAft>
              <a:buClr>
                <a:srgbClr val="191919"/>
              </a:buClr>
              <a:buSzPts val="5200"/>
              <a:buNone/>
              <a:defRPr sz="9519">
                <a:solidFill>
                  <a:srgbClr val="191919"/>
                </a:solidFill>
              </a:defRPr>
            </a:lvl5pPr>
            <a:lvl6pPr lvl="5" algn="ctr">
              <a:spcBef>
                <a:spcPts val="0"/>
              </a:spcBef>
              <a:spcAft>
                <a:spcPts val="0"/>
              </a:spcAft>
              <a:buClr>
                <a:srgbClr val="191919"/>
              </a:buClr>
              <a:buSzPts val="5200"/>
              <a:buNone/>
              <a:defRPr sz="9519">
                <a:solidFill>
                  <a:srgbClr val="191919"/>
                </a:solidFill>
              </a:defRPr>
            </a:lvl6pPr>
            <a:lvl7pPr lvl="6" algn="ctr">
              <a:spcBef>
                <a:spcPts val="0"/>
              </a:spcBef>
              <a:spcAft>
                <a:spcPts val="0"/>
              </a:spcAft>
              <a:buClr>
                <a:srgbClr val="191919"/>
              </a:buClr>
              <a:buSzPts val="5200"/>
              <a:buNone/>
              <a:defRPr sz="9519">
                <a:solidFill>
                  <a:srgbClr val="191919"/>
                </a:solidFill>
              </a:defRPr>
            </a:lvl7pPr>
            <a:lvl8pPr lvl="7" algn="ctr">
              <a:spcBef>
                <a:spcPts val="0"/>
              </a:spcBef>
              <a:spcAft>
                <a:spcPts val="0"/>
              </a:spcAft>
              <a:buClr>
                <a:srgbClr val="191919"/>
              </a:buClr>
              <a:buSzPts val="5200"/>
              <a:buNone/>
              <a:defRPr sz="9519">
                <a:solidFill>
                  <a:srgbClr val="191919"/>
                </a:solidFill>
              </a:defRPr>
            </a:lvl8pPr>
            <a:lvl9pPr lvl="8" algn="ctr">
              <a:spcBef>
                <a:spcPts val="0"/>
              </a:spcBef>
              <a:spcAft>
                <a:spcPts val="0"/>
              </a:spcAft>
              <a:buClr>
                <a:srgbClr val="191919"/>
              </a:buClr>
              <a:buSzPts val="5200"/>
              <a:buNone/>
              <a:defRPr sz="9519">
                <a:solidFill>
                  <a:srgbClr val="191919"/>
                </a:solidFill>
              </a:defRPr>
            </a:lvl9pPr>
          </a:lstStyle>
          <a:p>
            <a:endParaRPr/>
          </a:p>
        </p:txBody>
      </p:sp>
      <p:sp>
        <p:nvSpPr>
          <p:cNvPr id="11" name="Google Shape;11;p2"/>
          <p:cNvSpPr txBox="1">
            <a:spLocks noGrp="1"/>
          </p:cNvSpPr>
          <p:nvPr>
            <p:ph type="subTitle" idx="1"/>
          </p:nvPr>
        </p:nvSpPr>
        <p:spPr>
          <a:xfrm>
            <a:off x="1707279" y="6596436"/>
            <a:ext cx="9056313" cy="876559"/>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3311"/>
            </a:lvl1pPr>
            <a:lvl2pPr lvl="1" algn="ctr">
              <a:lnSpc>
                <a:spcPct val="100000"/>
              </a:lnSpc>
              <a:spcBef>
                <a:spcPts val="0"/>
              </a:spcBef>
              <a:spcAft>
                <a:spcPts val="0"/>
              </a:spcAft>
              <a:buSzPts val="1800"/>
              <a:buNone/>
              <a:defRPr sz="3311"/>
            </a:lvl2pPr>
            <a:lvl3pPr lvl="2" algn="ctr">
              <a:lnSpc>
                <a:spcPct val="100000"/>
              </a:lnSpc>
              <a:spcBef>
                <a:spcPts val="0"/>
              </a:spcBef>
              <a:spcAft>
                <a:spcPts val="0"/>
              </a:spcAft>
              <a:buSzPts val="1800"/>
              <a:buNone/>
              <a:defRPr sz="3311"/>
            </a:lvl3pPr>
            <a:lvl4pPr lvl="3" algn="ctr">
              <a:lnSpc>
                <a:spcPct val="100000"/>
              </a:lnSpc>
              <a:spcBef>
                <a:spcPts val="0"/>
              </a:spcBef>
              <a:spcAft>
                <a:spcPts val="0"/>
              </a:spcAft>
              <a:buSzPts val="1800"/>
              <a:buNone/>
              <a:defRPr sz="3311"/>
            </a:lvl4pPr>
            <a:lvl5pPr lvl="4" algn="ctr">
              <a:lnSpc>
                <a:spcPct val="100000"/>
              </a:lnSpc>
              <a:spcBef>
                <a:spcPts val="0"/>
              </a:spcBef>
              <a:spcAft>
                <a:spcPts val="0"/>
              </a:spcAft>
              <a:buSzPts val="1800"/>
              <a:buNone/>
              <a:defRPr sz="3311"/>
            </a:lvl5pPr>
            <a:lvl6pPr lvl="5" algn="ctr">
              <a:lnSpc>
                <a:spcPct val="100000"/>
              </a:lnSpc>
              <a:spcBef>
                <a:spcPts val="0"/>
              </a:spcBef>
              <a:spcAft>
                <a:spcPts val="0"/>
              </a:spcAft>
              <a:buSzPts val="1800"/>
              <a:buNone/>
              <a:defRPr sz="3311"/>
            </a:lvl6pPr>
            <a:lvl7pPr lvl="6" algn="ctr">
              <a:lnSpc>
                <a:spcPct val="100000"/>
              </a:lnSpc>
              <a:spcBef>
                <a:spcPts val="0"/>
              </a:spcBef>
              <a:spcAft>
                <a:spcPts val="0"/>
              </a:spcAft>
              <a:buSzPts val="1800"/>
              <a:buNone/>
              <a:defRPr sz="3311"/>
            </a:lvl7pPr>
            <a:lvl8pPr lvl="7" algn="ctr">
              <a:lnSpc>
                <a:spcPct val="100000"/>
              </a:lnSpc>
              <a:spcBef>
                <a:spcPts val="0"/>
              </a:spcBef>
              <a:spcAft>
                <a:spcPts val="0"/>
              </a:spcAft>
              <a:buSzPts val="1800"/>
              <a:buNone/>
              <a:defRPr sz="3311"/>
            </a:lvl8pPr>
            <a:lvl9pPr lvl="8" algn="ctr">
              <a:lnSpc>
                <a:spcPct val="100000"/>
              </a:lnSpc>
              <a:spcBef>
                <a:spcPts val="0"/>
              </a:spcBef>
              <a:spcAft>
                <a:spcPts val="0"/>
              </a:spcAft>
              <a:buSzPts val="1800"/>
              <a:buNone/>
              <a:defRPr sz="3311"/>
            </a:lvl9pPr>
          </a:lstStyle>
          <a:p>
            <a:endParaRPr/>
          </a:p>
        </p:txBody>
      </p:sp>
      <p:sp>
        <p:nvSpPr>
          <p:cNvPr id="12" name="Google Shape;12;p2"/>
          <p:cNvSpPr txBox="1">
            <a:spLocks noGrp="1"/>
          </p:cNvSpPr>
          <p:nvPr>
            <p:ph type="title" idx="2"/>
          </p:nvPr>
        </p:nvSpPr>
        <p:spPr>
          <a:xfrm>
            <a:off x="1892466" y="1985522"/>
            <a:ext cx="8693554" cy="876559"/>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3311"/>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859312" y="678183"/>
            <a:ext cx="14957847" cy="2501739"/>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169293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7"/>
        <p:cNvGrpSpPr/>
        <p:nvPr/>
      </p:nvGrpSpPr>
      <p:grpSpPr>
        <a:xfrm>
          <a:off x="0" y="0"/>
          <a:ext cx="0" cy="0"/>
          <a:chOff x="0" y="0"/>
          <a:chExt cx="0" cy="0"/>
        </a:xfrm>
      </p:grpSpPr>
      <p:sp>
        <p:nvSpPr>
          <p:cNvPr id="78" name="Google Shape;78;p4"/>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4"/>
          <p:cNvSpPr txBox="1">
            <a:spLocks noGrp="1"/>
          </p:cNvSpPr>
          <p:nvPr>
            <p:ph type="title"/>
          </p:nvPr>
        </p:nvSpPr>
        <p:spPr>
          <a:xfrm>
            <a:off x="1321126" y="993728"/>
            <a:ext cx="14148698" cy="982122"/>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4"/>
          <p:cNvSpPr txBox="1">
            <a:spLocks noGrp="1"/>
          </p:cNvSpPr>
          <p:nvPr>
            <p:ph type="body" idx="1"/>
          </p:nvPr>
        </p:nvSpPr>
        <p:spPr>
          <a:xfrm>
            <a:off x="1321126" y="2197569"/>
            <a:ext cx="14148698" cy="6284584"/>
          </a:xfrm>
          <a:prstGeom prst="rect">
            <a:avLst/>
          </a:prstGeom>
        </p:spPr>
        <p:txBody>
          <a:bodyPr spcFirstLastPara="1" wrap="square" lIns="121705" tIns="121705" rIns="121705" bIns="121705" anchor="t" anchorCtr="0">
            <a:noAutofit/>
          </a:bodyPr>
          <a:lstStyle>
            <a:lvl1pPr marL="839659" lvl="0" indent="-559773" rtl="0">
              <a:lnSpc>
                <a:spcPct val="100000"/>
              </a:lnSpc>
              <a:spcBef>
                <a:spcPts val="0"/>
              </a:spcBef>
              <a:spcAft>
                <a:spcPts val="0"/>
              </a:spcAft>
              <a:buClr>
                <a:srgbClr val="434343"/>
              </a:buClr>
              <a:buSzPts val="1200"/>
              <a:buAutoNum type="arabicPeriod"/>
              <a:defRPr sz="2345">
                <a:solidFill>
                  <a:srgbClr val="434343"/>
                </a:solidFill>
              </a:defRPr>
            </a:lvl1pPr>
            <a:lvl2pPr marL="1679317" lvl="1" indent="-559773" rtl="0">
              <a:lnSpc>
                <a:spcPct val="115000"/>
              </a:lnSpc>
              <a:spcBef>
                <a:spcPts val="2939"/>
              </a:spcBef>
              <a:spcAft>
                <a:spcPts val="0"/>
              </a:spcAft>
              <a:buClr>
                <a:srgbClr val="434343"/>
              </a:buClr>
              <a:buSzPts val="1200"/>
              <a:buFont typeface="Roboto Condensed Light"/>
              <a:buAutoNum type="alphaLcPeriod"/>
              <a:defRPr>
                <a:solidFill>
                  <a:srgbClr val="434343"/>
                </a:solidFill>
              </a:defRPr>
            </a:lvl2pPr>
            <a:lvl3pPr marL="2518976" lvl="2" indent="-559773" rtl="0">
              <a:lnSpc>
                <a:spcPct val="115000"/>
              </a:lnSpc>
              <a:spcBef>
                <a:spcPts val="2939"/>
              </a:spcBef>
              <a:spcAft>
                <a:spcPts val="0"/>
              </a:spcAft>
              <a:buClr>
                <a:srgbClr val="434343"/>
              </a:buClr>
              <a:buSzPts val="1200"/>
              <a:buFont typeface="Roboto Condensed Light"/>
              <a:buAutoNum type="romanLcPeriod"/>
              <a:defRPr>
                <a:solidFill>
                  <a:srgbClr val="434343"/>
                </a:solidFill>
              </a:defRPr>
            </a:lvl3pPr>
            <a:lvl4pPr marL="3358635" lvl="3" indent="-559773" rtl="0">
              <a:lnSpc>
                <a:spcPct val="115000"/>
              </a:lnSpc>
              <a:spcBef>
                <a:spcPts val="2939"/>
              </a:spcBef>
              <a:spcAft>
                <a:spcPts val="0"/>
              </a:spcAft>
              <a:buClr>
                <a:srgbClr val="434343"/>
              </a:buClr>
              <a:buSzPts val="1200"/>
              <a:buFont typeface="Roboto Condensed Light"/>
              <a:buAutoNum type="arabicPeriod"/>
              <a:defRPr>
                <a:solidFill>
                  <a:srgbClr val="434343"/>
                </a:solidFill>
              </a:defRPr>
            </a:lvl4pPr>
            <a:lvl5pPr marL="4198292" lvl="4" indent="-559773" rtl="0">
              <a:lnSpc>
                <a:spcPct val="115000"/>
              </a:lnSpc>
              <a:spcBef>
                <a:spcPts val="2939"/>
              </a:spcBef>
              <a:spcAft>
                <a:spcPts val="0"/>
              </a:spcAft>
              <a:buClr>
                <a:srgbClr val="434343"/>
              </a:buClr>
              <a:buSzPts val="1200"/>
              <a:buFont typeface="Roboto Condensed Light"/>
              <a:buAutoNum type="alphaLcPeriod"/>
              <a:defRPr>
                <a:solidFill>
                  <a:srgbClr val="434343"/>
                </a:solidFill>
              </a:defRPr>
            </a:lvl5pPr>
            <a:lvl6pPr marL="5037952" lvl="5" indent="-559773" rtl="0">
              <a:lnSpc>
                <a:spcPct val="115000"/>
              </a:lnSpc>
              <a:spcBef>
                <a:spcPts val="2939"/>
              </a:spcBef>
              <a:spcAft>
                <a:spcPts val="0"/>
              </a:spcAft>
              <a:buClr>
                <a:srgbClr val="434343"/>
              </a:buClr>
              <a:buSzPts val="1200"/>
              <a:buFont typeface="Roboto Condensed Light"/>
              <a:buAutoNum type="romanLcPeriod"/>
              <a:defRPr>
                <a:solidFill>
                  <a:srgbClr val="434343"/>
                </a:solidFill>
              </a:defRPr>
            </a:lvl6pPr>
            <a:lvl7pPr marL="5877609" lvl="6" indent="-559773" rtl="0">
              <a:lnSpc>
                <a:spcPct val="115000"/>
              </a:lnSpc>
              <a:spcBef>
                <a:spcPts val="2939"/>
              </a:spcBef>
              <a:spcAft>
                <a:spcPts val="0"/>
              </a:spcAft>
              <a:buClr>
                <a:srgbClr val="434343"/>
              </a:buClr>
              <a:buSzPts val="1200"/>
              <a:buFont typeface="Roboto Condensed Light"/>
              <a:buAutoNum type="arabicPeriod"/>
              <a:defRPr>
                <a:solidFill>
                  <a:srgbClr val="434343"/>
                </a:solidFill>
              </a:defRPr>
            </a:lvl7pPr>
            <a:lvl8pPr marL="6717268" lvl="7" indent="-559773" rtl="0">
              <a:lnSpc>
                <a:spcPct val="115000"/>
              </a:lnSpc>
              <a:spcBef>
                <a:spcPts val="2939"/>
              </a:spcBef>
              <a:spcAft>
                <a:spcPts val="0"/>
              </a:spcAft>
              <a:buClr>
                <a:srgbClr val="434343"/>
              </a:buClr>
              <a:buSzPts val="1200"/>
              <a:buFont typeface="Roboto Condensed Light"/>
              <a:buAutoNum type="alphaLcPeriod"/>
              <a:defRPr>
                <a:solidFill>
                  <a:srgbClr val="434343"/>
                </a:solidFill>
              </a:defRPr>
            </a:lvl8pPr>
            <a:lvl9pPr marL="7556927" lvl="8" indent="-559773" rtl="0">
              <a:lnSpc>
                <a:spcPct val="115000"/>
              </a:lnSpc>
              <a:spcBef>
                <a:spcPts val="2939"/>
              </a:spcBef>
              <a:spcAft>
                <a:spcPts val="2939"/>
              </a:spcAft>
              <a:buClr>
                <a:srgbClr val="434343"/>
              </a:buClr>
              <a:buSzPts val="1200"/>
              <a:buFont typeface="Roboto Condensed Light"/>
              <a:buAutoNum type="romanLcPeriod"/>
              <a:defRPr>
                <a:solidFill>
                  <a:srgbClr val="434343"/>
                </a:solidFill>
              </a:defRPr>
            </a:lvl9pPr>
          </a:lstStyle>
          <a:p>
            <a:endParaRPr/>
          </a:p>
        </p:txBody>
      </p:sp>
      <p:grpSp>
        <p:nvGrpSpPr>
          <p:cNvPr id="81" name="Google Shape;81;p4"/>
          <p:cNvGrpSpPr/>
          <p:nvPr/>
        </p:nvGrpSpPr>
        <p:grpSpPr>
          <a:xfrm flipH="1">
            <a:off x="14296575" y="963297"/>
            <a:ext cx="1255582" cy="1043015"/>
            <a:chOff x="7558775" y="805000"/>
            <a:chExt cx="862247" cy="713399"/>
          </a:xfrm>
        </p:grpSpPr>
        <p:sp>
          <p:nvSpPr>
            <p:cNvPr id="82" name="Google Shape;82;p4"/>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4"/>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4"/>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4"/>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4"/>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4"/>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4"/>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9" name="Google Shape;89;p4"/>
          <p:cNvGrpSpPr/>
          <p:nvPr/>
        </p:nvGrpSpPr>
        <p:grpSpPr>
          <a:xfrm>
            <a:off x="1023002" y="6213544"/>
            <a:ext cx="14702378" cy="2449433"/>
            <a:chOff x="557525" y="3372738"/>
            <a:chExt cx="8012650" cy="1329563"/>
          </a:xfrm>
        </p:grpSpPr>
        <p:sp>
          <p:nvSpPr>
            <p:cNvPr id="90" name="Google Shape;90;p4"/>
            <p:cNvSpPr/>
            <p:nvPr/>
          </p:nvSpPr>
          <p:spPr>
            <a:xfrm>
              <a:off x="8026350" y="4121600"/>
              <a:ext cx="543825" cy="580700"/>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4"/>
            <p:cNvSpPr/>
            <p:nvPr/>
          </p:nvSpPr>
          <p:spPr>
            <a:xfrm>
              <a:off x="557525" y="4021125"/>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4"/>
            <p:cNvSpPr/>
            <p:nvPr/>
          </p:nvSpPr>
          <p:spPr>
            <a:xfrm>
              <a:off x="887175" y="337273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14351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5"/>
        <p:cNvGrpSpPr/>
        <p:nvPr/>
      </p:nvGrpSpPr>
      <p:grpSpPr>
        <a:xfrm>
          <a:off x="0" y="0"/>
          <a:ext cx="0" cy="0"/>
          <a:chOff x="0" y="0"/>
          <a:chExt cx="0" cy="0"/>
        </a:xfrm>
      </p:grpSpPr>
    </p:spTree>
    <p:extLst>
      <p:ext uri="{BB962C8B-B14F-4D97-AF65-F5344CB8AC3E}">
        <p14:creationId xmlns:p14="http://schemas.microsoft.com/office/powerpoint/2010/main" val="88963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p>
        </p:txBody>
      </p:sp>
    </p:spTree>
  </p:cSld>
  <p:clrMapOvr>
    <a:masterClrMapping/>
  </p:clrMapOvr>
  <p:transition advClick="0" advTm="300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18"/>
          <p:cNvSpPr txBox="1">
            <a:spLocks noGrp="1"/>
          </p:cNvSpPr>
          <p:nvPr>
            <p:ph type="title"/>
          </p:nvPr>
        </p:nvSpPr>
        <p:spPr>
          <a:xfrm>
            <a:off x="1321126" y="993728"/>
            <a:ext cx="14148698" cy="982122"/>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38511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59"/>
        <p:cNvGrpSpPr/>
        <p:nvPr/>
      </p:nvGrpSpPr>
      <p:grpSpPr>
        <a:xfrm>
          <a:off x="0" y="0"/>
          <a:ext cx="0" cy="0"/>
          <a:chOff x="0" y="0"/>
          <a:chExt cx="0" cy="0"/>
        </a:xfrm>
      </p:grpSpPr>
      <p:sp>
        <p:nvSpPr>
          <p:cNvPr id="360" name="Google Shape;360;p23"/>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23"/>
          <p:cNvSpPr txBox="1">
            <a:spLocks noGrp="1"/>
          </p:cNvSpPr>
          <p:nvPr>
            <p:ph type="title"/>
          </p:nvPr>
        </p:nvSpPr>
        <p:spPr>
          <a:xfrm>
            <a:off x="1308464" y="2927850"/>
            <a:ext cx="5980843" cy="1140742"/>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1308464" y="4068592"/>
            <a:ext cx="5980843" cy="2479346"/>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939"/>
              </a:spcBef>
              <a:spcAft>
                <a:spcPts val="0"/>
              </a:spcAft>
              <a:buSzPts val="1400"/>
              <a:buNone/>
              <a:defRPr/>
            </a:lvl3pPr>
            <a:lvl4pPr lvl="3" algn="ctr" rtl="0">
              <a:lnSpc>
                <a:spcPct val="100000"/>
              </a:lnSpc>
              <a:spcBef>
                <a:spcPts val="2939"/>
              </a:spcBef>
              <a:spcAft>
                <a:spcPts val="0"/>
              </a:spcAft>
              <a:buSzPts val="1400"/>
              <a:buNone/>
              <a:defRPr/>
            </a:lvl4pPr>
            <a:lvl5pPr lvl="4" algn="ctr" rtl="0">
              <a:lnSpc>
                <a:spcPct val="100000"/>
              </a:lnSpc>
              <a:spcBef>
                <a:spcPts val="2939"/>
              </a:spcBef>
              <a:spcAft>
                <a:spcPts val="0"/>
              </a:spcAft>
              <a:buSzPts val="1400"/>
              <a:buNone/>
              <a:defRPr/>
            </a:lvl5pPr>
            <a:lvl6pPr lvl="5" algn="ctr" rtl="0">
              <a:lnSpc>
                <a:spcPct val="100000"/>
              </a:lnSpc>
              <a:spcBef>
                <a:spcPts val="2939"/>
              </a:spcBef>
              <a:spcAft>
                <a:spcPts val="0"/>
              </a:spcAft>
              <a:buSzPts val="1400"/>
              <a:buNone/>
              <a:defRPr/>
            </a:lvl6pPr>
            <a:lvl7pPr lvl="6" algn="ctr" rtl="0">
              <a:lnSpc>
                <a:spcPct val="100000"/>
              </a:lnSpc>
              <a:spcBef>
                <a:spcPts val="2939"/>
              </a:spcBef>
              <a:spcAft>
                <a:spcPts val="0"/>
              </a:spcAft>
              <a:buSzPts val="1400"/>
              <a:buNone/>
              <a:defRPr/>
            </a:lvl7pPr>
            <a:lvl8pPr lvl="7" algn="ctr" rtl="0">
              <a:lnSpc>
                <a:spcPct val="100000"/>
              </a:lnSpc>
              <a:spcBef>
                <a:spcPts val="2939"/>
              </a:spcBef>
              <a:spcAft>
                <a:spcPts val="0"/>
              </a:spcAft>
              <a:buSzPts val="1400"/>
              <a:buNone/>
              <a:defRPr/>
            </a:lvl8pPr>
            <a:lvl9pPr lvl="8" algn="ctr" rtl="0">
              <a:lnSpc>
                <a:spcPct val="100000"/>
              </a:lnSpc>
              <a:spcBef>
                <a:spcPts val="2939"/>
              </a:spcBef>
              <a:spcAft>
                <a:spcPts val="2939"/>
              </a:spcAft>
              <a:buSzPts val="1400"/>
              <a:buNone/>
              <a:defRPr/>
            </a:lvl9pPr>
          </a:lstStyle>
          <a:p>
            <a:endParaRPr/>
          </a:p>
        </p:txBody>
      </p:sp>
    </p:spTree>
    <p:extLst>
      <p:ext uri="{BB962C8B-B14F-4D97-AF65-F5344CB8AC3E}">
        <p14:creationId xmlns:p14="http://schemas.microsoft.com/office/powerpoint/2010/main" val="1904733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01"/>
        <p:cNvGrpSpPr/>
        <p:nvPr/>
      </p:nvGrpSpPr>
      <p:grpSpPr>
        <a:xfrm>
          <a:off x="0" y="0"/>
          <a:ext cx="0" cy="0"/>
          <a:chOff x="0" y="0"/>
          <a:chExt cx="0" cy="0"/>
        </a:xfrm>
      </p:grpSpPr>
      <p:sp>
        <p:nvSpPr>
          <p:cNvPr id="502" name="Google Shape;502;p36"/>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03" name="Google Shape;503;p36"/>
          <p:cNvGrpSpPr/>
          <p:nvPr/>
        </p:nvGrpSpPr>
        <p:grpSpPr>
          <a:xfrm>
            <a:off x="859312" y="678183"/>
            <a:ext cx="14957847" cy="2501739"/>
            <a:chOff x="468316" y="368120"/>
            <a:chExt cx="8151878" cy="1357955"/>
          </a:xfrm>
        </p:grpSpPr>
        <p:grpSp>
          <p:nvGrpSpPr>
            <p:cNvPr id="504" name="Google Shape;504;p36"/>
            <p:cNvGrpSpPr/>
            <p:nvPr/>
          </p:nvGrpSpPr>
          <p:grpSpPr>
            <a:xfrm>
              <a:off x="7935890" y="368120"/>
              <a:ext cx="684304" cy="634375"/>
              <a:chOff x="6408388" y="676125"/>
              <a:chExt cx="957068" cy="887238"/>
            </a:xfrm>
          </p:grpSpPr>
          <p:sp>
            <p:nvSpPr>
              <p:cNvPr id="505" name="Google Shape;505;p36"/>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36"/>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36"/>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36"/>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36"/>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36"/>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36"/>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36"/>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36"/>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36"/>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36"/>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36"/>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36"/>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36"/>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9" name="Google Shape;519;p36"/>
            <p:cNvGrpSpPr/>
            <p:nvPr/>
          </p:nvGrpSpPr>
          <p:grpSpPr>
            <a:xfrm>
              <a:off x="468316" y="402231"/>
              <a:ext cx="684280" cy="566153"/>
              <a:chOff x="7558775" y="805000"/>
              <a:chExt cx="862247" cy="713399"/>
            </a:xfrm>
          </p:grpSpPr>
          <p:sp>
            <p:nvSpPr>
              <p:cNvPr id="520" name="Google Shape;520;p36"/>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36"/>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36"/>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36"/>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36"/>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36"/>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36"/>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527" name="Google Shape;527;p36"/>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36"/>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29" name="Google Shape;529;p36"/>
            <p:cNvGrpSpPr/>
            <p:nvPr/>
          </p:nvGrpSpPr>
          <p:grpSpPr>
            <a:xfrm>
              <a:off x="8243225" y="1343850"/>
              <a:ext cx="375350" cy="382225"/>
              <a:chOff x="8090375" y="1459050"/>
              <a:chExt cx="375350" cy="382225"/>
            </a:xfrm>
          </p:grpSpPr>
          <p:sp>
            <p:nvSpPr>
              <p:cNvPr id="530" name="Google Shape;530;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535;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38" name="Google Shape;538;p36"/>
          <p:cNvGrpSpPr/>
          <p:nvPr/>
        </p:nvGrpSpPr>
        <p:grpSpPr>
          <a:xfrm>
            <a:off x="859328" y="4328815"/>
            <a:ext cx="8155068" cy="4291970"/>
            <a:chOff x="468325" y="2349700"/>
            <a:chExt cx="4444431" cy="2329700"/>
          </a:xfrm>
        </p:grpSpPr>
        <p:sp>
          <p:nvSpPr>
            <p:cNvPr id="539" name="Google Shape;539;p36"/>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36"/>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36"/>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42" name="Google Shape;542;p36"/>
            <p:cNvGrpSpPr/>
            <p:nvPr/>
          </p:nvGrpSpPr>
          <p:grpSpPr>
            <a:xfrm>
              <a:off x="4633458" y="4369780"/>
              <a:ext cx="279298" cy="284452"/>
              <a:chOff x="8090375" y="1459050"/>
              <a:chExt cx="375350" cy="382225"/>
            </a:xfrm>
          </p:grpSpPr>
          <p:sp>
            <p:nvSpPr>
              <p:cNvPr id="543" name="Google Shape;543;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551" name="Google Shape;551;p36"/>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96341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52"/>
        <p:cNvGrpSpPr/>
        <p:nvPr/>
      </p:nvGrpSpPr>
      <p:grpSpPr>
        <a:xfrm>
          <a:off x="0" y="0"/>
          <a:ext cx="0" cy="0"/>
          <a:chOff x="0" y="0"/>
          <a:chExt cx="0" cy="0"/>
        </a:xfrm>
      </p:grpSpPr>
      <p:sp>
        <p:nvSpPr>
          <p:cNvPr id="553" name="Google Shape;553;p37"/>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54" name="Google Shape;554;p37"/>
          <p:cNvGrpSpPr/>
          <p:nvPr/>
        </p:nvGrpSpPr>
        <p:grpSpPr>
          <a:xfrm>
            <a:off x="1354108" y="1046604"/>
            <a:ext cx="14105276" cy="7435463"/>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8" name="Google Shape;578;p37"/>
          <p:cNvGrpSpPr/>
          <p:nvPr/>
        </p:nvGrpSpPr>
        <p:grpSpPr>
          <a:xfrm>
            <a:off x="2590559" y="2043459"/>
            <a:ext cx="10996306" cy="2252279"/>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657953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8704563" y="3306440"/>
            <a:ext cx="9749903" cy="9241449"/>
          </a:xfrm>
          <a:prstGeom prst="ellipse">
            <a:avLst/>
          </a:prstGeom>
          <a:solidFill>
            <a:schemeClr val="accent1"/>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14"/>
          <p:cNvSpPr/>
          <p:nvPr/>
        </p:nvSpPr>
        <p:spPr>
          <a:xfrm>
            <a:off x="15035528" y="2550275"/>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4073789" y="3057499"/>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6352913" y="1571446"/>
            <a:ext cx="564092" cy="566363"/>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14"/>
          <p:cNvSpPr/>
          <p:nvPr/>
        </p:nvSpPr>
        <p:spPr>
          <a:xfrm>
            <a:off x="639693" y="8381519"/>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322046" y="8888743"/>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7435413" y="7449462"/>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322022" y="518881"/>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7435411" y="8119661"/>
            <a:ext cx="564092" cy="566363"/>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14"/>
          <p:cNvSpPr/>
          <p:nvPr/>
        </p:nvSpPr>
        <p:spPr>
          <a:xfrm>
            <a:off x="1817969" y="-173150"/>
            <a:ext cx="564092" cy="566363"/>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14"/>
          <p:cNvSpPr/>
          <p:nvPr/>
        </p:nvSpPr>
        <p:spPr>
          <a:xfrm rot="7641468">
            <a:off x="16623036" y="3669865"/>
            <a:ext cx="477762" cy="41561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14"/>
          <p:cNvSpPr/>
          <p:nvPr/>
        </p:nvSpPr>
        <p:spPr>
          <a:xfrm rot="7641468">
            <a:off x="-122178" y="7719367"/>
            <a:ext cx="477762" cy="41561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14"/>
          <p:cNvSpPr txBox="1">
            <a:spLocks noGrp="1"/>
          </p:cNvSpPr>
          <p:nvPr>
            <p:ph type="subTitle" idx="1"/>
          </p:nvPr>
        </p:nvSpPr>
        <p:spPr>
          <a:xfrm flipH="1">
            <a:off x="1356355" y="1259846"/>
            <a:ext cx="7731885" cy="2046593"/>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4415">
                <a:solidFill>
                  <a:schemeClr val="dk1"/>
                </a:solidFill>
              </a:defRPr>
            </a:lvl1pPr>
            <a:lvl2pPr lvl="1" rtl="0">
              <a:lnSpc>
                <a:spcPct val="100000"/>
              </a:lnSpc>
              <a:spcBef>
                <a:spcPts val="2939"/>
              </a:spcBef>
              <a:spcAft>
                <a:spcPts val="0"/>
              </a:spcAft>
              <a:buNone/>
              <a:defRPr sz="4415">
                <a:solidFill>
                  <a:schemeClr val="dk1"/>
                </a:solidFill>
              </a:defRPr>
            </a:lvl2pPr>
            <a:lvl3pPr lvl="2" rtl="0">
              <a:lnSpc>
                <a:spcPct val="100000"/>
              </a:lnSpc>
              <a:spcBef>
                <a:spcPts val="2939"/>
              </a:spcBef>
              <a:spcAft>
                <a:spcPts val="0"/>
              </a:spcAft>
              <a:buNone/>
              <a:defRPr sz="4415">
                <a:solidFill>
                  <a:schemeClr val="dk1"/>
                </a:solidFill>
              </a:defRPr>
            </a:lvl3pPr>
            <a:lvl4pPr lvl="3" rtl="0">
              <a:lnSpc>
                <a:spcPct val="100000"/>
              </a:lnSpc>
              <a:spcBef>
                <a:spcPts val="2939"/>
              </a:spcBef>
              <a:spcAft>
                <a:spcPts val="0"/>
              </a:spcAft>
              <a:buNone/>
              <a:defRPr sz="4415">
                <a:solidFill>
                  <a:schemeClr val="dk1"/>
                </a:solidFill>
              </a:defRPr>
            </a:lvl4pPr>
            <a:lvl5pPr lvl="4" rtl="0">
              <a:lnSpc>
                <a:spcPct val="100000"/>
              </a:lnSpc>
              <a:spcBef>
                <a:spcPts val="2939"/>
              </a:spcBef>
              <a:spcAft>
                <a:spcPts val="0"/>
              </a:spcAft>
              <a:buNone/>
              <a:defRPr sz="4415">
                <a:solidFill>
                  <a:schemeClr val="dk1"/>
                </a:solidFill>
              </a:defRPr>
            </a:lvl5pPr>
            <a:lvl6pPr lvl="5" rtl="0">
              <a:lnSpc>
                <a:spcPct val="100000"/>
              </a:lnSpc>
              <a:spcBef>
                <a:spcPts val="2939"/>
              </a:spcBef>
              <a:spcAft>
                <a:spcPts val="0"/>
              </a:spcAft>
              <a:buNone/>
              <a:defRPr sz="4415">
                <a:solidFill>
                  <a:schemeClr val="dk1"/>
                </a:solidFill>
              </a:defRPr>
            </a:lvl6pPr>
            <a:lvl7pPr lvl="6" rtl="0">
              <a:lnSpc>
                <a:spcPct val="100000"/>
              </a:lnSpc>
              <a:spcBef>
                <a:spcPts val="2939"/>
              </a:spcBef>
              <a:spcAft>
                <a:spcPts val="0"/>
              </a:spcAft>
              <a:buNone/>
              <a:defRPr sz="4415">
                <a:solidFill>
                  <a:schemeClr val="dk1"/>
                </a:solidFill>
              </a:defRPr>
            </a:lvl7pPr>
            <a:lvl8pPr lvl="7" rtl="0">
              <a:lnSpc>
                <a:spcPct val="100000"/>
              </a:lnSpc>
              <a:spcBef>
                <a:spcPts val="2939"/>
              </a:spcBef>
              <a:spcAft>
                <a:spcPts val="0"/>
              </a:spcAft>
              <a:buNone/>
              <a:defRPr sz="4415">
                <a:solidFill>
                  <a:schemeClr val="dk1"/>
                </a:solidFill>
              </a:defRPr>
            </a:lvl8pPr>
            <a:lvl9pPr lvl="8" rtl="0">
              <a:lnSpc>
                <a:spcPct val="100000"/>
              </a:lnSpc>
              <a:spcBef>
                <a:spcPts val="2939"/>
              </a:spcBef>
              <a:spcAft>
                <a:spcPts val="2939"/>
              </a:spcAft>
              <a:buNone/>
              <a:defRPr sz="4415">
                <a:solidFill>
                  <a:schemeClr val="dk1"/>
                </a:solidFill>
              </a:defRPr>
            </a:lvl9pPr>
          </a:lstStyle>
          <a:p>
            <a:endParaRPr/>
          </a:p>
        </p:txBody>
      </p:sp>
      <p:sp>
        <p:nvSpPr>
          <p:cNvPr id="174" name="Google Shape;174;p14"/>
          <p:cNvSpPr txBox="1">
            <a:spLocks noGrp="1"/>
          </p:cNvSpPr>
          <p:nvPr>
            <p:ph type="subTitle" idx="2"/>
          </p:nvPr>
        </p:nvSpPr>
        <p:spPr>
          <a:xfrm flipH="1">
            <a:off x="1259059" y="6130385"/>
            <a:ext cx="5044496" cy="848924"/>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6622"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6622"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6622"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6622"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6622"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6622"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6622"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6622"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6622"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066039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133030" y="6837606"/>
            <a:ext cx="5215141" cy="1064472"/>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4415" b="1">
                <a:solidFill>
                  <a:schemeClr val="accent1"/>
                </a:solidFill>
              </a:defRPr>
            </a:lvl1pPr>
            <a:lvl2pPr lvl="1" rtl="0">
              <a:spcBef>
                <a:spcPts val="0"/>
              </a:spcBef>
              <a:spcAft>
                <a:spcPts val="0"/>
              </a:spcAft>
              <a:buClr>
                <a:srgbClr val="000000"/>
              </a:buClr>
              <a:buSzPts val="1200"/>
              <a:buNone/>
              <a:defRPr sz="2207">
                <a:solidFill>
                  <a:srgbClr val="000000"/>
                </a:solidFill>
              </a:defRPr>
            </a:lvl2pPr>
            <a:lvl3pPr lvl="2" rtl="0">
              <a:spcBef>
                <a:spcPts val="0"/>
              </a:spcBef>
              <a:spcAft>
                <a:spcPts val="0"/>
              </a:spcAft>
              <a:buClr>
                <a:srgbClr val="000000"/>
              </a:buClr>
              <a:buSzPts val="1200"/>
              <a:buNone/>
              <a:defRPr sz="2207">
                <a:solidFill>
                  <a:srgbClr val="000000"/>
                </a:solidFill>
              </a:defRPr>
            </a:lvl3pPr>
            <a:lvl4pPr lvl="3" rtl="0">
              <a:spcBef>
                <a:spcPts val="0"/>
              </a:spcBef>
              <a:spcAft>
                <a:spcPts val="0"/>
              </a:spcAft>
              <a:buClr>
                <a:srgbClr val="000000"/>
              </a:buClr>
              <a:buSzPts val="1200"/>
              <a:buNone/>
              <a:defRPr sz="2207">
                <a:solidFill>
                  <a:srgbClr val="000000"/>
                </a:solidFill>
              </a:defRPr>
            </a:lvl4pPr>
            <a:lvl5pPr lvl="4" rtl="0">
              <a:spcBef>
                <a:spcPts val="0"/>
              </a:spcBef>
              <a:spcAft>
                <a:spcPts val="0"/>
              </a:spcAft>
              <a:buClr>
                <a:srgbClr val="000000"/>
              </a:buClr>
              <a:buSzPts val="1200"/>
              <a:buNone/>
              <a:defRPr sz="2207">
                <a:solidFill>
                  <a:srgbClr val="000000"/>
                </a:solidFill>
              </a:defRPr>
            </a:lvl5pPr>
            <a:lvl6pPr lvl="5" rtl="0">
              <a:spcBef>
                <a:spcPts val="0"/>
              </a:spcBef>
              <a:spcAft>
                <a:spcPts val="0"/>
              </a:spcAft>
              <a:buClr>
                <a:srgbClr val="000000"/>
              </a:buClr>
              <a:buSzPts val="1200"/>
              <a:buNone/>
              <a:defRPr sz="2207">
                <a:solidFill>
                  <a:srgbClr val="000000"/>
                </a:solidFill>
              </a:defRPr>
            </a:lvl6pPr>
            <a:lvl7pPr lvl="6" rtl="0">
              <a:spcBef>
                <a:spcPts val="0"/>
              </a:spcBef>
              <a:spcAft>
                <a:spcPts val="0"/>
              </a:spcAft>
              <a:buClr>
                <a:srgbClr val="000000"/>
              </a:buClr>
              <a:buSzPts val="1200"/>
              <a:buNone/>
              <a:defRPr sz="2207">
                <a:solidFill>
                  <a:srgbClr val="000000"/>
                </a:solidFill>
              </a:defRPr>
            </a:lvl7pPr>
            <a:lvl8pPr lvl="7" rtl="0">
              <a:spcBef>
                <a:spcPts val="0"/>
              </a:spcBef>
              <a:spcAft>
                <a:spcPts val="0"/>
              </a:spcAft>
              <a:buClr>
                <a:srgbClr val="000000"/>
              </a:buClr>
              <a:buSzPts val="1200"/>
              <a:buNone/>
              <a:defRPr sz="2207">
                <a:solidFill>
                  <a:srgbClr val="000000"/>
                </a:solidFill>
              </a:defRPr>
            </a:lvl8pPr>
            <a:lvl9pPr lvl="8" rtl="0">
              <a:spcBef>
                <a:spcPts val="0"/>
              </a:spcBef>
              <a:spcAft>
                <a:spcPts val="0"/>
              </a:spcAft>
              <a:buClr>
                <a:srgbClr val="000000"/>
              </a:buClr>
              <a:buSzPts val="1200"/>
              <a:buNone/>
              <a:defRPr sz="2207">
                <a:solidFill>
                  <a:srgbClr val="000000"/>
                </a:solidFill>
              </a:defRPr>
            </a:lvl9pPr>
          </a:lstStyle>
          <a:p>
            <a:endParaRPr/>
          </a:p>
        </p:txBody>
      </p:sp>
      <p:sp>
        <p:nvSpPr>
          <p:cNvPr id="143" name="Google Shape;143;p13"/>
          <p:cNvSpPr txBox="1">
            <a:spLocks noGrp="1"/>
          </p:cNvSpPr>
          <p:nvPr>
            <p:ph type="subTitle" idx="1"/>
          </p:nvPr>
        </p:nvSpPr>
        <p:spPr>
          <a:xfrm>
            <a:off x="771576" y="7562346"/>
            <a:ext cx="4310721" cy="1054523"/>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2621">
                <a:solidFill>
                  <a:schemeClr val="dk1"/>
                </a:solidFill>
              </a:defRPr>
            </a:lvl1pPr>
            <a:lvl2pPr lvl="1" rtl="0">
              <a:lnSpc>
                <a:spcPct val="100000"/>
              </a:lnSpc>
              <a:spcBef>
                <a:spcPts val="0"/>
              </a:spcBef>
              <a:spcAft>
                <a:spcPts val="0"/>
              </a:spcAft>
              <a:buClr>
                <a:srgbClr val="000000"/>
              </a:buClr>
              <a:buSzPts val="1000"/>
              <a:buNone/>
              <a:defRPr sz="1793">
                <a:solidFill>
                  <a:srgbClr val="000000"/>
                </a:solidFill>
              </a:defRPr>
            </a:lvl2pPr>
            <a:lvl3pPr lvl="2" rtl="0">
              <a:lnSpc>
                <a:spcPct val="100000"/>
              </a:lnSpc>
              <a:spcBef>
                <a:spcPts val="0"/>
              </a:spcBef>
              <a:spcAft>
                <a:spcPts val="0"/>
              </a:spcAft>
              <a:buClr>
                <a:srgbClr val="000000"/>
              </a:buClr>
              <a:buSzPts val="1000"/>
              <a:buNone/>
              <a:defRPr sz="1793">
                <a:solidFill>
                  <a:srgbClr val="000000"/>
                </a:solidFill>
              </a:defRPr>
            </a:lvl3pPr>
            <a:lvl4pPr lvl="3" rtl="0">
              <a:lnSpc>
                <a:spcPct val="100000"/>
              </a:lnSpc>
              <a:spcBef>
                <a:spcPts val="0"/>
              </a:spcBef>
              <a:spcAft>
                <a:spcPts val="0"/>
              </a:spcAft>
              <a:buClr>
                <a:srgbClr val="000000"/>
              </a:buClr>
              <a:buSzPts val="1000"/>
              <a:buNone/>
              <a:defRPr sz="1793">
                <a:solidFill>
                  <a:srgbClr val="000000"/>
                </a:solidFill>
              </a:defRPr>
            </a:lvl4pPr>
            <a:lvl5pPr lvl="4" rtl="0">
              <a:lnSpc>
                <a:spcPct val="100000"/>
              </a:lnSpc>
              <a:spcBef>
                <a:spcPts val="0"/>
              </a:spcBef>
              <a:spcAft>
                <a:spcPts val="0"/>
              </a:spcAft>
              <a:buClr>
                <a:srgbClr val="000000"/>
              </a:buClr>
              <a:buSzPts val="1000"/>
              <a:buNone/>
              <a:defRPr sz="1793">
                <a:solidFill>
                  <a:srgbClr val="000000"/>
                </a:solidFill>
              </a:defRPr>
            </a:lvl5pPr>
            <a:lvl6pPr lvl="5" rtl="0">
              <a:lnSpc>
                <a:spcPct val="100000"/>
              </a:lnSpc>
              <a:spcBef>
                <a:spcPts val="0"/>
              </a:spcBef>
              <a:spcAft>
                <a:spcPts val="0"/>
              </a:spcAft>
              <a:buClr>
                <a:srgbClr val="000000"/>
              </a:buClr>
              <a:buSzPts val="1000"/>
              <a:buNone/>
              <a:defRPr sz="1793">
                <a:solidFill>
                  <a:srgbClr val="000000"/>
                </a:solidFill>
              </a:defRPr>
            </a:lvl6pPr>
            <a:lvl7pPr lvl="6" rtl="0">
              <a:lnSpc>
                <a:spcPct val="100000"/>
              </a:lnSpc>
              <a:spcBef>
                <a:spcPts val="0"/>
              </a:spcBef>
              <a:spcAft>
                <a:spcPts val="0"/>
              </a:spcAft>
              <a:buClr>
                <a:srgbClr val="000000"/>
              </a:buClr>
              <a:buSzPts val="1000"/>
              <a:buNone/>
              <a:defRPr sz="1793">
                <a:solidFill>
                  <a:srgbClr val="000000"/>
                </a:solidFill>
              </a:defRPr>
            </a:lvl7pPr>
            <a:lvl8pPr lvl="7" rtl="0">
              <a:lnSpc>
                <a:spcPct val="100000"/>
              </a:lnSpc>
              <a:spcBef>
                <a:spcPts val="0"/>
              </a:spcBef>
              <a:spcAft>
                <a:spcPts val="0"/>
              </a:spcAft>
              <a:buClr>
                <a:srgbClr val="000000"/>
              </a:buClr>
              <a:buSzPts val="1000"/>
              <a:buNone/>
              <a:defRPr sz="1793">
                <a:solidFill>
                  <a:srgbClr val="000000"/>
                </a:solidFill>
              </a:defRPr>
            </a:lvl8pPr>
            <a:lvl9pPr lvl="8" rtl="0">
              <a:lnSpc>
                <a:spcPct val="100000"/>
              </a:lnSpc>
              <a:spcBef>
                <a:spcPts val="0"/>
              </a:spcBef>
              <a:spcAft>
                <a:spcPts val="0"/>
              </a:spcAft>
              <a:buClr>
                <a:srgbClr val="000000"/>
              </a:buClr>
              <a:buSzPts val="1000"/>
              <a:buNone/>
              <a:defRPr sz="1793">
                <a:solidFill>
                  <a:srgbClr val="000000"/>
                </a:solidFill>
              </a:defRPr>
            </a:lvl9pPr>
          </a:lstStyle>
          <a:p>
            <a:endParaRPr/>
          </a:p>
        </p:txBody>
      </p:sp>
      <p:sp>
        <p:nvSpPr>
          <p:cNvPr id="144" name="Google Shape;144;p13"/>
          <p:cNvSpPr txBox="1">
            <a:spLocks noGrp="1"/>
          </p:cNvSpPr>
          <p:nvPr>
            <p:ph type="title" idx="2" hasCustomPrompt="1"/>
          </p:nvPr>
        </p:nvSpPr>
        <p:spPr>
          <a:xfrm>
            <a:off x="3804624" y="3569673"/>
            <a:ext cx="3218040" cy="1064472"/>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11037" b="1">
                <a:solidFill>
                  <a:schemeClr val="accent1"/>
                </a:solidFill>
              </a:defRPr>
            </a:lvl1pPr>
            <a:lvl2pPr lvl="1"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11682276" y="7562346"/>
            <a:ext cx="4474210" cy="1054523"/>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2621">
                <a:solidFill>
                  <a:schemeClr val="dk1"/>
                </a:solidFill>
              </a:defRPr>
            </a:lvl1pPr>
            <a:lvl2pPr lvl="1" rtl="0">
              <a:lnSpc>
                <a:spcPct val="100000"/>
              </a:lnSpc>
              <a:spcBef>
                <a:spcPts val="0"/>
              </a:spcBef>
              <a:spcAft>
                <a:spcPts val="0"/>
              </a:spcAft>
              <a:buClr>
                <a:srgbClr val="000000"/>
              </a:buClr>
              <a:buSzPts val="1000"/>
              <a:buNone/>
              <a:defRPr sz="1793">
                <a:solidFill>
                  <a:srgbClr val="000000"/>
                </a:solidFill>
              </a:defRPr>
            </a:lvl2pPr>
            <a:lvl3pPr lvl="2" rtl="0">
              <a:lnSpc>
                <a:spcPct val="100000"/>
              </a:lnSpc>
              <a:spcBef>
                <a:spcPts val="0"/>
              </a:spcBef>
              <a:spcAft>
                <a:spcPts val="0"/>
              </a:spcAft>
              <a:buClr>
                <a:srgbClr val="000000"/>
              </a:buClr>
              <a:buSzPts val="1000"/>
              <a:buNone/>
              <a:defRPr sz="1793">
                <a:solidFill>
                  <a:srgbClr val="000000"/>
                </a:solidFill>
              </a:defRPr>
            </a:lvl3pPr>
            <a:lvl4pPr lvl="3" rtl="0">
              <a:lnSpc>
                <a:spcPct val="100000"/>
              </a:lnSpc>
              <a:spcBef>
                <a:spcPts val="0"/>
              </a:spcBef>
              <a:spcAft>
                <a:spcPts val="0"/>
              </a:spcAft>
              <a:buClr>
                <a:srgbClr val="000000"/>
              </a:buClr>
              <a:buSzPts val="1000"/>
              <a:buNone/>
              <a:defRPr sz="1793">
                <a:solidFill>
                  <a:srgbClr val="000000"/>
                </a:solidFill>
              </a:defRPr>
            </a:lvl4pPr>
            <a:lvl5pPr lvl="4" rtl="0">
              <a:lnSpc>
                <a:spcPct val="100000"/>
              </a:lnSpc>
              <a:spcBef>
                <a:spcPts val="0"/>
              </a:spcBef>
              <a:spcAft>
                <a:spcPts val="0"/>
              </a:spcAft>
              <a:buClr>
                <a:srgbClr val="000000"/>
              </a:buClr>
              <a:buSzPts val="1000"/>
              <a:buNone/>
              <a:defRPr sz="1793">
                <a:solidFill>
                  <a:srgbClr val="000000"/>
                </a:solidFill>
              </a:defRPr>
            </a:lvl5pPr>
            <a:lvl6pPr lvl="5" rtl="0">
              <a:lnSpc>
                <a:spcPct val="100000"/>
              </a:lnSpc>
              <a:spcBef>
                <a:spcPts val="0"/>
              </a:spcBef>
              <a:spcAft>
                <a:spcPts val="0"/>
              </a:spcAft>
              <a:buClr>
                <a:srgbClr val="000000"/>
              </a:buClr>
              <a:buSzPts val="1000"/>
              <a:buNone/>
              <a:defRPr sz="1793">
                <a:solidFill>
                  <a:srgbClr val="000000"/>
                </a:solidFill>
              </a:defRPr>
            </a:lvl6pPr>
            <a:lvl7pPr lvl="6" rtl="0">
              <a:lnSpc>
                <a:spcPct val="100000"/>
              </a:lnSpc>
              <a:spcBef>
                <a:spcPts val="0"/>
              </a:spcBef>
              <a:spcAft>
                <a:spcPts val="0"/>
              </a:spcAft>
              <a:buClr>
                <a:srgbClr val="000000"/>
              </a:buClr>
              <a:buSzPts val="1000"/>
              <a:buNone/>
              <a:defRPr sz="1793">
                <a:solidFill>
                  <a:srgbClr val="000000"/>
                </a:solidFill>
              </a:defRPr>
            </a:lvl7pPr>
            <a:lvl8pPr lvl="7" rtl="0">
              <a:lnSpc>
                <a:spcPct val="100000"/>
              </a:lnSpc>
              <a:spcBef>
                <a:spcPts val="0"/>
              </a:spcBef>
              <a:spcAft>
                <a:spcPts val="0"/>
              </a:spcAft>
              <a:buClr>
                <a:srgbClr val="000000"/>
              </a:buClr>
              <a:buSzPts val="1000"/>
              <a:buNone/>
              <a:defRPr sz="1793">
                <a:solidFill>
                  <a:srgbClr val="000000"/>
                </a:solidFill>
              </a:defRPr>
            </a:lvl8pPr>
            <a:lvl9pPr lvl="8" rtl="0">
              <a:lnSpc>
                <a:spcPct val="100000"/>
              </a:lnSpc>
              <a:spcBef>
                <a:spcPts val="0"/>
              </a:spcBef>
              <a:spcAft>
                <a:spcPts val="0"/>
              </a:spcAft>
              <a:buClr>
                <a:srgbClr val="000000"/>
              </a:buClr>
              <a:buSzPts val="1000"/>
              <a:buNone/>
              <a:defRPr sz="1793">
                <a:solidFill>
                  <a:srgbClr val="000000"/>
                </a:solidFill>
              </a:defRPr>
            </a:lvl9pPr>
          </a:lstStyle>
          <a:p>
            <a:endParaRPr/>
          </a:p>
        </p:txBody>
      </p:sp>
      <p:sp>
        <p:nvSpPr>
          <p:cNvPr id="146" name="Google Shape;146;p13"/>
          <p:cNvSpPr txBox="1">
            <a:spLocks noGrp="1"/>
          </p:cNvSpPr>
          <p:nvPr>
            <p:ph type="title" idx="4" hasCustomPrompt="1"/>
          </p:nvPr>
        </p:nvSpPr>
        <p:spPr>
          <a:xfrm>
            <a:off x="9851127" y="3569643"/>
            <a:ext cx="3218040" cy="1064472"/>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11037" b="1">
                <a:solidFill>
                  <a:schemeClr val="accent1"/>
                </a:solidFill>
              </a:defRPr>
            </a:lvl1pPr>
            <a:lvl2pPr lvl="1"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6204609" y="7562346"/>
            <a:ext cx="4369071" cy="1054523"/>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2621">
                <a:solidFill>
                  <a:schemeClr val="dk1"/>
                </a:solidFill>
              </a:defRPr>
            </a:lvl1pPr>
            <a:lvl2pPr lvl="1" rtl="0">
              <a:lnSpc>
                <a:spcPct val="100000"/>
              </a:lnSpc>
              <a:spcBef>
                <a:spcPts val="0"/>
              </a:spcBef>
              <a:spcAft>
                <a:spcPts val="0"/>
              </a:spcAft>
              <a:buClr>
                <a:srgbClr val="000000"/>
              </a:buClr>
              <a:buSzPts val="1000"/>
              <a:buNone/>
              <a:defRPr sz="1793">
                <a:solidFill>
                  <a:srgbClr val="000000"/>
                </a:solidFill>
              </a:defRPr>
            </a:lvl2pPr>
            <a:lvl3pPr lvl="2" rtl="0">
              <a:lnSpc>
                <a:spcPct val="100000"/>
              </a:lnSpc>
              <a:spcBef>
                <a:spcPts val="0"/>
              </a:spcBef>
              <a:spcAft>
                <a:spcPts val="0"/>
              </a:spcAft>
              <a:buClr>
                <a:srgbClr val="000000"/>
              </a:buClr>
              <a:buSzPts val="1000"/>
              <a:buNone/>
              <a:defRPr sz="1793">
                <a:solidFill>
                  <a:srgbClr val="000000"/>
                </a:solidFill>
              </a:defRPr>
            </a:lvl3pPr>
            <a:lvl4pPr lvl="3" rtl="0">
              <a:lnSpc>
                <a:spcPct val="100000"/>
              </a:lnSpc>
              <a:spcBef>
                <a:spcPts val="0"/>
              </a:spcBef>
              <a:spcAft>
                <a:spcPts val="0"/>
              </a:spcAft>
              <a:buClr>
                <a:srgbClr val="000000"/>
              </a:buClr>
              <a:buSzPts val="1000"/>
              <a:buNone/>
              <a:defRPr sz="1793">
                <a:solidFill>
                  <a:srgbClr val="000000"/>
                </a:solidFill>
              </a:defRPr>
            </a:lvl4pPr>
            <a:lvl5pPr lvl="4" rtl="0">
              <a:lnSpc>
                <a:spcPct val="100000"/>
              </a:lnSpc>
              <a:spcBef>
                <a:spcPts val="0"/>
              </a:spcBef>
              <a:spcAft>
                <a:spcPts val="0"/>
              </a:spcAft>
              <a:buClr>
                <a:srgbClr val="000000"/>
              </a:buClr>
              <a:buSzPts val="1000"/>
              <a:buNone/>
              <a:defRPr sz="1793">
                <a:solidFill>
                  <a:srgbClr val="000000"/>
                </a:solidFill>
              </a:defRPr>
            </a:lvl5pPr>
            <a:lvl6pPr lvl="5" rtl="0">
              <a:lnSpc>
                <a:spcPct val="100000"/>
              </a:lnSpc>
              <a:spcBef>
                <a:spcPts val="0"/>
              </a:spcBef>
              <a:spcAft>
                <a:spcPts val="0"/>
              </a:spcAft>
              <a:buClr>
                <a:srgbClr val="000000"/>
              </a:buClr>
              <a:buSzPts val="1000"/>
              <a:buNone/>
              <a:defRPr sz="1793">
                <a:solidFill>
                  <a:srgbClr val="000000"/>
                </a:solidFill>
              </a:defRPr>
            </a:lvl6pPr>
            <a:lvl7pPr lvl="6" rtl="0">
              <a:lnSpc>
                <a:spcPct val="100000"/>
              </a:lnSpc>
              <a:spcBef>
                <a:spcPts val="0"/>
              </a:spcBef>
              <a:spcAft>
                <a:spcPts val="0"/>
              </a:spcAft>
              <a:buClr>
                <a:srgbClr val="000000"/>
              </a:buClr>
              <a:buSzPts val="1000"/>
              <a:buNone/>
              <a:defRPr sz="1793">
                <a:solidFill>
                  <a:srgbClr val="000000"/>
                </a:solidFill>
              </a:defRPr>
            </a:lvl7pPr>
            <a:lvl8pPr lvl="7" rtl="0">
              <a:lnSpc>
                <a:spcPct val="100000"/>
              </a:lnSpc>
              <a:spcBef>
                <a:spcPts val="0"/>
              </a:spcBef>
              <a:spcAft>
                <a:spcPts val="0"/>
              </a:spcAft>
              <a:buClr>
                <a:srgbClr val="000000"/>
              </a:buClr>
              <a:buSzPts val="1000"/>
              <a:buNone/>
              <a:defRPr sz="1793">
                <a:solidFill>
                  <a:srgbClr val="000000"/>
                </a:solidFill>
              </a:defRPr>
            </a:lvl8pPr>
            <a:lvl9pPr lvl="8" rtl="0">
              <a:lnSpc>
                <a:spcPct val="100000"/>
              </a:lnSpc>
              <a:spcBef>
                <a:spcPts val="0"/>
              </a:spcBef>
              <a:spcAft>
                <a:spcPts val="0"/>
              </a:spcAft>
              <a:buClr>
                <a:srgbClr val="000000"/>
              </a:buClr>
              <a:buSzPts val="1000"/>
              <a:buNone/>
              <a:defRPr sz="1793">
                <a:solidFill>
                  <a:srgbClr val="000000"/>
                </a:solidFill>
              </a:defRPr>
            </a:lvl9pPr>
          </a:lstStyle>
          <a:p>
            <a:endParaRPr/>
          </a:p>
        </p:txBody>
      </p:sp>
      <p:sp>
        <p:nvSpPr>
          <p:cNvPr id="148" name="Google Shape;148;p13"/>
          <p:cNvSpPr txBox="1">
            <a:spLocks noGrp="1"/>
          </p:cNvSpPr>
          <p:nvPr>
            <p:ph type="title" idx="6" hasCustomPrompt="1"/>
          </p:nvPr>
        </p:nvSpPr>
        <p:spPr>
          <a:xfrm>
            <a:off x="6780125" y="3080249"/>
            <a:ext cx="3218040" cy="1064472"/>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11037" b="1">
                <a:solidFill>
                  <a:schemeClr val="accent1"/>
                </a:solidFill>
              </a:defRPr>
            </a:lvl1pPr>
            <a:lvl2pPr lvl="1"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5579828" y="6837606"/>
            <a:ext cx="5618634" cy="1064472"/>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4415" b="1">
                <a:solidFill>
                  <a:schemeClr val="accent2"/>
                </a:solidFill>
              </a:defRPr>
            </a:lvl1pPr>
            <a:lvl2pPr lvl="1" rtl="0">
              <a:spcBef>
                <a:spcPts val="0"/>
              </a:spcBef>
              <a:spcAft>
                <a:spcPts val="0"/>
              </a:spcAft>
              <a:buClr>
                <a:srgbClr val="000000"/>
              </a:buClr>
              <a:buSzPts val="1200"/>
              <a:buNone/>
              <a:defRPr sz="2207">
                <a:solidFill>
                  <a:srgbClr val="000000"/>
                </a:solidFill>
              </a:defRPr>
            </a:lvl2pPr>
            <a:lvl3pPr lvl="2" rtl="0">
              <a:spcBef>
                <a:spcPts val="0"/>
              </a:spcBef>
              <a:spcAft>
                <a:spcPts val="0"/>
              </a:spcAft>
              <a:buClr>
                <a:srgbClr val="000000"/>
              </a:buClr>
              <a:buSzPts val="1200"/>
              <a:buNone/>
              <a:defRPr sz="2207">
                <a:solidFill>
                  <a:srgbClr val="000000"/>
                </a:solidFill>
              </a:defRPr>
            </a:lvl3pPr>
            <a:lvl4pPr lvl="3" rtl="0">
              <a:spcBef>
                <a:spcPts val="0"/>
              </a:spcBef>
              <a:spcAft>
                <a:spcPts val="0"/>
              </a:spcAft>
              <a:buClr>
                <a:srgbClr val="000000"/>
              </a:buClr>
              <a:buSzPts val="1200"/>
              <a:buNone/>
              <a:defRPr sz="2207">
                <a:solidFill>
                  <a:srgbClr val="000000"/>
                </a:solidFill>
              </a:defRPr>
            </a:lvl4pPr>
            <a:lvl5pPr lvl="4" rtl="0">
              <a:spcBef>
                <a:spcPts val="0"/>
              </a:spcBef>
              <a:spcAft>
                <a:spcPts val="0"/>
              </a:spcAft>
              <a:buClr>
                <a:srgbClr val="000000"/>
              </a:buClr>
              <a:buSzPts val="1200"/>
              <a:buNone/>
              <a:defRPr sz="2207">
                <a:solidFill>
                  <a:srgbClr val="000000"/>
                </a:solidFill>
              </a:defRPr>
            </a:lvl5pPr>
            <a:lvl6pPr lvl="5" rtl="0">
              <a:spcBef>
                <a:spcPts val="0"/>
              </a:spcBef>
              <a:spcAft>
                <a:spcPts val="0"/>
              </a:spcAft>
              <a:buClr>
                <a:srgbClr val="000000"/>
              </a:buClr>
              <a:buSzPts val="1200"/>
              <a:buNone/>
              <a:defRPr sz="2207">
                <a:solidFill>
                  <a:srgbClr val="000000"/>
                </a:solidFill>
              </a:defRPr>
            </a:lvl6pPr>
            <a:lvl7pPr lvl="6" rtl="0">
              <a:spcBef>
                <a:spcPts val="0"/>
              </a:spcBef>
              <a:spcAft>
                <a:spcPts val="0"/>
              </a:spcAft>
              <a:buClr>
                <a:srgbClr val="000000"/>
              </a:buClr>
              <a:buSzPts val="1200"/>
              <a:buNone/>
              <a:defRPr sz="2207">
                <a:solidFill>
                  <a:srgbClr val="000000"/>
                </a:solidFill>
              </a:defRPr>
            </a:lvl7pPr>
            <a:lvl8pPr lvl="7" rtl="0">
              <a:spcBef>
                <a:spcPts val="0"/>
              </a:spcBef>
              <a:spcAft>
                <a:spcPts val="0"/>
              </a:spcAft>
              <a:buClr>
                <a:srgbClr val="000000"/>
              </a:buClr>
              <a:buSzPts val="1200"/>
              <a:buNone/>
              <a:defRPr sz="2207">
                <a:solidFill>
                  <a:srgbClr val="000000"/>
                </a:solidFill>
              </a:defRPr>
            </a:lvl8pPr>
            <a:lvl9pPr lvl="8" rtl="0">
              <a:spcBef>
                <a:spcPts val="0"/>
              </a:spcBef>
              <a:spcAft>
                <a:spcPts val="0"/>
              </a:spcAft>
              <a:buClr>
                <a:srgbClr val="000000"/>
              </a:buClr>
              <a:buSzPts val="1200"/>
              <a:buNone/>
              <a:defRPr sz="2207">
                <a:solidFill>
                  <a:srgbClr val="000000"/>
                </a:solidFill>
              </a:defRPr>
            </a:lvl9pPr>
          </a:lstStyle>
          <a:p>
            <a:endParaRPr/>
          </a:p>
        </p:txBody>
      </p:sp>
      <p:sp>
        <p:nvSpPr>
          <p:cNvPr id="150" name="Google Shape;150;p13"/>
          <p:cNvSpPr txBox="1">
            <a:spLocks noGrp="1"/>
          </p:cNvSpPr>
          <p:nvPr>
            <p:ph type="ctrTitle" idx="8"/>
          </p:nvPr>
        </p:nvSpPr>
        <p:spPr>
          <a:xfrm>
            <a:off x="11682278" y="6837606"/>
            <a:ext cx="3134919" cy="1064472"/>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4415" b="1">
                <a:solidFill>
                  <a:schemeClr val="accent3"/>
                </a:solidFill>
              </a:defRPr>
            </a:lvl1pPr>
            <a:lvl2pPr lvl="1" rtl="0">
              <a:spcBef>
                <a:spcPts val="0"/>
              </a:spcBef>
              <a:spcAft>
                <a:spcPts val="0"/>
              </a:spcAft>
              <a:buClr>
                <a:srgbClr val="000000"/>
              </a:buClr>
              <a:buSzPts val="1200"/>
              <a:buNone/>
              <a:defRPr sz="2207">
                <a:solidFill>
                  <a:srgbClr val="000000"/>
                </a:solidFill>
              </a:defRPr>
            </a:lvl2pPr>
            <a:lvl3pPr lvl="2" rtl="0">
              <a:spcBef>
                <a:spcPts val="0"/>
              </a:spcBef>
              <a:spcAft>
                <a:spcPts val="0"/>
              </a:spcAft>
              <a:buClr>
                <a:srgbClr val="000000"/>
              </a:buClr>
              <a:buSzPts val="1200"/>
              <a:buNone/>
              <a:defRPr sz="2207">
                <a:solidFill>
                  <a:srgbClr val="000000"/>
                </a:solidFill>
              </a:defRPr>
            </a:lvl3pPr>
            <a:lvl4pPr lvl="3" rtl="0">
              <a:spcBef>
                <a:spcPts val="0"/>
              </a:spcBef>
              <a:spcAft>
                <a:spcPts val="0"/>
              </a:spcAft>
              <a:buClr>
                <a:srgbClr val="000000"/>
              </a:buClr>
              <a:buSzPts val="1200"/>
              <a:buNone/>
              <a:defRPr sz="2207">
                <a:solidFill>
                  <a:srgbClr val="000000"/>
                </a:solidFill>
              </a:defRPr>
            </a:lvl4pPr>
            <a:lvl5pPr lvl="4" rtl="0">
              <a:spcBef>
                <a:spcPts val="0"/>
              </a:spcBef>
              <a:spcAft>
                <a:spcPts val="0"/>
              </a:spcAft>
              <a:buClr>
                <a:srgbClr val="000000"/>
              </a:buClr>
              <a:buSzPts val="1200"/>
              <a:buNone/>
              <a:defRPr sz="2207">
                <a:solidFill>
                  <a:srgbClr val="000000"/>
                </a:solidFill>
              </a:defRPr>
            </a:lvl5pPr>
            <a:lvl6pPr lvl="5" rtl="0">
              <a:spcBef>
                <a:spcPts val="0"/>
              </a:spcBef>
              <a:spcAft>
                <a:spcPts val="0"/>
              </a:spcAft>
              <a:buClr>
                <a:srgbClr val="000000"/>
              </a:buClr>
              <a:buSzPts val="1200"/>
              <a:buNone/>
              <a:defRPr sz="2207">
                <a:solidFill>
                  <a:srgbClr val="000000"/>
                </a:solidFill>
              </a:defRPr>
            </a:lvl6pPr>
            <a:lvl7pPr lvl="6" rtl="0">
              <a:spcBef>
                <a:spcPts val="0"/>
              </a:spcBef>
              <a:spcAft>
                <a:spcPts val="0"/>
              </a:spcAft>
              <a:buClr>
                <a:srgbClr val="000000"/>
              </a:buClr>
              <a:buSzPts val="1200"/>
              <a:buNone/>
              <a:defRPr sz="2207">
                <a:solidFill>
                  <a:srgbClr val="000000"/>
                </a:solidFill>
              </a:defRPr>
            </a:lvl7pPr>
            <a:lvl8pPr lvl="7" rtl="0">
              <a:spcBef>
                <a:spcPts val="0"/>
              </a:spcBef>
              <a:spcAft>
                <a:spcPts val="0"/>
              </a:spcAft>
              <a:buClr>
                <a:srgbClr val="000000"/>
              </a:buClr>
              <a:buSzPts val="1200"/>
              <a:buNone/>
              <a:defRPr sz="2207">
                <a:solidFill>
                  <a:srgbClr val="000000"/>
                </a:solidFill>
              </a:defRPr>
            </a:lvl8pPr>
            <a:lvl9pPr lvl="8" rtl="0">
              <a:spcBef>
                <a:spcPts val="0"/>
              </a:spcBef>
              <a:spcAft>
                <a:spcPts val="0"/>
              </a:spcAft>
              <a:buClr>
                <a:srgbClr val="000000"/>
              </a:buClr>
              <a:buSzPts val="1200"/>
              <a:buNone/>
              <a:defRPr sz="2207">
                <a:solidFill>
                  <a:srgbClr val="000000"/>
                </a:solidFill>
              </a:defRPr>
            </a:lvl9pPr>
          </a:lstStyle>
          <a:p>
            <a:endParaRPr/>
          </a:p>
        </p:txBody>
      </p:sp>
      <p:sp>
        <p:nvSpPr>
          <p:cNvPr id="151" name="Google Shape;151;p13"/>
          <p:cNvSpPr txBox="1">
            <a:spLocks noGrp="1"/>
          </p:cNvSpPr>
          <p:nvPr>
            <p:ph type="ctrTitle" idx="9"/>
          </p:nvPr>
        </p:nvSpPr>
        <p:spPr>
          <a:xfrm>
            <a:off x="2179031" y="517155"/>
            <a:ext cx="12420226" cy="1743169"/>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6622" b="1">
                <a:solidFill>
                  <a:schemeClr val="accent1"/>
                </a:solidFill>
              </a:defRPr>
            </a:lvl1pPr>
            <a:lvl2pPr lvl="1" algn="r" rtl="0">
              <a:spcBef>
                <a:spcPts val="0"/>
              </a:spcBef>
              <a:spcAft>
                <a:spcPts val="0"/>
              </a:spcAft>
              <a:buClr>
                <a:srgbClr val="000000"/>
              </a:buClr>
              <a:buSzPts val="1800"/>
              <a:buNone/>
              <a:defRPr sz="3311">
                <a:solidFill>
                  <a:srgbClr val="000000"/>
                </a:solidFill>
              </a:defRPr>
            </a:lvl2pPr>
            <a:lvl3pPr lvl="2" algn="r" rtl="0">
              <a:spcBef>
                <a:spcPts val="0"/>
              </a:spcBef>
              <a:spcAft>
                <a:spcPts val="0"/>
              </a:spcAft>
              <a:buClr>
                <a:srgbClr val="000000"/>
              </a:buClr>
              <a:buSzPts val="1800"/>
              <a:buNone/>
              <a:defRPr sz="3311">
                <a:solidFill>
                  <a:srgbClr val="000000"/>
                </a:solidFill>
              </a:defRPr>
            </a:lvl3pPr>
            <a:lvl4pPr lvl="3" algn="r" rtl="0">
              <a:spcBef>
                <a:spcPts val="0"/>
              </a:spcBef>
              <a:spcAft>
                <a:spcPts val="0"/>
              </a:spcAft>
              <a:buClr>
                <a:srgbClr val="000000"/>
              </a:buClr>
              <a:buSzPts val="1800"/>
              <a:buNone/>
              <a:defRPr sz="3311">
                <a:solidFill>
                  <a:srgbClr val="000000"/>
                </a:solidFill>
              </a:defRPr>
            </a:lvl4pPr>
            <a:lvl5pPr lvl="4" algn="r" rtl="0">
              <a:spcBef>
                <a:spcPts val="0"/>
              </a:spcBef>
              <a:spcAft>
                <a:spcPts val="0"/>
              </a:spcAft>
              <a:buClr>
                <a:srgbClr val="000000"/>
              </a:buClr>
              <a:buSzPts val="1800"/>
              <a:buNone/>
              <a:defRPr sz="3311">
                <a:solidFill>
                  <a:srgbClr val="000000"/>
                </a:solidFill>
              </a:defRPr>
            </a:lvl5pPr>
            <a:lvl6pPr lvl="5" algn="r" rtl="0">
              <a:spcBef>
                <a:spcPts val="0"/>
              </a:spcBef>
              <a:spcAft>
                <a:spcPts val="0"/>
              </a:spcAft>
              <a:buClr>
                <a:srgbClr val="000000"/>
              </a:buClr>
              <a:buSzPts val="1800"/>
              <a:buNone/>
              <a:defRPr sz="3311">
                <a:solidFill>
                  <a:srgbClr val="000000"/>
                </a:solidFill>
              </a:defRPr>
            </a:lvl6pPr>
            <a:lvl7pPr lvl="6" algn="r" rtl="0">
              <a:spcBef>
                <a:spcPts val="0"/>
              </a:spcBef>
              <a:spcAft>
                <a:spcPts val="0"/>
              </a:spcAft>
              <a:buClr>
                <a:srgbClr val="000000"/>
              </a:buClr>
              <a:buSzPts val="1800"/>
              <a:buNone/>
              <a:defRPr sz="3311">
                <a:solidFill>
                  <a:srgbClr val="000000"/>
                </a:solidFill>
              </a:defRPr>
            </a:lvl7pPr>
            <a:lvl8pPr lvl="7" algn="r" rtl="0">
              <a:spcBef>
                <a:spcPts val="0"/>
              </a:spcBef>
              <a:spcAft>
                <a:spcPts val="0"/>
              </a:spcAft>
              <a:buClr>
                <a:srgbClr val="000000"/>
              </a:buClr>
              <a:buSzPts val="1800"/>
              <a:buNone/>
              <a:defRPr sz="3311">
                <a:solidFill>
                  <a:srgbClr val="000000"/>
                </a:solidFill>
              </a:defRPr>
            </a:lvl8pPr>
            <a:lvl9pPr lvl="8" algn="r" rtl="0">
              <a:spcBef>
                <a:spcPts val="0"/>
              </a:spcBef>
              <a:spcAft>
                <a:spcPts val="0"/>
              </a:spcAft>
              <a:buClr>
                <a:srgbClr val="000000"/>
              </a:buClr>
              <a:buSzPts val="1800"/>
              <a:buNone/>
              <a:defRPr sz="3311">
                <a:solidFill>
                  <a:srgbClr val="000000"/>
                </a:solidFill>
              </a:defRPr>
            </a:lvl9pPr>
          </a:lstStyle>
          <a:p>
            <a:endParaRPr/>
          </a:p>
        </p:txBody>
      </p:sp>
      <p:sp>
        <p:nvSpPr>
          <p:cNvPr id="152" name="Google Shape;152;p13"/>
          <p:cNvSpPr/>
          <p:nvPr/>
        </p:nvSpPr>
        <p:spPr>
          <a:xfrm>
            <a:off x="425100" y="3614080"/>
            <a:ext cx="564092" cy="566363"/>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13"/>
          <p:cNvSpPr/>
          <p:nvPr/>
        </p:nvSpPr>
        <p:spPr>
          <a:xfrm rot="7641468">
            <a:off x="14749929" y="2204190"/>
            <a:ext cx="477762" cy="41561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13"/>
          <p:cNvSpPr/>
          <p:nvPr/>
        </p:nvSpPr>
        <p:spPr>
          <a:xfrm>
            <a:off x="15523473" y="2728449"/>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4764077" y="3235670"/>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51677" y="4314655"/>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707719" y="4821877"/>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622926" y="830113"/>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630607" y="1399526"/>
            <a:ext cx="477762" cy="41561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02921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cSld>
  <p:clrMapOvr>
    <a:masterClrMapping/>
  </p:clrMapOvr>
  <p:transition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p>
        </p:txBody>
      </p:sp>
    </p:spTree>
  </p:cSld>
  <p:clrMapOvr>
    <a:masterClrMapping/>
  </p:clrMapOvr>
  <p:transition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p>
        </p:txBody>
      </p:sp>
    </p:spTree>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图片 1031" descr="背景2"/>
          <p:cNvPicPr>
            <a:picLocks noChangeAspect="1"/>
          </p:cNvPicPr>
          <p:nvPr userDrawn="1"/>
        </p:nvPicPr>
        <p:blipFill>
          <a:blip r:embed="rId14"/>
          <a:stretch>
            <a:fillRect/>
          </a:stretch>
        </p:blipFill>
        <p:spPr>
          <a:xfrm>
            <a:off x="0" y="0"/>
            <a:ext cx="16776700" cy="94742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3000">
    <p:random/>
  </p:transition>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E5B3C1-EBE1-4900-8AE6-54E79FDA65D0}"/>
              </a:ext>
            </a:extLst>
          </p:cNvPr>
          <p:cNvSpPr>
            <a:spLocks noGrp="1"/>
          </p:cNvSpPr>
          <p:nvPr>
            <p:ph type="title"/>
          </p:nvPr>
        </p:nvSpPr>
        <p:spPr>
          <a:xfrm>
            <a:off x="1153509" y="504503"/>
            <a:ext cx="14471273" cy="18315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487C22-87C6-47B4-AB2F-411C9F85C259}"/>
              </a:ext>
            </a:extLst>
          </p:cNvPr>
          <p:cNvSpPr>
            <a:spLocks noGrp="1"/>
          </p:cNvSpPr>
          <p:nvPr>
            <p:ph type="body" idx="1"/>
          </p:nvPr>
        </p:nvSpPr>
        <p:spPr>
          <a:xfrm>
            <a:off x="1153509" y="2522490"/>
            <a:ext cx="14471273" cy="6012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66ED2-81DF-4F9A-9632-6FF75AB8D69D}"/>
              </a:ext>
            </a:extLst>
          </p:cNvPr>
          <p:cNvSpPr>
            <a:spLocks noGrp="1"/>
          </p:cNvSpPr>
          <p:nvPr>
            <p:ph type="dt" sz="half" idx="2"/>
          </p:nvPr>
        </p:nvSpPr>
        <p:spPr>
          <a:xfrm>
            <a:off x="1153507" y="8782656"/>
            <a:ext cx="3775115" cy="504498"/>
          </a:xfrm>
          <a:prstGeom prst="rect">
            <a:avLst/>
          </a:prstGeom>
        </p:spPr>
        <p:txBody>
          <a:bodyPr vert="horz" lIns="91440" tIns="45720" rIns="91440" bIns="45720" rtlCol="0" anchor="ctr"/>
          <a:lstStyle>
            <a:lvl1pPr algn="l">
              <a:defRPr sz="1647">
                <a:solidFill>
                  <a:schemeClr val="tx1">
                    <a:tint val="75000"/>
                  </a:schemeClr>
                </a:solidFill>
              </a:defRPr>
            </a:lvl1p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28/11/2024</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F32B7384-9BB5-4F74-873E-523A71909333}"/>
              </a:ext>
            </a:extLst>
          </p:cNvPr>
          <p:cNvSpPr>
            <a:spLocks noGrp="1"/>
          </p:cNvSpPr>
          <p:nvPr>
            <p:ph type="ftr" sz="quarter" idx="3"/>
          </p:nvPr>
        </p:nvSpPr>
        <p:spPr>
          <a:xfrm>
            <a:off x="5557808" y="8782656"/>
            <a:ext cx="5662672" cy="504498"/>
          </a:xfrm>
          <a:prstGeom prst="rect">
            <a:avLst/>
          </a:prstGeom>
        </p:spPr>
        <p:txBody>
          <a:bodyPr vert="horz" lIns="91440" tIns="45720" rIns="91440" bIns="45720" rtlCol="0" anchor="ctr"/>
          <a:lstStyle>
            <a:lvl1pPr algn="ctr">
              <a:defRPr sz="1647">
                <a:solidFill>
                  <a:schemeClr val="tx1">
                    <a:tint val="75000"/>
                  </a:schemeClr>
                </a:solidFill>
              </a:defRPr>
            </a:lvl1p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3EAB3D60-0630-4914-A195-41322340EAB6}"/>
              </a:ext>
            </a:extLst>
          </p:cNvPr>
          <p:cNvSpPr>
            <a:spLocks noGrp="1"/>
          </p:cNvSpPr>
          <p:nvPr>
            <p:ph type="sldNum" sz="quarter" idx="4"/>
          </p:nvPr>
        </p:nvSpPr>
        <p:spPr>
          <a:xfrm>
            <a:off x="11849666" y="8782656"/>
            <a:ext cx="3775115" cy="504498"/>
          </a:xfrm>
          <a:prstGeom prst="rect">
            <a:avLst/>
          </a:prstGeom>
        </p:spPr>
        <p:txBody>
          <a:bodyPr vert="horz" lIns="91440" tIns="45720" rIns="91440" bIns="45720" rtlCol="0" anchor="ctr"/>
          <a:lstStyle>
            <a:lvl1pPr algn="r">
              <a:defRPr sz="1647">
                <a:solidFill>
                  <a:schemeClr val="tx1">
                    <a:tint val="75000"/>
                  </a:schemeClr>
                </a:solidFill>
              </a:defRPr>
            </a:lvl1p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10857573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1255207" rtl="0" eaLnBrk="1" latinLnBrk="0" hangingPunct="1">
        <a:lnSpc>
          <a:spcPct val="90000"/>
        </a:lnSpc>
        <a:spcBef>
          <a:spcPct val="0"/>
        </a:spcBef>
        <a:buNone/>
        <a:defRPr sz="6040" kern="1200">
          <a:solidFill>
            <a:schemeClr val="tx1"/>
          </a:solidFill>
          <a:latin typeface="+mj-lt"/>
          <a:ea typeface="+mj-ea"/>
          <a:cs typeface="+mj-cs"/>
        </a:defRPr>
      </a:lvl1pPr>
    </p:titleStyle>
    <p:bodyStyle>
      <a:lvl1pPr marL="313802" indent="-313802" algn="l" defTabSz="1255207" rtl="0" eaLnBrk="1" latinLnBrk="0" hangingPunct="1">
        <a:lnSpc>
          <a:spcPct val="90000"/>
        </a:lnSpc>
        <a:spcBef>
          <a:spcPts val="1374"/>
        </a:spcBef>
        <a:buFont typeface="Arial" panose="020B0604020202020204" pitchFamily="34" charset="0"/>
        <a:buChar char="•"/>
        <a:defRPr sz="3844" kern="1200">
          <a:solidFill>
            <a:schemeClr val="tx1"/>
          </a:solidFill>
          <a:latin typeface="+mn-lt"/>
          <a:ea typeface="+mn-ea"/>
          <a:cs typeface="+mn-cs"/>
        </a:defRPr>
      </a:lvl1pPr>
      <a:lvl2pPr marL="941406" indent="-313802" algn="l" defTabSz="1255207" rtl="0" eaLnBrk="1" latinLnBrk="0" hangingPunct="1">
        <a:lnSpc>
          <a:spcPct val="90000"/>
        </a:lnSpc>
        <a:spcBef>
          <a:spcPts val="687"/>
        </a:spcBef>
        <a:buFont typeface="Arial" panose="020B0604020202020204" pitchFamily="34" charset="0"/>
        <a:buChar char="•"/>
        <a:defRPr sz="3294" kern="1200">
          <a:solidFill>
            <a:schemeClr val="tx1"/>
          </a:solidFill>
          <a:latin typeface="+mn-lt"/>
          <a:ea typeface="+mn-ea"/>
          <a:cs typeface="+mn-cs"/>
        </a:defRPr>
      </a:lvl2pPr>
      <a:lvl3pPr marL="1569009" indent="-313802" algn="l" defTabSz="1255207" rtl="0" eaLnBrk="1" latinLnBrk="0" hangingPunct="1">
        <a:lnSpc>
          <a:spcPct val="90000"/>
        </a:lnSpc>
        <a:spcBef>
          <a:spcPts val="687"/>
        </a:spcBef>
        <a:buFont typeface="Arial" panose="020B0604020202020204" pitchFamily="34" charset="0"/>
        <a:buChar char="•"/>
        <a:defRPr sz="2745" kern="1200">
          <a:solidFill>
            <a:schemeClr val="tx1"/>
          </a:solidFill>
          <a:latin typeface="+mn-lt"/>
          <a:ea typeface="+mn-ea"/>
          <a:cs typeface="+mn-cs"/>
        </a:defRPr>
      </a:lvl3pPr>
      <a:lvl4pPr marL="2196613"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4pPr>
      <a:lvl5pPr marL="2824215"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5pPr>
      <a:lvl6pPr marL="3451819"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6pPr>
      <a:lvl7pPr marL="4079422"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7pPr>
      <a:lvl8pPr marL="4707026"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8pPr>
      <a:lvl9pPr marL="5334629"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9pPr>
    </p:bodyStyle>
    <p:otherStyle>
      <a:defPPr>
        <a:defRPr lang="en-US"/>
      </a:defPPr>
      <a:lvl1pPr marL="0" algn="l" defTabSz="1255207" rtl="0" eaLnBrk="1" latinLnBrk="0" hangingPunct="1">
        <a:defRPr sz="2471" kern="1200">
          <a:solidFill>
            <a:schemeClr val="tx1"/>
          </a:solidFill>
          <a:latin typeface="+mn-lt"/>
          <a:ea typeface="+mn-ea"/>
          <a:cs typeface="+mn-cs"/>
        </a:defRPr>
      </a:lvl1pPr>
      <a:lvl2pPr marL="627603" algn="l" defTabSz="1255207" rtl="0" eaLnBrk="1" latinLnBrk="0" hangingPunct="1">
        <a:defRPr sz="2471" kern="1200">
          <a:solidFill>
            <a:schemeClr val="tx1"/>
          </a:solidFill>
          <a:latin typeface="+mn-lt"/>
          <a:ea typeface="+mn-ea"/>
          <a:cs typeface="+mn-cs"/>
        </a:defRPr>
      </a:lvl2pPr>
      <a:lvl3pPr marL="1255207" algn="l" defTabSz="1255207" rtl="0" eaLnBrk="1" latinLnBrk="0" hangingPunct="1">
        <a:defRPr sz="2471" kern="1200">
          <a:solidFill>
            <a:schemeClr val="tx1"/>
          </a:solidFill>
          <a:latin typeface="+mn-lt"/>
          <a:ea typeface="+mn-ea"/>
          <a:cs typeface="+mn-cs"/>
        </a:defRPr>
      </a:lvl3pPr>
      <a:lvl4pPr marL="1882810" algn="l" defTabSz="1255207" rtl="0" eaLnBrk="1" latinLnBrk="0" hangingPunct="1">
        <a:defRPr sz="2471" kern="1200">
          <a:solidFill>
            <a:schemeClr val="tx1"/>
          </a:solidFill>
          <a:latin typeface="+mn-lt"/>
          <a:ea typeface="+mn-ea"/>
          <a:cs typeface="+mn-cs"/>
        </a:defRPr>
      </a:lvl4pPr>
      <a:lvl5pPr marL="2510413" algn="l" defTabSz="1255207" rtl="0" eaLnBrk="1" latinLnBrk="0" hangingPunct="1">
        <a:defRPr sz="2471" kern="1200">
          <a:solidFill>
            <a:schemeClr val="tx1"/>
          </a:solidFill>
          <a:latin typeface="+mn-lt"/>
          <a:ea typeface="+mn-ea"/>
          <a:cs typeface="+mn-cs"/>
        </a:defRPr>
      </a:lvl5pPr>
      <a:lvl6pPr marL="3138016" algn="l" defTabSz="1255207" rtl="0" eaLnBrk="1" latinLnBrk="0" hangingPunct="1">
        <a:defRPr sz="2471" kern="1200">
          <a:solidFill>
            <a:schemeClr val="tx1"/>
          </a:solidFill>
          <a:latin typeface="+mn-lt"/>
          <a:ea typeface="+mn-ea"/>
          <a:cs typeface="+mn-cs"/>
        </a:defRPr>
      </a:lvl6pPr>
      <a:lvl7pPr marL="3765620" algn="l" defTabSz="1255207" rtl="0" eaLnBrk="1" latinLnBrk="0" hangingPunct="1">
        <a:defRPr sz="2471" kern="1200">
          <a:solidFill>
            <a:schemeClr val="tx1"/>
          </a:solidFill>
          <a:latin typeface="+mn-lt"/>
          <a:ea typeface="+mn-ea"/>
          <a:cs typeface="+mn-cs"/>
        </a:defRPr>
      </a:lvl7pPr>
      <a:lvl8pPr marL="4393223" algn="l" defTabSz="1255207" rtl="0" eaLnBrk="1" latinLnBrk="0" hangingPunct="1">
        <a:defRPr sz="2471" kern="1200">
          <a:solidFill>
            <a:schemeClr val="tx1"/>
          </a:solidFill>
          <a:latin typeface="+mn-lt"/>
          <a:ea typeface="+mn-ea"/>
          <a:cs typeface="+mn-cs"/>
        </a:defRPr>
      </a:lvl8pPr>
      <a:lvl9pPr marL="5020827" algn="l" defTabSz="1255207" rtl="0" eaLnBrk="1" latinLnBrk="0" hangingPunct="1">
        <a:defRPr sz="247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08465" y="993728"/>
            <a:ext cx="14161359" cy="1140742"/>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1308465" y="2278360"/>
            <a:ext cx="14161359" cy="6203339"/>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2527987946"/>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0.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 name="Subtitle 2"/>
          <p:cNvSpPr txBox="1"/>
          <p:nvPr/>
        </p:nvSpPr>
        <p:spPr>
          <a:xfrm>
            <a:off x="2611150" y="1280357"/>
            <a:ext cx="12440785" cy="2498252"/>
          </a:xfrm>
          <a:prstGeom prst="rect">
            <a:avLst/>
          </a:prstGeom>
        </p:spPr>
        <p:txBody>
          <a:bodyPr spcFirstLastPara="1" vert="horz" lIns="125526" tIns="62763" rIns="125526" bIns="62763" numCol="1" rtlCol="0" anchor="t">
            <a:prstTxWarp prst="textArchUp">
              <a:avLst/>
            </a:prstTxWarp>
            <a:noAutofit/>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tx2"/>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pPr defTabSz="1255207" fontAlgn="auto">
              <a:spcBef>
                <a:spcPts val="960"/>
              </a:spcBef>
              <a:spcAft>
                <a:spcPts val="0"/>
              </a:spcAft>
              <a:buClr>
                <a:srgbClr val="0B082E"/>
              </a:buClr>
              <a:defRPr/>
            </a:pPr>
            <a:endParaRPr lang="en-US" sz="3844" spc="549" dirty="0">
              <a:solidFill>
                <a:srgbClr val="0B082E"/>
              </a:solidFill>
              <a:latin typeface="Calibri" panose="020F0502020204030204" pitchFamily="34" charset="0"/>
              <a:cs typeface="Calibri" panose="020F0502020204030204" pitchFamily="34" charset="0"/>
              <a:sym typeface="Arial"/>
            </a:endParaRPr>
          </a:p>
        </p:txBody>
      </p:sp>
      <p:grpSp>
        <p:nvGrpSpPr>
          <p:cNvPr id="4" name="Group 3"/>
          <p:cNvGrpSpPr/>
          <p:nvPr/>
        </p:nvGrpSpPr>
        <p:grpSpPr>
          <a:xfrm>
            <a:off x="-2798152" y="-2373781"/>
            <a:ext cx="7845828" cy="5480081"/>
            <a:chOff x="-3782475" y="-1860243"/>
            <a:chExt cx="4286503" cy="2986590"/>
          </a:xfrm>
        </p:grpSpPr>
        <p:sp>
          <p:nvSpPr>
            <p:cNvPr id="6" name="Oval 5"/>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75119" rtl="0" fontAlgn="auto">
                <a:spcBef>
                  <a:spcPts val="0"/>
                </a:spcBef>
                <a:spcAft>
                  <a:spcPts val="0"/>
                </a:spcAft>
                <a:defRPr/>
              </a:pPr>
              <a:endParaRPr lang="en-US" sz="3303">
                <a:solidFill>
                  <a:prstClr val="white"/>
                </a:solidFill>
                <a:latin typeface="Calibri" panose="020F0502020204030204"/>
                <a:sym typeface="Arial"/>
              </a:endParaRPr>
            </a:p>
          </p:txBody>
        </p:sp>
        <p:sp>
          <p:nvSpPr>
            <p:cNvPr id="7" name="Oval 6"/>
            <p:cNvSpPr/>
            <p:nvPr/>
          </p:nvSpPr>
          <p:spPr>
            <a:xfrm>
              <a:off x="-2994971" y="-1498365"/>
              <a:ext cx="3092023" cy="259715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75119" rtl="0" fontAlgn="auto">
                <a:spcBef>
                  <a:spcPts val="0"/>
                </a:spcBef>
                <a:spcAft>
                  <a:spcPts val="0"/>
                </a:spcAft>
                <a:defRPr/>
              </a:pPr>
              <a:endParaRPr lang="en-US" sz="3303">
                <a:solidFill>
                  <a:prstClr val="white"/>
                </a:solidFill>
                <a:latin typeface="Calibri" panose="020F0502020204030204"/>
                <a:sym typeface="Arial"/>
              </a:endParaRPr>
            </a:p>
          </p:txBody>
        </p:sp>
        <p:sp>
          <p:nvSpPr>
            <p:cNvPr id="8" name="Oval 7"/>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75119" rtl="0" fontAlgn="auto">
                <a:spcBef>
                  <a:spcPts val="0"/>
                </a:spcBef>
                <a:spcAft>
                  <a:spcPts val="0"/>
                </a:spcAft>
                <a:defRPr/>
              </a:pPr>
              <a:endParaRPr lang="en-US" sz="3303">
                <a:solidFill>
                  <a:prstClr val="white"/>
                </a:solidFill>
                <a:latin typeface="Calibri" panose="020F0502020204030204"/>
                <a:sym typeface="Arial"/>
              </a:endParaRPr>
            </a:p>
          </p:txBody>
        </p:sp>
      </p:grpSp>
      <p:sp>
        <p:nvSpPr>
          <p:cNvPr id="9" name="TextBox 8"/>
          <p:cNvSpPr txBox="1"/>
          <p:nvPr/>
        </p:nvSpPr>
        <p:spPr>
          <a:xfrm>
            <a:off x="-251705" y="624131"/>
            <a:ext cx="4275523" cy="1524431"/>
          </a:xfrm>
          <a:prstGeom prst="rect">
            <a:avLst/>
          </a:prstGeom>
          <a:noFill/>
        </p:spPr>
        <p:txBody>
          <a:bodyPr wrap="square" lIns="167493" tIns="83744" rIns="167493" bIns="83744" rtlCol="0">
            <a:spAutoFit/>
          </a:bodyPr>
          <a:lstStyle/>
          <a:p>
            <a:pPr defTabSz="1675119" rtl="0" fontAlgn="auto">
              <a:spcBef>
                <a:spcPts val="0"/>
              </a:spcBef>
              <a:spcAft>
                <a:spcPts val="0"/>
              </a:spcAft>
              <a:defRPr/>
            </a:pPr>
            <a:r>
              <a:rPr lang="en-US" sz="8807" b="1" dirty="0" err="1">
                <a:solidFill>
                  <a:prstClr val="black"/>
                </a:solidFill>
                <a:latin typeface="Akronism" pitchFamily="2" charset="0"/>
                <a:ea typeface="Arabia" pitchFamily="2" charset="0"/>
                <a:cs typeface="Arabia" pitchFamily="2" charset="0"/>
                <a:sym typeface="Arial"/>
              </a:rPr>
              <a:t>Tuần</a:t>
            </a:r>
            <a:r>
              <a:rPr lang="en-US" sz="8807" b="1" dirty="0">
                <a:solidFill>
                  <a:prstClr val="black"/>
                </a:solidFill>
                <a:latin typeface="Akronism" pitchFamily="2" charset="0"/>
                <a:ea typeface="Arabia" pitchFamily="2" charset="0"/>
                <a:cs typeface="Arabia" pitchFamily="2" charset="0"/>
                <a:sym typeface="Arial"/>
              </a:rPr>
              <a:t> 12</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467" y="4830868"/>
            <a:ext cx="5033486" cy="5207762"/>
          </a:xfrm>
          <a:prstGeom prst="rect">
            <a:avLst/>
          </a:prstGeom>
        </p:spPr>
      </p:pic>
      <p:pic>
        <p:nvPicPr>
          <p:cNvPr id="12" name="Picture 4">
            <a:extLst>
              <a:ext uri="{FF2B5EF4-FFF2-40B4-BE49-F238E27FC236}">
                <a16:creationId xmlns:a16="http://schemas.microsoft.com/office/drawing/2014/main" id="{1E9A9013-52D9-431F-AFA0-07C31ABA1D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0617" y="70170"/>
            <a:ext cx="3437054" cy="32089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67539" y="2993820"/>
            <a:ext cx="9296051" cy="1446550"/>
          </a:xfrm>
          <a:prstGeom prst="rect">
            <a:avLst/>
          </a:prstGeom>
          <a:noFill/>
        </p:spPr>
        <p:txBody>
          <a:bodyPr wrap="square" rtlCol="0">
            <a:spAutoFit/>
          </a:bodyPr>
          <a:lstStyle/>
          <a:p>
            <a:r>
              <a:rPr lang="en-US" sz="8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MÔN: ĐẠO ĐỨC</a:t>
            </a:r>
          </a:p>
        </p:txBody>
      </p:sp>
      <p:sp>
        <p:nvSpPr>
          <p:cNvPr id="3" name="TextBox 2">
            <a:extLst>
              <a:ext uri="{FF2B5EF4-FFF2-40B4-BE49-F238E27FC236}">
                <a16:creationId xmlns:a16="http://schemas.microsoft.com/office/drawing/2014/main" id="{A16F55ED-6221-332E-E1DC-945E61DDF870}"/>
              </a:ext>
            </a:extLst>
          </p:cNvPr>
          <p:cNvSpPr txBox="1"/>
          <p:nvPr/>
        </p:nvSpPr>
        <p:spPr>
          <a:xfrm rot="10800000" flipV="1">
            <a:off x="5733490" y="729804"/>
            <a:ext cx="8730245" cy="55399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PHÒNG GIÁO DỤC &amp; ĐÀO TẠO HUYỆN AN LÃO </a:t>
            </a:r>
          </a:p>
        </p:txBody>
      </p:sp>
      <p:sp>
        <p:nvSpPr>
          <p:cNvPr id="11" name="TextBox 10">
            <a:extLst>
              <a:ext uri="{FF2B5EF4-FFF2-40B4-BE49-F238E27FC236}">
                <a16:creationId xmlns:a16="http://schemas.microsoft.com/office/drawing/2014/main" id="{8688C34C-A819-6656-C748-A26DB02E36D4}"/>
              </a:ext>
            </a:extLst>
          </p:cNvPr>
          <p:cNvSpPr txBox="1"/>
          <p:nvPr/>
        </p:nvSpPr>
        <p:spPr>
          <a:xfrm rot="10800000" flipV="1">
            <a:off x="5374142" y="1591445"/>
            <a:ext cx="8127570" cy="553998"/>
          </a:xfrm>
          <a:prstGeom prst="rect">
            <a:avLst/>
          </a:prstGeom>
          <a:noFill/>
        </p:spPr>
        <p:txBody>
          <a:bodyPr wrap="square" rtlCol="0">
            <a:spAutoFit/>
          </a:bodyPr>
          <a:lstStyle/>
          <a:p>
            <a:r>
              <a:rPr lang="en-US" dirty="0"/>
              <a:t>            </a:t>
            </a:r>
            <a:r>
              <a:rPr lang="en-US" dirty="0">
                <a:latin typeface="Times New Roman" panose="02020603050405020304" pitchFamily="18" charset="0"/>
                <a:cs typeface="Times New Roman" panose="02020603050405020304" pitchFamily="18" charset="0"/>
              </a:rPr>
              <a:t>TRƯỜNG TIỂU HỌC QUỐC TUẤN</a:t>
            </a:r>
          </a:p>
        </p:txBody>
      </p:sp>
      <p:sp>
        <p:nvSpPr>
          <p:cNvPr id="13" name="TextBox 12">
            <a:extLst>
              <a:ext uri="{FF2B5EF4-FFF2-40B4-BE49-F238E27FC236}">
                <a16:creationId xmlns:a16="http://schemas.microsoft.com/office/drawing/2014/main" id="{27F89141-AE09-3F0B-6A60-502840B4537C}"/>
              </a:ext>
            </a:extLst>
          </p:cNvPr>
          <p:cNvSpPr txBox="1"/>
          <p:nvPr/>
        </p:nvSpPr>
        <p:spPr>
          <a:xfrm>
            <a:off x="1476376" y="4830868"/>
            <a:ext cx="5969590" cy="55399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GIÁO VIÊN :PHẠM THỊ BÌNH</a:t>
            </a:r>
          </a:p>
        </p:txBody>
      </p:sp>
    </p:spTree>
    <p:extLst>
      <p:ext uri="{BB962C8B-B14F-4D97-AF65-F5344CB8AC3E}">
        <p14:creationId xmlns:p14="http://schemas.microsoft.com/office/powerpoint/2010/main" val="620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2">
            <a:extLst>
              <a:ext uri="{FF2B5EF4-FFF2-40B4-BE49-F238E27FC236}">
                <a16:creationId xmlns:a16="http://schemas.microsoft.com/office/drawing/2014/main" id="{E074A419-6825-46D6-BB56-F7617E23BA41}"/>
              </a:ext>
            </a:extLst>
          </p:cNvPr>
          <p:cNvSpPr/>
          <p:nvPr/>
        </p:nvSpPr>
        <p:spPr>
          <a:xfrm rot="443414">
            <a:off x="1360393" y="1057246"/>
            <a:ext cx="6334937" cy="3234798"/>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549A05-ADFD-4A92-9D3A-A2706E1A8819}"/>
              </a:ext>
            </a:extLst>
          </p:cNvPr>
          <p:cNvSpPr/>
          <p:nvPr/>
        </p:nvSpPr>
        <p:spPr>
          <a:xfrm>
            <a:off x="1908424" y="1786240"/>
            <a:ext cx="5400600" cy="1569660"/>
          </a:xfrm>
          <a:prstGeom prst="rect">
            <a:avLst/>
          </a:prstGeom>
        </p:spPr>
        <p:txBody>
          <a:bodyPr wrap="square">
            <a:spAutoFit/>
          </a:bodyPr>
          <a:lstStyle/>
          <a:p>
            <a:pPr algn="just"/>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 name="Rectangle: Rounded Corners 6">
            <a:extLst>
              <a:ext uri="{FF2B5EF4-FFF2-40B4-BE49-F238E27FC236}">
                <a16:creationId xmlns:a16="http://schemas.microsoft.com/office/drawing/2014/main" id="{6CBAE783-086A-4DC9-B8EE-F092A7E3C6D0}"/>
              </a:ext>
            </a:extLst>
          </p:cNvPr>
          <p:cNvSpPr/>
          <p:nvPr/>
        </p:nvSpPr>
        <p:spPr>
          <a:xfrm>
            <a:off x="1374460" y="6340553"/>
            <a:ext cx="14329592"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00" b="1" dirty="0">
              <a:solidFill>
                <a:srgbClr val="FFFFFF"/>
              </a:solidFill>
              <a:latin typeface="Times New Roman" panose="02020603050405020304" pitchFamily="18" charset="0"/>
              <a:cs typeface="Times New Roman" panose="02020603050405020304" pitchFamily="18" charset="0"/>
            </a:endParaRPr>
          </a:p>
          <a:p>
            <a:pPr algn="ctr"/>
            <a:r>
              <a:rPr lang="nl-NL" sz="4000" b="1" dirty="0">
                <a:solidFill>
                  <a:srgbClr val="FFFFFF"/>
                </a:solidFill>
                <a:latin typeface="Times New Roman" panose="02020603050405020304" pitchFamily="18" charset="0"/>
                <a:cs typeface="Times New Roman" panose="02020603050405020304" pitchFamily="18" charset="0"/>
              </a:rPr>
              <a:t>Không tán thành vì: Chúng ta nên hỏi từ bất kì ai, miễn là ở họ có những điều hay đáng để chúng ta học hỏi.</a:t>
            </a:r>
            <a:endParaRPr lang="en-US" sz="4000" b="1" dirty="0">
              <a:solidFill>
                <a:srgbClr val="FFFFFF"/>
              </a:solidFill>
              <a:latin typeface="Times New Roman" panose="02020603050405020304" pitchFamily="18" charset="0"/>
              <a:cs typeface="Times New Roman" panose="02020603050405020304" pitchFamily="18" charset="0"/>
            </a:endParaRPr>
          </a:p>
          <a:p>
            <a:r>
              <a:rPr lang="nl-NL" b="1" dirty="0">
                <a:solidFill>
                  <a:srgbClr val="FFFFFF"/>
                </a:solidFill>
              </a:rPr>
              <a:t> </a:t>
            </a:r>
            <a:endParaRPr lang="en-US" b="1" dirty="0">
              <a:solidFill>
                <a:srgbClr val="FFFFFF"/>
              </a:solidFill>
            </a:endParaRPr>
          </a:p>
          <a:p>
            <a:pPr algn="ctr"/>
            <a:endParaRPr lang="en-US" sz="4000" b="1" dirty="0">
              <a:solidFill>
                <a:srgbClr val="FFFFFF"/>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9656373" y="1258427"/>
            <a:ext cx="6075582" cy="4194946"/>
            <a:chOff x="8880406" y="4684313"/>
            <a:chExt cx="6075582" cy="4194946"/>
          </a:xfrm>
        </p:grpSpPr>
        <p:pic>
          <p:nvPicPr>
            <p:cNvPr id="7" name="Picture 6">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l="51627" t="50173"/>
            <a:stretch/>
          </p:blipFill>
          <p:spPr>
            <a:xfrm>
              <a:off x="8880406" y="4747426"/>
              <a:ext cx="5135009" cy="4131833"/>
            </a:xfrm>
            <a:prstGeom prst="rect">
              <a:avLst/>
            </a:prstGeom>
          </p:spPr>
        </p:pic>
        <p:sp>
          <p:nvSpPr>
            <p:cNvPr id="8" name="Oval Callout 7"/>
            <p:cNvSpPr/>
            <p:nvPr/>
          </p:nvSpPr>
          <p:spPr>
            <a:xfrm>
              <a:off x="8966530" y="4684313"/>
              <a:ext cx="5989458"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9643583" y="4894648"/>
              <a:ext cx="5179755"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Chỉ</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lớn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tuổi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mình</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364106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3D05C6-2906-4B3E-9639-91672FE68E88}"/>
              </a:ext>
            </a:extLst>
          </p:cNvPr>
          <p:cNvPicPr>
            <a:picLocks noChangeAspect="1"/>
          </p:cNvPicPr>
          <p:nvPr/>
        </p:nvPicPr>
        <p:blipFill>
          <a:blip r:embed="rId2"/>
          <a:stretch>
            <a:fillRect/>
          </a:stretch>
        </p:blipFill>
        <p:spPr>
          <a:xfrm>
            <a:off x="0" y="-16170"/>
            <a:ext cx="16778288" cy="9491958"/>
          </a:xfrm>
          <a:prstGeom prst="rect">
            <a:avLst/>
          </a:prstGeom>
        </p:spPr>
      </p:pic>
      <p:pic>
        <p:nvPicPr>
          <p:cNvPr id="3" name="Picture 2">
            <a:extLst>
              <a:ext uri="{FF2B5EF4-FFF2-40B4-BE49-F238E27FC236}">
                <a16:creationId xmlns:a16="http://schemas.microsoft.com/office/drawing/2014/main" id="{CE73B858-3A38-4025-8804-9DEC8D9657BF}"/>
              </a:ext>
            </a:extLst>
          </p:cNvPr>
          <p:cNvPicPr>
            <a:picLocks noChangeAspect="1"/>
          </p:cNvPicPr>
          <p:nvPr/>
        </p:nvPicPr>
        <p:blipFill>
          <a:blip r:embed="rId3"/>
          <a:stretch>
            <a:fillRect/>
          </a:stretch>
        </p:blipFill>
        <p:spPr>
          <a:xfrm>
            <a:off x="0" y="-16170"/>
            <a:ext cx="10600336" cy="9491958"/>
          </a:xfrm>
          <a:prstGeom prst="rect">
            <a:avLst/>
          </a:prstGeom>
        </p:spPr>
      </p:pic>
      <p:sp>
        <p:nvSpPr>
          <p:cNvPr id="11" name="Rectangle 10">
            <a:extLst>
              <a:ext uri="{FF2B5EF4-FFF2-40B4-BE49-F238E27FC236}">
                <a16:creationId xmlns:a16="http://schemas.microsoft.com/office/drawing/2014/main" id="{B410BC29-71FE-4F5F-8E16-EBAD74E1DB6E}"/>
              </a:ext>
            </a:extLst>
          </p:cNvPr>
          <p:cNvSpPr/>
          <p:nvPr/>
        </p:nvSpPr>
        <p:spPr>
          <a:xfrm>
            <a:off x="10766202" y="705446"/>
            <a:ext cx="6012086" cy="8556188"/>
          </a:xfrm>
          <a:prstGeom prst="rect">
            <a:avLst/>
          </a:prstGeom>
        </p:spPr>
        <p:txBody>
          <a:bodyPr wrap="square">
            <a:spAutoFit/>
          </a:bodyPr>
          <a:lstStyle/>
          <a:p>
            <a:r>
              <a:rPr lang="vi-VN" sz="5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Kết luận: </a:t>
            </a:r>
            <a:r>
              <a:rPr lang="vi-VN" sz="5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Ham học hỏi sẽ giúp chúng ta hiểu thêm nhiều kiến thức mới, nhờ đó sẽ tiến bộ hơn trong học tập. Nếu chịu khó quan sát và tìm hiểu, chúng ta sẽ học hỏi được rất nhiều kiến thức bổ ích về thế giới xung quanh mình.</a:t>
            </a:r>
            <a:endParaRPr lang="en-US" sz="5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7549174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90"/>
                                          </p:val>
                                        </p:tav>
                                        <p:tav tm="100000">
                                          <p:val>
                                            <p:fltVal val="0"/>
                                          </p:val>
                                        </p:tav>
                                      </p:tavLst>
                                    </p:anim>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图片 7171"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7173" name="图片 7172" descr="18"/>
          <p:cNvPicPr>
            <a:picLocks noChangeAspect="1"/>
          </p:cNvPicPr>
          <p:nvPr/>
        </p:nvPicPr>
        <p:blipFill>
          <a:blip r:embed="rId4"/>
          <a:stretch>
            <a:fillRect/>
          </a:stretch>
        </p:blipFill>
        <p:spPr>
          <a:xfrm>
            <a:off x="1044575" y="417513"/>
            <a:ext cx="8748713" cy="8696325"/>
          </a:xfrm>
          <a:prstGeom prst="rect">
            <a:avLst/>
          </a:prstGeom>
          <a:noFill/>
          <a:ln w="9525">
            <a:noFill/>
          </a:ln>
        </p:spPr>
      </p:pic>
      <p:pic>
        <p:nvPicPr>
          <p:cNvPr id="7174" name="图片 7173" descr="19"/>
          <p:cNvPicPr>
            <a:picLocks noChangeAspect="1"/>
          </p:cNvPicPr>
          <p:nvPr/>
        </p:nvPicPr>
        <p:blipFill>
          <a:blip r:embed="rId5"/>
          <a:stretch>
            <a:fillRect/>
          </a:stretch>
        </p:blipFill>
        <p:spPr>
          <a:xfrm>
            <a:off x="9756775" y="2146300"/>
            <a:ext cx="6288088" cy="6972300"/>
          </a:xfrm>
          <a:prstGeom prst="rect">
            <a:avLst/>
          </a:prstGeom>
          <a:noFill/>
          <a:ln w="9525">
            <a:noFill/>
          </a:ln>
        </p:spPr>
      </p:pic>
      <p:sp>
        <p:nvSpPr>
          <p:cNvPr id="2" name="Rectangle 1">
            <a:extLst>
              <a:ext uri="{FF2B5EF4-FFF2-40B4-BE49-F238E27FC236}">
                <a16:creationId xmlns:a16="http://schemas.microsoft.com/office/drawing/2014/main" id="{06F2DC0A-4F64-49DC-8284-B943AA8D5A2A}"/>
              </a:ext>
            </a:extLst>
          </p:cNvPr>
          <p:cNvSpPr/>
          <p:nvPr/>
        </p:nvSpPr>
        <p:spPr>
          <a:xfrm>
            <a:off x="1980432" y="2292385"/>
            <a:ext cx="6617493" cy="3785652"/>
          </a:xfrm>
          <a:prstGeom prst="rect">
            <a:avLst/>
          </a:prstGeom>
        </p:spPr>
        <p:txBody>
          <a:bodyPr wrap="square">
            <a:spAutoFit/>
          </a:bodyPr>
          <a:lstStyle/>
          <a:p>
            <a:pPr algn="ctr"/>
            <a:r>
              <a:rPr lang="en-US" sz="6000" b="1">
                <a:solidFill>
                  <a:srgbClr val="FF0066"/>
                </a:solidFill>
                <a:latin typeface="Arial-Rounded" panose="020B0500000000000000" pitchFamily="34" charset="0"/>
                <a:ea typeface="Arial-Rounded" panose="020B0500000000000000" pitchFamily="34" charset="0"/>
                <a:cs typeface="Arial-Rounded" panose="020B0500000000000000" pitchFamily="34" charset="0"/>
              </a:rPr>
              <a:t>Bài tập 2: </a:t>
            </a:r>
          </a:p>
          <a:p>
            <a:pPr algn="ctr"/>
            <a:r>
              <a:rPr lang="en-US" sz="6000" b="1">
                <a:solidFill>
                  <a:srgbClr val="FF0066"/>
                </a:solidFill>
                <a:latin typeface="Arial-Rounded" panose="020B0500000000000000" pitchFamily="34" charset="0"/>
                <a:ea typeface="Arial-Rounded" panose="020B0500000000000000" pitchFamily="34" charset="0"/>
                <a:cs typeface="Arial-Rounded" panose="020B0500000000000000" pitchFamily="34" charset="0"/>
              </a:rPr>
              <a:t>Nhận xét thái độ, hành vi của các bạn trong tranh. </a:t>
            </a:r>
            <a:endParaRPr lang="en-US" sz="6000">
              <a:solidFill>
                <a:srgbClr val="FF0066"/>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8132" descr="1-52"/>
          <p:cNvPicPr>
            <a:picLocks noChangeAspect="1"/>
          </p:cNvPicPr>
          <p:nvPr/>
        </p:nvPicPr>
        <p:blipFill>
          <a:blip r:embed="rId2"/>
          <a:stretch>
            <a:fillRect/>
          </a:stretch>
        </p:blipFill>
        <p:spPr>
          <a:xfrm>
            <a:off x="-58737" y="7267708"/>
            <a:ext cx="3403599" cy="2318774"/>
          </a:xfrm>
          <a:prstGeom prst="rect">
            <a:avLst/>
          </a:prstGeom>
          <a:noFill/>
          <a:ln w="9525">
            <a:noFill/>
          </a:ln>
        </p:spPr>
      </p:pic>
      <p:pic>
        <p:nvPicPr>
          <p:cNvPr id="3" name="图片 48134" descr="1-51"/>
          <p:cNvPicPr>
            <a:picLocks noChangeAspect="1"/>
          </p:cNvPicPr>
          <p:nvPr/>
        </p:nvPicPr>
        <p:blipFill>
          <a:blip r:embed="rId3"/>
          <a:stretch>
            <a:fillRect/>
          </a:stretch>
        </p:blipFill>
        <p:spPr>
          <a:xfrm>
            <a:off x="14437816" y="7415270"/>
            <a:ext cx="2340472" cy="2060518"/>
          </a:xfrm>
          <a:prstGeom prst="rect">
            <a:avLst/>
          </a:prstGeom>
          <a:noFill/>
          <a:ln w="9525">
            <a:noFill/>
          </a:ln>
        </p:spPr>
      </p:pic>
      <p:pic>
        <p:nvPicPr>
          <p:cNvPr id="4" name="Picture 3">
            <a:extLst>
              <a:ext uri="{FF2B5EF4-FFF2-40B4-BE49-F238E27FC236}">
                <a16:creationId xmlns:a16="http://schemas.microsoft.com/office/drawing/2014/main" id="{18FB513D-3B7C-4326-8882-149B6B23078E}"/>
              </a:ext>
            </a:extLst>
          </p:cNvPr>
          <p:cNvPicPr>
            <a:picLocks noChangeAspect="1"/>
          </p:cNvPicPr>
          <p:nvPr/>
        </p:nvPicPr>
        <p:blipFill>
          <a:blip r:embed="rId4"/>
          <a:stretch>
            <a:fillRect/>
          </a:stretch>
        </p:blipFill>
        <p:spPr>
          <a:xfrm>
            <a:off x="3344862" y="537369"/>
            <a:ext cx="10029825" cy="4200525"/>
          </a:xfrm>
          <a:prstGeom prst="rect">
            <a:avLst/>
          </a:prstGeom>
        </p:spPr>
      </p:pic>
      <p:pic>
        <p:nvPicPr>
          <p:cNvPr id="5" name="Picture 4">
            <a:extLst>
              <a:ext uri="{FF2B5EF4-FFF2-40B4-BE49-F238E27FC236}">
                <a16:creationId xmlns:a16="http://schemas.microsoft.com/office/drawing/2014/main" id="{4A0BB940-6447-4B51-B067-7CB237604743}"/>
              </a:ext>
            </a:extLst>
          </p:cNvPr>
          <p:cNvPicPr>
            <a:picLocks noChangeAspect="1"/>
          </p:cNvPicPr>
          <p:nvPr/>
        </p:nvPicPr>
        <p:blipFill>
          <a:blip r:embed="rId5"/>
          <a:stretch>
            <a:fillRect/>
          </a:stretch>
        </p:blipFill>
        <p:spPr>
          <a:xfrm>
            <a:off x="3415258" y="4737894"/>
            <a:ext cx="9991725" cy="4038600"/>
          </a:xfrm>
          <a:prstGeom prst="rect">
            <a:avLst/>
          </a:prstGeom>
        </p:spPr>
      </p:pic>
    </p:spTree>
    <p:extLst>
      <p:ext uri="{BB962C8B-B14F-4D97-AF65-F5344CB8AC3E}">
        <p14:creationId xmlns:p14="http://schemas.microsoft.com/office/powerpoint/2010/main" val="261432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23485F-CE79-4D28-B54E-1A17725CEB87}"/>
              </a:ext>
            </a:extLst>
          </p:cNvPr>
          <p:cNvPicPr>
            <a:picLocks noChangeAspect="1"/>
          </p:cNvPicPr>
          <p:nvPr/>
        </p:nvPicPr>
        <p:blipFill>
          <a:blip r:embed="rId2"/>
          <a:stretch>
            <a:fillRect/>
          </a:stretch>
        </p:blipFill>
        <p:spPr>
          <a:xfrm>
            <a:off x="5508824" y="546894"/>
            <a:ext cx="6286500" cy="4191000"/>
          </a:xfrm>
          <a:prstGeom prst="rect">
            <a:avLst/>
          </a:prstGeom>
        </p:spPr>
      </p:pic>
      <p:sp>
        <p:nvSpPr>
          <p:cNvPr id="3" name="Flowchart: Sequential Access Storage 2">
            <a:extLst>
              <a:ext uri="{FF2B5EF4-FFF2-40B4-BE49-F238E27FC236}">
                <a16:creationId xmlns:a16="http://schemas.microsoft.com/office/drawing/2014/main" id="{2A617258-A656-4716-82F3-5D0FA4129269}"/>
              </a:ext>
            </a:extLst>
          </p:cNvPr>
          <p:cNvSpPr/>
          <p:nvPr/>
        </p:nvSpPr>
        <p:spPr>
          <a:xfrm>
            <a:off x="1116336" y="546894"/>
            <a:ext cx="4320480" cy="4046984"/>
          </a:xfrm>
          <a:prstGeom prst="flowChartMagnetic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Nhận xét về thái độ, hành vi của các bạn trong tranh?</a:t>
            </a:r>
          </a:p>
        </p:txBody>
      </p:sp>
      <p:sp>
        <p:nvSpPr>
          <p:cNvPr id="4" name="Scroll: Horizontal 8">
            <a:extLst>
              <a:ext uri="{FF2B5EF4-FFF2-40B4-BE49-F238E27FC236}">
                <a16:creationId xmlns:a16="http://schemas.microsoft.com/office/drawing/2014/main" id="{A61AC14B-0CD5-4F24-A924-C937EA4A79DA}"/>
              </a:ext>
            </a:extLst>
          </p:cNvPr>
          <p:cNvSpPr/>
          <p:nvPr/>
        </p:nvSpPr>
        <p:spPr>
          <a:xfrm>
            <a:off x="1908424" y="5673998"/>
            <a:ext cx="13321480" cy="2952328"/>
          </a:xfrm>
          <a:prstGeom prst="horizontalScroll">
            <a:avLst/>
          </a:prstGeom>
          <a:solidFill>
            <a:srgbClr val="D0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000" b="1">
                <a:solidFill>
                  <a:schemeClr val="tx1"/>
                </a:solidFill>
                <a:latin typeface="Times New Roman" panose="02020603050405020304" pitchFamily="18" charset="0"/>
                <a:cs typeface="Times New Roman" panose="02020603050405020304" pitchFamily="18" charset="0"/>
              </a:rPr>
              <a:t>Tranh 1: Bạn chưa ham học hỏi vì ngại khó và không chịu quan sát  cách làm từ mẹ để học hỏi và làm theo.</a:t>
            </a:r>
            <a:endParaRPr lang="en-US" sz="50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815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Sequential Access Storage 1">
            <a:extLst>
              <a:ext uri="{FF2B5EF4-FFF2-40B4-BE49-F238E27FC236}">
                <a16:creationId xmlns:a16="http://schemas.microsoft.com/office/drawing/2014/main" id="{2A617258-A656-4716-82F3-5D0FA4129269}"/>
              </a:ext>
            </a:extLst>
          </p:cNvPr>
          <p:cNvSpPr/>
          <p:nvPr/>
        </p:nvSpPr>
        <p:spPr>
          <a:xfrm>
            <a:off x="1116336" y="546894"/>
            <a:ext cx="4320480" cy="4046984"/>
          </a:xfrm>
          <a:prstGeom prst="flowChartMagnetic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anose="02020603050405020304" pitchFamily="18" charset="0"/>
                <a:cs typeface="Times New Roman" panose="02020603050405020304" pitchFamily="18" charset="0"/>
              </a:rPr>
              <a:t>Nhận xét về thái độ, hành vi của các bạn trong tranh?</a:t>
            </a:r>
          </a:p>
        </p:txBody>
      </p:sp>
      <p:sp>
        <p:nvSpPr>
          <p:cNvPr id="3" name="Scroll: Horizontal 8">
            <a:extLst>
              <a:ext uri="{FF2B5EF4-FFF2-40B4-BE49-F238E27FC236}">
                <a16:creationId xmlns:a16="http://schemas.microsoft.com/office/drawing/2014/main" id="{A61AC14B-0CD5-4F24-A924-C937EA4A79DA}"/>
              </a:ext>
            </a:extLst>
          </p:cNvPr>
          <p:cNvSpPr/>
          <p:nvPr/>
        </p:nvSpPr>
        <p:spPr>
          <a:xfrm>
            <a:off x="1908424" y="5673998"/>
            <a:ext cx="13321480" cy="2952328"/>
          </a:xfrm>
          <a:prstGeom prst="horizontalScroll">
            <a:avLst/>
          </a:prstGeom>
          <a:solidFill>
            <a:srgbClr val="D0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000">
                <a:solidFill>
                  <a:schemeClr val="tx1"/>
                </a:solidFill>
                <a:latin typeface="Times New Roman" panose="02020603050405020304" pitchFamily="18" charset="0"/>
                <a:cs typeface="Times New Roman" panose="02020603050405020304" pitchFamily="18" charset="0"/>
              </a:rPr>
              <a:t>Tranh 2: Bạn chưa ham học hỏi vì ngại hỏi người khác về những điều mình chưa biết, như vậy sẽ khó có thể tiến bộ được.</a:t>
            </a:r>
            <a:endParaRPr lang="en-US" sz="500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A023858-83DC-4FA5-A023-69A585986D17}"/>
              </a:ext>
            </a:extLst>
          </p:cNvPr>
          <p:cNvPicPr>
            <a:picLocks noChangeAspect="1"/>
          </p:cNvPicPr>
          <p:nvPr/>
        </p:nvPicPr>
        <p:blipFill>
          <a:blip r:embed="rId2"/>
          <a:stretch>
            <a:fillRect/>
          </a:stretch>
        </p:blipFill>
        <p:spPr>
          <a:xfrm>
            <a:off x="6732960" y="1995"/>
            <a:ext cx="5832648" cy="5672003"/>
          </a:xfrm>
          <a:prstGeom prst="rect">
            <a:avLst/>
          </a:prstGeom>
        </p:spPr>
      </p:pic>
      <p:sp>
        <p:nvSpPr>
          <p:cNvPr id="5" name="Rectangle 4">
            <a:extLst>
              <a:ext uri="{FF2B5EF4-FFF2-40B4-BE49-F238E27FC236}">
                <a16:creationId xmlns:a16="http://schemas.microsoft.com/office/drawing/2014/main" id="{C72AA72C-397A-4698-8825-D310EC04D2E1}"/>
              </a:ext>
            </a:extLst>
          </p:cNvPr>
          <p:cNvSpPr/>
          <p:nvPr/>
        </p:nvSpPr>
        <p:spPr>
          <a:xfrm>
            <a:off x="5796856" y="273398"/>
            <a:ext cx="2376264" cy="165618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07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Sequential Access Storage 2">
            <a:extLst>
              <a:ext uri="{FF2B5EF4-FFF2-40B4-BE49-F238E27FC236}">
                <a16:creationId xmlns:a16="http://schemas.microsoft.com/office/drawing/2014/main" id="{2A617258-A656-4716-82F3-5D0FA4129269}"/>
              </a:ext>
            </a:extLst>
          </p:cNvPr>
          <p:cNvSpPr/>
          <p:nvPr/>
        </p:nvSpPr>
        <p:spPr>
          <a:xfrm>
            <a:off x="1116336" y="546894"/>
            <a:ext cx="4320480" cy="4046984"/>
          </a:xfrm>
          <a:prstGeom prst="flowChartMagnetic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anose="02020603050405020304" pitchFamily="18" charset="0"/>
                <a:cs typeface="Times New Roman" panose="02020603050405020304" pitchFamily="18" charset="0"/>
              </a:rPr>
              <a:t>Nhận xét về thái độ, hành vi của các bạn trong tranh?</a:t>
            </a:r>
          </a:p>
        </p:txBody>
      </p:sp>
      <p:sp>
        <p:nvSpPr>
          <p:cNvPr id="4" name="Scroll: Horizontal 8">
            <a:extLst>
              <a:ext uri="{FF2B5EF4-FFF2-40B4-BE49-F238E27FC236}">
                <a16:creationId xmlns:a16="http://schemas.microsoft.com/office/drawing/2014/main" id="{A61AC14B-0CD5-4F24-A924-C937EA4A79DA}"/>
              </a:ext>
            </a:extLst>
          </p:cNvPr>
          <p:cNvSpPr/>
          <p:nvPr/>
        </p:nvSpPr>
        <p:spPr>
          <a:xfrm>
            <a:off x="1908424" y="5673998"/>
            <a:ext cx="13321480" cy="2952328"/>
          </a:xfrm>
          <a:prstGeom prst="horizontalScroll">
            <a:avLst/>
          </a:prstGeom>
          <a:solidFill>
            <a:srgbClr val="D0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000">
                <a:solidFill>
                  <a:schemeClr val="tx1"/>
                </a:solidFill>
                <a:latin typeface="Times New Roman" panose="02020603050405020304" pitchFamily="18" charset="0"/>
                <a:cs typeface="Times New Roman" panose="02020603050405020304" pitchFamily="18" charset="0"/>
              </a:rPr>
              <a:t>Tranh 3: Bạn là người ham học hỏi vì thích tự khám phá, tìm hiểu những điều mới mẻ từ những cuốn sách.</a:t>
            </a:r>
            <a:endParaRPr lang="en-US" sz="500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72AA72C-397A-4698-8825-D310EC04D2E1}"/>
              </a:ext>
            </a:extLst>
          </p:cNvPr>
          <p:cNvSpPr/>
          <p:nvPr/>
        </p:nvSpPr>
        <p:spPr>
          <a:xfrm>
            <a:off x="5796856" y="273398"/>
            <a:ext cx="2376264" cy="165618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D52C517-E22E-4BE0-B0F7-CFCEDC231E45}"/>
              </a:ext>
            </a:extLst>
          </p:cNvPr>
          <p:cNvPicPr>
            <a:picLocks noChangeAspect="1"/>
          </p:cNvPicPr>
          <p:nvPr/>
        </p:nvPicPr>
        <p:blipFill>
          <a:blip r:embed="rId2"/>
          <a:stretch>
            <a:fillRect/>
          </a:stretch>
        </p:blipFill>
        <p:spPr>
          <a:xfrm>
            <a:off x="7885088" y="617774"/>
            <a:ext cx="6028792" cy="4938345"/>
          </a:xfrm>
          <a:prstGeom prst="rect">
            <a:avLst/>
          </a:prstGeom>
        </p:spPr>
      </p:pic>
    </p:spTree>
    <p:extLst>
      <p:ext uri="{BB962C8B-B14F-4D97-AF65-F5344CB8AC3E}">
        <p14:creationId xmlns:p14="http://schemas.microsoft.com/office/powerpoint/2010/main" val="413154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3A0331-55F5-46B9-BE8F-255D9B9DB197}"/>
              </a:ext>
            </a:extLst>
          </p:cNvPr>
          <p:cNvSpPr/>
          <p:nvPr/>
        </p:nvSpPr>
        <p:spPr>
          <a:xfrm>
            <a:off x="0" y="4686"/>
            <a:ext cx="16808264" cy="94757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t>nhận xét về thái độ, hành vi của các bạn trong tranh.</a:t>
            </a:r>
          </a:p>
        </p:txBody>
      </p:sp>
      <p:sp>
        <p:nvSpPr>
          <p:cNvPr id="8" name="Flowchart: Sequential Access Storage 7">
            <a:extLst>
              <a:ext uri="{FF2B5EF4-FFF2-40B4-BE49-F238E27FC236}">
                <a16:creationId xmlns:a16="http://schemas.microsoft.com/office/drawing/2014/main" id="{2A617258-A656-4716-82F3-5D0FA4129269}"/>
              </a:ext>
            </a:extLst>
          </p:cNvPr>
          <p:cNvSpPr/>
          <p:nvPr/>
        </p:nvSpPr>
        <p:spPr>
          <a:xfrm>
            <a:off x="1116336" y="546894"/>
            <a:ext cx="4320480" cy="4046984"/>
          </a:xfrm>
          <a:prstGeom prst="flowChartMagnetic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anose="02020603050405020304" pitchFamily="18" charset="0"/>
                <a:cs typeface="Times New Roman" panose="02020603050405020304" pitchFamily="18" charset="0"/>
              </a:rPr>
              <a:t>Nhận xét về thái độ, hành vi của các bạn trong tranh?</a:t>
            </a:r>
          </a:p>
        </p:txBody>
      </p:sp>
      <p:sp>
        <p:nvSpPr>
          <p:cNvPr id="9" name="Scroll: Horizontal 8">
            <a:extLst>
              <a:ext uri="{FF2B5EF4-FFF2-40B4-BE49-F238E27FC236}">
                <a16:creationId xmlns:a16="http://schemas.microsoft.com/office/drawing/2014/main" id="{A61AC14B-0CD5-4F24-A924-C937EA4A79DA}"/>
              </a:ext>
            </a:extLst>
          </p:cNvPr>
          <p:cNvSpPr/>
          <p:nvPr/>
        </p:nvSpPr>
        <p:spPr>
          <a:xfrm>
            <a:off x="1908424" y="5673998"/>
            <a:ext cx="13321480" cy="2952328"/>
          </a:xfrm>
          <a:prstGeom prst="horizontalScroll">
            <a:avLst/>
          </a:prstGeom>
          <a:solidFill>
            <a:srgbClr val="D0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000">
                <a:solidFill>
                  <a:schemeClr val="tx1"/>
                </a:solidFill>
                <a:latin typeface="Times New Roman" panose="02020603050405020304" pitchFamily="18" charset="0"/>
                <a:cs typeface="Times New Roman" panose="02020603050405020304" pitchFamily="18" charset="0"/>
              </a:rPr>
              <a:t>Tranh 4: Bạn là người ham học hỏi vì luôn chủ động giao lưu, học hỏi từ những bạn khác.</a:t>
            </a:r>
            <a:endParaRPr lang="en-US" sz="5000">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72AA72C-397A-4698-8825-D310EC04D2E1}"/>
              </a:ext>
            </a:extLst>
          </p:cNvPr>
          <p:cNvSpPr/>
          <p:nvPr/>
        </p:nvSpPr>
        <p:spPr>
          <a:xfrm>
            <a:off x="5796856" y="273398"/>
            <a:ext cx="2376264" cy="165618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895DF1D-6A75-4280-8775-525B93C6AA1D}"/>
              </a:ext>
            </a:extLst>
          </p:cNvPr>
          <p:cNvPicPr>
            <a:picLocks noChangeAspect="1"/>
          </p:cNvPicPr>
          <p:nvPr/>
        </p:nvPicPr>
        <p:blipFill>
          <a:blip r:embed="rId2"/>
          <a:stretch>
            <a:fillRect/>
          </a:stretch>
        </p:blipFill>
        <p:spPr>
          <a:xfrm>
            <a:off x="6732960" y="70933"/>
            <a:ext cx="7587357" cy="5465583"/>
          </a:xfrm>
          <a:prstGeom prst="rect">
            <a:avLst/>
          </a:prstGeom>
        </p:spPr>
      </p:pic>
    </p:spTree>
    <p:extLst>
      <p:ext uri="{BB962C8B-B14F-4D97-AF65-F5344CB8AC3E}">
        <p14:creationId xmlns:p14="http://schemas.microsoft.com/office/powerpoint/2010/main" val="61215768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54025"/>
            <a:ext cx="11685588" cy="9929813"/>
          </a:xfrm>
          <a:prstGeom prst="rect">
            <a:avLst/>
          </a:prstGeom>
          <a:noFill/>
          <a:ln w="9525">
            <a:noFill/>
          </a:ln>
        </p:spPr>
      </p:pic>
      <p:sp>
        <p:nvSpPr>
          <p:cNvPr id="6" name="矩形 5"/>
          <p:cNvSpPr/>
          <p:nvPr/>
        </p:nvSpPr>
        <p:spPr>
          <a:xfrm rot="21413628">
            <a:off x="2285527" y="4064582"/>
            <a:ext cx="5870259" cy="1323439"/>
          </a:xfrm>
          <a:prstGeom prst="rect">
            <a:avLst/>
          </a:prstGeom>
        </p:spPr>
        <p:txBody>
          <a:bodyPr wrap="square">
            <a:spAutoFit/>
          </a:bodyPr>
          <a:lstStyle/>
          <a:p>
            <a:r>
              <a:rPr lang="en-US" altLang="zh-CN" sz="8000"/>
              <a:t>VẬN DỤNG</a:t>
            </a:r>
            <a:endParaRPr lang="zh-CN" altLang="en-US" sz="8000" dirty="0"/>
          </a:p>
        </p:txBody>
      </p:sp>
    </p:spTree>
    <p:extLst>
      <p:ext uri="{BB962C8B-B14F-4D97-AF65-F5344CB8AC3E}">
        <p14:creationId xmlns:p14="http://schemas.microsoft.com/office/powerpoint/2010/main" val="820232474"/>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图片 33796" descr="1-17"/>
          <p:cNvPicPr>
            <a:picLocks noChangeAspect="1"/>
          </p:cNvPicPr>
          <p:nvPr/>
        </p:nvPicPr>
        <p:blipFill>
          <a:blip r:embed="rId3"/>
          <a:stretch>
            <a:fillRect/>
          </a:stretch>
        </p:blipFill>
        <p:spPr>
          <a:xfrm>
            <a:off x="-323850" y="5622925"/>
            <a:ext cx="17102138" cy="3852863"/>
          </a:xfrm>
          <a:prstGeom prst="rect">
            <a:avLst/>
          </a:prstGeom>
          <a:noFill/>
          <a:ln w="9525">
            <a:noFill/>
          </a:ln>
        </p:spPr>
      </p:pic>
      <p:pic>
        <p:nvPicPr>
          <p:cNvPr id="33798" name="图片 33797" descr="1-24"/>
          <p:cNvPicPr>
            <a:picLocks noChangeAspect="1"/>
          </p:cNvPicPr>
          <p:nvPr/>
        </p:nvPicPr>
        <p:blipFill>
          <a:blip r:embed="rId4"/>
          <a:stretch>
            <a:fillRect/>
          </a:stretch>
        </p:blipFill>
        <p:spPr>
          <a:xfrm>
            <a:off x="8983663" y="201613"/>
            <a:ext cx="3005137" cy="2736850"/>
          </a:xfrm>
          <a:prstGeom prst="rect">
            <a:avLst/>
          </a:prstGeom>
          <a:noFill/>
          <a:ln w="9525">
            <a:noFill/>
          </a:ln>
        </p:spPr>
      </p:pic>
      <p:pic>
        <p:nvPicPr>
          <p:cNvPr id="33799" name="图片 33798" descr="1-23"/>
          <p:cNvPicPr>
            <a:picLocks noChangeAspect="1"/>
          </p:cNvPicPr>
          <p:nvPr/>
        </p:nvPicPr>
        <p:blipFill>
          <a:blip r:embed="rId5"/>
          <a:stretch>
            <a:fillRect/>
          </a:stretch>
        </p:blipFill>
        <p:spPr>
          <a:xfrm>
            <a:off x="468313" y="3922713"/>
            <a:ext cx="5986462" cy="5553075"/>
          </a:xfrm>
          <a:prstGeom prst="rect">
            <a:avLst/>
          </a:prstGeom>
          <a:noFill/>
          <a:ln w="9525">
            <a:noFill/>
          </a:ln>
        </p:spPr>
      </p:pic>
      <p:pic>
        <p:nvPicPr>
          <p:cNvPr id="33800" name="图片 33799" descr="1-25"/>
          <p:cNvPicPr>
            <a:picLocks noChangeAspect="1"/>
          </p:cNvPicPr>
          <p:nvPr/>
        </p:nvPicPr>
        <p:blipFill>
          <a:blip r:embed="rId6"/>
          <a:stretch>
            <a:fillRect/>
          </a:stretch>
        </p:blipFill>
        <p:spPr>
          <a:xfrm>
            <a:off x="7142856" y="282858"/>
            <a:ext cx="9354430" cy="9215952"/>
          </a:xfrm>
          <a:prstGeom prst="rect">
            <a:avLst/>
          </a:prstGeom>
          <a:noFill/>
          <a:ln w="9525">
            <a:noFill/>
          </a:ln>
        </p:spPr>
      </p:pic>
      <p:pic>
        <p:nvPicPr>
          <p:cNvPr id="33801" name="图片 33800" descr="1-25"/>
          <p:cNvPicPr>
            <a:picLocks noChangeAspect="1"/>
          </p:cNvPicPr>
          <p:nvPr/>
        </p:nvPicPr>
        <p:blipFill>
          <a:blip r:embed="rId7"/>
          <a:stretch>
            <a:fillRect/>
          </a:stretch>
        </p:blipFill>
        <p:spPr>
          <a:xfrm>
            <a:off x="0" y="-1"/>
            <a:ext cx="5364808" cy="5284383"/>
          </a:xfrm>
          <a:prstGeom prst="rect">
            <a:avLst/>
          </a:prstGeom>
          <a:noFill/>
          <a:ln w="9525">
            <a:noFill/>
          </a:ln>
        </p:spPr>
      </p:pic>
      <p:sp>
        <p:nvSpPr>
          <p:cNvPr id="2" name="Rectangle 1">
            <a:extLst>
              <a:ext uri="{FF2B5EF4-FFF2-40B4-BE49-F238E27FC236}">
                <a16:creationId xmlns:a16="http://schemas.microsoft.com/office/drawing/2014/main" id="{A2AA3D31-2C4B-4AC1-AF9A-AFBC5CFD0AF4}"/>
              </a:ext>
            </a:extLst>
          </p:cNvPr>
          <p:cNvSpPr/>
          <p:nvPr/>
        </p:nvSpPr>
        <p:spPr>
          <a:xfrm>
            <a:off x="688081" y="1570038"/>
            <a:ext cx="3988646" cy="1569660"/>
          </a:xfrm>
          <a:prstGeom prst="rect">
            <a:avLst/>
          </a:prstGeom>
        </p:spPr>
        <p:txBody>
          <a:bodyPr wrap="square">
            <a:spAutoFit/>
          </a:bodyPr>
          <a:lstStyle/>
          <a:p>
            <a:pPr algn="ct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học</a:t>
            </a:r>
            <a:r>
              <a:rPr lang="en-US" sz="3200" dirty="0">
                <a:latin typeface="Times New Roman" panose="02020603050405020304" pitchFamily="18" charset="0"/>
                <a:ea typeface="Times New Roman" panose="02020603050405020304" pitchFamily="18" charset="0"/>
              </a:rPr>
              <a:t> </a:t>
            </a:r>
          </a:p>
          <a:p>
            <a:pPr algn="ctr"/>
            <a:r>
              <a:rPr lang="en-US" sz="3200" dirty="0" err="1">
                <a:latin typeface="Times New Roman" panose="02020603050405020304" pitchFamily="18" charset="0"/>
                <a:ea typeface="Times New Roman" panose="02020603050405020304" pitchFamily="18" charset="0"/>
              </a:rPr>
              <a:t>hôm</a:t>
            </a:r>
            <a:r>
              <a:rPr lang="en-US" sz="3200" dirty="0">
                <a:latin typeface="Times New Roman" panose="02020603050405020304" pitchFamily="18" charset="0"/>
                <a:ea typeface="Times New Roman" panose="02020603050405020304" pitchFamily="18" charset="0"/>
              </a:rPr>
              <a:t> nay, </a:t>
            </a:r>
            <a:r>
              <a:rPr lang="en-US" sz="3200" dirty="0" err="1">
                <a:latin typeface="Times New Roman" panose="02020603050405020304" pitchFamily="18" charset="0"/>
                <a:ea typeface="Times New Roman" panose="02020603050405020304" pitchFamily="18" charset="0"/>
              </a:rPr>
              <a:t>em</a:t>
            </a:r>
            <a:r>
              <a:rPr lang="en-US" sz="3200" dirty="0">
                <a:latin typeface="Times New Roman" panose="02020603050405020304" pitchFamily="18" charset="0"/>
                <a:ea typeface="Times New Roman" panose="02020603050405020304" pitchFamily="18" charset="0"/>
              </a:rPr>
              <a:t> </a:t>
            </a:r>
          </a:p>
          <a:p>
            <a:pPr algn="ctr"/>
            <a:r>
              <a:rPr lang="en-US" sz="3200" dirty="0" err="1">
                <a:latin typeface="Times New Roman" panose="02020603050405020304" pitchFamily="18" charset="0"/>
                <a:ea typeface="Times New Roman" panose="02020603050405020304" pitchFamily="18" charset="0"/>
              </a:rPr>
              <a:t>học</a:t>
            </a:r>
            <a:r>
              <a:rPr lang="en-US" sz="3200" dirty="0">
                <a:latin typeface="Times New Roman" panose="02020603050405020304" pitchFamily="18" charset="0"/>
                <a:ea typeface="Times New Roman" panose="02020603050405020304" pitchFamily="18" charset="0"/>
              </a:rPr>
              <a:t> đ</a:t>
            </a:r>
            <a:r>
              <a:rPr lang="vi-VN" sz="3200" dirty="0">
                <a:latin typeface="Times New Roman" panose="02020603050405020304" pitchFamily="18" charset="0"/>
                <a:ea typeface="Times New Roman" panose="02020603050405020304" pitchFamily="18" charset="0"/>
              </a:rPr>
              <a:t>ư</a:t>
            </a:r>
            <a:r>
              <a:rPr lang="en-US" sz="3200" dirty="0" err="1">
                <a:latin typeface="Times New Roman" panose="02020603050405020304" pitchFamily="18" charset="0"/>
                <a:ea typeface="Times New Roman" panose="02020603050405020304" pitchFamily="18" charset="0"/>
              </a:rPr>
              <a:t>ợc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điều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gì</a:t>
            </a:r>
            <a:r>
              <a:rPr lang="en-US" sz="3200" dirty="0">
                <a:latin typeface="Times New Roman" panose="02020603050405020304" pitchFamily="18" charset="0"/>
                <a:ea typeface="Times New Roman" panose="02020603050405020304" pitchFamily="18" charset="0"/>
              </a:rPr>
              <a:t>?</a:t>
            </a:r>
            <a:endParaRPr lang="en-US" dirty="0"/>
          </a:p>
        </p:txBody>
      </p:sp>
      <p:sp>
        <p:nvSpPr>
          <p:cNvPr id="3" name="Rectangle 2">
            <a:extLst>
              <a:ext uri="{FF2B5EF4-FFF2-40B4-BE49-F238E27FC236}">
                <a16:creationId xmlns:a16="http://schemas.microsoft.com/office/drawing/2014/main" id="{A6240806-D95F-4C56-BAFE-B4F8590B4D9E}"/>
              </a:ext>
            </a:extLst>
          </p:cNvPr>
          <p:cNvSpPr/>
          <p:nvPr/>
        </p:nvSpPr>
        <p:spPr>
          <a:xfrm>
            <a:off x="9119771" y="3143438"/>
            <a:ext cx="5400600" cy="3170099"/>
          </a:xfrm>
          <a:prstGeom prst="rect">
            <a:avLst/>
          </a:prstGeom>
        </p:spPr>
        <p:txBody>
          <a:bodyPr wrap="square">
            <a:spAutoFit/>
          </a:bodyPr>
          <a:lstStyle/>
          <a:p>
            <a:pPr algn="ctr"/>
            <a:r>
              <a:rPr lang="nl-NL" sz="4000">
                <a:latin typeface="Times New Roman" panose="02020603050405020304" pitchFamily="18" charset="0"/>
                <a:cs typeface="Times New Roman" panose="02020603050405020304" pitchFamily="18" charset="0"/>
              </a:rPr>
              <a:t>Biết được lợi ích của việc ham học hỏi và nhận xét được thái độ hành vi của những bạn ham học hỏi và chưa ham học hỏi.</a:t>
            </a:r>
            <a:endParaRPr lang="en-US" sz="400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3801"/>
                                        </p:tgtEl>
                                        <p:attrNameLst>
                                          <p:attrName>style.visibility</p:attrName>
                                        </p:attrNameLst>
                                      </p:cBhvr>
                                      <p:to>
                                        <p:strVal val="visible"/>
                                      </p:to>
                                    </p:set>
                                    <p:anim calcmode="lin" valueType="num">
                                      <p:cBhvr>
                                        <p:cTn id="12" dur="500" fill="hold"/>
                                        <p:tgtEl>
                                          <p:spTgt spid="33801"/>
                                        </p:tgtEl>
                                        <p:attrNameLst>
                                          <p:attrName>ppt_w</p:attrName>
                                        </p:attrNameLst>
                                      </p:cBhvr>
                                      <p:tavLst>
                                        <p:tav tm="0">
                                          <p:val>
                                            <p:fltVal val="0"/>
                                          </p:val>
                                        </p:tav>
                                        <p:tav tm="100000">
                                          <p:val>
                                            <p:strVal val="#ppt_w"/>
                                          </p:val>
                                        </p:tav>
                                      </p:tavLst>
                                    </p:anim>
                                    <p:anim calcmode="lin" valueType="num">
                                      <p:cBhvr>
                                        <p:cTn id="13" dur="500" fill="hold"/>
                                        <p:tgtEl>
                                          <p:spTgt spid="33801"/>
                                        </p:tgtEl>
                                        <p:attrNameLst>
                                          <p:attrName>ppt_h</p:attrName>
                                        </p:attrNameLst>
                                      </p:cBhvr>
                                      <p:tavLst>
                                        <p:tav tm="0">
                                          <p:val>
                                            <p:fltVal val="0"/>
                                          </p:val>
                                        </p:tav>
                                        <p:tav tm="100000">
                                          <p:val>
                                            <p:strVal val="#ppt_h"/>
                                          </p:val>
                                        </p:tav>
                                      </p:tavLst>
                                    </p:anim>
                                    <p:animEffect transition="in" filter="fade">
                                      <p:cBhvr>
                                        <p:cTn id="14" dur="500"/>
                                        <p:tgtEl>
                                          <p:spTgt spid="3380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33800"/>
                                        </p:tgtEl>
                                        <p:attrNameLst>
                                          <p:attrName>style.visibility</p:attrName>
                                        </p:attrNameLst>
                                      </p:cBhvr>
                                      <p:to>
                                        <p:strVal val="visible"/>
                                      </p:to>
                                    </p:set>
                                    <p:anim calcmode="lin" valueType="num">
                                      <p:cBhvr>
                                        <p:cTn id="24" dur="500" fill="hold"/>
                                        <p:tgtEl>
                                          <p:spTgt spid="33800"/>
                                        </p:tgtEl>
                                        <p:attrNameLst>
                                          <p:attrName>ppt_w</p:attrName>
                                        </p:attrNameLst>
                                      </p:cBhvr>
                                      <p:tavLst>
                                        <p:tav tm="0">
                                          <p:val>
                                            <p:fltVal val="0"/>
                                          </p:val>
                                        </p:tav>
                                        <p:tav tm="100000">
                                          <p:val>
                                            <p:strVal val="#ppt_w"/>
                                          </p:val>
                                        </p:tav>
                                      </p:tavLst>
                                    </p:anim>
                                    <p:anim calcmode="lin" valueType="num">
                                      <p:cBhvr>
                                        <p:cTn id="25" dur="500" fill="hold"/>
                                        <p:tgtEl>
                                          <p:spTgt spid="33800"/>
                                        </p:tgtEl>
                                        <p:attrNameLst>
                                          <p:attrName>ppt_h</p:attrName>
                                        </p:attrNameLst>
                                      </p:cBhvr>
                                      <p:tavLst>
                                        <p:tav tm="0">
                                          <p:val>
                                            <p:fltVal val="0"/>
                                          </p:val>
                                        </p:tav>
                                        <p:tav tm="100000">
                                          <p:val>
                                            <p:strVal val="#ppt_h"/>
                                          </p:val>
                                        </p:tav>
                                      </p:tavLst>
                                    </p:anim>
                                    <p:animEffect transition="in" filter="fade">
                                      <p:cBhvr>
                                        <p:cTn id="26"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图片 2068" descr="2"/>
          <p:cNvPicPr>
            <a:picLocks noChangeAspect="1"/>
          </p:cNvPicPr>
          <p:nvPr/>
        </p:nvPicPr>
        <p:blipFill>
          <a:blip r:embed="rId3"/>
          <a:stretch>
            <a:fillRect/>
          </a:stretch>
        </p:blipFill>
        <p:spPr>
          <a:xfrm>
            <a:off x="0" y="57374"/>
            <a:ext cx="14591267" cy="8739758"/>
          </a:xfrm>
          <a:prstGeom prst="rect">
            <a:avLst/>
          </a:prstGeom>
          <a:noFill/>
          <a:ln w="9525">
            <a:noFill/>
          </a:ln>
        </p:spPr>
      </p:pic>
      <p:pic>
        <p:nvPicPr>
          <p:cNvPr id="2071" name="图片 2070" descr="4"/>
          <p:cNvPicPr>
            <a:picLocks noChangeAspect="1"/>
          </p:cNvPicPr>
          <p:nvPr/>
        </p:nvPicPr>
        <p:blipFill>
          <a:blip r:embed="rId4"/>
          <a:stretch>
            <a:fillRect/>
          </a:stretch>
        </p:blipFill>
        <p:spPr>
          <a:xfrm>
            <a:off x="0" y="4579938"/>
            <a:ext cx="16778288" cy="4895850"/>
          </a:xfrm>
          <a:prstGeom prst="rect">
            <a:avLst/>
          </a:prstGeom>
          <a:noFill/>
          <a:ln w="9525">
            <a:noFill/>
          </a:ln>
        </p:spPr>
      </p:pic>
      <p:pic>
        <p:nvPicPr>
          <p:cNvPr id="2070" name="图片 2069" descr="3"/>
          <p:cNvPicPr>
            <a:picLocks noChangeAspect="1"/>
          </p:cNvPicPr>
          <p:nvPr/>
        </p:nvPicPr>
        <p:blipFill>
          <a:blip r:embed="rId5"/>
          <a:stretch>
            <a:fillRect/>
          </a:stretch>
        </p:blipFill>
        <p:spPr>
          <a:xfrm rot="21365363">
            <a:off x="1484073" y="4734894"/>
            <a:ext cx="12749212" cy="4897438"/>
          </a:xfrm>
          <a:prstGeom prst="rect">
            <a:avLst/>
          </a:prstGeom>
          <a:noFill/>
          <a:ln w="9525">
            <a:noFill/>
          </a:ln>
        </p:spPr>
      </p:pic>
      <p:pic>
        <p:nvPicPr>
          <p:cNvPr id="8" name="Picture 4">
            <a:extLst>
              <a:ext uri="{FF2B5EF4-FFF2-40B4-BE49-F238E27FC236}">
                <a16:creationId xmlns:a16="http://schemas.microsoft.com/office/drawing/2014/main" id="{1E9A9013-52D9-431F-AFA0-07C31ABA1D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060" y="993478"/>
            <a:ext cx="1907704" cy="19077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19035A5-AB9A-4E0B-A30C-46D1553E4C5F}"/>
              </a:ext>
            </a:extLst>
          </p:cNvPr>
          <p:cNvSpPr txBox="1"/>
          <p:nvPr/>
        </p:nvSpPr>
        <p:spPr>
          <a:xfrm>
            <a:off x="3376522" y="1177889"/>
            <a:ext cx="7838219" cy="769441"/>
          </a:xfrm>
          <a:prstGeom prst="rect">
            <a:avLst/>
          </a:prstGeom>
          <a:noFill/>
          <a:ln>
            <a:noFill/>
          </a:ln>
        </p:spPr>
        <p:txBody>
          <a:bodyPr wrap="square" rtlCol="0">
            <a:spAutoFit/>
          </a:bodyPr>
          <a:lstStyle/>
          <a:p>
            <a:pPr algn="ctr"/>
            <a:r>
              <a:rPr lang="en-US" sz="4400" b="1">
                <a:solidFill>
                  <a:srgbClr val="00B050"/>
                </a:solidFill>
                <a:latin typeface="AvantGarde" panose="00000400000000000000" pitchFamily="2" charset="0"/>
                <a:ea typeface="AvantGarde" panose="00000400000000000000" pitchFamily="2" charset="0"/>
                <a:cs typeface="AvantGarde" panose="00000400000000000000" pitchFamily="2" charset="0"/>
              </a:rPr>
              <a:t>ĐẠO ĐỨC</a:t>
            </a:r>
            <a:endParaRPr lang="en-US" sz="44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TextBox 9">
            <a:extLst>
              <a:ext uri="{FF2B5EF4-FFF2-40B4-BE49-F238E27FC236}">
                <a16:creationId xmlns:a16="http://schemas.microsoft.com/office/drawing/2014/main" id="{73532A55-1961-4A8B-B76E-4D0E8D2F59EA}"/>
              </a:ext>
            </a:extLst>
          </p:cNvPr>
          <p:cNvSpPr txBox="1"/>
          <p:nvPr/>
        </p:nvSpPr>
        <p:spPr>
          <a:xfrm>
            <a:off x="3342530" y="2344570"/>
            <a:ext cx="7838219" cy="1446550"/>
          </a:xfrm>
          <a:prstGeom prst="rect">
            <a:avLst/>
          </a:prstGeom>
          <a:noFill/>
          <a:ln>
            <a:noFill/>
          </a:ln>
        </p:spPr>
        <p:txBody>
          <a:bodyPr wrap="square" rtlCol="0">
            <a:spAutoFit/>
          </a:bodyPr>
          <a:lstStyle/>
          <a:p>
            <a:pPr algn="ctr"/>
            <a:r>
              <a:rPr lang="en-US" sz="4400" b="1">
                <a:solidFill>
                  <a:srgbClr val="FF0000"/>
                </a:solidFill>
                <a:latin typeface="AvantGarde" panose="00000400000000000000" pitchFamily="2" charset="0"/>
                <a:ea typeface="AvantGarde" panose="00000400000000000000" pitchFamily="2" charset="0"/>
                <a:cs typeface="AvantGarde" panose="00000400000000000000" pitchFamily="2" charset="0"/>
              </a:rPr>
              <a:t>Chủ đề 3: Ham học hỏi</a:t>
            </a:r>
          </a:p>
          <a:p>
            <a:pPr algn="ctr"/>
            <a:r>
              <a:rPr lang="en-US" sz="4400" b="1">
                <a:solidFill>
                  <a:srgbClr val="FF0000"/>
                </a:solidFill>
                <a:latin typeface="AvantGarde" panose="00000400000000000000" pitchFamily="2" charset="0"/>
                <a:ea typeface="AvantGarde" panose="00000400000000000000" pitchFamily="2" charset="0"/>
                <a:cs typeface="AvantGarde" panose="00000400000000000000" pitchFamily="2" charset="0"/>
              </a:rPr>
              <a:t>Bài 4: Ham học hỏi – tiết 2</a:t>
            </a:r>
            <a:endParaRPr lang="en-US" sz="4400" b="1" dirty="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54025"/>
            <a:ext cx="11685588" cy="9929813"/>
          </a:xfrm>
          <a:prstGeom prst="rect">
            <a:avLst/>
          </a:prstGeom>
          <a:noFill/>
          <a:ln w="9525">
            <a:noFill/>
          </a:ln>
        </p:spPr>
      </p:pic>
      <p:sp>
        <p:nvSpPr>
          <p:cNvPr id="6" name="矩形 5"/>
          <p:cNvSpPr/>
          <p:nvPr/>
        </p:nvSpPr>
        <p:spPr>
          <a:xfrm rot="21413628">
            <a:off x="1831404" y="4549851"/>
            <a:ext cx="6366771" cy="1323439"/>
          </a:xfrm>
          <a:prstGeom prst="rect">
            <a:avLst/>
          </a:prstGeom>
        </p:spPr>
        <p:txBody>
          <a:bodyPr wrap="square">
            <a:spAutoFit/>
          </a:bodyPr>
          <a:lstStyle/>
          <a:p>
            <a:r>
              <a:rPr lang="en-US" altLang="zh-CN" sz="8000"/>
              <a:t>KHỞI ĐỘNG</a:t>
            </a:r>
            <a:endParaRPr lang="zh-CN" altLang="en-US" sz="8000" dirty="0"/>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54025"/>
            <a:ext cx="11685588" cy="9929813"/>
          </a:xfrm>
          <a:prstGeom prst="rect">
            <a:avLst/>
          </a:prstGeom>
          <a:noFill/>
          <a:ln w="9525">
            <a:noFill/>
          </a:ln>
        </p:spPr>
      </p:pic>
      <p:sp>
        <p:nvSpPr>
          <p:cNvPr id="6" name="矩形 5"/>
          <p:cNvSpPr/>
          <p:nvPr/>
        </p:nvSpPr>
        <p:spPr>
          <a:xfrm rot="21413628">
            <a:off x="2245981" y="4598460"/>
            <a:ext cx="6366771" cy="1323439"/>
          </a:xfrm>
          <a:prstGeom prst="rect">
            <a:avLst/>
          </a:prstGeom>
        </p:spPr>
        <p:txBody>
          <a:bodyPr wrap="square">
            <a:spAutoFit/>
          </a:bodyPr>
          <a:lstStyle/>
          <a:p>
            <a:r>
              <a:rPr lang="en-US" altLang="zh-CN" sz="8000"/>
              <a:t>LUYỆN TẬP</a:t>
            </a:r>
            <a:endParaRPr lang="zh-CN" altLang="en-US" sz="8000" dirty="0"/>
          </a:p>
        </p:txBody>
      </p:sp>
    </p:spTree>
    <p:extLst>
      <p:ext uri="{BB962C8B-B14F-4D97-AF65-F5344CB8AC3E}">
        <p14:creationId xmlns:p14="http://schemas.microsoft.com/office/powerpoint/2010/main" val="3215442078"/>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图片 4099"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4101" name="图片 4100" descr="14"/>
          <p:cNvPicPr>
            <a:picLocks noChangeAspect="1"/>
          </p:cNvPicPr>
          <p:nvPr/>
        </p:nvPicPr>
        <p:blipFill>
          <a:blip r:embed="rId4"/>
          <a:stretch>
            <a:fillRect/>
          </a:stretch>
        </p:blipFill>
        <p:spPr>
          <a:xfrm>
            <a:off x="0" y="3884613"/>
            <a:ext cx="7200900" cy="5591175"/>
          </a:xfrm>
          <a:prstGeom prst="rect">
            <a:avLst/>
          </a:prstGeom>
          <a:noFill/>
          <a:ln w="9525">
            <a:noFill/>
          </a:ln>
        </p:spPr>
      </p:pic>
      <p:pic>
        <p:nvPicPr>
          <p:cNvPr id="4102" name="图片 4101" descr="13"/>
          <p:cNvPicPr>
            <a:picLocks noChangeAspect="1"/>
          </p:cNvPicPr>
          <p:nvPr/>
        </p:nvPicPr>
        <p:blipFill>
          <a:blip r:embed="rId5"/>
          <a:stretch>
            <a:fillRect/>
          </a:stretch>
        </p:blipFill>
        <p:spPr>
          <a:xfrm>
            <a:off x="5256213" y="-3175"/>
            <a:ext cx="11522075" cy="9478963"/>
          </a:xfrm>
          <a:prstGeom prst="rect">
            <a:avLst/>
          </a:prstGeom>
          <a:noFill/>
          <a:ln w="9525">
            <a:noFill/>
          </a:ln>
        </p:spPr>
      </p:pic>
      <p:sp>
        <p:nvSpPr>
          <p:cNvPr id="2" name="Rectangle 1">
            <a:extLst>
              <a:ext uri="{FF2B5EF4-FFF2-40B4-BE49-F238E27FC236}">
                <a16:creationId xmlns:a16="http://schemas.microsoft.com/office/drawing/2014/main" id="{F2A7550B-E075-41C0-9927-6C937110B083}"/>
              </a:ext>
            </a:extLst>
          </p:cNvPr>
          <p:cNvSpPr/>
          <p:nvPr/>
        </p:nvSpPr>
        <p:spPr>
          <a:xfrm>
            <a:off x="5940872" y="3729782"/>
            <a:ext cx="8712968" cy="3785652"/>
          </a:xfrm>
          <a:prstGeom prst="rect">
            <a:avLst/>
          </a:prstGeom>
        </p:spPr>
        <p:txBody>
          <a:bodyPr wrap="square">
            <a:spAutoFit/>
          </a:bodyPr>
          <a:lstStyle/>
          <a:p>
            <a:r>
              <a:rPr lang="en-US" sz="6000" b="1">
                <a:latin typeface="Times New Roman" panose="02020603050405020304" pitchFamily="18" charset="0"/>
                <a:ea typeface="Arial-Rounded" panose="020B0500000000000000" pitchFamily="34" charset="0"/>
                <a:cs typeface="Times New Roman" panose="02020603050405020304" pitchFamily="18" charset="0"/>
              </a:rPr>
              <a:t>	Bài tập 1: </a:t>
            </a:r>
          </a:p>
          <a:p>
            <a:r>
              <a:rPr lang="en-US" sz="6000" b="1">
                <a:latin typeface="Times New Roman" panose="02020603050405020304" pitchFamily="18" charset="0"/>
                <a:ea typeface="Arial-Rounded" panose="020B0500000000000000" pitchFamily="34" charset="0"/>
                <a:cs typeface="Times New Roman" panose="02020603050405020304" pitchFamily="18" charset="0"/>
              </a:rPr>
              <a:t>	Em tán thành hoặc không tán thành với ý kiến của bạn nào? Vì sao?</a:t>
            </a:r>
            <a:endParaRPr lang="en-US" sz="6000">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9078" y="548984"/>
            <a:ext cx="15481720" cy="8396884"/>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066960" y="569297"/>
            <a:ext cx="5927981" cy="4312679"/>
            <a:chOff x="2066960" y="569297"/>
            <a:chExt cx="5927981" cy="4312679"/>
          </a:xfrm>
        </p:grpSpPr>
        <p:pic>
          <p:nvPicPr>
            <p:cNvPr id="11" name="Picture 10">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t="758" r="48373" b="49931"/>
            <a:stretch/>
          </p:blipFill>
          <p:spPr>
            <a:xfrm>
              <a:off x="2066960" y="569297"/>
              <a:ext cx="5042517" cy="4312679"/>
            </a:xfrm>
            <a:prstGeom prst="rect">
              <a:avLst/>
            </a:prstGeom>
          </p:spPr>
        </p:pic>
        <p:sp>
          <p:nvSpPr>
            <p:cNvPr id="12" name="Oval Callout 11"/>
            <p:cNvSpPr/>
            <p:nvPr/>
          </p:nvSpPr>
          <p:spPr>
            <a:xfrm>
              <a:off x="2543392" y="569297"/>
              <a:ext cx="5451549"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2999245" y="782553"/>
              <a:ext cx="4770294"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Phải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khác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thiếu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tin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vào</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bản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24" name="Group 23"/>
          <p:cNvGrpSpPr/>
          <p:nvPr/>
        </p:nvGrpSpPr>
        <p:grpSpPr>
          <a:xfrm>
            <a:off x="8848162" y="600302"/>
            <a:ext cx="5736311" cy="4095699"/>
            <a:chOff x="8848162" y="600302"/>
            <a:chExt cx="5736311" cy="4095699"/>
          </a:xfrm>
        </p:grpSpPr>
        <p:pic>
          <p:nvPicPr>
            <p:cNvPr id="9" name="Picture 8">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l="50310" b="50690"/>
            <a:stretch/>
          </p:blipFill>
          <p:spPr>
            <a:xfrm>
              <a:off x="8848162" y="671354"/>
              <a:ext cx="5184576" cy="4024647"/>
            </a:xfrm>
            <a:prstGeom prst="rect">
              <a:avLst/>
            </a:prstGeom>
          </p:spPr>
        </p:pic>
        <p:sp>
          <p:nvSpPr>
            <p:cNvPr id="18" name="Oval Callout 17"/>
            <p:cNvSpPr/>
            <p:nvPr/>
          </p:nvSpPr>
          <p:spPr>
            <a:xfrm>
              <a:off x="8894921" y="600302"/>
              <a:ext cx="5624333"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p:cNvSpPr txBox="1"/>
            <p:nvPr/>
          </p:nvSpPr>
          <p:spPr>
            <a:xfrm>
              <a:off x="9109225" y="833873"/>
              <a:ext cx="5475248" cy="1482803"/>
            </a:xfrm>
            <a:prstGeom prst="rect">
              <a:avLst/>
            </a:prstGeom>
            <a:noFill/>
          </p:spPr>
          <p:txBody>
            <a:bodyPr wrap="square" rtlCol="0">
              <a:spAutoFit/>
            </a:bodyPr>
            <a:lstStyle/>
            <a:p>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Ham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thêm</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mau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bộ</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26" name="Group 25"/>
          <p:cNvGrpSpPr/>
          <p:nvPr/>
        </p:nvGrpSpPr>
        <p:grpSpPr>
          <a:xfrm>
            <a:off x="1586097" y="4902289"/>
            <a:ext cx="6486386" cy="3955575"/>
            <a:chOff x="1586097" y="4902289"/>
            <a:chExt cx="6486386" cy="3955575"/>
          </a:xfrm>
        </p:grpSpPr>
        <p:pic>
          <p:nvPicPr>
            <p:cNvPr id="8" name="Picture 7">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t="53104" r="49230"/>
            <a:stretch/>
          </p:blipFill>
          <p:spPr>
            <a:xfrm>
              <a:off x="2264925" y="5155407"/>
              <a:ext cx="4999634" cy="3702457"/>
            </a:xfrm>
            <a:prstGeom prst="rect">
              <a:avLst/>
            </a:prstGeom>
          </p:spPr>
        </p:pic>
        <p:sp>
          <p:nvSpPr>
            <p:cNvPr id="20" name="Oval Callout 19"/>
            <p:cNvSpPr/>
            <p:nvPr/>
          </p:nvSpPr>
          <p:spPr>
            <a:xfrm>
              <a:off x="1586097" y="4902289"/>
              <a:ext cx="6486386"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p:cNvSpPr txBox="1"/>
            <p:nvPr/>
          </p:nvSpPr>
          <p:spPr>
            <a:xfrm>
              <a:off x="2007644" y="5135860"/>
              <a:ext cx="5609504"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Chịu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sát</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điều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bổ</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ích</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25" name="Group 24"/>
          <p:cNvGrpSpPr/>
          <p:nvPr/>
        </p:nvGrpSpPr>
        <p:grpSpPr>
          <a:xfrm>
            <a:off x="8880406" y="4684313"/>
            <a:ext cx="6075582" cy="4194946"/>
            <a:chOff x="8880406" y="4684313"/>
            <a:chExt cx="6075582" cy="4194946"/>
          </a:xfrm>
        </p:grpSpPr>
        <p:pic>
          <p:nvPicPr>
            <p:cNvPr id="10" name="Picture 9">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l="51627" t="50173"/>
            <a:stretch/>
          </p:blipFill>
          <p:spPr>
            <a:xfrm>
              <a:off x="8880406" y="4747426"/>
              <a:ext cx="5135009" cy="4131833"/>
            </a:xfrm>
            <a:prstGeom prst="rect">
              <a:avLst/>
            </a:prstGeom>
          </p:spPr>
        </p:pic>
        <p:sp>
          <p:nvSpPr>
            <p:cNvPr id="22" name="Oval Callout 21"/>
            <p:cNvSpPr/>
            <p:nvPr/>
          </p:nvSpPr>
          <p:spPr>
            <a:xfrm>
              <a:off x="8966530" y="4684313"/>
              <a:ext cx="5989458"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p:cNvSpPr txBox="1"/>
            <p:nvPr/>
          </p:nvSpPr>
          <p:spPr>
            <a:xfrm>
              <a:off x="9643583" y="4894648"/>
              <a:ext cx="5179755"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Chỉ</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lớn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tuổi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mình</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395761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hought Bubble: Cloud 5">
            <a:extLst>
              <a:ext uri="{FF2B5EF4-FFF2-40B4-BE49-F238E27FC236}">
                <a16:creationId xmlns:a16="http://schemas.microsoft.com/office/drawing/2014/main" id="{23E88F40-9410-4E97-A33D-91D505FA9564}"/>
              </a:ext>
            </a:extLst>
          </p:cNvPr>
          <p:cNvSpPr/>
          <p:nvPr/>
        </p:nvSpPr>
        <p:spPr>
          <a:xfrm rot="15797011">
            <a:off x="2004425" y="-462228"/>
            <a:ext cx="3308176" cy="5386737"/>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055C91-CB7A-40FF-BE62-F05787704D85}"/>
              </a:ext>
            </a:extLst>
          </p:cNvPr>
          <p:cNvSpPr/>
          <p:nvPr/>
        </p:nvSpPr>
        <p:spPr>
          <a:xfrm>
            <a:off x="1507049" y="1235752"/>
            <a:ext cx="4340322" cy="2308324"/>
          </a:xfrm>
          <a:prstGeom prst="rect">
            <a:avLst/>
          </a:prstGeom>
        </p:spPr>
        <p:txBody>
          <a:bodyPr wrap="square">
            <a:spAutoFit/>
          </a:bodyPr>
          <a:lstStyle/>
          <a:p>
            <a:pPr algn="just"/>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11" name="Rectangle: Rounded Corners 7">
            <a:extLst>
              <a:ext uri="{FF2B5EF4-FFF2-40B4-BE49-F238E27FC236}">
                <a16:creationId xmlns:a16="http://schemas.microsoft.com/office/drawing/2014/main" id="{EBDCAB2D-8B62-4B05-8788-A252BE925B23}"/>
              </a:ext>
            </a:extLst>
          </p:cNvPr>
          <p:cNvSpPr/>
          <p:nvPr/>
        </p:nvSpPr>
        <p:spPr>
          <a:xfrm>
            <a:off x="1507049" y="6322070"/>
            <a:ext cx="14329592"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00" dirty="0">
              <a:solidFill>
                <a:srgbClr val="002060"/>
              </a:solidFill>
              <a:latin typeface="Times New Roman" panose="02020603050405020304" pitchFamily="18" charset="0"/>
              <a:cs typeface="Times New Roman" panose="02020603050405020304" pitchFamily="18" charset="0"/>
            </a:endParaRPr>
          </a:p>
          <a:p>
            <a:pPr algn="ctr"/>
            <a:r>
              <a:rPr lang="nl-NL" sz="4000" b="1" dirty="0">
                <a:solidFill>
                  <a:srgbClr val="FFFFFF"/>
                </a:solidFill>
                <a:latin typeface="Times New Roman" panose="02020603050405020304" pitchFamily="18" charset="0"/>
                <a:cs typeface="Times New Roman" panose="02020603050405020304" pitchFamily="18" charset="0"/>
              </a:rPr>
              <a:t>Không tán thành vì: Học hỏi từ người khác không phải là thiếu tự tin  mà là mở rộng sự hiểu biết cho bản thân.</a:t>
            </a:r>
            <a:endParaRPr lang="en-US" sz="4000" b="1" dirty="0">
              <a:solidFill>
                <a:srgbClr val="FFFFFF"/>
              </a:solidFill>
              <a:latin typeface="Times New Roman" panose="02020603050405020304" pitchFamily="18" charset="0"/>
              <a:cs typeface="Times New Roman" panose="02020603050405020304" pitchFamily="18" charset="0"/>
            </a:endParaRPr>
          </a:p>
          <a:p>
            <a:pPr algn="ctr"/>
            <a:endParaRPr lang="en-US" b="1" dirty="0"/>
          </a:p>
        </p:txBody>
      </p:sp>
      <p:grpSp>
        <p:nvGrpSpPr>
          <p:cNvPr id="12" name="Group 11"/>
          <p:cNvGrpSpPr/>
          <p:nvPr/>
        </p:nvGrpSpPr>
        <p:grpSpPr>
          <a:xfrm>
            <a:off x="8821192" y="1235752"/>
            <a:ext cx="5927981" cy="4312679"/>
            <a:chOff x="2066960" y="569297"/>
            <a:chExt cx="5927981" cy="4312679"/>
          </a:xfrm>
        </p:grpSpPr>
        <p:pic>
          <p:nvPicPr>
            <p:cNvPr id="13" name="Picture 12">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t="758" r="48373" b="49931"/>
            <a:stretch/>
          </p:blipFill>
          <p:spPr>
            <a:xfrm>
              <a:off x="2066960" y="569297"/>
              <a:ext cx="5042517" cy="4312679"/>
            </a:xfrm>
            <a:prstGeom prst="rect">
              <a:avLst/>
            </a:prstGeom>
          </p:spPr>
        </p:pic>
        <p:sp>
          <p:nvSpPr>
            <p:cNvPr id="14" name="Oval Callout 13"/>
            <p:cNvSpPr/>
            <p:nvPr/>
          </p:nvSpPr>
          <p:spPr>
            <a:xfrm>
              <a:off x="2543392" y="569297"/>
              <a:ext cx="5451549"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2999245" y="782553"/>
              <a:ext cx="4770294"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Phải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khác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thiếu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tin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vào</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bản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103798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5">
            <a:extLst>
              <a:ext uri="{FF2B5EF4-FFF2-40B4-BE49-F238E27FC236}">
                <a16:creationId xmlns:a16="http://schemas.microsoft.com/office/drawing/2014/main" id="{23E88F40-9410-4E97-A33D-91D505FA9564}"/>
              </a:ext>
            </a:extLst>
          </p:cNvPr>
          <p:cNvSpPr/>
          <p:nvPr/>
        </p:nvSpPr>
        <p:spPr>
          <a:xfrm rot="15797011">
            <a:off x="1749056" y="-312064"/>
            <a:ext cx="3320561" cy="5386737"/>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7055C91-CB7A-40FF-BE62-F05787704D85}"/>
              </a:ext>
            </a:extLst>
          </p:cNvPr>
          <p:cNvSpPr/>
          <p:nvPr/>
        </p:nvSpPr>
        <p:spPr>
          <a:xfrm>
            <a:off x="972320" y="1317595"/>
            <a:ext cx="4608512" cy="2308324"/>
          </a:xfrm>
          <a:prstGeom prst="rect">
            <a:avLst/>
          </a:prstGeom>
        </p:spPr>
        <p:txBody>
          <a:bodyPr wrap="square">
            <a:spAutoFit/>
          </a:bodyPr>
          <a:lstStyle/>
          <a:p>
            <a:pPr algn="ct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algn="ct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7">
            <a:extLst>
              <a:ext uri="{FF2B5EF4-FFF2-40B4-BE49-F238E27FC236}">
                <a16:creationId xmlns:a16="http://schemas.microsoft.com/office/drawing/2014/main" id="{EBDCAB2D-8B62-4B05-8788-A252BE925B23}"/>
              </a:ext>
            </a:extLst>
          </p:cNvPr>
          <p:cNvSpPr/>
          <p:nvPr/>
        </p:nvSpPr>
        <p:spPr>
          <a:xfrm>
            <a:off x="1404368" y="6106046"/>
            <a:ext cx="14329592"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00" dirty="0">
              <a:latin typeface="Times New Roman" panose="02020603050405020304" pitchFamily="18" charset="0"/>
              <a:cs typeface="Times New Roman" panose="02020603050405020304" pitchFamily="18" charset="0"/>
            </a:endParaRPr>
          </a:p>
          <a:p>
            <a:pPr algn="ctr"/>
            <a:r>
              <a:rPr lang="nl-NL" sz="4000" b="1" dirty="0">
                <a:solidFill>
                  <a:srgbClr val="FFFFFF"/>
                </a:solidFill>
                <a:latin typeface="Times New Roman" panose="02020603050405020304" pitchFamily="18" charset="0"/>
                <a:cs typeface="Times New Roman" panose="02020603050405020304" pitchFamily="18" charset="0"/>
              </a:rPr>
              <a:t>Tán thành vì: Ham học hỏi sẽ giúp chúng ta hiểu thêm nhiều kiến thức mới, nhờ đó sẽ tiến bộ hơn trong học tập.</a:t>
            </a:r>
            <a:endParaRPr lang="en-US" sz="4000" b="1" dirty="0">
              <a:solidFill>
                <a:srgbClr val="FFFFFF"/>
              </a:solidFill>
              <a:latin typeface="Times New Roman" panose="02020603050405020304" pitchFamily="18" charset="0"/>
              <a:cs typeface="Times New Roman" panose="02020603050405020304" pitchFamily="18" charset="0"/>
            </a:endParaRPr>
          </a:p>
          <a:p>
            <a:pPr algn="ctr"/>
            <a:endParaRPr lang="en-US" sz="4000"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8893200" y="1340785"/>
            <a:ext cx="5736310" cy="4095699"/>
            <a:chOff x="8848162" y="600302"/>
            <a:chExt cx="5736310" cy="4095699"/>
          </a:xfrm>
        </p:grpSpPr>
        <p:pic>
          <p:nvPicPr>
            <p:cNvPr id="8" name="Picture 7">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l="50310" b="50690"/>
            <a:stretch/>
          </p:blipFill>
          <p:spPr>
            <a:xfrm>
              <a:off x="8848162" y="671354"/>
              <a:ext cx="5184576" cy="4024647"/>
            </a:xfrm>
            <a:prstGeom prst="rect">
              <a:avLst/>
            </a:prstGeom>
          </p:spPr>
        </p:pic>
        <p:sp>
          <p:nvSpPr>
            <p:cNvPr id="9" name="Oval Callout 8"/>
            <p:cNvSpPr/>
            <p:nvPr/>
          </p:nvSpPr>
          <p:spPr>
            <a:xfrm>
              <a:off x="8894921" y="600302"/>
              <a:ext cx="5624333"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p:cNvSpPr txBox="1"/>
            <p:nvPr/>
          </p:nvSpPr>
          <p:spPr>
            <a:xfrm>
              <a:off x="9177431" y="833873"/>
              <a:ext cx="5407041" cy="1015663"/>
            </a:xfrm>
            <a:prstGeom prst="rect">
              <a:avLst/>
            </a:prstGeom>
            <a:noFill/>
          </p:spPr>
          <p:txBody>
            <a:bodyPr wrap="square" rtlCol="0">
              <a:spAutoFit/>
            </a:bodyPr>
            <a:lstStyle/>
            <a:p>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Ham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thêm</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mau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bộ</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284987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074A419-6825-46D6-BB56-F7617E23BA41}"/>
              </a:ext>
            </a:extLst>
          </p:cNvPr>
          <p:cNvSpPr/>
          <p:nvPr/>
        </p:nvSpPr>
        <p:spPr>
          <a:xfrm rot="2089185">
            <a:off x="9846741" y="1030651"/>
            <a:ext cx="5824481" cy="4106188"/>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3549A05-ADFD-4A92-9D3A-A2706E1A8819}"/>
              </a:ext>
            </a:extLst>
          </p:cNvPr>
          <p:cNvSpPr/>
          <p:nvPr/>
        </p:nvSpPr>
        <p:spPr>
          <a:xfrm>
            <a:off x="10199395" y="1929582"/>
            <a:ext cx="5119175" cy="2308324"/>
          </a:xfrm>
          <a:prstGeom prst="rect">
            <a:avLst/>
          </a:prstGeom>
        </p:spPr>
        <p:txBody>
          <a:bodyPr wrap="square">
            <a:spAutoFit/>
          </a:bodyPr>
          <a:lstStyle/>
          <a:p>
            <a:pPr algn="ct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Đạt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algn="ct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6">
            <a:extLst>
              <a:ext uri="{FF2B5EF4-FFF2-40B4-BE49-F238E27FC236}">
                <a16:creationId xmlns:a16="http://schemas.microsoft.com/office/drawing/2014/main" id="{6CBAE783-086A-4DC9-B8EE-F092A7E3C6D0}"/>
              </a:ext>
            </a:extLst>
          </p:cNvPr>
          <p:cNvSpPr/>
          <p:nvPr/>
        </p:nvSpPr>
        <p:spPr>
          <a:xfrm>
            <a:off x="1546921" y="6106046"/>
            <a:ext cx="14329592"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b="1" dirty="0">
              <a:solidFill>
                <a:srgbClr val="FFFFFF"/>
              </a:solidFill>
              <a:latin typeface="Times New Roman" panose="02020603050405020304" pitchFamily="18" charset="0"/>
              <a:cs typeface="Times New Roman" panose="02020603050405020304" pitchFamily="18" charset="0"/>
            </a:endParaRPr>
          </a:p>
          <a:p>
            <a:pPr algn="ctr"/>
            <a:r>
              <a:rPr lang="nl-NL" sz="3600" b="1" dirty="0">
                <a:solidFill>
                  <a:srgbClr val="FFFFFF"/>
                </a:solidFill>
                <a:latin typeface="Times New Roman" panose="02020603050405020304" pitchFamily="18" charset="0"/>
                <a:cs typeface="Times New Roman" panose="02020603050405020304" pitchFamily="18" charset="0"/>
              </a:rPr>
              <a:t>Tán thành vì: Nếu chịu khó quan sát và tìm hiểu, chúng ta sẽ học hỏi được rất nhiều kiến thức bổ ích về thế giới xung quanh mình.</a:t>
            </a:r>
            <a:endParaRPr lang="en-US" sz="3600" b="1" dirty="0">
              <a:solidFill>
                <a:srgbClr val="FFFFFF"/>
              </a:solidFill>
              <a:latin typeface="Times New Roman" panose="02020603050405020304" pitchFamily="18" charset="0"/>
              <a:cs typeface="Times New Roman" panose="02020603050405020304" pitchFamily="18" charset="0"/>
            </a:endParaRPr>
          </a:p>
          <a:p>
            <a:pPr algn="ctr"/>
            <a:endParaRPr lang="en-US" sz="3600" b="1" dirty="0">
              <a:solidFill>
                <a:srgbClr val="FFFFFF"/>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116336" y="1209502"/>
            <a:ext cx="6486386" cy="3955575"/>
            <a:chOff x="1586097" y="4902289"/>
            <a:chExt cx="6486386" cy="3955575"/>
          </a:xfrm>
        </p:grpSpPr>
        <p:pic>
          <p:nvPicPr>
            <p:cNvPr id="7" name="Picture 6">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t="53104" r="49230"/>
            <a:stretch/>
          </p:blipFill>
          <p:spPr>
            <a:xfrm>
              <a:off x="2264925" y="5155407"/>
              <a:ext cx="4999634" cy="3702457"/>
            </a:xfrm>
            <a:prstGeom prst="rect">
              <a:avLst/>
            </a:prstGeom>
          </p:spPr>
        </p:pic>
        <p:sp>
          <p:nvSpPr>
            <p:cNvPr id="8" name="Oval Callout 7"/>
            <p:cNvSpPr/>
            <p:nvPr/>
          </p:nvSpPr>
          <p:spPr>
            <a:xfrm>
              <a:off x="1586097" y="4902289"/>
              <a:ext cx="6486386"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2007644" y="5135860"/>
              <a:ext cx="5609504"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Chịu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sát</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điều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bổ</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ích</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20367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676</Words>
  <Application>Microsoft Office PowerPoint</Application>
  <PresentationFormat>Custom</PresentationFormat>
  <Paragraphs>62</Paragraphs>
  <Slides>19</Slides>
  <Notes>8</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19</vt:i4>
      </vt:variant>
    </vt:vector>
  </HeadingPairs>
  <TitlesOfParts>
    <vt:vector size="35" baseType="lpstr">
      <vt:lpstr>Akronism</vt:lpstr>
      <vt:lpstr>Arial</vt:lpstr>
      <vt:lpstr>Arial-Rounded</vt:lpstr>
      <vt:lpstr>AvantGarde</vt:lpstr>
      <vt:lpstr>Calibri</vt:lpstr>
      <vt:lpstr>Calibri Light</vt:lpstr>
      <vt:lpstr>Dosis</vt:lpstr>
      <vt:lpstr>Fira Sans Extra Condensed Medium</vt:lpstr>
      <vt:lpstr>Quicksand</vt:lpstr>
      <vt:lpstr>Roboto Condensed Light</vt:lpstr>
      <vt:lpstr>Source Sans Pro</vt:lpstr>
      <vt:lpstr>Times New Roman</vt:lpstr>
      <vt:lpstr>Titan One</vt:lpstr>
      <vt:lpstr>默认设计模板</vt:lpstr>
      <vt:lpstr>2_Office Theme</vt:lpstr>
      <vt:lpstr>Pre-K for Christian Schools: God Created Families to Love One Another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36</cp:revision>
  <dcterms:created xsi:type="dcterms:W3CDTF">2015-09-14T06:10:05Z</dcterms:created>
  <dcterms:modified xsi:type="dcterms:W3CDTF">2024-11-28T13:37:56Z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