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06" r:id="rId5"/>
    <p:sldMasterId id="2147483730" r:id="rId6"/>
    <p:sldMasterId id="2147483742" r:id="rId7"/>
    <p:sldMasterId id="2147483754" r:id="rId8"/>
    <p:sldMasterId id="2147483766" r:id="rId9"/>
    <p:sldMasterId id="2147483778" r:id="rId10"/>
  </p:sldMasterIdLst>
  <p:notesMasterIdLst>
    <p:notesMasterId r:id="rId25"/>
  </p:notesMasterIdLst>
  <p:sldIdLst>
    <p:sldId id="717" r:id="rId11"/>
    <p:sldId id="695" r:id="rId12"/>
    <p:sldId id="696" r:id="rId13"/>
    <p:sldId id="697" r:id="rId14"/>
    <p:sldId id="698" r:id="rId15"/>
    <p:sldId id="699" r:id="rId16"/>
    <p:sldId id="339" r:id="rId17"/>
    <p:sldId id="331" r:id="rId18"/>
    <p:sldId id="329" r:id="rId19"/>
    <p:sldId id="2858" r:id="rId20"/>
    <p:sldId id="2859" r:id="rId21"/>
    <p:sldId id="333" r:id="rId22"/>
    <p:sldId id="2860" r:id="rId23"/>
    <p:sldId id="28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8AEE-DFF7-4D72-BE1D-166C1BA3E98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24DFD-FAF2-4612-A994-3E67C9421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9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01429-DB50-465B-8F96-56F62D59BF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41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927D09-DF36-4F80-BD2C-33A34405ADA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B2C10546-BA0E-5925-5520-FCD1AD7C3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C7B7D9-2F94-48AC-BE44-4004846C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DFF54D-76C2-4FAC-91A3-30018F3A3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5FA68F-353A-4302-A09C-20990615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C060DD-3800-4207-AF93-A871CF83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55362-5F43-447C-B9E2-6201D72A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2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022D-32B3-0F3B-4D78-96B45677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870C-0F74-ACC3-2590-C1102F3BE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39AC1-7599-7D4B-9AC7-0EF4EAB7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43CA5-C138-E19F-AB18-7CC18D7A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697C5-4C31-7561-7C2B-92AB48AED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3EAC2-0128-D513-A5A3-41C0C0F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5369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22F7-782D-6B75-BC7E-F9027A92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73F1-AD20-F889-21C8-173AA93B8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FEF4D-7A9D-4500-4C6D-5463D818E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9EF6E-71E1-09A9-B31C-E1EFE2F88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D05E9-75E5-7006-7EF8-57BC9F268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776C9-C864-55EC-B8FD-AE9ED137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C4232-3EB2-DB65-BF37-2F1B1F31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74382-E746-298B-D06A-C9852CD0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7336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B68F-6B7E-8895-78D8-3076AF03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59AB8-269E-A5E0-9E34-96DF27B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42751-590A-CBB3-8EAD-788C1549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9E0B-60C1-3821-F8D7-B64A3282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302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BA51E-CF3D-8706-E488-C3F6ABBE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AA002-9C69-5E05-B8E2-51655D9B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8303C-A95F-9BE7-80EE-78CBCD4F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7268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37DC-8B40-2E4B-03E1-F59610BD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607D7-E2F5-2A76-FEEF-1D739B682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F3B51-F6B0-12A5-975C-C622B7C4D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4F18C-130B-1B88-036D-FEB6219D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0461D-EB9B-BBFC-C20A-9DC12190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A119B-D9E2-230F-2DE4-05523BAF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467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00FD-A514-3C88-294A-99DC9655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0024D-AB1A-E917-93F5-22FEBDEBC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CE6CD-470F-FD0A-6749-E197A607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0EFEB-CDB5-A943-821A-9B566142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3385C-8A3D-A125-9D39-FEEB6DF5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4634-E9AD-2917-96CF-425425CC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2902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405-B199-5721-4B1B-DDCE92D9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2BC7A-380B-9E02-34CF-6D0F2A0A8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CD220-0EE1-370E-5E02-F44C279E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A67EB-8C3A-0D89-593D-D921D6F3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C99CF-92B5-FBFD-9C7F-DE51026A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669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D539F-6F0C-5489-9249-2DE9B1E3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3904E-65A8-759C-8D7E-8A1452C26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F0324-0E9E-79B8-27D4-A56861C8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FB5B-F024-3C82-331A-574B1382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9931-DB29-48F4-C13F-FC8F0E9D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83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7B37495-8030-4DD0-8E17-0821A7FDC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8055AF-02E7-4227-BC98-BDE0C582B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E71178-D9AC-490C-929E-5F384A45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FAF1DA-EB6C-40B1-AFD0-8FB2CAB1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9D3F5C-6999-4522-A35F-94FB0561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2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0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10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57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83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0A2BA-A190-4302-840C-E77362C1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1E10CF-A49C-4765-8D19-A33635D6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BEA6E2-E399-4E14-9BB3-520C8742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5BB948-84D3-485C-BDD1-045FE513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EB06A-E678-49ED-8AE9-7FE8D352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54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51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23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8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16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8FC-5D27-68AB-7891-9AB4E0734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124A6-D1D2-C9CA-965F-D69182589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4FB3D-71DB-8470-A062-3C182E83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A3BA-1399-708C-7402-98115CF1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086E5-ABD0-49AB-B18A-244516DD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89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5856-ABE8-3300-BB2C-DE1A1DB5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364F-3561-B3E7-17BF-6486CFBB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F1FD-E106-D35D-E8F2-C70DC35A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5DBD4-7727-EC42-53FE-082B2C3A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6FE64-7BA3-F4F4-FFF0-04881E27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77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6F62-B385-BC0E-DF8F-6B00B763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FCA92-5177-36E9-EE05-07D26EA65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3B883-AD01-9216-1D1B-ED844732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6565F-8710-FEB0-29AF-924DD1F7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1F05C-FAA0-7815-7C8B-C2D6BEBC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61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FC2C-BAE6-DA9A-BCFE-C82161EB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C5E17-9D95-807A-9549-9145E934F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4108A-75F4-44E2-B814-5F7151D4E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F3EE9-AD8D-66B7-D382-142FBA4F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F21E3-95AB-7839-DC64-2546A1FE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C42E1-E5CE-925E-C276-1EEF6A9D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73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1013-B350-6A21-997B-E20158AA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55681-0F1A-F609-98EB-0B6F72CAD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DD90A-E8B0-3988-C3A4-A9AF8FDDF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1070C-186B-D896-276F-B791A4655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6B87D-3A9E-534C-D1A1-880EA6A0B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AB7E6-848F-8579-EB35-98018576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0A126-6177-5E1F-B172-3627C6F2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55111-563C-342D-9701-D5867FD0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5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45E6F-4D67-4C98-B079-817EFDC2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4311EF-8030-4A85-929A-0207839C6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4FAE06-7783-4952-B1D0-93D455EFF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DF6EB1-5856-4750-B3EC-F5B82B2E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372D0A-FC39-43D1-99F2-B3272149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9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42ED-3CA5-607B-841F-4D295F86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14F52-5F57-E164-A419-30002E47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F839-8254-5EF1-E9EE-E4288523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71468-4DD0-6A6F-CD96-621B9E49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4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B0CA3-B0C5-8447-5F7F-8F2CB37B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6211E0-CCFE-DF64-8839-5E3FA1FB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8A0B3-628D-AE11-FD63-5DA70E82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83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7A20-36C8-B3E0-9F5C-017D98E6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7C956-95B3-C476-531E-FF8D12FB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B8465-6EAB-7022-8394-E358C090D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A5EE5-DB4A-54E9-D9AD-8887810B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35790-4454-1D5A-4110-7E804946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E767F-ED9D-FE59-E7D9-F6644B82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00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558C-8515-9323-E679-00BACDF5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4AB2A4-4A88-134D-416B-918C21348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D5D79-A90C-43A2-C830-7F81DB16D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02468-EE3F-9D00-C3F8-0CC4FAF3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43D40-EC53-38BC-B99D-5F6731D4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09328-2DA9-1D28-0731-267D3845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26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A775-F733-CE95-B020-ADC60F78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45E77-5E70-5D87-B095-9E920948B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F42C7-58C8-3080-80F2-54837EE3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0D69-3BFF-3D9F-B88F-F4CBB0C2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AD65F-5E71-5D47-E070-BA2282BD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4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2F988C-D6C3-455B-8D70-FCC81E3C9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F4425-3D67-33A9-E82C-87C309009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DF15-5FE0-EF13-0848-88D14C72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E56F-9149-6322-92E9-A936AA19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D95FD-F5FE-55DF-A9EF-922A7E62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8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7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8AE305-CBC0-4907-A426-80FDF0E8E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DACED6-3AF3-477B-A78C-8B0A3BAF1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74A0919-B120-4C3A-BE0E-2AE862027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DCCFD-34F4-4D32-A81E-9EAF1ACB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C256D6-B914-4117-9958-6D343F1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144633-3D2B-4DB1-B433-54252366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6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5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63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6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28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5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47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37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96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4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0960ED-2F29-425D-9120-2AF8E78B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F8888A-42E3-4114-BFE5-8B401F178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A5E8BF-67CC-4878-BB0A-4912D4A5B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0DF050-E12B-4101-BDBA-A4C26EA1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028F60-4094-4BF6-95C4-5A6415A58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02BBD7-7581-45CB-995C-4264A0A3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721634-061C-43A4-A723-61FDCCDE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8D7DB9B-817D-48EC-837E-FEED4E3F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1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71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29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8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2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90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41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84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78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09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2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D27BF3-3FFA-45D9-BC09-E8E34380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737380-9739-437F-8343-C9C056EA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006364-1DD4-455F-9BE2-7E6132BC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A5D400-30D6-4FDC-BA9F-AAF71879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48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1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91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76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45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33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93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10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02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B07541-15A0-466A-AE4F-48E08A37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094285-2C6A-4612-8268-C583F7D8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AF08EF-422B-471B-9FD4-D3547846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72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538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505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448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067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217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43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627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73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55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0561EB-8C2D-49AA-8FC5-35112255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50188E-CFE4-44F8-ACC0-8A94BADE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D4356A3-511C-4C32-A987-F50C6E8E7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C055E-7C0F-4E57-A772-D9CD7F52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08FB27-7892-4A7A-B44E-AE3DAC45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5BA370-E0E5-472C-AE07-F0B39C4A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50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77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537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98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47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218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1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55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15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45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192CE-4E0B-4CDE-8D8B-3A2179E8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9DECF3-A24F-455C-B9FB-E13969E43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38824-3A7B-48C3-9DDA-92CBB059A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1015-6C3F-4CE8-9020-B152EB72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260BF2-BE02-460E-8C2F-4731FD40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2FCE9B-11D5-40CA-8E55-2D8D13FD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0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910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625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23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81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84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9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1CB5-C543-2787-B4B9-1FB52EEC4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94622-6538-F7C9-EF39-140156513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1EDBB-B30D-DD9D-A969-8FA3D493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A172D-4FDC-DBBB-5FAA-3D163910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1BCCE-CFD7-22CB-CBC1-71BBB9DA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413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6271-20E2-2136-B11E-48DC1E2D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60CBD-4D3D-B95D-870B-9A83416D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EC6D-2E38-B785-FDB7-08D473C3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0CE6-C16A-191B-8418-300A85B2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499-15ED-2C9D-6A68-1B66CA0A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219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4B09-7318-76E8-ED84-E636A8ED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193F-3A1E-92A5-88E5-6F29E92E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681DF-18A2-739B-8474-2DAE7DD2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CF4A6-E246-B255-9CC6-EDD035B7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3DA28-FCD8-D71A-54BE-A22F2A79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1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7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20F0FBF-B973-8189-5629-BD50649D5BA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05AE6-C222-31B5-6DB1-0F671CBC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6B64D-1975-5757-B20F-A3901593D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F3D16-9D31-D953-750B-8F63C4CAF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3D1D3-8D68-0924-FAE4-B4B3F2BA1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79A6-7814-70BA-F8DC-7CEED8DE9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37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48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07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0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3" r:id="rId4"/>
    <p:sldLayoutId id="2147483704" r:id="rId5"/>
    <p:sldLayoutId id="2147483705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8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3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audio" Target="../media/audio1.wav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8C30B1-CB3A-4A4D-AFA7-D1A9A1916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734" y="321733"/>
            <a:ext cx="13549343" cy="67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ình chữ nhật: Góc Tròn 6">
            <a:extLst>
              <a:ext uri="{FF2B5EF4-FFF2-40B4-BE49-F238E27FC236}">
                <a16:creationId xmlns:a16="http://schemas.microsoft.com/office/drawing/2014/main" id="{14FF9968-597B-1CDB-1B2A-336046D555BB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3DBBBE9F-3E7D-D02F-E02C-82E7E2664CB5}"/>
              </a:ext>
            </a:extLst>
          </p:cNvPr>
          <p:cNvSpPr txBox="1"/>
          <p:nvPr/>
        </p:nvSpPr>
        <p:spPr>
          <a:xfrm>
            <a:off x="1053162" y="412093"/>
            <a:ext cx="10000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sz="4800" b="1" i="1" dirty="0">
              <a:solidFill>
                <a:srgbClr val="0066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8A596F-B9A4-DEA3-D2AA-75C8860A54E5}"/>
              </a:ext>
            </a:extLst>
          </p:cNvPr>
          <p:cNvSpPr/>
          <p:nvPr/>
        </p:nvSpPr>
        <p:spPr>
          <a:xfrm>
            <a:off x="944880" y="1666240"/>
            <a:ext cx="10256936" cy="4518832"/>
          </a:xfrm>
          <a:prstGeom prst="roundRect">
            <a:avLst>
              <a:gd name="adj" fmla="val 8070"/>
            </a:avLst>
          </a:prstGeom>
          <a:solidFill>
            <a:srgbClr val="CCFFFF"/>
          </a:solidFill>
          <a:ln w="127000">
            <a:solidFill>
              <a:srgbClr val="0066CC"/>
            </a:solidFill>
          </a:ln>
          <a:effectLst>
            <a:innerShdw blurRad="381000">
              <a:srgbClr val="00CC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</a:rPr>
              <a:t>+ Nhóm khách hàng tham gia khảo sát có lựa chọn dùng sản phẩm nhóm định cung cấp không? Nếu không, thì nhóm sẽ giải quyết như thế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</a:rPr>
              <a:t>+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vi-VN" sz="3200" dirty="0">
                <a:solidFill>
                  <a:srgbClr val="002060"/>
                </a:solidFill>
              </a:rPr>
              <a:t>Số lượng khách hàng có nhu cầu mua sản phẩm của nhóm chiếm tỉ lệ bao nhiêu trong số người được khảo sát?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</a:rPr>
              <a:t>+ Nhận định của nhóm như thế nào về sự phù hợp của sản phẩm thông qua hoạt động khảo sát?</a:t>
            </a:r>
          </a:p>
        </p:txBody>
      </p:sp>
    </p:spTree>
    <p:extLst>
      <p:ext uri="{BB962C8B-B14F-4D97-AF65-F5344CB8AC3E}">
        <p14:creationId xmlns:p14="http://schemas.microsoft.com/office/powerpoint/2010/main" val="25495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ình chữ nhật: Góc Tròn 6">
            <a:extLst>
              <a:ext uri="{FF2B5EF4-FFF2-40B4-BE49-F238E27FC236}">
                <a16:creationId xmlns:a16="http://schemas.microsoft.com/office/drawing/2014/main" id="{14FF9968-597B-1CDB-1B2A-336046D555BB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2D6C8DE-F90C-B5A9-6E9C-F1B59D070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6342300" y="2297479"/>
            <a:ext cx="4063795" cy="4157276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D0C9DB1-8060-2489-27DF-F6D094DAF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2278505" y="2297479"/>
            <a:ext cx="4063795" cy="4157276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3612237-E68F-79D7-F5A2-CF8FD371BADC}"/>
              </a:ext>
            </a:extLst>
          </p:cNvPr>
          <p:cNvSpPr txBox="1"/>
          <p:nvPr/>
        </p:nvSpPr>
        <p:spPr>
          <a:xfrm>
            <a:off x="2418080" y="686649"/>
            <a:ext cx="7034782" cy="1922205"/>
          </a:xfrm>
          <a:prstGeom prst="horizontalScroll">
            <a:avLst/>
          </a:prstGeom>
          <a:solidFill>
            <a:srgbClr val="FFFF00">
              <a:alpha val="50000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83179582">
                  <a:custGeom>
                    <a:avLst/>
                    <a:gdLst>
                      <a:gd name="connsiteX0" fmla="*/ 7034782 w 7034782"/>
                      <a:gd name="connsiteY0" fmla="*/ 63903 h 1022449"/>
                      <a:gd name="connsiteX1" fmla="*/ 6970879 w 7034782"/>
                      <a:gd name="connsiteY1" fmla="*/ 127806 h 1022449"/>
                      <a:gd name="connsiteX2" fmla="*/ 6970879 w 7034782"/>
                      <a:gd name="connsiteY2" fmla="*/ 63903 h 1022449"/>
                      <a:gd name="connsiteX3" fmla="*/ 6938927 w 7034782"/>
                      <a:gd name="connsiteY3" fmla="*/ 95855 h 1022449"/>
                      <a:gd name="connsiteX4" fmla="*/ 6906975 w 7034782"/>
                      <a:gd name="connsiteY4" fmla="*/ 63903 h 1022449"/>
                      <a:gd name="connsiteX5" fmla="*/ 6906976 w 7034782"/>
                      <a:gd name="connsiteY5" fmla="*/ 127806 h 1022449"/>
                      <a:gd name="connsiteX6" fmla="*/ 63903 w 7034782"/>
                      <a:gd name="connsiteY6" fmla="*/ 127806 h 1022449"/>
                      <a:gd name="connsiteX7" fmla="*/ 0 w 7034782"/>
                      <a:gd name="connsiteY7" fmla="*/ 191709 h 1022449"/>
                      <a:gd name="connsiteX8" fmla="*/ 0 w 7034782"/>
                      <a:gd name="connsiteY8" fmla="*/ 958546 h 1022449"/>
                      <a:gd name="connsiteX9" fmla="*/ 63903 w 7034782"/>
                      <a:gd name="connsiteY9" fmla="*/ 1022449 h 1022449"/>
                      <a:gd name="connsiteX10" fmla="*/ 127806 w 7034782"/>
                      <a:gd name="connsiteY10" fmla="*/ 958546 h 1022449"/>
                      <a:gd name="connsiteX11" fmla="*/ 127806 w 7034782"/>
                      <a:gd name="connsiteY11" fmla="*/ 894643 h 1022449"/>
                      <a:gd name="connsiteX12" fmla="*/ 6970879 w 7034782"/>
                      <a:gd name="connsiteY12" fmla="*/ 894643 h 1022449"/>
                      <a:gd name="connsiteX13" fmla="*/ 7034782 w 7034782"/>
                      <a:gd name="connsiteY13" fmla="*/ 830740 h 1022449"/>
                      <a:gd name="connsiteX14" fmla="*/ 7034782 w 7034782"/>
                      <a:gd name="connsiteY14" fmla="*/ 63903 h 1022449"/>
                      <a:gd name="connsiteX15" fmla="*/ 63903 w 7034782"/>
                      <a:gd name="connsiteY15" fmla="*/ 255612 h 1022449"/>
                      <a:gd name="connsiteX16" fmla="*/ 127806 w 7034782"/>
                      <a:gd name="connsiteY16" fmla="*/ 191709 h 1022449"/>
                      <a:gd name="connsiteX17" fmla="*/ 95854 w 7034782"/>
                      <a:gd name="connsiteY17" fmla="*/ 159757 h 1022449"/>
                      <a:gd name="connsiteX18" fmla="*/ 63902 w 7034782"/>
                      <a:gd name="connsiteY18" fmla="*/ 191709 h 1022449"/>
                      <a:gd name="connsiteX19" fmla="*/ 63903 w 7034782"/>
                      <a:gd name="connsiteY19" fmla="*/ 255612 h 1022449"/>
                      <a:gd name="connsiteX0" fmla="*/ 63903 w 7034782"/>
                      <a:gd name="connsiteY0" fmla="*/ 255612 h 1022449"/>
                      <a:gd name="connsiteX1" fmla="*/ 127806 w 7034782"/>
                      <a:gd name="connsiteY1" fmla="*/ 191709 h 1022449"/>
                      <a:gd name="connsiteX2" fmla="*/ 95854 w 7034782"/>
                      <a:gd name="connsiteY2" fmla="*/ 159757 h 1022449"/>
                      <a:gd name="connsiteX3" fmla="*/ 63902 w 7034782"/>
                      <a:gd name="connsiteY3" fmla="*/ 191709 h 1022449"/>
                      <a:gd name="connsiteX4" fmla="*/ 63903 w 7034782"/>
                      <a:gd name="connsiteY4" fmla="*/ 255612 h 1022449"/>
                      <a:gd name="connsiteX5" fmla="*/ 6970879 w 7034782"/>
                      <a:gd name="connsiteY5" fmla="*/ 127806 h 1022449"/>
                      <a:gd name="connsiteX6" fmla="*/ 7034782 w 7034782"/>
                      <a:gd name="connsiteY6" fmla="*/ 63903 h 1022449"/>
                      <a:gd name="connsiteX7" fmla="*/ 6970879 w 7034782"/>
                      <a:gd name="connsiteY7" fmla="*/ 0 h 1022449"/>
                      <a:gd name="connsiteX8" fmla="*/ 6906976 w 7034782"/>
                      <a:gd name="connsiteY8" fmla="*/ 63903 h 1022449"/>
                      <a:gd name="connsiteX9" fmla="*/ 6938928 w 7034782"/>
                      <a:gd name="connsiteY9" fmla="*/ 95855 h 1022449"/>
                      <a:gd name="connsiteX10" fmla="*/ 6970880 w 7034782"/>
                      <a:gd name="connsiteY10" fmla="*/ 63903 h 1022449"/>
                      <a:gd name="connsiteX11" fmla="*/ 6970879 w 7034782"/>
                      <a:gd name="connsiteY11" fmla="*/ 127806 h 1022449"/>
                      <a:gd name="connsiteX0" fmla="*/ 0 w 7034782"/>
                      <a:gd name="connsiteY0" fmla="*/ 191709 h 1022449"/>
                      <a:gd name="connsiteX1" fmla="*/ 63903 w 7034782"/>
                      <a:gd name="connsiteY1" fmla="*/ 127806 h 1022449"/>
                      <a:gd name="connsiteX2" fmla="*/ 6906976 w 7034782"/>
                      <a:gd name="connsiteY2" fmla="*/ 127806 h 1022449"/>
                      <a:gd name="connsiteX3" fmla="*/ 6906976 w 7034782"/>
                      <a:gd name="connsiteY3" fmla="*/ 63903 h 1022449"/>
                      <a:gd name="connsiteX4" fmla="*/ 6970879 w 7034782"/>
                      <a:gd name="connsiteY4" fmla="*/ 0 h 1022449"/>
                      <a:gd name="connsiteX5" fmla="*/ 7034782 w 7034782"/>
                      <a:gd name="connsiteY5" fmla="*/ 63903 h 1022449"/>
                      <a:gd name="connsiteX6" fmla="*/ 7034782 w 7034782"/>
                      <a:gd name="connsiteY6" fmla="*/ 830740 h 1022449"/>
                      <a:gd name="connsiteX7" fmla="*/ 6970879 w 7034782"/>
                      <a:gd name="connsiteY7" fmla="*/ 894643 h 1022449"/>
                      <a:gd name="connsiteX8" fmla="*/ 127806 w 7034782"/>
                      <a:gd name="connsiteY8" fmla="*/ 894643 h 1022449"/>
                      <a:gd name="connsiteX9" fmla="*/ 127806 w 7034782"/>
                      <a:gd name="connsiteY9" fmla="*/ 958546 h 1022449"/>
                      <a:gd name="connsiteX10" fmla="*/ 63903 w 7034782"/>
                      <a:gd name="connsiteY10" fmla="*/ 1022449 h 1022449"/>
                      <a:gd name="connsiteX11" fmla="*/ 0 w 7034782"/>
                      <a:gd name="connsiteY11" fmla="*/ 958546 h 1022449"/>
                      <a:gd name="connsiteX12" fmla="*/ 0 w 7034782"/>
                      <a:gd name="connsiteY12" fmla="*/ 191709 h 1022449"/>
                      <a:gd name="connsiteX13" fmla="*/ 6906976 w 7034782"/>
                      <a:gd name="connsiteY13" fmla="*/ 127806 h 1022449"/>
                      <a:gd name="connsiteX14" fmla="*/ 6970879 w 7034782"/>
                      <a:gd name="connsiteY14" fmla="*/ 127806 h 1022449"/>
                      <a:gd name="connsiteX15" fmla="*/ 7034782 w 7034782"/>
                      <a:gd name="connsiteY15" fmla="*/ 63903 h 1022449"/>
                      <a:gd name="connsiteX16" fmla="*/ 6970879 w 7034782"/>
                      <a:gd name="connsiteY16" fmla="*/ 127806 h 1022449"/>
                      <a:gd name="connsiteX17" fmla="*/ 6970879 w 7034782"/>
                      <a:gd name="connsiteY17" fmla="*/ 63903 h 1022449"/>
                      <a:gd name="connsiteX18" fmla="*/ 6938927 w 7034782"/>
                      <a:gd name="connsiteY18" fmla="*/ 95855 h 1022449"/>
                      <a:gd name="connsiteX19" fmla="*/ 6906975 w 7034782"/>
                      <a:gd name="connsiteY19" fmla="*/ 63903 h 1022449"/>
                      <a:gd name="connsiteX20" fmla="*/ 63903 w 7034782"/>
                      <a:gd name="connsiteY20" fmla="*/ 255612 h 1022449"/>
                      <a:gd name="connsiteX21" fmla="*/ 63903 w 7034782"/>
                      <a:gd name="connsiteY21" fmla="*/ 191709 h 1022449"/>
                      <a:gd name="connsiteX22" fmla="*/ 95855 w 7034782"/>
                      <a:gd name="connsiteY22" fmla="*/ 159757 h 1022449"/>
                      <a:gd name="connsiteX23" fmla="*/ 127807 w 7034782"/>
                      <a:gd name="connsiteY23" fmla="*/ 191709 h 1022449"/>
                      <a:gd name="connsiteX24" fmla="*/ 63904 w 7034782"/>
                      <a:gd name="connsiteY24" fmla="*/ 255612 h 1022449"/>
                      <a:gd name="connsiteX25" fmla="*/ 1 w 7034782"/>
                      <a:gd name="connsiteY25" fmla="*/ 191709 h 1022449"/>
                      <a:gd name="connsiteX26" fmla="*/ 127806 w 7034782"/>
                      <a:gd name="connsiteY26" fmla="*/ 191709 h 1022449"/>
                      <a:gd name="connsiteX27" fmla="*/ 127806 w 7034782"/>
                      <a:gd name="connsiteY27" fmla="*/ 894643 h 1022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034782" h="1022449" stroke="0" extrusionOk="0">
                        <a:moveTo>
                          <a:pt x="7034782" y="63903"/>
                        </a:moveTo>
                        <a:cubicBezTo>
                          <a:pt x="7028587" y="73062"/>
                          <a:pt x="6989225" y="99242"/>
                          <a:pt x="6970879" y="127806"/>
                        </a:cubicBezTo>
                        <a:cubicBezTo>
                          <a:pt x="6972399" y="101533"/>
                          <a:pt x="6974555" y="86412"/>
                          <a:pt x="6970879" y="63903"/>
                        </a:cubicBezTo>
                        <a:cubicBezTo>
                          <a:pt x="6969734" y="80063"/>
                          <a:pt x="6957036" y="94309"/>
                          <a:pt x="6938927" y="95855"/>
                        </a:cubicBezTo>
                        <a:cubicBezTo>
                          <a:pt x="6921066" y="95650"/>
                          <a:pt x="6906602" y="81167"/>
                          <a:pt x="6906975" y="63903"/>
                        </a:cubicBezTo>
                        <a:cubicBezTo>
                          <a:pt x="6910832" y="83635"/>
                          <a:pt x="6910958" y="107330"/>
                          <a:pt x="6906976" y="127806"/>
                        </a:cubicBezTo>
                        <a:cubicBezTo>
                          <a:pt x="4940716" y="141786"/>
                          <a:pt x="1657551" y="153343"/>
                          <a:pt x="63903" y="127806"/>
                        </a:cubicBezTo>
                        <a:cubicBezTo>
                          <a:pt x="96533" y="128347"/>
                          <a:pt x="793" y="227303"/>
                          <a:pt x="0" y="191709"/>
                        </a:cubicBezTo>
                        <a:cubicBezTo>
                          <a:pt x="-8551" y="322396"/>
                          <a:pt x="-36249" y="614039"/>
                          <a:pt x="0" y="958546"/>
                        </a:cubicBezTo>
                        <a:cubicBezTo>
                          <a:pt x="-3834" y="927324"/>
                          <a:pt x="100657" y="1020651"/>
                          <a:pt x="63903" y="1022449"/>
                        </a:cubicBezTo>
                        <a:cubicBezTo>
                          <a:pt x="32010" y="1023453"/>
                          <a:pt x="128238" y="923474"/>
                          <a:pt x="127806" y="958546"/>
                        </a:cubicBezTo>
                        <a:cubicBezTo>
                          <a:pt x="125715" y="927057"/>
                          <a:pt x="130001" y="914040"/>
                          <a:pt x="127806" y="894643"/>
                        </a:cubicBezTo>
                        <a:cubicBezTo>
                          <a:pt x="2738035" y="952444"/>
                          <a:pt x="4084536" y="835832"/>
                          <a:pt x="6970879" y="894643"/>
                        </a:cubicBezTo>
                        <a:cubicBezTo>
                          <a:pt x="6932006" y="900154"/>
                          <a:pt x="7036036" y="790973"/>
                          <a:pt x="7034782" y="830740"/>
                        </a:cubicBezTo>
                        <a:cubicBezTo>
                          <a:pt x="6973065" y="732670"/>
                          <a:pt x="6969553" y="383945"/>
                          <a:pt x="7034782" y="63903"/>
                        </a:cubicBezTo>
                        <a:close/>
                        <a:moveTo>
                          <a:pt x="63903" y="255612"/>
                        </a:moveTo>
                        <a:cubicBezTo>
                          <a:pt x="32322" y="258656"/>
                          <a:pt x="126227" y="156467"/>
                          <a:pt x="127806" y="191709"/>
                        </a:cubicBezTo>
                        <a:cubicBezTo>
                          <a:pt x="128621" y="209110"/>
                          <a:pt x="77962" y="159942"/>
                          <a:pt x="95854" y="159757"/>
                        </a:cubicBezTo>
                        <a:cubicBezTo>
                          <a:pt x="114127" y="159337"/>
                          <a:pt x="63744" y="209669"/>
                          <a:pt x="63902" y="191709"/>
                        </a:cubicBezTo>
                        <a:cubicBezTo>
                          <a:pt x="63141" y="213121"/>
                          <a:pt x="62635" y="232502"/>
                          <a:pt x="63903" y="255612"/>
                        </a:cubicBezTo>
                        <a:close/>
                      </a:path>
                      <a:path w="7034782" h="1022449" fill="darkenLess" stroke="0" extrusionOk="0">
                        <a:moveTo>
                          <a:pt x="63903" y="255612"/>
                        </a:moveTo>
                        <a:cubicBezTo>
                          <a:pt x="80738" y="243992"/>
                          <a:pt x="112951" y="215620"/>
                          <a:pt x="127806" y="191709"/>
                        </a:cubicBezTo>
                        <a:cubicBezTo>
                          <a:pt x="127573" y="211131"/>
                          <a:pt x="74965" y="161147"/>
                          <a:pt x="95854" y="159757"/>
                        </a:cubicBezTo>
                        <a:cubicBezTo>
                          <a:pt x="114646" y="162534"/>
                          <a:pt x="64199" y="208799"/>
                          <a:pt x="63902" y="191709"/>
                        </a:cubicBezTo>
                        <a:cubicBezTo>
                          <a:pt x="60948" y="212511"/>
                          <a:pt x="63887" y="233508"/>
                          <a:pt x="63903" y="255612"/>
                        </a:cubicBezTo>
                        <a:close/>
                        <a:moveTo>
                          <a:pt x="6970879" y="127806"/>
                        </a:moveTo>
                        <a:cubicBezTo>
                          <a:pt x="6933528" y="131223"/>
                          <a:pt x="7040313" y="28869"/>
                          <a:pt x="7034782" y="63903"/>
                        </a:cubicBezTo>
                        <a:cubicBezTo>
                          <a:pt x="7033657" y="98075"/>
                          <a:pt x="6933906" y="-219"/>
                          <a:pt x="6970879" y="0"/>
                        </a:cubicBezTo>
                        <a:cubicBezTo>
                          <a:pt x="7000159" y="2109"/>
                          <a:pt x="6906284" y="100818"/>
                          <a:pt x="6906976" y="63903"/>
                        </a:cubicBezTo>
                        <a:cubicBezTo>
                          <a:pt x="6906094" y="47081"/>
                          <a:pt x="6960074" y="96018"/>
                          <a:pt x="6938928" y="95855"/>
                        </a:cubicBezTo>
                        <a:cubicBezTo>
                          <a:pt x="6920712" y="95459"/>
                          <a:pt x="6968417" y="45030"/>
                          <a:pt x="6970880" y="63903"/>
                        </a:cubicBezTo>
                        <a:cubicBezTo>
                          <a:pt x="6970832" y="85469"/>
                          <a:pt x="6972284" y="106508"/>
                          <a:pt x="6970879" y="127806"/>
                        </a:cubicBezTo>
                        <a:close/>
                      </a:path>
                      <a:path w="7034782" h="1022449" fill="none" extrusionOk="0">
                        <a:moveTo>
                          <a:pt x="0" y="191709"/>
                        </a:moveTo>
                        <a:cubicBezTo>
                          <a:pt x="714" y="159457"/>
                          <a:pt x="29684" y="128019"/>
                          <a:pt x="63903" y="127806"/>
                        </a:cubicBezTo>
                        <a:cubicBezTo>
                          <a:pt x="1117757" y="93656"/>
                          <a:pt x="6175933" y="19158"/>
                          <a:pt x="6906976" y="127806"/>
                        </a:cubicBezTo>
                        <a:cubicBezTo>
                          <a:pt x="6911918" y="118101"/>
                          <a:pt x="6903215" y="78872"/>
                          <a:pt x="6906976" y="63903"/>
                        </a:cubicBezTo>
                        <a:cubicBezTo>
                          <a:pt x="6905106" y="25166"/>
                          <a:pt x="6937925" y="-5385"/>
                          <a:pt x="6970879" y="0"/>
                        </a:cubicBezTo>
                        <a:cubicBezTo>
                          <a:pt x="7005127" y="-104"/>
                          <a:pt x="7034672" y="26891"/>
                          <a:pt x="7034782" y="63903"/>
                        </a:cubicBezTo>
                        <a:cubicBezTo>
                          <a:pt x="7003839" y="280798"/>
                          <a:pt x="7004498" y="478169"/>
                          <a:pt x="7034782" y="830740"/>
                        </a:cubicBezTo>
                        <a:cubicBezTo>
                          <a:pt x="7037718" y="866142"/>
                          <a:pt x="7009304" y="895147"/>
                          <a:pt x="6970879" y="894643"/>
                        </a:cubicBezTo>
                        <a:cubicBezTo>
                          <a:pt x="3646191" y="851667"/>
                          <a:pt x="1969684" y="920897"/>
                          <a:pt x="127806" y="894643"/>
                        </a:cubicBezTo>
                        <a:cubicBezTo>
                          <a:pt x="122147" y="913085"/>
                          <a:pt x="123705" y="933695"/>
                          <a:pt x="127806" y="958546"/>
                        </a:cubicBezTo>
                        <a:cubicBezTo>
                          <a:pt x="124329" y="991693"/>
                          <a:pt x="104631" y="1018336"/>
                          <a:pt x="63903" y="1022449"/>
                        </a:cubicBezTo>
                        <a:cubicBezTo>
                          <a:pt x="25228" y="1023221"/>
                          <a:pt x="2776" y="991825"/>
                          <a:pt x="0" y="958546"/>
                        </a:cubicBezTo>
                        <a:cubicBezTo>
                          <a:pt x="9282" y="803075"/>
                          <a:pt x="-44753" y="402345"/>
                          <a:pt x="0" y="191709"/>
                        </a:cubicBezTo>
                        <a:close/>
                        <a:moveTo>
                          <a:pt x="6906976" y="127806"/>
                        </a:moveTo>
                        <a:cubicBezTo>
                          <a:pt x="6917004" y="132154"/>
                          <a:pt x="6956369" y="131315"/>
                          <a:pt x="6970879" y="127806"/>
                        </a:cubicBezTo>
                        <a:cubicBezTo>
                          <a:pt x="6928915" y="127179"/>
                          <a:pt x="7031143" y="27180"/>
                          <a:pt x="7034782" y="63903"/>
                        </a:cubicBezTo>
                        <a:moveTo>
                          <a:pt x="6970879" y="127806"/>
                        </a:moveTo>
                        <a:cubicBezTo>
                          <a:pt x="6966117" y="107871"/>
                          <a:pt x="6969285" y="86302"/>
                          <a:pt x="6970879" y="63903"/>
                        </a:cubicBezTo>
                        <a:cubicBezTo>
                          <a:pt x="6972379" y="83410"/>
                          <a:pt x="6956961" y="95188"/>
                          <a:pt x="6938927" y="95855"/>
                        </a:cubicBezTo>
                        <a:cubicBezTo>
                          <a:pt x="6920766" y="93761"/>
                          <a:pt x="6905002" y="79419"/>
                          <a:pt x="6906975" y="63903"/>
                        </a:cubicBezTo>
                        <a:moveTo>
                          <a:pt x="63903" y="255612"/>
                        </a:moveTo>
                        <a:cubicBezTo>
                          <a:pt x="60519" y="242222"/>
                          <a:pt x="60476" y="223611"/>
                          <a:pt x="63903" y="191709"/>
                        </a:cubicBezTo>
                        <a:cubicBezTo>
                          <a:pt x="63371" y="177147"/>
                          <a:pt x="77850" y="159376"/>
                          <a:pt x="95855" y="159757"/>
                        </a:cubicBezTo>
                        <a:cubicBezTo>
                          <a:pt x="111720" y="160072"/>
                          <a:pt x="127463" y="173145"/>
                          <a:pt x="127807" y="191709"/>
                        </a:cubicBezTo>
                        <a:cubicBezTo>
                          <a:pt x="125655" y="231729"/>
                          <a:pt x="97631" y="258951"/>
                          <a:pt x="63904" y="255612"/>
                        </a:cubicBezTo>
                        <a:cubicBezTo>
                          <a:pt x="28712" y="256067"/>
                          <a:pt x="4947" y="228431"/>
                          <a:pt x="1" y="191709"/>
                        </a:cubicBezTo>
                        <a:moveTo>
                          <a:pt x="127806" y="191709"/>
                        </a:moveTo>
                        <a:cubicBezTo>
                          <a:pt x="141374" y="268365"/>
                          <a:pt x="70002" y="647798"/>
                          <a:pt x="127806" y="894643"/>
                        </a:cubicBezTo>
                      </a:path>
                      <a:path w="7034782" h="1022449" fill="none" stroke="0" extrusionOk="0">
                        <a:moveTo>
                          <a:pt x="0" y="191709"/>
                        </a:moveTo>
                        <a:cubicBezTo>
                          <a:pt x="3002" y="153033"/>
                          <a:pt x="29756" y="129159"/>
                          <a:pt x="63903" y="127806"/>
                        </a:cubicBezTo>
                        <a:cubicBezTo>
                          <a:pt x="2679771" y="100698"/>
                          <a:pt x="4864406" y="-1682"/>
                          <a:pt x="6906976" y="127806"/>
                        </a:cubicBezTo>
                        <a:cubicBezTo>
                          <a:pt x="6908686" y="100479"/>
                          <a:pt x="6909447" y="72122"/>
                          <a:pt x="6906976" y="63903"/>
                        </a:cubicBezTo>
                        <a:cubicBezTo>
                          <a:pt x="6904292" y="31055"/>
                          <a:pt x="6936962" y="-1410"/>
                          <a:pt x="6970879" y="0"/>
                        </a:cubicBezTo>
                        <a:cubicBezTo>
                          <a:pt x="7010241" y="-2357"/>
                          <a:pt x="7029089" y="29629"/>
                          <a:pt x="7034782" y="63903"/>
                        </a:cubicBezTo>
                        <a:cubicBezTo>
                          <a:pt x="6991602" y="264877"/>
                          <a:pt x="7063376" y="674265"/>
                          <a:pt x="7034782" y="830740"/>
                        </a:cubicBezTo>
                        <a:cubicBezTo>
                          <a:pt x="7034759" y="865082"/>
                          <a:pt x="7004706" y="896239"/>
                          <a:pt x="6970879" y="894643"/>
                        </a:cubicBezTo>
                        <a:cubicBezTo>
                          <a:pt x="5615866" y="783300"/>
                          <a:pt x="3091941" y="883903"/>
                          <a:pt x="127806" y="894643"/>
                        </a:cubicBezTo>
                        <a:cubicBezTo>
                          <a:pt x="126646" y="921889"/>
                          <a:pt x="123827" y="945404"/>
                          <a:pt x="127806" y="958546"/>
                        </a:cubicBezTo>
                        <a:cubicBezTo>
                          <a:pt x="125826" y="993182"/>
                          <a:pt x="93652" y="1026383"/>
                          <a:pt x="63903" y="1022449"/>
                        </a:cubicBezTo>
                        <a:cubicBezTo>
                          <a:pt x="26520" y="1022503"/>
                          <a:pt x="651" y="994783"/>
                          <a:pt x="0" y="958546"/>
                        </a:cubicBezTo>
                        <a:cubicBezTo>
                          <a:pt x="48683" y="623323"/>
                          <a:pt x="28194" y="353150"/>
                          <a:pt x="0" y="191709"/>
                        </a:cubicBezTo>
                        <a:close/>
                        <a:moveTo>
                          <a:pt x="6906976" y="127806"/>
                        </a:moveTo>
                        <a:cubicBezTo>
                          <a:pt x="6932939" y="125343"/>
                          <a:pt x="6946061" y="132143"/>
                          <a:pt x="6970879" y="127806"/>
                        </a:cubicBezTo>
                        <a:cubicBezTo>
                          <a:pt x="6934897" y="124493"/>
                          <a:pt x="7041305" y="27936"/>
                          <a:pt x="7034782" y="63903"/>
                        </a:cubicBezTo>
                        <a:moveTo>
                          <a:pt x="6970879" y="127806"/>
                        </a:moveTo>
                        <a:cubicBezTo>
                          <a:pt x="6970690" y="117683"/>
                          <a:pt x="6965778" y="77415"/>
                          <a:pt x="6970879" y="63903"/>
                        </a:cubicBezTo>
                        <a:cubicBezTo>
                          <a:pt x="6972372" y="80216"/>
                          <a:pt x="6958062" y="95724"/>
                          <a:pt x="6938927" y="95855"/>
                        </a:cubicBezTo>
                        <a:cubicBezTo>
                          <a:pt x="6922075" y="98473"/>
                          <a:pt x="6904458" y="81306"/>
                          <a:pt x="6906975" y="63903"/>
                        </a:cubicBezTo>
                        <a:moveTo>
                          <a:pt x="63903" y="255612"/>
                        </a:moveTo>
                        <a:cubicBezTo>
                          <a:pt x="67296" y="246532"/>
                          <a:pt x="66534" y="222840"/>
                          <a:pt x="63903" y="191709"/>
                        </a:cubicBezTo>
                        <a:cubicBezTo>
                          <a:pt x="64359" y="174148"/>
                          <a:pt x="78748" y="156789"/>
                          <a:pt x="95855" y="159757"/>
                        </a:cubicBezTo>
                        <a:cubicBezTo>
                          <a:pt x="115456" y="159787"/>
                          <a:pt x="124599" y="172740"/>
                          <a:pt x="127807" y="191709"/>
                        </a:cubicBezTo>
                        <a:cubicBezTo>
                          <a:pt x="128889" y="225921"/>
                          <a:pt x="96648" y="254024"/>
                          <a:pt x="63904" y="255612"/>
                        </a:cubicBezTo>
                        <a:cubicBezTo>
                          <a:pt x="29388" y="254167"/>
                          <a:pt x="-433" y="232627"/>
                          <a:pt x="1" y="191709"/>
                        </a:cubicBezTo>
                        <a:moveTo>
                          <a:pt x="127806" y="191709"/>
                        </a:moveTo>
                        <a:cubicBezTo>
                          <a:pt x="75672" y="473347"/>
                          <a:pt x="140077" y="740734"/>
                          <a:pt x="127806" y="89464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Chia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sẻ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khảo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sát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nhu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cầu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khách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hàng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3500000">
                  <a:srgbClr val="A50021">
                    <a:alpha val="49804"/>
                  </a:srgbClr>
                </a:innerShdw>
              </a:effectLst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3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420985" y="2220600"/>
            <a:ext cx="935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trao đổi với người thân hoặc tìm người đáng tin cậy hướng dẫn cách làm sản phẩm, cách huy động nguồn vốn.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84382A3-3767-9B1D-63E9-0E13DDF32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F31AC7-EE1F-116F-6748-456999A4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0FDA5E-512C-103D-8DAD-47C24C2D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FABA0F-D467-03D1-71E4-1C924BF62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85" y="164105"/>
            <a:ext cx="6102625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7" grpId="0" uiExpand="1" build="p"/>
      <p:bldP spid="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22947" y="5626967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1905000"/>
            <a:ext cx="3009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69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卡通人物&#10;&#10;描述已自动生成">
            <a:extLst>
              <a:ext uri="{FF2B5EF4-FFF2-40B4-BE49-F238E27FC236}">
                <a16:creationId xmlns:a16="http://schemas.microsoft.com/office/drawing/2014/main" id="{E9CDD512-5757-4962-AAD7-E9DE32FFA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871" y="0"/>
            <a:ext cx="1133094" cy="247319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30068AA-6AC4-4ADD-90E7-A8D125149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806" y="1330917"/>
            <a:ext cx="695325" cy="29527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BD539B7-27CF-499D-8B53-D1FFA49FD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288" y="1600253"/>
            <a:ext cx="441431" cy="187457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868F285-F779-4C60-82E5-FEDED790DAE2}"/>
              </a:ext>
            </a:extLst>
          </p:cNvPr>
          <p:cNvSpPr/>
          <p:nvPr/>
        </p:nvSpPr>
        <p:spPr>
          <a:xfrm rot="2768950">
            <a:off x="865086" y="1512123"/>
            <a:ext cx="5745363" cy="5745363"/>
          </a:xfrm>
          <a:prstGeom prst="ellipse">
            <a:avLst/>
          </a:prstGeom>
          <a:gradFill>
            <a:gsLst>
              <a:gs pos="42000">
                <a:srgbClr val="FFFBBE">
                  <a:alpha val="41000"/>
                </a:srgbClr>
              </a:gs>
              <a:gs pos="75000">
                <a:srgbClr val="FFFBBE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BB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CAB8B60-1124-47C2-B9F1-BB49F54C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592" y="3865065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31" descr="卡通人物&#10;&#10;描述已自动生成">
            <a:extLst>
              <a:ext uri="{FF2B5EF4-FFF2-40B4-BE49-F238E27FC236}">
                <a16:creationId xmlns:a16="http://schemas.microsoft.com/office/drawing/2014/main" id="{168694BC-98D4-4C5D-8FF6-4E2A52725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31" y="3337013"/>
            <a:ext cx="568930" cy="100338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3F41AF62-7A28-47C9-8904-B70206735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995" y="3196946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193E92F-7F5B-46C0-BCE9-231D6BEDC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40" y="3745987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91E6F-135B-D735-01B0-E47DB6410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238" y="748273"/>
            <a:ext cx="755359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55D8B2-DAD0-2D11-F766-C0F6BA09172A}"/>
              </a:ext>
            </a:extLst>
          </p:cNvPr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6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444767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55D8B2-DAD0-2D11-F766-C0F6BA09172A}"/>
              </a:ext>
            </a:extLst>
          </p:cNvPr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C6A7CA-3781-1B75-4B38-E5B9983E9D6A}"/>
              </a:ext>
            </a:extLst>
          </p:cNvPr>
          <p:cNvGrpSpPr/>
          <p:nvPr/>
        </p:nvGrpSpPr>
        <p:grpSpPr>
          <a:xfrm>
            <a:off x="6714056" y="2358737"/>
            <a:ext cx="5349687" cy="4364181"/>
            <a:chOff x="6714056" y="2358737"/>
            <a:chExt cx="5349687" cy="43641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19776E-1069-8818-BC56-9F78F231D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056" y="2358737"/>
              <a:ext cx="5349687" cy="436418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C16AE9-47C0-839D-A78F-1F13945AF3B4}"/>
                </a:ext>
              </a:extLst>
            </p:cNvPr>
            <p:cNvSpPr txBox="1"/>
            <p:nvPr/>
          </p:nvSpPr>
          <p:spPr>
            <a:xfrm>
              <a:off x="7013864" y="3563311"/>
              <a:ext cx="23180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Tuyên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dương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…</a:t>
              </a:r>
            </a:p>
          </p:txBody>
        </p: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040EBEB-BE51-11C6-0C69-CBB1DF5433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257" y="3429000"/>
            <a:ext cx="2923826" cy="3699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9606F-3AD0-A51E-1013-3202DE429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309" y="1594804"/>
            <a:ext cx="744386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27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5DC7508-1361-C84C-AAD3-6BE152055F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7" y="3275713"/>
            <a:ext cx="3607763" cy="283554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9D72315-3276-8A15-77B8-58507C22401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31" y="3086100"/>
            <a:ext cx="2438905" cy="30861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DBEF47-77C8-C223-A4A6-7E869E15BB9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4" y="4144510"/>
            <a:ext cx="2490977" cy="2713490"/>
          </a:xfrm>
          <a:prstGeom prst="rect">
            <a:avLst/>
          </a:prstGeom>
        </p:spPr>
      </p:pic>
      <p:pic>
        <p:nvPicPr>
          <p:cNvPr id="6" name="Happy-Birthday-to-You-Children-s-Song-Child-Song-Nursery-Rhymes-TOMTOMI-Songs-for-Kids_CS4domnTbbY (mp3cut.net)">
            <a:hlinkClick r:id="" action="ppaction://media"/>
            <a:extLst>
              <a:ext uri="{FF2B5EF4-FFF2-40B4-BE49-F238E27FC236}">
                <a16:creationId xmlns:a16="http://schemas.microsoft.com/office/drawing/2014/main" id="{32C76D62-F8F3-2A25-1C85-8B4966354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39" y="180068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52604-BB44-77CD-0414-91911252C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652" y="494144"/>
            <a:ext cx="9248434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1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ình chữ nhật: Góc Tròn 6">
            <a:extLst>
              <a:ext uri="{FF2B5EF4-FFF2-40B4-BE49-F238E27FC236}">
                <a16:creationId xmlns:a16="http://schemas.microsoft.com/office/drawing/2014/main" id="{14FF9968-597B-1CDB-1B2A-336046D555BB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9DA47D-7405-D597-2C21-CE6B2CECD2F8}"/>
              </a:ext>
            </a:extLst>
          </p:cNvPr>
          <p:cNvSpPr/>
          <p:nvPr/>
        </p:nvSpPr>
        <p:spPr>
          <a:xfrm>
            <a:off x="462455" y="1933903"/>
            <a:ext cx="4088524" cy="4812425"/>
          </a:xfrm>
          <a:custGeom>
            <a:avLst/>
            <a:gdLst/>
            <a:ahLst/>
            <a:cxnLst/>
            <a:rect l="l" t="t" r="r" b="b"/>
            <a:pathLst>
              <a:path w="7262622" h="8229600">
                <a:moveTo>
                  <a:pt x="0" y="0"/>
                </a:moveTo>
                <a:lnTo>
                  <a:pt x="7262622" y="0"/>
                </a:lnTo>
                <a:lnTo>
                  <a:pt x="7262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52569F-981F-5280-FAC0-CF15D9A053B3}"/>
              </a:ext>
            </a:extLst>
          </p:cNvPr>
          <p:cNvGrpSpPr/>
          <p:nvPr/>
        </p:nvGrpSpPr>
        <p:grpSpPr>
          <a:xfrm>
            <a:off x="4237389" y="486638"/>
            <a:ext cx="7628791" cy="2009742"/>
            <a:chOff x="3283158" y="1752918"/>
            <a:chExt cx="3061118" cy="1518291"/>
          </a:xfrm>
        </p:grpSpPr>
        <p:sp>
          <p:nvSpPr>
            <p:cNvPr id="5" name="Speech Bubble: Rectangle with Corners Rounded 12">
              <a:extLst>
                <a:ext uri="{FF2B5EF4-FFF2-40B4-BE49-F238E27FC236}">
                  <a16:creationId xmlns:a16="http://schemas.microsoft.com/office/drawing/2014/main" id="{6278B1C1-2B34-71CC-E6F9-CF12C87DAB47}"/>
                </a:ext>
              </a:extLst>
            </p:cNvPr>
            <p:cNvSpPr/>
            <p:nvPr/>
          </p:nvSpPr>
          <p:spPr>
            <a:xfrm>
              <a:off x="3284276" y="1752918"/>
              <a:ext cx="3060000" cy="1518291"/>
            </a:xfrm>
            <a:custGeom>
              <a:avLst/>
              <a:gdLst>
                <a:gd name="connsiteX0" fmla="*/ 0 w 3060000"/>
                <a:gd name="connsiteY0" fmla="*/ 253054 h 1518291"/>
                <a:gd name="connsiteX1" fmla="*/ 253054 w 3060000"/>
                <a:gd name="connsiteY1" fmla="*/ 0 h 1518291"/>
                <a:gd name="connsiteX2" fmla="*/ 510000 w 3060000"/>
                <a:gd name="connsiteY2" fmla="*/ 0 h 1518291"/>
                <a:gd name="connsiteX3" fmla="*/ 510000 w 3060000"/>
                <a:gd name="connsiteY3" fmla="*/ 0 h 1518291"/>
                <a:gd name="connsiteX4" fmla="*/ 892500 w 3060000"/>
                <a:gd name="connsiteY4" fmla="*/ 0 h 1518291"/>
                <a:gd name="connsiteX5" fmla="*/ 1275000 w 3060000"/>
                <a:gd name="connsiteY5" fmla="*/ 0 h 1518291"/>
                <a:gd name="connsiteX6" fmla="*/ 1785649 w 3060000"/>
                <a:gd name="connsiteY6" fmla="*/ 0 h 1518291"/>
                <a:gd name="connsiteX7" fmla="*/ 2280978 w 3060000"/>
                <a:gd name="connsiteY7" fmla="*/ 0 h 1518291"/>
                <a:gd name="connsiteX8" fmla="*/ 2806946 w 3060000"/>
                <a:gd name="connsiteY8" fmla="*/ 0 h 1518291"/>
                <a:gd name="connsiteX9" fmla="*/ 3060000 w 3060000"/>
                <a:gd name="connsiteY9" fmla="*/ 253054 h 1518291"/>
                <a:gd name="connsiteX10" fmla="*/ 3060000 w 3060000"/>
                <a:gd name="connsiteY10" fmla="*/ 885670 h 1518291"/>
                <a:gd name="connsiteX11" fmla="*/ 3060000 w 3060000"/>
                <a:gd name="connsiteY11" fmla="*/ 885670 h 1518291"/>
                <a:gd name="connsiteX12" fmla="*/ 3060000 w 3060000"/>
                <a:gd name="connsiteY12" fmla="*/ 1265243 h 1518291"/>
                <a:gd name="connsiteX13" fmla="*/ 3060000 w 3060000"/>
                <a:gd name="connsiteY13" fmla="*/ 1265237 h 1518291"/>
                <a:gd name="connsiteX14" fmla="*/ 2806946 w 3060000"/>
                <a:gd name="connsiteY14" fmla="*/ 1518291 h 1518291"/>
                <a:gd name="connsiteX15" fmla="*/ 2342256 w 3060000"/>
                <a:gd name="connsiteY15" fmla="*/ 1518291 h 1518291"/>
                <a:gd name="connsiteX16" fmla="*/ 1816288 w 3060000"/>
                <a:gd name="connsiteY16" fmla="*/ 1518291 h 1518291"/>
                <a:gd name="connsiteX17" fmla="*/ 1275000 w 3060000"/>
                <a:gd name="connsiteY17" fmla="*/ 1518291 h 1518291"/>
                <a:gd name="connsiteX18" fmla="*/ 609454 w 3060000"/>
                <a:gd name="connsiteY18" fmla="*/ 1680196 h 1518291"/>
                <a:gd name="connsiteX19" fmla="*/ -4896 w 3060000"/>
                <a:gd name="connsiteY19" fmla="*/ 1829647 h 1518291"/>
                <a:gd name="connsiteX20" fmla="*/ 510000 w 3060000"/>
                <a:gd name="connsiteY20" fmla="*/ 1518291 h 1518291"/>
                <a:gd name="connsiteX21" fmla="*/ 253054 w 3060000"/>
                <a:gd name="connsiteY21" fmla="*/ 1518291 h 1518291"/>
                <a:gd name="connsiteX22" fmla="*/ 0 w 3060000"/>
                <a:gd name="connsiteY22" fmla="*/ 1265237 h 1518291"/>
                <a:gd name="connsiteX23" fmla="*/ 0 w 3060000"/>
                <a:gd name="connsiteY23" fmla="*/ 1265243 h 1518291"/>
                <a:gd name="connsiteX24" fmla="*/ 0 w 3060000"/>
                <a:gd name="connsiteY24" fmla="*/ 885670 h 1518291"/>
                <a:gd name="connsiteX25" fmla="*/ 0 w 3060000"/>
                <a:gd name="connsiteY25" fmla="*/ 885670 h 1518291"/>
                <a:gd name="connsiteX26" fmla="*/ 0 w 3060000"/>
                <a:gd name="connsiteY26" fmla="*/ 253054 h 15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60000" h="1518291" fill="none" extrusionOk="0">
                  <a:moveTo>
                    <a:pt x="0" y="253054"/>
                  </a:moveTo>
                  <a:cubicBezTo>
                    <a:pt x="-25614" y="96659"/>
                    <a:pt x="107502" y="-11517"/>
                    <a:pt x="253054" y="0"/>
                  </a:cubicBezTo>
                  <a:cubicBezTo>
                    <a:pt x="308839" y="12521"/>
                    <a:pt x="403427" y="-2009"/>
                    <a:pt x="510000" y="0"/>
                  </a:cubicBezTo>
                  <a:lnTo>
                    <a:pt x="510000" y="0"/>
                  </a:lnTo>
                  <a:cubicBezTo>
                    <a:pt x="607359" y="4897"/>
                    <a:pt x="786859" y="6244"/>
                    <a:pt x="892500" y="0"/>
                  </a:cubicBezTo>
                  <a:cubicBezTo>
                    <a:pt x="998141" y="-6244"/>
                    <a:pt x="1119021" y="7791"/>
                    <a:pt x="1275000" y="0"/>
                  </a:cubicBezTo>
                  <a:cubicBezTo>
                    <a:pt x="1381305" y="1842"/>
                    <a:pt x="1564220" y="12516"/>
                    <a:pt x="1785649" y="0"/>
                  </a:cubicBezTo>
                  <a:cubicBezTo>
                    <a:pt x="2007078" y="-12516"/>
                    <a:pt x="2105386" y="-3842"/>
                    <a:pt x="2280978" y="0"/>
                  </a:cubicBezTo>
                  <a:cubicBezTo>
                    <a:pt x="2456570" y="3842"/>
                    <a:pt x="2611853" y="12332"/>
                    <a:pt x="2806946" y="0"/>
                  </a:cubicBezTo>
                  <a:cubicBezTo>
                    <a:pt x="2949356" y="-2259"/>
                    <a:pt x="3081554" y="111069"/>
                    <a:pt x="3060000" y="253054"/>
                  </a:cubicBezTo>
                  <a:cubicBezTo>
                    <a:pt x="3051346" y="557633"/>
                    <a:pt x="3044509" y="600182"/>
                    <a:pt x="3060000" y="885670"/>
                  </a:cubicBezTo>
                  <a:lnTo>
                    <a:pt x="3060000" y="885670"/>
                  </a:lnTo>
                  <a:cubicBezTo>
                    <a:pt x="3074866" y="1043676"/>
                    <a:pt x="3055945" y="1096034"/>
                    <a:pt x="3060000" y="1265243"/>
                  </a:cubicBezTo>
                  <a:lnTo>
                    <a:pt x="3060000" y="1265237"/>
                  </a:lnTo>
                  <a:cubicBezTo>
                    <a:pt x="3083010" y="1424416"/>
                    <a:pt x="2939501" y="1519277"/>
                    <a:pt x="2806946" y="1518291"/>
                  </a:cubicBezTo>
                  <a:cubicBezTo>
                    <a:pt x="2606060" y="1499474"/>
                    <a:pt x="2552324" y="1504061"/>
                    <a:pt x="2342256" y="1518291"/>
                  </a:cubicBezTo>
                  <a:cubicBezTo>
                    <a:pt x="2132188" y="1532522"/>
                    <a:pt x="2048920" y="1520019"/>
                    <a:pt x="1816288" y="1518291"/>
                  </a:cubicBezTo>
                  <a:cubicBezTo>
                    <a:pt x="1583656" y="1516563"/>
                    <a:pt x="1543575" y="1495997"/>
                    <a:pt x="1275000" y="1518291"/>
                  </a:cubicBezTo>
                  <a:cubicBezTo>
                    <a:pt x="985650" y="1582521"/>
                    <a:pt x="794550" y="1610880"/>
                    <a:pt x="609454" y="1680196"/>
                  </a:cubicBezTo>
                  <a:cubicBezTo>
                    <a:pt x="424358" y="1749512"/>
                    <a:pt x="303845" y="1772615"/>
                    <a:pt x="-4896" y="1829647"/>
                  </a:cubicBezTo>
                  <a:cubicBezTo>
                    <a:pt x="185857" y="1724817"/>
                    <a:pt x="274950" y="1681728"/>
                    <a:pt x="510000" y="1518291"/>
                  </a:cubicBezTo>
                  <a:cubicBezTo>
                    <a:pt x="440643" y="1519797"/>
                    <a:pt x="357575" y="1527226"/>
                    <a:pt x="253054" y="1518291"/>
                  </a:cubicBezTo>
                  <a:cubicBezTo>
                    <a:pt x="137517" y="1529152"/>
                    <a:pt x="8024" y="1422213"/>
                    <a:pt x="0" y="1265237"/>
                  </a:cubicBezTo>
                  <a:lnTo>
                    <a:pt x="0" y="1265243"/>
                  </a:lnTo>
                  <a:cubicBezTo>
                    <a:pt x="11517" y="1172561"/>
                    <a:pt x="-3363" y="1047387"/>
                    <a:pt x="0" y="885670"/>
                  </a:cubicBezTo>
                  <a:lnTo>
                    <a:pt x="0" y="885670"/>
                  </a:lnTo>
                  <a:cubicBezTo>
                    <a:pt x="-6273" y="583500"/>
                    <a:pt x="-2071" y="434085"/>
                    <a:pt x="0" y="253054"/>
                  </a:cubicBezTo>
                  <a:close/>
                </a:path>
                <a:path w="3060000" h="1518291" stroke="0" extrusionOk="0">
                  <a:moveTo>
                    <a:pt x="0" y="253054"/>
                  </a:moveTo>
                  <a:cubicBezTo>
                    <a:pt x="7242" y="89726"/>
                    <a:pt x="90754" y="23244"/>
                    <a:pt x="253054" y="0"/>
                  </a:cubicBezTo>
                  <a:cubicBezTo>
                    <a:pt x="365664" y="-8437"/>
                    <a:pt x="417787" y="7127"/>
                    <a:pt x="510000" y="0"/>
                  </a:cubicBezTo>
                  <a:lnTo>
                    <a:pt x="510000" y="0"/>
                  </a:lnTo>
                  <a:cubicBezTo>
                    <a:pt x="680689" y="-15931"/>
                    <a:pt x="766472" y="-15689"/>
                    <a:pt x="869550" y="0"/>
                  </a:cubicBezTo>
                  <a:cubicBezTo>
                    <a:pt x="972628" y="15689"/>
                    <a:pt x="1168876" y="-3986"/>
                    <a:pt x="1275000" y="0"/>
                  </a:cubicBezTo>
                  <a:cubicBezTo>
                    <a:pt x="1429598" y="22093"/>
                    <a:pt x="1534785" y="6191"/>
                    <a:pt x="1770329" y="0"/>
                  </a:cubicBezTo>
                  <a:cubicBezTo>
                    <a:pt x="2005873" y="-6191"/>
                    <a:pt x="2091863" y="-18864"/>
                    <a:pt x="2311617" y="0"/>
                  </a:cubicBezTo>
                  <a:cubicBezTo>
                    <a:pt x="2531371" y="18864"/>
                    <a:pt x="2575132" y="-2881"/>
                    <a:pt x="2806946" y="0"/>
                  </a:cubicBezTo>
                  <a:cubicBezTo>
                    <a:pt x="2952399" y="-16207"/>
                    <a:pt x="3037868" y="87551"/>
                    <a:pt x="3060000" y="253054"/>
                  </a:cubicBezTo>
                  <a:cubicBezTo>
                    <a:pt x="3052595" y="556135"/>
                    <a:pt x="3056709" y="750739"/>
                    <a:pt x="3060000" y="885670"/>
                  </a:cubicBezTo>
                  <a:lnTo>
                    <a:pt x="3060000" y="885670"/>
                  </a:lnTo>
                  <a:cubicBezTo>
                    <a:pt x="3073125" y="1019386"/>
                    <a:pt x="3069977" y="1075792"/>
                    <a:pt x="3060000" y="1265243"/>
                  </a:cubicBezTo>
                  <a:lnTo>
                    <a:pt x="3060000" y="1265237"/>
                  </a:lnTo>
                  <a:cubicBezTo>
                    <a:pt x="3074455" y="1398612"/>
                    <a:pt x="2971357" y="1493942"/>
                    <a:pt x="2806946" y="1518291"/>
                  </a:cubicBezTo>
                  <a:cubicBezTo>
                    <a:pt x="2559717" y="1541976"/>
                    <a:pt x="2440484" y="1521352"/>
                    <a:pt x="2296297" y="1518291"/>
                  </a:cubicBezTo>
                  <a:cubicBezTo>
                    <a:pt x="2152110" y="1515230"/>
                    <a:pt x="2011024" y="1506294"/>
                    <a:pt x="1770329" y="1518291"/>
                  </a:cubicBezTo>
                  <a:cubicBezTo>
                    <a:pt x="1529634" y="1530288"/>
                    <a:pt x="1379988" y="1503084"/>
                    <a:pt x="1275000" y="1518291"/>
                  </a:cubicBezTo>
                  <a:cubicBezTo>
                    <a:pt x="1055294" y="1602239"/>
                    <a:pt x="877664" y="1621062"/>
                    <a:pt x="647851" y="1670855"/>
                  </a:cubicBezTo>
                  <a:cubicBezTo>
                    <a:pt x="418038" y="1720648"/>
                    <a:pt x="205689" y="1763854"/>
                    <a:pt x="-4896" y="1829647"/>
                  </a:cubicBezTo>
                  <a:cubicBezTo>
                    <a:pt x="128776" y="1728582"/>
                    <a:pt x="266998" y="1671075"/>
                    <a:pt x="510000" y="1518291"/>
                  </a:cubicBezTo>
                  <a:cubicBezTo>
                    <a:pt x="443931" y="1514715"/>
                    <a:pt x="348481" y="1517983"/>
                    <a:pt x="253054" y="1518291"/>
                  </a:cubicBezTo>
                  <a:cubicBezTo>
                    <a:pt x="85540" y="1511761"/>
                    <a:pt x="1492" y="1381272"/>
                    <a:pt x="0" y="1265237"/>
                  </a:cubicBezTo>
                  <a:lnTo>
                    <a:pt x="0" y="1265243"/>
                  </a:lnTo>
                  <a:cubicBezTo>
                    <a:pt x="10123" y="1161630"/>
                    <a:pt x="9581" y="1013411"/>
                    <a:pt x="0" y="885670"/>
                  </a:cubicBezTo>
                  <a:lnTo>
                    <a:pt x="0" y="885670"/>
                  </a:lnTo>
                  <a:cubicBezTo>
                    <a:pt x="-193" y="699184"/>
                    <a:pt x="9996" y="513401"/>
                    <a:pt x="0" y="253054"/>
                  </a:cubicBezTo>
                  <a:close/>
                </a:path>
              </a:pathLst>
            </a:custGeom>
            <a:solidFill>
              <a:srgbClr val="C5FFC5"/>
            </a:solidFill>
            <a:ln w="57150" cap="rnd" cmpd="thickThin">
              <a:solidFill>
                <a:srgbClr val="00B050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3244475365">
                    <a:custGeom>
                      <a:avLst/>
                      <a:gdLst>
                        <a:gd name="connsiteX0" fmla="*/ 0 w 7626005"/>
                        <a:gd name="connsiteY0" fmla="*/ 334964 h 2009742"/>
                        <a:gd name="connsiteX1" fmla="*/ 630650 w 7626005"/>
                        <a:gd name="connsiteY1" fmla="*/ 0 h 2009742"/>
                        <a:gd name="connsiteX2" fmla="*/ 1271000 w 7626005"/>
                        <a:gd name="connsiteY2" fmla="*/ 0 h 2009742"/>
                        <a:gd name="connsiteX3" fmla="*/ 1271000 w 7626005"/>
                        <a:gd name="connsiteY3" fmla="*/ 0 h 2009742"/>
                        <a:gd name="connsiteX4" fmla="*/ 2224251 w 7626005"/>
                        <a:gd name="connsiteY4" fmla="*/ 0 h 2009742"/>
                        <a:gd name="connsiteX5" fmla="*/ 3177502 w 7626005"/>
                        <a:gd name="connsiteY5" fmla="*/ 0 h 2009742"/>
                        <a:gd name="connsiteX6" fmla="*/ 4450120 w 7626005"/>
                        <a:gd name="connsiteY6" fmla="*/ 0 h 2009742"/>
                        <a:gd name="connsiteX7" fmla="*/ 5684558 w 7626005"/>
                        <a:gd name="connsiteY7" fmla="*/ 0 h 2009742"/>
                        <a:gd name="connsiteX8" fmla="*/ 6995354 w 7626005"/>
                        <a:gd name="connsiteY8" fmla="*/ 0 h 2009742"/>
                        <a:gd name="connsiteX9" fmla="*/ 7626005 w 7626005"/>
                        <a:gd name="connsiteY9" fmla="*/ 334964 h 2009742"/>
                        <a:gd name="connsiteX10" fmla="*/ 7626005 w 7626005"/>
                        <a:gd name="connsiteY10" fmla="*/ 1172349 h 2009742"/>
                        <a:gd name="connsiteX11" fmla="*/ 7626005 w 7626005"/>
                        <a:gd name="connsiteY11" fmla="*/ 1172349 h 2009742"/>
                        <a:gd name="connsiteX12" fmla="*/ 7626005 w 7626005"/>
                        <a:gd name="connsiteY12" fmla="*/ 1674785 h 2009742"/>
                        <a:gd name="connsiteX13" fmla="*/ 7626005 w 7626005"/>
                        <a:gd name="connsiteY13" fmla="*/ 1674777 h 2009742"/>
                        <a:gd name="connsiteX14" fmla="*/ 6995354 w 7626005"/>
                        <a:gd name="connsiteY14" fmla="*/ 2009741 h 2009742"/>
                        <a:gd name="connsiteX15" fmla="*/ 5837273 w 7626005"/>
                        <a:gd name="connsiteY15" fmla="*/ 2009741 h 2009742"/>
                        <a:gd name="connsiteX16" fmla="*/ 4526477 w 7626005"/>
                        <a:gd name="connsiteY16" fmla="*/ 2009741 h 2009742"/>
                        <a:gd name="connsiteX17" fmla="*/ 3177502 w 7626005"/>
                        <a:gd name="connsiteY17" fmla="*/ 2009741 h 2009742"/>
                        <a:gd name="connsiteX18" fmla="*/ 1518855 w 7626005"/>
                        <a:gd name="connsiteY18" fmla="*/ 2224053 h 2009742"/>
                        <a:gd name="connsiteX19" fmla="*/ -12202 w 7626005"/>
                        <a:gd name="connsiteY19" fmla="*/ 2421879 h 2009742"/>
                        <a:gd name="connsiteX20" fmla="*/ 1271000 w 7626005"/>
                        <a:gd name="connsiteY20" fmla="*/ 2009741 h 2009742"/>
                        <a:gd name="connsiteX21" fmla="*/ 630650 w 7626005"/>
                        <a:gd name="connsiteY21" fmla="*/ 2009741 h 2009742"/>
                        <a:gd name="connsiteX22" fmla="*/ 0 w 7626005"/>
                        <a:gd name="connsiteY22" fmla="*/ 1674777 h 2009742"/>
                        <a:gd name="connsiteX23" fmla="*/ 0 w 7626005"/>
                        <a:gd name="connsiteY23" fmla="*/ 1674785 h 2009742"/>
                        <a:gd name="connsiteX24" fmla="*/ 0 w 7626005"/>
                        <a:gd name="connsiteY24" fmla="*/ 1172349 h 2009742"/>
                        <a:gd name="connsiteX25" fmla="*/ 0 w 7626005"/>
                        <a:gd name="connsiteY25" fmla="*/ 1172349 h 2009742"/>
                        <a:gd name="connsiteX26" fmla="*/ 0 w 7626005"/>
                        <a:gd name="connsiteY26" fmla="*/ 334964 h 2009742"/>
                        <a:gd name="connsiteX0" fmla="*/ 0 w 7626005"/>
                        <a:gd name="connsiteY0" fmla="*/ 334964 h 2009742"/>
                        <a:gd name="connsiteX1" fmla="*/ 630650 w 7626005"/>
                        <a:gd name="connsiteY1" fmla="*/ 0 h 2009742"/>
                        <a:gd name="connsiteX2" fmla="*/ 1271000 w 7626005"/>
                        <a:gd name="connsiteY2" fmla="*/ 0 h 2009742"/>
                        <a:gd name="connsiteX3" fmla="*/ 1271000 w 7626005"/>
                        <a:gd name="connsiteY3" fmla="*/ 0 h 2009742"/>
                        <a:gd name="connsiteX4" fmla="*/ 2167056 w 7626005"/>
                        <a:gd name="connsiteY4" fmla="*/ 0 h 2009742"/>
                        <a:gd name="connsiteX5" fmla="*/ 3177502 w 7626005"/>
                        <a:gd name="connsiteY5" fmla="*/ 0 h 2009742"/>
                        <a:gd name="connsiteX6" fmla="*/ 4411940 w 7626005"/>
                        <a:gd name="connsiteY6" fmla="*/ 0 h 2009742"/>
                        <a:gd name="connsiteX7" fmla="*/ 5760915 w 7626005"/>
                        <a:gd name="connsiteY7" fmla="*/ 0 h 2009742"/>
                        <a:gd name="connsiteX8" fmla="*/ 6995354 w 7626005"/>
                        <a:gd name="connsiteY8" fmla="*/ 0 h 2009742"/>
                        <a:gd name="connsiteX9" fmla="*/ 7626005 w 7626005"/>
                        <a:gd name="connsiteY9" fmla="*/ 334964 h 2009742"/>
                        <a:gd name="connsiteX10" fmla="*/ 7626005 w 7626005"/>
                        <a:gd name="connsiteY10" fmla="*/ 1172349 h 2009742"/>
                        <a:gd name="connsiteX11" fmla="*/ 7626005 w 7626005"/>
                        <a:gd name="connsiteY11" fmla="*/ 1172349 h 2009742"/>
                        <a:gd name="connsiteX12" fmla="*/ 7626005 w 7626005"/>
                        <a:gd name="connsiteY12" fmla="*/ 1674785 h 2009742"/>
                        <a:gd name="connsiteX13" fmla="*/ 7626005 w 7626005"/>
                        <a:gd name="connsiteY13" fmla="*/ 1674777 h 2009742"/>
                        <a:gd name="connsiteX14" fmla="*/ 6995354 w 7626005"/>
                        <a:gd name="connsiteY14" fmla="*/ 2009741 h 2009742"/>
                        <a:gd name="connsiteX15" fmla="*/ 5722736 w 7626005"/>
                        <a:gd name="connsiteY15" fmla="*/ 2009741 h 2009742"/>
                        <a:gd name="connsiteX16" fmla="*/ 4411940 w 7626005"/>
                        <a:gd name="connsiteY16" fmla="*/ 2009741 h 2009742"/>
                        <a:gd name="connsiteX17" fmla="*/ 3177502 w 7626005"/>
                        <a:gd name="connsiteY17" fmla="*/ 2009741 h 2009742"/>
                        <a:gd name="connsiteX18" fmla="*/ 1614547 w 7626005"/>
                        <a:gd name="connsiteY18" fmla="*/ 2211688 h 2009742"/>
                        <a:gd name="connsiteX19" fmla="*/ -12202 w 7626005"/>
                        <a:gd name="connsiteY19" fmla="*/ 2421879 h 2009742"/>
                        <a:gd name="connsiteX20" fmla="*/ 1271000 w 7626005"/>
                        <a:gd name="connsiteY20" fmla="*/ 2009741 h 2009742"/>
                        <a:gd name="connsiteX21" fmla="*/ 630650 w 7626005"/>
                        <a:gd name="connsiteY21" fmla="*/ 2009741 h 2009742"/>
                        <a:gd name="connsiteX22" fmla="*/ 0 w 7626005"/>
                        <a:gd name="connsiteY22" fmla="*/ 1674777 h 2009742"/>
                        <a:gd name="connsiteX23" fmla="*/ 0 w 7626005"/>
                        <a:gd name="connsiteY23" fmla="*/ 1674785 h 2009742"/>
                        <a:gd name="connsiteX24" fmla="*/ 0 w 7626005"/>
                        <a:gd name="connsiteY24" fmla="*/ 1172349 h 2009742"/>
                        <a:gd name="connsiteX25" fmla="*/ 0 w 7626005"/>
                        <a:gd name="connsiteY25" fmla="*/ 1172349 h 2009742"/>
                        <a:gd name="connsiteX26" fmla="*/ 0 w 7626005"/>
                        <a:gd name="connsiteY26" fmla="*/ 334964 h 2009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7626005" h="2009742" fill="none" extrusionOk="0">
                          <a:moveTo>
                            <a:pt x="0" y="334964"/>
                          </a:moveTo>
                          <a:cubicBezTo>
                            <a:pt x="-38510" y="133947"/>
                            <a:pt x="283896" y="-60242"/>
                            <a:pt x="630650" y="0"/>
                          </a:cubicBezTo>
                          <a:cubicBezTo>
                            <a:pt x="777108" y="34848"/>
                            <a:pt x="953080" y="-29194"/>
                            <a:pt x="1271000" y="0"/>
                          </a:cubicBezTo>
                          <a:lnTo>
                            <a:pt x="1271000" y="0"/>
                          </a:lnTo>
                          <a:cubicBezTo>
                            <a:pt x="1550692" y="-18494"/>
                            <a:pt x="2010255" y="38701"/>
                            <a:pt x="2224251" y="0"/>
                          </a:cubicBezTo>
                          <a:cubicBezTo>
                            <a:pt x="2522370" y="9974"/>
                            <a:pt x="2801352" y="-27124"/>
                            <a:pt x="3177502" y="0"/>
                          </a:cubicBezTo>
                          <a:cubicBezTo>
                            <a:pt x="3491181" y="50265"/>
                            <a:pt x="3803506" y="-36280"/>
                            <a:pt x="4450120" y="0"/>
                          </a:cubicBezTo>
                          <a:cubicBezTo>
                            <a:pt x="5022930" y="3250"/>
                            <a:pt x="5261199" y="-6612"/>
                            <a:pt x="5684558" y="0"/>
                          </a:cubicBezTo>
                          <a:cubicBezTo>
                            <a:pt x="6061669" y="-66257"/>
                            <a:pt x="6571847" y="54201"/>
                            <a:pt x="6995354" y="0"/>
                          </a:cubicBezTo>
                          <a:cubicBezTo>
                            <a:pt x="7356103" y="-13261"/>
                            <a:pt x="7677894" y="151576"/>
                            <a:pt x="7626005" y="334964"/>
                          </a:cubicBezTo>
                          <a:cubicBezTo>
                            <a:pt x="7604085" y="743552"/>
                            <a:pt x="7591226" y="788298"/>
                            <a:pt x="7626005" y="1172349"/>
                          </a:cubicBezTo>
                          <a:lnTo>
                            <a:pt x="7626005" y="1172349"/>
                          </a:lnTo>
                          <a:cubicBezTo>
                            <a:pt x="7658127" y="1388609"/>
                            <a:pt x="7611781" y="1457227"/>
                            <a:pt x="7626005" y="1674785"/>
                          </a:cubicBezTo>
                          <a:lnTo>
                            <a:pt x="7626005" y="1674777"/>
                          </a:lnTo>
                          <a:cubicBezTo>
                            <a:pt x="7607636" y="1909610"/>
                            <a:pt x="7295457" y="2018035"/>
                            <a:pt x="6995354" y="2009741"/>
                          </a:cubicBezTo>
                          <a:cubicBezTo>
                            <a:pt x="6501052" y="1990852"/>
                            <a:pt x="6375637" y="1972869"/>
                            <a:pt x="5837273" y="2009741"/>
                          </a:cubicBezTo>
                          <a:cubicBezTo>
                            <a:pt x="5315612" y="2016863"/>
                            <a:pt x="5115212" y="2003156"/>
                            <a:pt x="4526477" y="2009741"/>
                          </a:cubicBezTo>
                          <a:cubicBezTo>
                            <a:pt x="3965194" y="1993749"/>
                            <a:pt x="3833536" y="1959569"/>
                            <a:pt x="3177502" y="2009741"/>
                          </a:cubicBezTo>
                          <a:cubicBezTo>
                            <a:pt x="2431940" y="2091359"/>
                            <a:pt x="1950142" y="2227731"/>
                            <a:pt x="1518855" y="2224053"/>
                          </a:cubicBezTo>
                          <a:cubicBezTo>
                            <a:pt x="1030336" y="2358886"/>
                            <a:pt x="779294" y="2371506"/>
                            <a:pt x="-12202" y="2421879"/>
                          </a:cubicBezTo>
                          <a:cubicBezTo>
                            <a:pt x="446749" y="2253545"/>
                            <a:pt x="715839" y="2188399"/>
                            <a:pt x="1271000" y="2009741"/>
                          </a:cubicBezTo>
                          <a:cubicBezTo>
                            <a:pt x="1079754" y="2017149"/>
                            <a:pt x="921563" y="2039461"/>
                            <a:pt x="630650" y="2009741"/>
                          </a:cubicBezTo>
                          <a:cubicBezTo>
                            <a:pt x="372442" y="2003234"/>
                            <a:pt x="17799" y="1878007"/>
                            <a:pt x="0" y="1674777"/>
                          </a:cubicBezTo>
                          <a:lnTo>
                            <a:pt x="0" y="1674785"/>
                          </a:lnTo>
                          <a:cubicBezTo>
                            <a:pt x="30303" y="1520661"/>
                            <a:pt x="-15150" y="1406346"/>
                            <a:pt x="0" y="1172349"/>
                          </a:cubicBezTo>
                          <a:lnTo>
                            <a:pt x="0" y="1172349"/>
                          </a:lnTo>
                          <a:cubicBezTo>
                            <a:pt x="19281" y="788027"/>
                            <a:pt x="6614" y="599861"/>
                            <a:pt x="0" y="334964"/>
                          </a:cubicBezTo>
                          <a:close/>
                        </a:path>
                        <a:path w="7626005" h="2009742" stroke="0" extrusionOk="0">
                          <a:moveTo>
                            <a:pt x="0" y="334964"/>
                          </a:moveTo>
                          <a:cubicBezTo>
                            <a:pt x="34330" y="110147"/>
                            <a:pt x="219975" y="-2632"/>
                            <a:pt x="630650" y="0"/>
                          </a:cubicBezTo>
                          <a:cubicBezTo>
                            <a:pt x="904322" y="-5100"/>
                            <a:pt x="1049056" y="10389"/>
                            <a:pt x="1271000" y="0"/>
                          </a:cubicBezTo>
                          <a:lnTo>
                            <a:pt x="1271000" y="0"/>
                          </a:lnTo>
                          <a:cubicBezTo>
                            <a:pt x="1695904" y="-26116"/>
                            <a:pt x="1936583" y="-28522"/>
                            <a:pt x="2167056" y="0"/>
                          </a:cubicBezTo>
                          <a:cubicBezTo>
                            <a:pt x="2421145" y="4557"/>
                            <a:pt x="2967746" y="4523"/>
                            <a:pt x="3177502" y="0"/>
                          </a:cubicBezTo>
                          <a:cubicBezTo>
                            <a:pt x="3521392" y="11622"/>
                            <a:pt x="3777185" y="30278"/>
                            <a:pt x="4411940" y="0"/>
                          </a:cubicBezTo>
                          <a:cubicBezTo>
                            <a:pt x="4992857" y="-26334"/>
                            <a:pt x="5202000" y="-34903"/>
                            <a:pt x="5760915" y="0"/>
                          </a:cubicBezTo>
                          <a:cubicBezTo>
                            <a:pt x="6305532" y="22400"/>
                            <a:pt x="6428902" y="14638"/>
                            <a:pt x="6995354" y="0"/>
                          </a:cubicBezTo>
                          <a:cubicBezTo>
                            <a:pt x="7334709" y="8867"/>
                            <a:pt x="7574323" y="79524"/>
                            <a:pt x="7626005" y="334964"/>
                          </a:cubicBezTo>
                          <a:cubicBezTo>
                            <a:pt x="7595237" y="728053"/>
                            <a:pt x="7598865" y="1025644"/>
                            <a:pt x="7626005" y="1172349"/>
                          </a:cubicBezTo>
                          <a:lnTo>
                            <a:pt x="7626005" y="1172349"/>
                          </a:lnTo>
                          <a:cubicBezTo>
                            <a:pt x="7658770" y="1338316"/>
                            <a:pt x="7658236" y="1432022"/>
                            <a:pt x="7626005" y="1674785"/>
                          </a:cubicBezTo>
                          <a:lnTo>
                            <a:pt x="7626005" y="1674777"/>
                          </a:lnTo>
                          <a:cubicBezTo>
                            <a:pt x="7657345" y="1860327"/>
                            <a:pt x="7404951" y="1995190"/>
                            <a:pt x="6995354" y="2009741"/>
                          </a:cubicBezTo>
                          <a:cubicBezTo>
                            <a:pt x="6375444" y="2065728"/>
                            <a:pt x="6053792" y="1984097"/>
                            <a:pt x="5722736" y="2009741"/>
                          </a:cubicBezTo>
                          <a:cubicBezTo>
                            <a:pt x="5374644" y="2010759"/>
                            <a:pt x="4997173" y="1987256"/>
                            <a:pt x="4411940" y="2009741"/>
                          </a:cubicBezTo>
                          <a:cubicBezTo>
                            <a:pt x="3816245" y="2074941"/>
                            <a:pt x="3475931" y="2024692"/>
                            <a:pt x="3177502" y="2009741"/>
                          </a:cubicBezTo>
                          <a:cubicBezTo>
                            <a:pt x="2569996" y="2094018"/>
                            <a:pt x="2161761" y="2186477"/>
                            <a:pt x="1614547" y="2211688"/>
                          </a:cubicBezTo>
                          <a:cubicBezTo>
                            <a:pt x="1095741" y="2203491"/>
                            <a:pt x="532524" y="2343453"/>
                            <a:pt x="-12202" y="2421879"/>
                          </a:cubicBezTo>
                          <a:cubicBezTo>
                            <a:pt x="292721" y="2368044"/>
                            <a:pt x="584994" y="2177671"/>
                            <a:pt x="1271000" y="2009741"/>
                          </a:cubicBezTo>
                          <a:cubicBezTo>
                            <a:pt x="1130699" y="1960673"/>
                            <a:pt x="867289" y="1998869"/>
                            <a:pt x="630650" y="2009741"/>
                          </a:cubicBezTo>
                          <a:cubicBezTo>
                            <a:pt x="211523" y="2008683"/>
                            <a:pt x="7179" y="1830031"/>
                            <a:pt x="0" y="1674777"/>
                          </a:cubicBezTo>
                          <a:lnTo>
                            <a:pt x="0" y="1674785"/>
                          </a:lnTo>
                          <a:cubicBezTo>
                            <a:pt x="13899" y="1561905"/>
                            <a:pt x="11748" y="1341463"/>
                            <a:pt x="0" y="1172349"/>
                          </a:cubicBezTo>
                          <a:lnTo>
                            <a:pt x="0" y="1172349"/>
                          </a:lnTo>
                          <a:cubicBezTo>
                            <a:pt x="-17987" y="891028"/>
                            <a:pt x="36213" y="728790"/>
                            <a:pt x="0" y="334964"/>
                          </a:cubicBezTo>
                          <a:close/>
                        </a:path>
                        <a:path w="7626005" h="2009742" fill="none" stroke="0" extrusionOk="0">
                          <a:moveTo>
                            <a:pt x="0" y="334964"/>
                          </a:moveTo>
                          <a:cubicBezTo>
                            <a:pt x="-37919" y="43599"/>
                            <a:pt x="217861" y="36364"/>
                            <a:pt x="630650" y="0"/>
                          </a:cubicBezTo>
                          <a:cubicBezTo>
                            <a:pt x="742054" y="8744"/>
                            <a:pt x="1016143" y="-47677"/>
                            <a:pt x="1271000" y="0"/>
                          </a:cubicBezTo>
                          <a:lnTo>
                            <a:pt x="1271000" y="0"/>
                          </a:lnTo>
                          <a:cubicBezTo>
                            <a:pt x="1541863" y="16413"/>
                            <a:pt x="2012702" y="-28538"/>
                            <a:pt x="2224251" y="0"/>
                          </a:cubicBezTo>
                          <a:cubicBezTo>
                            <a:pt x="2498979" y="9266"/>
                            <a:pt x="2725036" y="8967"/>
                            <a:pt x="3177502" y="0"/>
                          </a:cubicBezTo>
                          <a:cubicBezTo>
                            <a:pt x="3470609" y="-926"/>
                            <a:pt x="3873998" y="-18172"/>
                            <a:pt x="4450120" y="0"/>
                          </a:cubicBezTo>
                          <a:cubicBezTo>
                            <a:pt x="5016898" y="-73242"/>
                            <a:pt x="5228778" y="6137"/>
                            <a:pt x="5684558" y="0"/>
                          </a:cubicBezTo>
                          <a:cubicBezTo>
                            <a:pt x="6095765" y="-40730"/>
                            <a:pt x="6510567" y="97912"/>
                            <a:pt x="6995354" y="0"/>
                          </a:cubicBezTo>
                          <a:cubicBezTo>
                            <a:pt x="7358650" y="-26861"/>
                            <a:pt x="7663646" y="128322"/>
                            <a:pt x="7626005" y="334964"/>
                          </a:cubicBezTo>
                          <a:cubicBezTo>
                            <a:pt x="7606404" y="736922"/>
                            <a:pt x="7586173" y="781323"/>
                            <a:pt x="7626005" y="1172349"/>
                          </a:cubicBezTo>
                          <a:lnTo>
                            <a:pt x="7626005" y="1172349"/>
                          </a:lnTo>
                          <a:cubicBezTo>
                            <a:pt x="7662859" y="1372318"/>
                            <a:pt x="7607415" y="1445500"/>
                            <a:pt x="7626005" y="1674785"/>
                          </a:cubicBezTo>
                          <a:lnTo>
                            <a:pt x="7626005" y="1674777"/>
                          </a:lnTo>
                          <a:cubicBezTo>
                            <a:pt x="7645693" y="1887710"/>
                            <a:pt x="7374584" y="1989461"/>
                            <a:pt x="6995354" y="2009741"/>
                          </a:cubicBezTo>
                          <a:cubicBezTo>
                            <a:pt x="6508545" y="1971174"/>
                            <a:pt x="6353354" y="1991040"/>
                            <a:pt x="5837273" y="2009741"/>
                          </a:cubicBezTo>
                          <a:cubicBezTo>
                            <a:pt x="5306586" y="2005750"/>
                            <a:pt x="5114943" y="2025906"/>
                            <a:pt x="4526477" y="2009741"/>
                          </a:cubicBezTo>
                          <a:cubicBezTo>
                            <a:pt x="3951746" y="1989236"/>
                            <a:pt x="3850583" y="2001330"/>
                            <a:pt x="3177502" y="2009741"/>
                          </a:cubicBezTo>
                          <a:cubicBezTo>
                            <a:pt x="2478976" y="2005289"/>
                            <a:pt x="2049491" y="2156282"/>
                            <a:pt x="1518855" y="2224053"/>
                          </a:cubicBezTo>
                          <a:cubicBezTo>
                            <a:pt x="1051943" y="2322567"/>
                            <a:pt x="771321" y="2308261"/>
                            <a:pt x="-12202" y="2421879"/>
                          </a:cubicBezTo>
                          <a:cubicBezTo>
                            <a:pt x="479287" y="2277704"/>
                            <a:pt x="734311" y="2244284"/>
                            <a:pt x="1271000" y="2009741"/>
                          </a:cubicBezTo>
                          <a:cubicBezTo>
                            <a:pt x="1066648" y="1981405"/>
                            <a:pt x="898363" y="2051341"/>
                            <a:pt x="630650" y="2009741"/>
                          </a:cubicBezTo>
                          <a:cubicBezTo>
                            <a:pt x="326895" y="2028244"/>
                            <a:pt x="40888" y="1919166"/>
                            <a:pt x="0" y="1674777"/>
                          </a:cubicBezTo>
                          <a:lnTo>
                            <a:pt x="0" y="1674785"/>
                          </a:lnTo>
                          <a:cubicBezTo>
                            <a:pt x="57455" y="1575237"/>
                            <a:pt x="-25506" y="1380860"/>
                            <a:pt x="0" y="1172349"/>
                          </a:cubicBezTo>
                          <a:lnTo>
                            <a:pt x="0" y="1172349"/>
                          </a:lnTo>
                          <a:cubicBezTo>
                            <a:pt x="-30175" y="795620"/>
                            <a:pt x="6970" y="582165"/>
                            <a:pt x="0" y="33496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A35743-A8E9-C07F-AB8B-391F93B2E31B}"/>
                </a:ext>
              </a:extLst>
            </p:cNvPr>
            <p:cNvSpPr txBox="1"/>
            <p:nvPr/>
          </p:nvSpPr>
          <p:spPr>
            <a:xfrm>
              <a:off x="3283158" y="1864080"/>
              <a:ext cx="3008753" cy="1185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14: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nhu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khách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endPara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7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A8FFC061-7356-881B-3DCB-918AFFDD2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: Góc Tròn 9">
            <a:extLst>
              <a:ext uri="{FF2B5EF4-FFF2-40B4-BE49-F238E27FC236}">
                <a16:creationId xmlns:a16="http://schemas.microsoft.com/office/drawing/2014/main" id="{E8A63791-A73A-2CC9-6957-DEE94D2D980C}"/>
              </a:ext>
            </a:extLst>
          </p:cNvPr>
          <p:cNvSpPr/>
          <p:nvPr/>
        </p:nvSpPr>
        <p:spPr>
          <a:xfrm>
            <a:off x="3356408" y="984800"/>
            <a:ext cx="7870392" cy="3264464"/>
          </a:xfrm>
          <a:custGeom>
            <a:avLst/>
            <a:gdLst>
              <a:gd name="connsiteX0" fmla="*/ 0 w 7619295"/>
              <a:gd name="connsiteY0" fmla="*/ 544088 h 3264464"/>
              <a:gd name="connsiteX1" fmla="*/ 544088 w 7619295"/>
              <a:gd name="connsiteY1" fmla="*/ 0 h 3264464"/>
              <a:gd name="connsiteX2" fmla="*/ 7075207 w 7619295"/>
              <a:gd name="connsiteY2" fmla="*/ 0 h 3264464"/>
              <a:gd name="connsiteX3" fmla="*/ 7619295 w 7619295"/>
              <a:gd name="connsiteY3" fmla="*/ 544088 h 3264464"/>
              <a:gd name="connsiteX4" fmla="*/ 7619295 w 7619295"/>
              <a:gd name="connsiteY4" fmla="*/ 2720376 h 3264464"/>
              <a:gd name="connsiteX5" fmla="*/ 7075207 w 7619295"/>
              <a:gd name="connsiteY5" fmla="*/ 3264464 h 3264464"/>
              <a:gd name="connsiteX6" fmla="*/ 544088 w 7619295"/>
              <a:gd name="connsiteY6" fmla="*/ 3264464 h 3264464"/>
              <a:gd name="connsiteX7" fmla="*/ 0 w 7619295"/>
              <a:gd name="connsiteY7" fmla="*/ 2720376 h 3264464"/>
              <a:gd name="connsiteX8" fmla="*/ 0 w 7619295"/>
              <a:gd name="connsiteY8" fmla="*/ 544088 h 326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9295" h="3264464" fill="none" extrusionOk="0">
                <a:moveTo>
                  <a:pt x="0" y="544088"/>
                </a:moveTo>
                <a:cubicBezTo>
                  <a:pt x="-22005" y="244964"/>
                  <a:pt x="236931" y="37847"/>
                  <a:pt x="544088" y="0"/>
                </a:cubicBezTo>
                <a:cubicBezTo>
                  <a:pt x="2547485" y="77600"/>
                  <a:pt x="6352013" y="-27269"/>
                  <a:pt x="7075207" y="0"/>
                </a:cubicBezTo>
                <a:cubicBezTo>
                  <a:pt x="7379637" y="-5194"/>
                  <a:pt x="7658239" y="255061"/>
                  <a:pt x="7619295" y="544088"/>
                </a:cubicBezTo>
                <a:cubicBezTo>
                  <a:pt x="7728295" y="842642"/>
                  <a:pt x="7541086" y="2471313"/>
                  <a:pt x="7619295" y="2720376"/>
                </a:cubicBezTo>
                <a:cubicBezTo>
                  <a:pt x="7580638" y="3005746"/>
                  <a:pt x="7341038" y="3279750"/>
                  <a:pt x="7075207" y="3264464"/>
                </a:cubicBezTo>
                <a:cubicBezTo>
                  <a:pt x="3821773" y="3313641"/>
                  <a:pt x="2470728" y="3141762"/>
                  <a:pt x="544088" y="3264464"/>
                </a:cubicBezTo>
                <a:cubicBezTo>
                  <a:pt x="241956" y="3277057"/>
                  <a:pt x="-40773" y="3055974"/>
                  <a:pt x="0" y="2720376"/>
                </a:cubicBezTo>
                <a:cubicBezTo>
                  <a:pt x="47022" y="1753344"/>
                  <a:pt x="104569" y="1104035"/>
                  <a:pt x="0" y="544088"/>
                </a:cubicBezTo>
                <a:close/>
              </a:path>
              <a:path w="7619295" h="3264464" stroke="0" extrusionOk="0">
                <a:moveTo>
                  <a:pt x="0" y="544088"/>
                </a:moveTo>
                <a:cubicBezTo>
                  <a:pt x="19728" y="241341"/>
                  <a:pt x="267826" y="-1617"/>
                  <a:pt x="544088" y="0"/>
                </a:cubicBezTo>
                <a:cubicBezTo>
                  <a:pt x="1908996" y="-129276"/>
                  <a:pt x="6228790" y="-77778"/>
                  <a:pt x="7075207" y="0"/>
                </a:cubicBezTo>
                <a:cubicBezTo>
                  <a:pt x="7362791" y="-41150"/>
                  <a:pt x="7613397" y="277603"/>
                  <a:pt x="7619295" y="544088"/>
                </a:cubicBezTo>
                <a:cubicBezTo>
                  <a:pt x="7700894" y="1549682"/>
                  <a:pt x="7773595" y="2176526"/>
                  <a:pt x="7619295" y="2720376"/>
                </a:cubicBezTo>
                <a:cubicBezTo>
                  <a:pt x="7628851" y="3041021"/>
                  <a:pt x="7332093" y="3279284"/>
                  <a:pt x="7075207" y="3264464"/>
                </a:cubicBezTo>
                <a:cubicBezTo>
                  <a:pt x="5394024" y="3308684"/>
                  <a:pt x="1519306" y="3235082"/>
                  <a:pt x="544088" y="3264464"/>
                </a:cubicBezTo>
                <a:cubicBezTo>
                  <a:pt x="232998" y="3223743"/>
                  <a:pt x="-31642" y="3013555"/>
                  <a:pt x="0" y="2720376"/>
                </a:cubicBezTo>
                <a:cubicBezTo>
                  <a:pt x="-159954" y="2423158"/>
                  <a:pt x="22140" y="1434413"/>
                  <a:pt x="0" y="544088"/>
                </a:cubicBezTo>
                <a:close/>
              </a:path>
            </a:pathLst>
          </a:custGeom>
          <a:solidFill>
            <a:schemeClr val="lt1"/>
          </a:solidFill>
          <a:ln w="7620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7870392"/>
                      <a:gd name="connsiteY0" fmla="*/ 544088 h 3264464"/>
                      <a:gd name="connsiteX1" fmla="*/ 544088 w 7870392"/>
                      <a:gd name="connsiteY1" fmla="*/ 0 h 3264464"/>
                      <a:gd name="connsiteX2" fmla="*/ 7326304 w 7870392"/>
                      <a:gd name="connsiteY2" fmla="*/ 0 h 3264464"/>
                      <a:gd name="connsiteX3" fmla="*/ 7870392 w 7870392"/>
                      <a:gd name="connsiteY3" fmla="*/ 544088 h 3264464"/>
                      <a:gd name="connsiteX4" fmla="*/ 7870392 w 7870392"/>
                      <a:gd name="connsiteY4" fmla="*/ 2720376 h 3264464"/>
                      <a:gd name="connsiteX5" fmla="*/ 7326304 w 7870392"/>
                      <a:gd name="connsiteY5" fmla="*/ 3264464 h 3264464"/>
                      <a:gd name="connsiteX6" fmla="*/ 544088 w 7870392"/>
                      <a:gd name="connsiteY6" fmla="*/ 3264464 h 3264464"/>
                      <a:gd name="connsiteX7" fmla="*/ 0 w 7870392"/>
                      <a:gd name="connsiteY7" fmla="*/ 2720376 h 3264464"/>
                      <a:gd name="connsiteX8" fmla="*/ 0 w 7870392"/>
                      <a:gd name="connsiteY8" fmla="*/ 544088 h 326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70392" h="3264464" fill="none" extrusionOk="0">
                        <a:moveTo>
                          <a:pt x="0" y="544088"/>
                        </a:moveTo>
                        <a:cubicBezTo>
                          <a:pt x="-22005" y="244964"/>
                          <a:pt x="236931" y="37847"/>
                          <a:pt x="544088" y="0"/>
                        </a:cubicBezTo>
                        <a:cubicBezTo>
                          <a:pt x="2904065" y="77600"/>
                          <a:pt x="5077657" y="-27269"/>
                          <a:pt x="7326304" y="0"/>
                        </a:cubicBezTo>
                        <a:cubicBezTo>
                          <a:pt x="7630734" y="-5194"/>
                          <a:pt x="7909336" y="255061"/>
                          <a:pt x="7870392" y="544088"/>
                        </a:cubicBezTo>
                        <a:cubicBezTo>
                          <a:pt x="7979392" y="842642"/>
                          <a:pt x="7792183" y="2471313"/>
                          <a:pt x="7870392" y="2720376"/>
                        </a:cubicBezTo>
                        <a:cubicBezTo>
                          <a:pt x="7831735" y="3005746"/>
                          <a:pt x="7592135" y="3279750"/>
                          <a:pt x="7326304" y="3264464"/>
                        </a:cubicBezTo>
                        <a:cubicBezTo>
                          <a:pt x="4921556" y="3313641"/>
                          <a:pt x="1878648" y="3141762"/>
                          <a:pt x="544088" y="3264464"/>
                        </a:cubicBezTo>
                        <a:cubicBezTo>
                          <a:pt x="241956" y="3277057"/>
                          <a:pt x="-40773" y="3055974"/>
                          <a:pt x="0" y="2720376"/>
                        </a:cubicBezTo>
                        <a:cubicBezTo>
                          <a:pt x="47022" y="1753344"/>
                          <a:pt x="104569" y="1104035"/>
                          <a:pt x="0" y="544088"/>
                        </a:cubicBezTo>
                        <a:close/>
                      </a:path>
                      <a:path w="7870392" h="3264464" stroke="0" extrusionOk="0">
                        <a:moveTo>
                          <a:pt x="0" y="544088"/>
                        </a:moveTo>
                        <a:cubicBezTo>
                          <a:pt x="19728" y="241341"/>
                          <a:pt x="267826" y="-1617"/>
                          <a:pt x="544088" y="0"/>
                        </a:cubicBezTo>
                        <a:cubicBezTo>
                          <a:pt x="1993375" y="-129276"/>
                          <a:pt x="6068619" y="-77778"/>
                          <a:pt x="7326304" y="0"/>
                        </a:cubicBezTo>
                        <a:cubicBezTo>
                          <a:pt x="7613888" y="-41150"/>
                          <a:pt x="7864494" y="277603"/>
                          <a:pt x="7870392" y="544088"/>
                        </a:cubicBezTo>
                        <a:cubicBezTo>
                          <a:pt x="7951991" y="1549682"/>
                          <a:pt x="8024692" y="2176526"/>
                          <a:pt x="7870392" y="2720376"/>
                        </a:cubicBezTo>
                        <a:cubicBezTo>
                          <a:pt x="7879948" y="3041021"/>
                          <a:pt x="7583190" y="3279284"/>
                          <a:pt x="7326304" y="3264464"/>
                        </a:cubicBezTo>
                        <a:cubicBezTo>
                          <a:pt x="5875576" y="3308684"/>
                          <a:pt x="1809339" y="3235082"/>
                          <a:pt x="544088" y="3264464"/>
                        </a:cubicBezTo>
                        <a:cubicBezTo>
                          <a:pt x="232998" y="3223743"/>
                          <a:pt x="-31642" y="3013555"/>
                          <a:pt x="0" y="2720376"/>
                        </a:cubicBezTo>
                        <a:cubicBezTo>
                          <a:pt x="-159954" y="2423158"/>
                          <a:pt x="22140" y="1434413"/>
                          <a:pt x="0" y="5440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</a:t>
            </a:r>
            <a:r>
              <a:rPr kumimoji="0" lang="vi-VN" sz="4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iến hành khảo sát các nhóm đối tượng khách hàng theo Phiếu khảo sát khách hàng mà nhóm đã xây dựng: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577330B-D386-3BC7-FBEA-DBF269BBE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2178000"/>
            <a:ext cx="3294720" cy="468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769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8E48C-9892-CD11-2DE3-D28C314EE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C7F8B6-449B-1220-FB7D-B6272C6DFA27}"/>
              </a:ext>
            </a:extLst>
          </p:cNvPr>
          <p:cNvSpPr/>
          <p:nvPr/>
        </p:nvSpPr>
        <p:spPr>
          <a:xfrm>
            <a:off x="393417" y="985520"/>
            <a:ext cx="7560000" cy="3962400"/>
          </a:xfrm>
          <a:custGeom>
            <a:avLst/>
            <a:gdLst>
              <a:gd name="connsiteX0" fmla="*/ 0 w 7560000"/>
              <a:gd name="connsiteY0" fmla="*/ 608512 h 6120000"/>
              <a:gd name="connsiteX1" fmla="*/ 608512 w 7560000"/>
              <a:gd name="connsiteY1" fmla="*/ 0 h 6120000"/>
              <a:gd name="connsiteX2" fmla="*/ 6951488 w 7560000"/>
              <a:gd name="connsiteY2" fmla="*/ 0 h 6120000"/>
              <a:gd name="connsiteX3" fmla="*/ 7560000 w 7560000"/>
              <a:gd name="connsiteY3" fmla="*/ 608512 h 6120000"/>
              <a:gd name="connsiteX4" fmla="*/ 7560000 w 7560000"/>
              <a:gd name="connsiteY4" fmla="*/ 5511488 h 6120000"/>
              <a:gd name="connsiteX5" fmla="*/ 6951488 w 7560000"/>
              <a:gd name="connsiteY5" fmla="*/ 6120000 h 6120000"/>
              <a:gd name="connsiteX6" fmla="*/ 608512 w 7560000"/>
              <a:gd name="connsiteY6" fmla="*/ 6120000 h 6120000"/>
              <a:gd name="connsiteX7" fmla="*/ 0 w 7560000"/>
              <a:gd name="connsiteY7" fmla="*/ 5511488 h 6120000"/>
              <a:gd name="connsiteX8" fmla="*/ 0 w 7560000"/>
              <a:gd name="connsiteY8" fmla="*/ 608512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6120000" fill="none" extrusionOk="0">
                <a:moveTo>
                  <a:pt x="0" y="608512"/>
                </a:moveTo>
                <a:cubicBezTo>
                  <a:pt x="-39909" y="265985"/>
                  <a:pt x="299222" y="21903"/>
                  <a:pt x="608512" y="0"/>
                </a:cubicBezTo>
                <a:cubicBezTo>
                  <a:pt x="1247152" y="130954"/>
                  <a:pt x="5088712" y="43574"/>
                  <a:pt x="6951488" y="0"/>
                </a:cubicBezTo>
                <a:cubicBezTo>
                  <a:pt x="7315577" y="43156"/>
                  <a:pt x="7594044" y="314142"/>
                  <a:pt x="7560000" y="608512"/>
                </a:cubicBezTo>
                <a:cubicBezTo>
                  <a:pt x="7409561" y="1646714"/>
                  <a:pt x="7645879" y="4821761"/>
                  <a:pt x="7560000" y="5511488"/>
                </a:cubicBezTo>
                <a:cubicBezTo>
                  <a:pt x="7534412" y="5851762"/>
                  <a:pt x="7280238" y="6114948"/>
                  <a:pt x="6951488" y="6120000"/>
                </a:cubicBezTo>
                <a:cubicBezTo>
                  <a:pt x="5616474" y="6275197"/>
                  <a:pt x="1600918" y="6283020"/>
                  <a:pt x="608512" y="6120000"/>
                </a:cubicBezTo>
                <a:cubicBezTo>
                  <a:pt x="275022" y="6085069"/>
                  <a:pt x="-18325" y="5858260"/>
                  <a:pt x="0" y="5511488"/>
                </a:cubicBezTo>
                <a:cubicBezTo>
                  <a:pt x="64656" y="4936337"/>
                  <a:pt x="-17807" y="1647968"/>
                  <a:pt x="0" y="608512"/>
                </a:cubicBezTo>
                <a:close/>
              </a:path>
              <a:path w="7560000" h="6120000" stroke="0" extrusionOk="0">
                <a:moveTo>
                  <a:pt x="0" y="608512"/>
                </a:moveTo>
                <a:cubicBezTo>
                  <a:pt x="-25856" y="256492"/>
                  <a:pt x="249796" y="8499"/>
                  <a:pt x="608512" y="0"/>
                </a:cubicBezTo>
                <a:cubicBezTo>
                  <a:pt x="1528155" y="132882"/>
                  <a:pt x="5245188" y="-84951"/>
                  <a:pt x="6951488" y="0"/>
                </a:cubicBezTo>
                <a:cubicBezTo>
                  <a:pt x="7270507" y="16653"/>
                  <a:pt x="7552228" y="315396"/>
                  <a:pt x="7560000" y="608512"/>
                </a:cubicBezTo>
                <a:cubicBezTo>
                  <a:pt x="7580187" y="1189706"/>
                  <a:pt x="7712480" y="4911494"/>
                  <a:pt x="7560000" y="5511488"/>
                </a:cubicBezTo>
                <a:cubicBezTo>
                  <a:pt x="7591847" y="5851338"/>
                  <a:pt x="7295950" y="6102734"/>
                  <a:pt x="6951488" y="6120000"/>
                </a:cubicBezTo>
                <a:cubicBezTo>
                  <a:pt x="5169098" y="6207639"/>
                  <a:pt x="1662748" y="6047321"/>
                  <a:pt x="608512" y="6120000"/>
                </a:cubicBezTo>
                <a:cubicBezTo>
                  <a:pt x="271008" y="6106346"/>
                  <a:pt x="-6105" y="5856044"/>
                  <a:pt x="0" y="5511488"/>
                </a:cubicBezTo>
                <a:cubicBezTo>
                  <a:pt x="-38581" y="3442174"/>
                  <a:pt x="63341" y="2794309"/>
                  <a:pt x="0" y="6085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60000" h="3962400" fill="none" extrusionOk="0">
                        <a:moveTo>
                          <a:pt x="0" y="393981"/>
                        </a:moveTo>
                        <a:cubicBezTo>
                          <a:pt x="-63672" y="168369"/>
                          <a:pt x="324075" y="34507"/>
                          <a:pt x="608512" y="0"/>
                        </a:cubicBezTo>
                        <a:cubicBezTo>
                          <a:pt x="1304553" y="170234"/>
                          <a:pt x="5098310" y="127614"/>
                          <a:pt x="6951488" y="0"/>
                        </a:cubicBezTo>
                        <a:cubicBezTo>
                          <a:pt x="7325729" y="43578"/>
                          <a:pt x="7617823" y="232518"/>
                          <a:pt x="7560000" y="393981"/>
                        </a:cubicBezTo>
                        <a:cubicBezTo>
                          <a:pt x="7473627" y="1010073"/>
                          <a:pt x="7651684" y="3094548"/>
                          <a:pt x="7560000" y="3568418"/>
                        </a:cubicBezTo>
                        <a:cubicBezTo>
                          <a:pt x="7512929" y="3792257"/>
                          <a:pt x="7240024" y="3931382"/>
                          <a:pt x="6951488" y="3962400"/>
                        </a:cubicBezTo>
                        <a:cubicBezTo>
                          <a:pt x="5457661" y="4051609"/>
                          <a:pt x="1522392" y="3907875"/>
                          <a:pt x="608512" y="3962400"/>
                        </a:cubicBezTo>
                        <a:cubicBezTo>
                          <a:pt x="277175" y="3910665"/>
                          <a:pt x="-35658" y="3803057"/>
                          <a:pt x="0" y="3568418"/>
                        </a:cubicBezTo>
                        <a:cubicBezTo>
                          <a:pt x="56384" y="3210826"/>
                          <a:pt x="-1067" y="1079417"/>
                          <a:pt x="0" y="393981"/>
                        </a:cubicBezTo>
                        <a:close/>
                      </a:path>
                      <a:path w="7560000" h="3962400" stroke="0" extrusionOk="0">
                        <a:moveTo>
                          <a:pt x="0" y="393981"/>
                        </a:moveTo>
                        <a:cubicBezTo>
                          <a:pt x="-27060" y="194676"/>
                          <a:pt x="279815" y="-12305"/>
                          <a:pt x="608512" y="0"/>
                        </a:cubicBezTo>
                        <a:cubicBezTo>
                          <a:pt x="1371964" y="333994"/>
                          <a:pt x="5224595" y="-53904"/>
                          <a:pt x="6951488" y="0"/>
                        </a:cubicBezTo>
                        <a:cubicBezTo>
                          <a:pt x="7278085" y="25787"/>
                          <a:pt x="7532890" y="214401"/>
                          <a:pt x="7560000" y="393981"/>
                        </a:cubicBezTo>
                        <a:cubicBezTo>
                          <a:pt x="7594115" y="690627"/>
                          <a:pt x="7638181" y="3175746"/>
                          <a:pt x="7560000" y="3568418"/>
                        </a:cubicBezTo>
                        <a:cubicBezTo>
                          <a:pt x="7639350" y="3829351"/>
                          <a:pt x="7278028" y="4005337"/>
                          <a:pt x="6951488" y="3962400"/>
                        </a:cubicBezTo>
                        <a:cubicBezTo>
                          <a:pt x="5085273" y="4187418"/>
                          <a:pt x="1586030" y="3813551"/>
                          <a:pt x="608512" y="3962400"/>
                        </a:cubicBezTo>
                        <a:cubicBezTo>
                          <a:pt x="298139" y="3962060"/>
                          <a:pt x="-7425" y="3764111"/>
                          <a:pt x="0" y="3568418"/>
                        </a:cubicBezTo>
                        <a:cubicBezTo>
                          <a:pt x="14028" y="2261782"/>
                          <a:pt x="12835" y="1820261"/>
                          <a:pt x="0" y="393981"/>
                        </a:cubicBezTo>
                        <a:close/>
                      </a:path>
                      <a:path w="7560000" h="3962400" fill="none" stroke="0" extrusionOk="0">
                        <a:moveTo>
                          <a:pt x="0" y="393981"/>
                        </a:moveTo>
                        <a:cubicBezTo>
                          <a:pt x="-79151" y="148007"/>
                          <a:pt x="274354" y="23514"/>
                          <a:pt x="608512" y="0"/>
                        </a:cubicBezTo>
                        <a:cubicBezTo>
                          <a:pt x="1389767" y="114810"/>
                          <a:pt x="4723436" y="39827"/>
                          <a:pt x="6951488" y="0"/>
                        </a:cubicBezTo>
                        <a:cubicBezTo>
                          <a:pt x="7291544" y="51410"/>
                          <a:pt x="7588951" y="231540"/>
                          <a:pt x="7560000" y="393981"/>
                        </a:cubicBezTo>
                        <a:cubicBezTo>
                          <a:pt x="7338177" y="1027110"/>
                          <a:pt x="7706446" y="3150793"/>
                          <a:pt x="7560000" y="3568418"/>
                        </a:cubicBezTo>
                        <a:cubicBezTo>
                          <a:pt x="7561891" y="3791989"/>
                          <a:pt x="7293256" y="3932339"/>
                          <a:pt x="6951488" y="3962400"/>
                        </a:cubicBezTo>
                        <a:cubicBezTo>
                          <a:pt x="5557505" y="4053852"/>
                          <a:pt x="1472176" y="4189157"/>
                          <a:pt x="608512" y="3962400"/>
                        </a:cubicBezTo>
                        <a:cubicBezTo>
                          <a:pt x="273312" y="3923473"/>
                          <a:pt x="-27182" y="3805245"/>
                          <a:pt x="0" y="3568418"/>
                        </a:cubicBezTo>
                        <a:cubicBezTo>
                          <a:pt x="172631" y="3256485"/>
                          <a:pt x="89816" y="1092855"/>
                          <a:pt x="0" y="3939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A07EB-ABC9-CAB0-582C-E9543F77AAD0}"/>
              </a:ext>
            </a:extLst>
          </p:cNvPr>
          <p:cNvSpPr txBox="1"/>
          <p:nvPr/>
        </p:nvSpPr>
        <p:spPr>
          <a:xfrm>
            <a:off x="788580" y="1845943"/>
            <a:ext cx="724575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AB53-425A-0D1F-A61E-988179DE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621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</p:bldLst>
      </p:timing>
    </mc:Fallback>
  </mc:AlternateContent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38100">
          <a:solidFill>
            <a:srgbClr val="FF99FF"/>
          </a:solidFill>
          <a:prstDash val="lgDashDot"/>
        </a:ln>
      </a:spPr>
      <a:bodyPr rtlCol="0" anchor="ctr"/>
      <a:lstStyle>
        <a:defPPr algn="ctr">
          <a:defRPr sz="3200"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264</Words>
  <Application>Microsoft Office PowerPoint</Application>
  <PresentationFormat>Widescreen</PresentationFormat>
  <Paragraphs>27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微软雅黑</vt:lpstr>
      <vt:lpstr>Aptos</vt:lpstr>
      <vt:lpstr>Aptos Display</vt:lpstr>
      <vt:lpstr>Arial</vt:lpstr>
      <vt:lpstr>Bahnschrift SemiBold Condensed</vt:lpstr>
      <vt:lpstr>Calibri</vt:lpstr>
      <vt:lpstr>Calibri Light</vt:lpstr>
      <vt:lpstr>Cambria</vt:lpstr>
      <vt:lpstr>等线</vt:lpstr>
      <vt:lpstr>等线 Light</vt:lpstr>
      <vt:lpstr>LNTH-Dinomiko</vt:lpstr>
      <vt:lpstr>SimSun</vt:lpstr>
      <vt:lpstr>Wingdings</vt:lpstr>
      <vt:lpstr>字魂59号-创粗黑</vt:lpstr>
      <vt:lpstr>思源宋体 CN Heavy</vt:lpstr>
      <vt:lpstr>2_Office 主题​​</vt:lpstr>
      <vt:lpstr>千图网海量PPT模板www.58pic.com</vt:lpstr>
      <vt:lpstr>2_Office Theme</vt:lpstr>
      <vt:lpstr>3_Office 主题​​</vt:lpstr>
      <vt:lpstr>Custom Design</vt:lpstr>
      <vt:lpstr>2_Custom Design</vt:lpstr>
      <vt:lpstr>3_Custom Design</vt:lpstr>
      <vt:lpstr>4_Custom Design</vt:lpstr>
      <vt:lpstr>5_Custom Design</vt:lpstr>
      <vt:lpstr>20_Custom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2024-10-15T04:51:24Z</dcterms:created>
  <dcterms:modified xsi:type="dcterms:W3CDTF">2024-11-29T07:57:45Z</dcterms:modified>
</cp:coreProperties>
</file>