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688" r:id="rId4"/>
    <p:sldMasterId id="2147483700" r:id="rId5"/>
    <p:sldMasterId id="2147483706" r:id="rId6"/>
  </p:sldMasterIdLst>
  <p:notesMasterIdLst>
    <p:notesMasterId r:id="rId14"/>
  </p:notesMasterIdLst>
  <p:sldIdLst>
    <p:sldId id="300" r:id="rId7"/>
    <p:sldId id="283" r:id="rId8"/>
    <p:sldId id="284" r:id="rId9"/>
    <p:sldId id="286" r:id="rId10"/>
    <p:sldId id="287" r:id="rId11"/>
    <p:sldId id="289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854" autoAdjust="0"/>
  </p:normalViewPr>
  <p:slideViewPr>
    <p:cSldViewPr snapToGrid="0">
      <p:cViewPr varScale="1">
        <p:scale>
          <a:sx n="61" d="100"/>
          <a:sy n="61" d="100"/>
        </p:scale>
        <p:origin x="11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5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28/10/2024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28/10/2024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E5A7-E16D-4D15-1260-90D69D85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HỌC NHẠC - NHẠC MẪU - CHỦ ĐỀ 8 - VUI CÙNG ÂM NHẠC - ÂM NHẠC 2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CE1ECF40-7A39-EC28-7469-51AD523958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275141"/>
          </a:xfrm>
        </p:spPr>
      </p:pic>
    </p:spTree>
    <p:extLst>
      <p:ext uri="{BB962C8B-B14F-4D97-AF65-F5344CB8AC3E}">
        <p14:creationId xmlns:p14="http://schemas.microsoft.com/office/powerpoint/2010/main" val="13965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7ADAE-A961-46F0-BC24-BE0DEFDB6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mi,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vẹt,quạ</a:t>
            </a:r>
            <a:endParaRPr kumimoji="0" lang="en-US" alt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BB92E-383D-472E-B452-2EBF203B1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8175" y="365125"/>
            <a:ext cx="8740775" cy="6125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200" y="152400"/>
            <a:ext cx="9133840" cy="625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042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Kể lại chuyện theo tranh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37446-27FC-4A87-A08D-C23613CB2E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4265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Qua câu chuyện, em học được điều gì?</a:t>
            </a:r>
            <a:endParaRPr lang="vi-VN" sz="4265" dirty="0">
              <a:solidFill>
                <a:prstClr val="black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2B6DF-AACA-4E8C-BBF8-D415DF581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A7E79C3-7BE1-4913-8803-D781AC50489B}"/>
              </a:ext>
            </a:extLst>
          </p:cNvPr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C5470-4686-4C41-8141-BAC393C5343D}"/>
              </a:ext>
            </a:extLst>
          </p:cNvPr>
          <p:cNvSpPr txBox="1"/>
          <p:nvPr/>
        </p:nvSpPr>
        <p:spPr>
          <a:xfrm>
            <a:off x="4009938" y="1507517"/>
            <a:ext cx="6065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CỦNG CỐ BÀI HỌC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761442B4-6800-4499-9B4E-8658FAA8F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2CE36C6-FC38-4A5D-B1B9-055C877DB8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E2EEB4-55AA-4771-956C-60519DA162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243" y="0"/>
            <a:ext cx="1385757" cy="137915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CE86F04-5BA6-4241-8DB3-0E450577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50</Words>
  <Application>Microsoft Office PowerPoint</Application>
  <PresentationFormat>Widescreen</PresentationFormat>
  <Paragraphs>10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Microsoft YaHei</vt:lpstr>
      <vt:lpstr>.VnAvant</vt:lpstr>
      <vt:lpstr>Arial</vt:lpstr>
      <vt:lpstr>Arial-Rounded</vt:lpstr>
      <vt:lpstr>Calibri</vt:lpstr>
      <vt:lpstr>Calibri Light</vt:lpstr>
      <vt:lpstr>Times New Roman</vt:lpstr>
      <vt:lpstr>UTM Avo</vt:lpstr>
      <vt:lpstr>1_Office Theme</vt:lpstr>
      <vt:lpstr>2_Office Theme</vt:lpstr>
      <vt:lpstr>4_Office Theme</vt:lpstr>
      <vt:lpstr>3_Office Theme</vt:lpstr>
      <vt:lpstr>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13</cp:revision>
  <dcterms:created xsi:type="dcterms:W3CDTF">2021-05-25T09:40:38Z</dcterms:created>
  <dcterms:modified xsi:type="dcterms:W3CDTF">2024-10-28T09:00:06Z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