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6" r:id="rId2"/>
    <p:sldId id="315" r:id="rId3"/>
    <p:sldId id="260" r:id="rId4"/>
    <p:sldId id="309" r:id="rId5"/>
    <p:sldId id="310" r:id="rId6"/>
    <p:sldId id="312" r:id="rId7"/>
    <p:sldId id="313" r:id="rId8"/>
    <p:sldId id="314" r:id="rId9"/>
    <p:sldId id="317" r:id="rId10"/>
  </p:sldIdLst>
  <p:sldSz cx="12192000" cy="6858000"/>
  <p:notesSz cx="6858000" cy="9144000"/>
  <p:custDataLst>
    <p:tags r:id="rId11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B3D7"/>
    <a:srgbClr val="FFFFFF"/>
    <a:srgbClr val="FFFF99"/>
    <a:srgbClr val="00B0F0"/>
    <a:srgbClr val="DBEEF4"/>
    <a:srgbClr val="BFD865"/>
    <a:srgbClr val="9DD046"/>
    <a:srgbClr val="A4DFFC"/>
    <a:srgbClr val="8BF18D"/>
    <a:srgbClr val="E3C9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75" r:id="rId5"/>
    <p:sldLayoutId id="2147483692" r:id="rId6"/>
    <p:sldLayoutId id="2147483694" r:id="rId7"/>
    <p:sldLayoutId id="2147483693" r:id="rId8"/>
    <p:sldLayoutId id="2147483691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95" r:id="rId15"/>
    <p:sldLayoutId id="2147483696" r:id="rId16"/>
    <p:sldLayoutId id="2147483697" r:id="rId17"/>
    <p:sldLayoutId id="214748369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1210" y="1656416"/>
            <a:ext cx="6113417" cy="3239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11</a:t>
            </a:r>
          </a:p>
          <a:p>
            <a:pPr algn="ctr">
              <a:lnSpc>
                <a:spcPct val="150000"/>
              </a:lnSpc>
            </a:pPr>
            <a:r>
              <a:rPr lang="en-US" sz="48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TRỪ (QUA 10) TRONG PHẠM VI 20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7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3">
                    <a:lumMod val="50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PHÉP CỘNG, PHÉP TRỪ TRONG PHẠM VI 20</a:t>
            </a:r>
            <a:endParaRPr lang="vi-VN" sz="36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1210" y="1656416"/>
            <a:ext cx="6113417" cy="3239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11</a:t>
            </a:r>
          </a:p>
          <a:p>
            <a:pPr algn="ctr">
              <a:lnSpc>
                <a:spcPct val="150000"/>
              </a:lnSpc>
            </a:pPr>
            <a:r>
              <a:rPr lang="en-US" sz="48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TRỪ (QUA 10) TRONG PHẠM VI 20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13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4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3">
                    <a:lumMod val="50000"/>
                  </a:schemeClr>
                </a:solidFill>
                <a:latin typeface="+mj-lt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PHÉP CỘNG, PHÉP TRỪ TRONG PHẠM VI 20</a:t>
            </a:r>
            <a:endParaRPr lang="vi-VN" sz="36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91210" y="1656416"/>
            <a:ext cx="6113417" cy="3239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11</a:t>
            </a:r>
          </a:p>
          <a:p>
            <a:pPr algn="ctr">
              <a:lnSpc>
                <a:spcPct val="150000"/>
              </a:lnSpc>
            </a:pPr>
            <a:r>
              <a:rPr lang="en-US" sz="48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TRỪ (QUA 10) TRONG PHẠM VI 20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0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1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3">
                    <a:lumMod val="50000"/>
                  </a:schemeClr>
                </a:solidFill>
                <a:latin typeface="+mj-lt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PHÉP CỘNG, PHÉP TRỪ TRONG PHẠM VI 20</a:t>
            </a:r>
            <a:endParaRPr lang="vi-VN" sz="36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23" name="7"/>
          <p:cNvCxnSpPr/>
          <p:nvPr/>
        </p:nvCxnSpPr>
        <p:spPr>
          <a:xfrm>
            <a:off x="3717430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265471"/>
            <a:ext cx="12192000" cy="6858000"/>
          </a:xfrm>
          <a:prstGeom prst="rect">
            <a:avLst/>
          </a:prstGeom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2405470" y="1602689"/>
            <a:ext cx="7381060" cy="14456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36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 mừng các em đến với </a:t>
            </a:r>
            <a:r>
              <a:rPr lang="vi-VN" sz="4800" b="1" smtClean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smtClean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  <a:endParaRPr lang="en-US" altLang="vi-VN" sz="4800" b="1" dirty="0">
              <a:solidFill>
                <a:srgbClr val="0070C0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2460" y="3214411"/>
            <a:ext cx="3286125" cy="3909060"/>
          </a:xfrm>
          <a:prstGeom prst="rect">
            <a:avLst/>
          </a:prstGeom>
        </p:spPr>
      </p:pic>
      <p:sp>
        <p:nvSpPr>
          <p:cNvPr id="27" name="Text Box 5"/>
          <p:cNvSpPr txBox="1"/>
          <p:nvPr/>
        </p:nvSpPr>
        <p:spPr>
          <a:xfrm>
            <a:off x="64770" y="6755171"/>
            <a:ext cx="3696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Bản quyền thuộc về: FB Hương Thảo</a:t>
            </a:r>
          </a:p>
        </p:txBody>
      </p:sp>
      <p:pic>
        <p:nvPicPr>
          <p:cNvPr id="28" name="Picture 2" descr="attach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598"/>
            <a:ext cx="12303890" cy="692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attach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21"/>
            <a:ext cx="12303890" cy="721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WordArt 4" descr="p2_002"/>
          <p:cNvSpPr>
            <a:spLocks noChangeArrowheads="1" noChangeShapeType="1" noTextEdit="1"/>
          </p:cNvSpPr>
          <p:nvPr/>
        </p:nvSpPr>
        <p:spPr bwMode="auto">
          <a:xfrm>
            <a:off x="3107420" y="2354729"/>
            <a:ext cx="7164849" cy="2025542"/>
          </a:xfrm>
          <a:prstGeom prst="rect">
            <a:avLst/>
          </a:prstGeom>
        </p:spPr>
        <p:txBody>
          <a:bodyPr wrap="none" lIns="91438" tIns="45719" rIns="91438" bIns="4571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/>
            <a:r>
              <a:rPr lang="vi-VN" sz="287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5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M</a:t>
            </a:r>
            <a:r>
              <a:rPr lang="en-US" sz="287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5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ÔN</a:t>
            </a:r>
            <a:r>
              <a:rPr lang="vi-VN" sz="287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5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  <a:r>
              <a:rPr lang="en-US" sz="287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5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TOÁN</a:t>
            </a:r>
            <a:r>
              <a:rPr lang="vi-VN" sz="287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5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 defTabSz="914400"/>
            <a:r>
              <a:rPr lang="en-US" sz="41300" b="1" kern="10" dirty="0" err="1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413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11: LUYỆN TẬP (TIẾT </a:t>
            </a:r>
            <a:r>
              <a:rPr lang="en-US" sz="413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4)</a:t>
            </a:r>
            <a:endParaRPr lang="en-US" sz="41300" b="1" kern="10" dirty="0" smtClean="0">
              <a:ln w="12700">
                <a:solidFill>
                  <a:srgbClr val="66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sy="50000" kx="-2453608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 defTabSz="914400"/>
            <a:r>
              <a:rPr lang="vi-VN" sz="344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Lớp : 2</a:t>
            </a:r>
            <a:r>
              <a:rPr lang="en-US" sz="34400" b="1" kern="10" dirty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C</a:t>
            </a:r>
          </a:p>
        </p:txBody>
      </p:sp>
      <p:sp>
        <p:nvSpPr>
          <p:cNvPr id="31" name="WordArt 5"/>
          <p:cNvSpPr>
            <a:spLocks noChangeArrowheads="1" noChangeShapeType="1" noTextEdit="1"/>
          </p:cNvSpPr>
          <p:nvPr/>
        </p:nvSpPr>
        <p:spPr bwMode="auto">
          <a:xfrm>
            <a:off x="3581400" y="4380271"/>
            <a:ext cx="5486400" cy="1371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91438" tIns="45719" rIns="91438" bIns="45719" numCol="1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 defTabSz="914400"/>
            <a:r>
              <a:rPr lang="vi-VN" sz="1425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2A0DA3"/>
                </a:solidFill>
                <a:latin typeface="Times New Roman"/>
                <a:cs typeface="Times New Roman"/>
              </a:rPr>
              <a:t>Người thực hiện : </a:t>
            </a:r>
            <a:r>
              <a:rPr lang="en-US" sz="1425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2A0DA3"/>
                </a:solidFill>
                <a:latin typeface="Times New Roman"/>
                <a:cs typeface="Times New Roman"/>
              </a:rPr>
              <a:t>Phạm</a:t>
            </a:r>
            <a:r>
              <a:rPr lang="en-US" sz="1425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2A0DA3"/>
                </a:solidFill>
                <a:latin typeface="Times New Roman"/>
                <a:cs typeface="Times New Roman"/>
              </a:rPr>
              <a:t> </a:t>
            </a:r>
            <a:r>
              <a:rPr lang="en-US" sz="1425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2A0DA3"/>
                </a:solidFill>
                <a:latin typeface="Times New Roman"/>
                <a:cs typeface="Times New Roman"/>
              </a:rPr>
              <a:t>Thị</a:t>
            </a:r>
            <a:r>
              <a:rPr lang="en-US" sz="1425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2A0DA3"/>
                </a:solidFill>
                <a:latin typeface="Times New Roman"/>
                <a:cs typeface="Times New Roman"/>
              </a:rPr>
              <a:t> </a:t>
            </a:r>
            <a:r>
              <a:rPr lang="en-US" sz="1425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2A0DA3"/>
                </a:solidFill>
                <a:latin typeface="Times New Roman"/>
                <a:cs typeface="Times New Roman"/>
              </a:rPr>
              <a:t>Mậu</a:t>
            </a:r>
            <a:r>
              <a:rPr lang="vi-VN" sz="1425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endParaRPr lang="vi-VN" sz="1425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 defTabSz="914400"/>
            <a:r>
              <a:rPr lang="vi-VN" sz="1425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Đơn vị : Trường </a:t>
            </a:r>
            <a:r>
              <a:rPr lang="en-US" sz="1425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lang="vi-VN" sz="1425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iểu học Quốc Tuấn</a:t>
            </a:r>
            <a:endParaRPr lang="en-US" sz="1425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4697107" y="5799631"/>
            <a:ext cx="2569930" cy="36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19" rIns="91438" bIns="45719">
            <a:spAutoFit/>
          </a:bodyPr>
          <a:lstStyle/>
          <a:p>
            <a:pPr defTabSz="914400"/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</a:t>
            </a:r>
            <a:r>
              <a:rPr lang="en-US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WordArt 3"/>
          <p:cNvSpPr>
            <a:spLocks noChangeArrowheads="1" noChangeShapeType="1" noTextEdit="1"/>
          </p:cNvSpPr>
          <p:nvPr/>
        </p:nvSpPr>
        <p:spPr bwMode="auto">
          <a:xfrm>
            <a:off x="1210651" y="752446"/>
            <a:ext cx="10159340" cy="6316564"/>
          </a:xfrm>
          <a:prstGeom prst="rect">
            <a:avLst/>
          </a:prstGeom>
        </p:spPr>
        <p:txBody>
          <a:bodyPr spcFirstLastPara="1" wrap="none" lIns="91438" tIns="45719" rIns="91438" bIns="45719" numCol="1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defTabSz="914400"/>
            <a:r>
              <a:rPr lang="en-US" sz="4500" b="1" dirty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BÀI GIẢNG ĐIỆN TỬ </a:t>
            </a:r>
          </a:p>
        </p:txBody>
      </p:sp>
    </p:spTree>
    <p:extLst>
      <p:ext uri="{BB962C8B-B14F-4D97-AF65-F5344CB8AC3E}">
        <p14:creationId xmlns:p14="http://schemas.microsoft.com/office/powerpoint/2010/main" val="257139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6" grpId="0"/>
      <p:bldP spid="25" grpId="0"/>
      <p:bldP spid="30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5831" y="2560320"/>
            <a:ext cx="75360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087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91210" y="1656416"/>
            <a:ext cx="6113417" cy="3239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11</a:t>
            </a:r>
          </a:p>
          <a:p>
            <a:pPr algn="ctr">
              <a:lnSpc>
                <a:spcPct val="150000"/>
              </a:lnSpc>
            </a:pPr>
            <a:r>
              <a:rPr lang="en-US" sz="48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TRỪ (QUA 10) TRONG PHẠM VI 20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3">
                    <a:lumMod val="50000"/>
                  </a:schemeClr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PHÉP CỘNG, PHÉP TRỪ TRONG PHẠM VI 20</a:t>
            </a:r>
            <a:endParaRPr lang="vi-VN" sz="36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" name="Tập đếm - Karaoke - Beat chuẩn - Nhạc thiếu 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2504" end="910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187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8E4D8BF-1304-4D40-9FE2-7DDA6D0B5B66}"/>
              </a:ext>
            </a:extLst>
          </p:cNvPr>
          <p:cNvSpPr txBox="1"/>
          <p:nvPr/>
        </p:nvSpPr>
        <p:spPr>
          <a:xfrm>
            <a:off x="1601743" y="643515"/>
            <a:ext cx="5240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nhẩm</a:t>
            </a:r>
            <a:endParaRPr lang="en-US" sz="28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BA32B6F-EA07-4DB4-AAB4-F7C54975CC29}"/>
              </a:ext>
            </a:extLst>
          </p:cNvPr>
          <p:cNvGrpSpPr/>
          <p:nvPr/>
        </p:nvGrpSpPr>
        <p:grpSpPr>
          <a:xfrm>
            <a:off x="1022221" y="1772569"/>
            <a:ext cx="2933064" cy="764249"/>
            <a:chOff x="2563090" y="4391891"/>
            <a:chExt cx="1967345" cy="51261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346EC5D-8B7C-43F3-9226-0152680114CF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ysClr val="windowText" lastClr="000000"/>
                  </a:solidFill>
                </a:rPr>
                <a:t>16 – 7 = 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F5ED374-D9FA-4704-8419-72437C5473C8}"/>
                </a:ext>
              </a:extLst>
            </p:cNvPr>
            <p:cNvSpPr/>
            <p:nvPr/>
          </p:nvSpPr>
          <p:spPr>
            <a:xfrm>
              <a:off x="3757997" y="4429320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BDDD8AF-B793-4296-9A30-834D830AB334}"/>
              </a:ext>
            </a:extLst>
          </p:cNvPr>
          <p:cNvGrpSpPr/>
          <p:nvPr/>
        </p:nvGrpSpPr>
        <p:grpSpPr>
          <a:xfrm>
            <a:off x="1067361" y="3162718"/>
            <a:ext cx="2933064" cy="764249"/>
            <a:chOff x="2563090" y="4391891"/>
            <a:chExt cx="1967345" cy="51261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8EFD9EE-046C-4037-AB7A-1F399AD80FCD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BFD865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ysClr val="windowText" lastClr="000000"/>
                  </a:solidFill>
                </a:rPr>
                <a:t>16 – 8= 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15B108D-C187-49EA-8EEB-27C9666806CA}"/>
                </a:ext>
              </a:extLst>
            </p:cNvPr>
            <p:cNvSpPr/>
            <p:nvPr/>
          </p:nvSpPr>
          <p:spPr>
            <a:xfrm>
              <a:off x="3711553" y="4409703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EAB765-C40D-4B90-A1CC-9EF544990EEC}"/>
              </a:ext>
            </a:extLst>
          </p:cNvPr>
          <p:cNvGrpSpPr/>
          <p:nvPr/>
        </p:nvGrpSpPr>
        <p:grpSpPr>
          <a:xfrm>
            <a:off x="4701499" y="1790270"/>
            <a:ext cx="2933064" cy="764249"/>
            <a:chOff x="2563090" y="4391891"/>
            <a:chExt cx="1967345" cy="512618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A9C79E1-7D16-43C9-A7F8-8BEEF72B23E2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BFD865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ysClr val="windowText" lastClr="000000"/>
                  </a:solidFill>
                </a:rPr>
                <a:t>17 – 8 = 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2540EF5-4E11-4F5E-B80B-68D543477486}"/>
                </a:ext>
              </a:extLst>
            </p:cNvPr>
            <p:cNvSpPr/>
            <p:nvPr/>
          </p:nvSpPr>
          <p:spPr>
            <a:xfrm>
              <a:off x="3756264" y="4408033"/>
              <a:ext cx="436418" cy="43641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3E00231-36A9-43D8-BF71-B3018E1C03B7}"/>
              </a:ext>
            </a:extLst>
          </p:cNvPr>
          <p:cNvGrpSpPr/>
          <p:nvPr/>
        </p:nvGrpSpPr>
        <p:grpSpPr>
          <a:xfrm>
            <a:off x="4681194" y="3158430"/>
            <a:ext cx="2933064" cy="764249"/>
            <a:chOff x="2563090" y="4391891"/>
            <a:chExt cx="1967345" cy="51261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612583D-FB9D-4EB5-A994-A168F3ABB191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ysClr val="windowText" lastClr="000000"/>
                  </a:solidFill>
                </a:rPr>
                <a:t>17 – 9 = 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B3CDA0E-A6A2-46F1-BD25-DA207E0A87F4}"/>
                </a:ext>
              </a:extLst>
            </p:cNvPr>
            <p:cNvSpPr/>
            <p:nvPr/>
          </p:nvSpPr>
          <p:spPr>
            <a:xfrm>
              <a:off x="3794567" y="442999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0343F39-A96A-4209-B43E-13D063769031}"/>
              </a:ext>
            </a:extLst>
          </p:cNvPr>
          <p:cNvGrpSpPr/>
          <p:nvPr/>
        </p:nvGrpSpPr>
        <p:grpSpPr>
          <a:xfrm>
            <a:off x="1067361" y="4537193"/>
            <a:ext cx="2933064" cy="764249"/>
            <a:chOff x="2563090" y="4391891"/>
            <a:chExt cx="1967345" cy="51261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3390C98-9457-4056-9EC5-72AEB45E7C59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ysClr val="windowText" lastClr="000000"/>
                  </a:solidFill>
                </a:rPr>
                <a:t>16 – 9 = 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F97F0A4-55A7-4FFA-869F-CC43302D597C}"/>
                </a:ext>
              </a:extLst>
            </p:cNvPr>
            <p:cNvSpPr/>
            <p:nvPr/>
          </p:nvSpPr>
          <p:spPr>
            <a:xfrm>
              <a:off x="3711553" y="4443390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3286F72-1FF5-4F5E-90D7-432207D4FCF8}"/>
              </a:ext>
            </a:extLst>
          </p:cNvPr>
          <p:cNvGrpSpPr/>
          <p:nvPr/>
        </p:nvGrpSpPr>
        <p:grpSpPr>
          <a:xfrm>
            <a:off x="4701499" y="4500366"/>
            <a:ext cx="2933064" cy="764249"/>
            <a:chOff x="2563090" y="4391891"/>
            <a:chExt cx="1967345" cy="512618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3F641E7-F93D-4D24-BE27-05869834D606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BFD865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ysClr val="windowText" lastClr="000000"/>
                  </a:solidFill>
                </a:rPr>
                <a:t>18 – 9 = 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A9FD417F-34AD-47A5-90FF-204B6D67703C}"/>
                </a:ext>
              </a:extLst>
            </p:cNvPr>
            <p:cNvSpPr/>
            <p:nvPr/>
          </p:nvSpPr>
          <p:spPr>
            <a:xfrm>
              <a:off x="3780947" y="442999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107BE04-36A6-4D74-8A96-38CA98E24F04}"/>
              </a:ext>
            </a:extLst>
          </p:cNvPr>
          <p:cNvSpPr/>
          <p:nvPr/>
        </p:nvSpPr>
        <p:spPr>
          <a:xfrm>
            <a:off x="2799767" y="1828602"/>
            <a:ext cx="650644" cy="65064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D2ACEC6-45A7-4BB7-A07C-A9C170CE4DF5}"/>
              </a:ext>
            </a:extLst>
          </p:cNvPr>
          <p:cNvSpPr/>
          <p:nvPr/>
        </p:nvSpPr>
        <p:spPr>
          <a:xfrm>
            <a:off x="2799767" y="3195540"/>
            <a:ext cx="678681" cy="65064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B33DEDA-2E01-4EAD-9E51-FB110E2CD54D}"/>
              </a:ext>
            </a:extLst>
          </p:cNvPr>
          <p:cNvSpPr/>
          <p:nvPr/>
        </p:nvSpPr>
        <p:spPr>
          <a:xfrm>
            <a:off x="6480371" y="1824441"/>
            <a:ext cx="678681" cy="65064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B644B46-8CD7-4EEC-8939-4E95BE6DFD1F}"/>
              </a:ext>
            </a:extLst>
          </p:cNvPr>
          <p:cNvSpPr/>
          <p:nvPr/>
        </p:nvSpPr>
        <p:spPr>
          <a:xfrm>
            <a:off x="6489016" y="3214820"/>
            <a:ext cx="678681" cy="65064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E371062-441D-4EF0-A214-37E4ADAC1318}"/>
              </a:ext>
            </a:extLst>
          </p:cNvPr>
          <p:cNvSpPr/>
          <p:nvPr/>
        </p:nvSpPr>
        <p:spPr>
          <a:xfrm>
            <a:off x="2773225" y="4606695"/>
            <a:ext cx="678681" cy="65064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7F395C3-ED9B-4C2A-A86F-534DCACF6A8D}"/>
              </a:ext>
            </a:extLst>
          </p:cNvPr>
          <p:cNvSpPr/>
          <p:nvPr/>
        </p:nvSpPr>
        <p:spPr>
          <a:xfrm>
            <a:off x="6517171" y="4557168"/>
            <a:ext cx="678681" cy="65064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0C28AFB-75EB-4364-9CE8-A449948D84EA}"/>
              </a:ext>
            </a:extLst>
          </p:cNvPr>
          <p:cNvSpPr/>
          <p:nvPr/>
        </p:nvSpPr>
        <p:spPr>
          <a:xfrm>
            <a:off x="1078523" y="643515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pic>
        <p:nvPicPr>
          <p:cNvPr id="10242" name="Picture 2" descr="Vector Illustration Of Confused Kid Emotion | Stock Images Page | Everypixel">
            <a:extLst>
              <a:ext uri="{FF2B5EF4-FFF2-40B4-BE49-F238E27FC236}">
                <a16:creationId xmlns:a16="http://schemas.microsoft.com/office/drawing/2014/main" id="{27309C4E-D774-4407-8CCE-3F5F977A9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4" r="13157" b="18363"/>
          <a:stretch/>
        </p:blipFill>
        <p:spPr bwMode="auto">
          <a:xfrm>
            <a:off x="7886610" y="1393819"/>
            <a:ext cx="3283169" cy="466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834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357918-BE7F-4689-AAFF-3029381A9FF2}"/>
              </a:ext>
            </a:extLst>
          </p:cNvPr>
          <p:cNvSpPr txBox="1"/>
          <p:nvPr/>
        </p:nvSpPr>
        <p:spPr>
          <a:xfrm>
            <a:off x="1477329" y="578993"/>
            <a:ext cx="1156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Số</a:t>
            </a:r>
            <a:r>
              <a:rPr lang="en-US" sz="2800" b="1" dirty="0"/>
              <a:t>?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E66776A-3B27-479A-A4C3-6379D3B1BD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0430491"/>
              </p:ext>
            </p:extLst>
          </p:nvPr>
        </p:nvGraphicFramePr>
        <p:xfrm>
          <a:off x="853574" y="1559432"/>
          <a:ext cx="10221655" cy="2035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0817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458559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476809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304753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382961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  <a:gridCol w="1313878">
                  <a:extLst>
                    <a:ext uri="{9D8B030D-6E8A-4147-A177-3AD203B41FA5}">
                      <a16:colId xmlns:a16="http://schemas.microsoft.com/office/drawing/2014/main" val="1116599920"/>
                    </a:ext>
                  </a:extLst>
                </a:gridCol>
                <a:gridCol w="1313878">
                  <a:extLst>
                    <a:ext uri="{9D8B030D-6E8A-4147-A177-3AD203B41FA5}">
                      <a16:colId xmlns:a16="http://schemas.microsoft.com/office/drawing/2014/main" val="3800473340"/>
                    </a:ext>
                  </a:extLst>
                </a:gridCol>
              </a:tblGrid>
              <a:tr h="651762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trừ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82540">
                <a:tc rowSpan="2"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trừ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9141778"/>
                  </a:ext>
                </a:extLst>
              </a:tr>
              <a:tr h="650713">
                <a:tc vMerge="1"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 9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 9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  8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  9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 8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 7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  <a:tr h="650713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Hiệu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43060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6C9A460-36AB-4649-8795-6DCC9EEAEBEB}"/>
              </a:ext>
            </a:extLst>
          </p:cNvPr>
          <p:cNvSpPr txBox="1"/>
          <p:nvPr/>
        </p:nvSpPr>
        <p:spPr>
          <a:xfrm>
            <a:off x="3381085" y="2946843"/>
            <a:ext cx="592759" cy="461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92551-D922-42F8-876B-AE45269D85BD}"/>
              </a:ext>
            </a:extLst>
          </p:cNvPr>
          <p:cNvSpPr txBox="1"/>
          <p:nvPr/>
        </p:nvSpPr>
        <p:spPr>
          <a:xfrm>
            <a:off x="4821081" y="3045583"/>
            <a:ext cx="46143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B39769-4B59-4C1B-AAB5-BCE0D4EAFC7A}"/>
              </a:ext>
            </a:extLst>
          </p:cNvPr>
          <p:cNvSpPr txBox="1"/>
          <p:nvPr/>
        </p:nvSpPr>
        <p:spPr>
          <a:xfrm>
            <a:off x="6343099" y="2970734"/>
            <a:ext cx="46143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DB0468-D076-43CD-AA6A-303E80E1CBFB}"/>
              </a:ext>
            </a:extLst>
          </p:cNvPr>
          <p:cNvSpPr txBox="1"/>
          <p:nvPr/>
        </p:nvSpPr>
        <p:spPr>
          <a:xfrm>
            <a:off x="7693135" y="2989432"/>
            <a:ext cx="46143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9</a:t>
            </a:r>
          </a:p>
        </p:txBody>
      </p:sp>
      <p:pic>
        <p:nvPicPr>
          <p:cNvPr id="5122" name="Picture 2" descr="Free Kid Writing Clip Art with No Background - ClipartKey">
            <a:extLst>
              <a:ext uri="{FF2B5EF4-FFF2-40B4-BE49-F238E27FC236}">
                <a16:creationId xmlns:a16="http://schemas.microsoft.com/office/drawing/2014/main" id="{2631ADE7-8B6F-46FC-93CA-E8F20430F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959" y="3692325"/>
            <a:ext cx="3146752" cy="282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63EC6DC-12EB-4557-BAF0-2D18E6722D9B}"/>
              </a:ext>
            </a:extLst>
          </p:cNvPr>
          <p:cNvSpPr/>
          <p:nvPr/>
        </p:nvSpPr>
        <p:spPr>
          <a:xfrm>
            <a:off x="853574" y="578993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A868A1-8C35-455A-B843-571EF650503A}"/>
              </a:ext>
            </a:extLst>
          </p:cNvPr>
          <p:cNvSpPr txBox="1"/>
          <p:nvPr/>
        </p:nvSpPr>
        <p:spPr>
          <a:xfrm>
            <a:off x="8965682" y="3010219"/>
            <a:ext cx="46143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875E4F-7F0D-4C23-9EC3-11A64A1B9C9C}"/>
              </a:ext>
            </a:extLst>
          </p:cNvPr>
          <p:cNvSpPr txBox="1"/>
          <p:nvPr/>
        </p:nvSpPr>
        <p:spPr>
          <a:xfrm>
            <a:off x="10265107" y="3012453"/>
            <a:ext cx="371851" cy="459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001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357918-BE7F-4689-AAFF-3029381A9FF2}"/>
              </a:ext>
            </a:extLst>
          </p:cNvPr>
          <p:cNvSpPr txBox="1"/>
          <p:nvPr/>
        </p:nvSpPr>
        <p:spPr>
          <a:xfrm>
            <a:off x="1536225" y="229197"/>
            <a:ext cx="7781945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Cánh</a:t>
            </a:r>
            <a:r>
              <a:rPr lang="en-US" sz="2800" dirty="0"/>
              <a:t> </a:t>
            </a:r>
            <a:r>
              <a:rPr lang="en-US" sz="2800" dirty="0" err="1"/>
              <a:t>diều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trừ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hiệu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? </a:t>
            </a:r>
            <a:r>
              <a:rPr lang="en-US" sz="2800" dirty="0" err="1"/>
              <a:t>Cánh</a:t>
            </a:r>
            <a:r>
              <a:rPr lang="en-US" sz="2800" dirty="0"/>
              <a:t> </a:t>
            </a:r>
            <a:r>
              <a:rPr lang="en-US" sz="2800" dirty="0" err="1"/>
              <a:t>diều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trừ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hiệu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?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347C394-7FA5-4657-9BEB-4406A0AE7086}"/>
              </a:ext>
            </a:extLst>
          </p:cNvPr>
          <p:cNvSpPr/>
          <p:nvPr/>
        </p:nvSpPr>
        <p:spPr>
          <a:xfrm>
            <a:off x="897094" y="759137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B32D93-53ED-4C12-B8BF-CAA32E5D7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5873" y="1810135"/>
            <a:ext cx="5620828" cy="464329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3F8D1249-50E4-4B37-8596-A1CFC221C246}"/>
              </a:ext>
            </a:extLst>
          </p:cNvPr>
          <p:cNvSpPr/>
          <p:nvPr/>
        </p:nvSpPr>
        <p:spPr>
          <a:xfrm>
            <a:off x="5896287" y="1534362"/>
            <a:ext cx="1830477" cy="17352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F6E89BB-6379-404B-BBA0-B128D662E5F3}"/>
              </a:ext>
            </a:extLst>
          </p:cNvPr>
          <p:cNvSpPr/>
          <p:nvPr/>
        </p:nvSpPr>
        <p:spPr>
          <a:xfrm>
            <a:off x="4742401" y="2964020"/>
            <a:ext cx="1830477" cy="1735294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736AEC1-C505-4F45-B190-C34A2674199C}"/>
              </a:ext>
            </a:extLst>
          </p:cNvPr>
          <p:cNvGrpSpPr/>
          <p:nvPr/>
        </p:nvGrpSpPr>
        <p:grpSpPr>
          <a:xfrm>
            <a:off x="7726764" y="2140399"/>
            <a:ext cx="2980136" cy="523220"/>
            <a:chOff x="7726764" y="2140399"/>
            <a:chExt cx="2980136" cy="523220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841026FA-F2AD-4C15-ABC5-BF1D16F3F713}"/>
                </a:ext>
              </a:extLst>
            </p:cNvPr>
            <p:cNvCxnSpPr>
              <a:stCxn id="14" idx="6"/>
            </p:cNvCxnSpPr>
            <p:nvPr/>
          </p:nvCxnSpPr>
          <p:spPr>
            <a:xfrm>
              <a:off x="7726764" y="2402009"/>
              <a:ext cx="1359179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7B91BF3-ADF3-4D1E-9648-49DE6268A1F4}"/>
                </a:ext>
              </a:extLst>
            </p:cNvPr>
            <p:cNvSpPr txBox="1"/>
            <p:nvPr/>
          </p:nvSpPr>
          <p:spPr>
            <a:xfrm>
              <a:off x="9085943" y="2140399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/>
                <a:t>Lớn</a:t>
              </a:r>
              <a:r>
                <a:rPr lang="en-US" sz="2800" dirty="0"/>
                <a:t> </a:t>
              </a:r>
              <a:r>
                <a:rPr lang="en-US" sz="2800" dirty="0" err="1"/>
                <a:t>nhất</a:t>
              </a:r>
              <a:endParaRPr lang="en-US" sz="28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CE940C3-034A-42A0-BE74-C445B44E7AD2}"/>
              </a:ext>
            </a:extLst>
          </p:cNvPr>
          <p:cNvGrpSpPr/>
          <p:nvPr/>
        </p:nvGrpSpPr>
        <p:grpSpPr>
          <a:xfrm>
            <a:off x="723738" y="3512001"/>
            <a:ext cx="4018663" cy="523220"/>
            <a:chOff x="723738" y="3512001"/>
            <a:chExt cx="4018663" cy="523220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99F2F45-3C6E-49DD-8059-8BF4A19F29C3}"/>
                </a:ext>
              </a:extLst>
            </p:cNvPr>
            <p:cNvCxnSpPr>
              <a:stCxn id="15" idx="2"/>
            </p:cNvCxnSpPr>
            <p:nvPr/>
          </p:nvCxnSpPr>
          <p:spPr>
            <a:xfrm flipH="1">
              <a:off x="2148114" y="3831667"/>
              <a:ext cx="2594287" cy="0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914DBDC-76C7-4EE5-9C6A-B6DCE87A3799}"/>
                </a:ext>
              </a:extLst>
            </p:cNvPr>
            <p:cNvSpPr txBox="1"/>
            <p:nvPr/>
          </p:nvSpPr>
          <p:spPr>
            <a:xfrm>
              <a:off x="723738" y="3512001"/>
              <a:ext cx="14237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/>
                <a:t>Bé</a:t>
              </a:r>
              <a:r>
                <a:rPr lang="en-US" sz="2800" dirty="0"/>
                <a:t> </a:t>
              </a:r>
              <a:r>
                <a:rPr lang="en-US" sz="2800" dirty="0" err="1"/>
                <a:t>nhất</a:t>
              </a:r>
              <a:endParaRPr lang="en-US" sz="280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3518118-F55C-4296-9FB2-628A9666D3CA}"/>
              </a:ext>
            </a:extLst>
          </p:cNvPr>
          <p:cNvSpPr txBox="1"/>
          <p:nvPr/>
        </p:nvSpPr>
        <p:spPr>
          <a:xfrm>
            <a:off x="4723829" y="199996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A9659D-34D1-4EA1-B95A-7132984A73B8}"/>
              </a:ext>
            </a:extLst>
          </p:cNvPr>
          <p:cNvSpPr txBox="1"/>
          <p:nvPr/>
        </p:nvSpPr>
        <p:spPr>
          <a:xfrm>
            <a:off x="7062226" y="252318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307CC38-496F-48D6-BE98-961F9CCB7BEF}"/>
              </a:ext>
            </a:extLst>
          </p:cNvPr>
          <p:cNvSpPr txBox="1"/>
          <p:nvPr/>
        </p:nvSpPr>
        <p:spPr>
          <a:xfrm>
            <a:off x="3588515" y="342900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E99C8E-4552-469D-B668-CE5E2C86585C}"/>
              </a:ext>
            </a:extLst>
          </p:cNvPr>
          <p:cNvSpPr txBox="1"/>
          <p:nvPr/>
        </p:nvSpPr>
        <p:spPr>
          <a:xfrm>
            <a:off x="6079720" y="395222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7FCF755-3C39-40B1-8A09-CB22ADAE2C31}"/>
              </a:ext>
            </a:extLst>
          </p:cNvPr>
          <p:cNvSpPr txBox="1"/>
          <p:nvPr/>
        </p:nvSpPr>
        <p:spPr>
          <a:xfrm>
            <a:off x="8021311" y="449094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572878" y="799669"/>
            <a:ext cx="213382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585119" y="1492163"/>
            <a:ext cx="201024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3457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  <p:bldP spid="15" grpId="0" animBg="1"/>
      <p:bldP spid="25" grpId="0"/>
      <p:bldP spid="28" grpId="0"/>
      <p:bldP spid="2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EFDC150-1D37-4155-B450-4F11AD687B2A}"/>
              </a:ext>
            </a:extLst>
          </p:cNvPr>
          <p:cNvSpPr txBox="1"/>
          <p:nvPr/>
        </p:nvSpPr>
        <p:spPr>
          <a:xfrm>
            <a:off x="1387705" y="580450"/>
            <a:ext cx="9762944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Mai </a:t>
            </a:r>
            <a:r>
              <a:rPr lang="en-US" sz="2400" dirty="0" err="1"/>
              <a:t>hái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16 </a:t>
            </a:r>
            <a:r>
              <a:rPr lang="en-US" sz="2400" dirty="0" err="1"/>
              <a:t>bông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, Mi </a:t>
            </a:r>
            <a:r>
              <a:rPr lang="en-US" sz="2400" dirty="0" err="1"/>
              <a:t>hái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9 </a:t>
            </a:r>
            <a:r>
              <a:rPr lang="en-US" sz="2400" dirty="0" err="1"/>
              <a:t>bông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. </a:t>
            </a:r>
            <a:r>
              <a:rPr lang="en-US" sz="2400" dirty="0" err="1"/>
              <a:t>Hỏi</a:t>
            </a:r>
            <a:r>
              <a:rPr lang="en-US" sz="2400" dirty="0"/>
              <a:t> Mai </a:t>
            </a:r>
            <a:r>
              <a:rPr lang="en-US" sz="2400" dirty="0" err="1"/>
              <a:t>hái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Mi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bông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FB2AA9-177D-4D27-9E39-0DF7E58BF5F5}"/>
              </a:ext>
            </a:extLst>
          </p:cNvPr>
          <p:cNvSpPr txBox="1"/>
          <p:nvPr/>
        </p:nvSpPr>
        <p:spPr>
          <a:xfrm>
            <a:off x="1554126" y="1996886"/>
            <a:ext cx="3932274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Tóm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tắt</a:t>
            </a:r>
            <a:r>
              <a:rPr lang="en-US" sz="2400" i="1" dirty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Mai            : 16 </a:t>
            </a:r>
            <a:r>
              <a:rPr lang="en-US" sz="2400" dirty="0" err="1"/>
              <a:t>bông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Mi              : 9 </a:t>
            </a:r>
            <a:r>
              <a:rPr lang="en-US" sz="2400" dirty="0" err="1"/>
              <a:t>bông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Mai </a:t>
            </a:r>
            <a:r>
              <a:rPr lang="en-US" sz="2400" dirty="0" err="1"/>
              <a:t>hơn</a:t>
            </a:r>
            <a:r>
              <a:rPr lang="en-US" sz="2400" dirty="0"/>
              <a:t> Mi: … </a:t>
            </a:r>
            <a:r>
              <a:rPr lang="en-US" sz="2400" dirty="0" err="1"/>
              <a:t>bông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8F6A6B-78F8-47DC-9528-3BE4748D5640}"/>
              </a:ext>
            </a:extLst>
          </p:cNvPr>
          <p:cNvSpPr txBox="1"/>
          <p:nvPr/>
        </p:nvSpPr>
        <p:spPr>
          <a:xfrm>
            <a:off x="5681610" y="1996886"/>
            <a:ext cx="5304237" cy="22398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Bài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giải</a:t>
            </a:r>
            <a:endParaRPr lang="en-US" sz="24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dirty="0"/>
              <a:t>Mai </a:t>
            </a:r>
            <a:r>
              <a:rPr lang="en-US" sz="2400" dirty="0" err="1"/>
              <a:t>hái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Mi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bông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16 – 9 = 7 (</a:t>
            </a:r>
            <a:r>
              <a:rPr lang="en-US" sz="2400" dirty="0" err="1"/>
              <a:t>bông</a:t>
            </a:r>
            <a:r>
              <a:rPr lang="en-US" sz="2400" dirty="0"/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/>
              <a:t>Đáp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: 7 </a:t>
            </a:r>
            <a:r>
              <a:rPr lang="en-US" sz="2400" dirty="0" err="1"/>
              <a:t>bông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FC993EA-B5ED-47C9-BB24-F2FAEC3D396B}"/>
              </a:ext>
            </a:extLst>
          </p:cNvPr>
          <p:cNvSpPr/>
          <p:nvPr/>
        </p:nvSpPr>
        <p:spPr>
          <a:xfrm>
            <a:off x="767352" y="884764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5280E18-5C97-4038-B2B8-D341C9B116F8}"/>
              </a:ext>
            </a:extLst>
          </p:cNvPr>
          <p:cNvGrpSpPr/>
          <p:nvPr/>
        </p:nvGrpSpPr>
        <p:grpSpPr>
          <a:xfrm>
            <a:off x="2509157" y="4521319"/>
            <a:ext cx="6858000" cy="1930400"/>
            <a:chOff x="3089728" y="4553471"/>
            <a:chExt cx="6858000" cy="1930400"/>
          </a:xfrm>
        </p:grpSpPr>
        <p:pic>
          <p:nvPicPr>
            <p:cNvPr id="12290" name="Picture 2" descr="Flower Cartoon High Res Stock Images | Shutterstock">
              <a:extLst>
                <a:ext uri="{FF2B5EF4-FFF2-40B4-BE49-F238E27FC236}">
                  <a16:creationId xmlns:a16="http://schemas.microsoft.com/office/drawing/2014/main" id="{5D681802-01D2-40FC-918F-DF20B01936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21" b="6598"/>
            <a:stretch/>
          </p:blipFill>
          <p:spPr bwMode="auto">
            <a:xfrm>
              <a:off x="3089728" y="4553471"/>
              <a:ext cx="3429000" cy="1930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Flower Cartoon High Res Stock Images | Shutterstock">
              <a:extLst>
                <a:ext uri="{FF2B5EF4-FFF2-40B4-BE49-F238E27FC236}">
                  <a16:creationId xmlns:a16="http://schemas.microsoft.com/office/drawing/2014/main" id="{75A6566A-8260-40F8-8D74-0B6F429632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21" b="6598"/>
            <a:stretch/>
          </p:blipFill>
          <p:spPr bwMode="auto">
            <a:xfrm>
              <a:off x="6518728" y="4553471"/>
              <a:ext cx="3429000" cy="1930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21DCC0-61D4-4677-9B8A-B013512B29E3}"/>
              </a:ext>
            </a:extLst>
          </p:cNvPr>
          <p:cNvCxnSpPr>
            <a:cxnSpLocks/>
          </p:cNvCxnSpPr>
          <p:nvPr/>
        </p:nvCxnSpPr>
        <p:spPr>
          <a:xfrm>
            <a:off x="1496070" y="1068943"/>
            <a:ext cx="35258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342C5F0-4454-4BEB-8F02-8BEF68F00D86}"/>
              </a:ext>
            </a:extLst>
          </p:cNvPr>
          <p:cNvCxnSpPr>
            <a:cxnSpLocks/>
          </p:cNvCxnSpPr>
          <p:nvPr/>
        </p:nvCxnSpPr>
        <p:spPr>
          <a:xfrm>
            <a:off x="9174864" y="1068943"/>
            <a:ext cx="1810983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297A82C-AC68-4897-94B7-80653B924813}"/>
              </a:ext>
            </a:extLst>
          </p:cNvPr>
          <p:cNvCxnSpPr>
            <a:cxnSpLocks/>
          </p:cNvCxnSpPr>
          <p:nvPr/>
        </p:nvCxnSpPr>
        <p:spPr>
          <a:xfrm>
            <a:off x="5172895" y="1068943"/>
            <a:ext cx="33324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3043A33-BCB3-496D-A6BD-61A1DD036089}"/>
              </a:ext>
            </a:extLst>
          </p:cNvPr>
          <p:cNvCxnSpPr>
            <a:cxnSpLocks/>
          </p:cNvCxnSpPr>
          <p:nvPr/>
        </p:nvCxnSpPr>
        <p:spPr>
          <a:xfrm>
            <a:off x="1496070" y="1641870"/>
            <a:ext cx="101308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780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E3CDD7A7-C6C2-4221-BDE3-3C6CB10C3650}"/>
              </a:ext>
            </a:extLst>
          </p:cNvPr>
          <p:cNvSpPr/>
          <p:nvPr/>
        </p:nvSpPr>
        <p:spPr>
          <a:xfrm>
            <a:off x="1183800" y="898002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2AD5F2-9AE2-4EDA-B183-3D776EA1BEB5}"/>
              </a:ext>
            </a:extLst>
          </p:cNvPr>
          <p:cNvSpPr txBox="1"/>
          <p:nvPr/>
        </p:nvSpPr>
        <p:spPr>
          <a:xfrm>
            <a:off x="1921058" y="906437"/>
            <a:ext cx="5240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&gt;, &lt;, = 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26084F7-E871-416C-A242-0AF2B03D3FC4}"/>
              </a:ext>
            </a:extLst>
          </p:cNvPr>
          <p:cNvGrpSpPr/>
          <p:nvPr/>
        </p:nvGrpSpPr>
        <p:grpSpPr>
          <a:xfrm>
            <a:off x="1387704" y="1831285"/>
            <a:ext cx="3590695" cy="2536272"/>
            <a:chOff x="1387704" y="1831285"/>
            <a:chExt cx="3590695" cy="253627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9275EFA-643D-44B2-A11A-220136E055B9}"/>
                </a:ext>
              </a:extLst>
            </p:cNvPr>
            <p:cNvGrpSpPr/>
            <p:nvPr/>
          </p:nvGrpSpPr>
          <p:grpSpPr>
            <a:xfrm>
              <a:off x="1387704" y="1831285"/>
              <a:ext cx="3590695" cy="2536272"/>
              <a:chOff x="2563089" y="4391890"/>
              <a:chExt cx="3590695" cy="2536272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15A8FAB1-DEF2-4F28-B363-87E0B2F02B0F}"/>
                  </a:ext>
                </a:extLst>
              </p:cNvPr>
              <p:cNvSpPr/>
              <p:nvPr/>
            </p:nvSpPr>
            <p:spPr>
              <a:xfrm>
                <a:off x="2563089" y="4391890"/>
                <a:ext cx="3590695" cy="2536272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14350" indent="-514350">
                  <a:buAutoNum type="alphaLcParenR"/>
                </a:pPr>
                <a:r>
                  <a:rPr lang="en-US" sz="2800" dirty="0">
                    <a:solidFill>
                      <a:sysClr val="windowText" lastClr="000000"/>
                    </a:solidFill>
                  </a:rPr>
                  <a:t>16 – 8         8</a:t>
                </a:r>
              </a:p>
              <a:p>
                <a:pPr marL="514350" indent="-514350">
                  <a:buAutoNum type="alphaLcParenR"/>
                </a:pPr>
                <a:endParaRPr lang="en-US" sz="2800" dirty="0">
                  <a:solidFill>
                    <a:sysClr val="windowText" lastClr="000000"/>
                  </a:solidFill>
                </a:endParaRPr>
              </a:p>
              <a:p>
                <a:r>
                  <a:rPr lang="en-US" sz="2800" dirty="0">
                    <a:solidFill>
                      <a:sysClr val="windowText" lastClr="000000"/>
                    </a:solidFill>
                  </a:rPr>
                  <a:t>      </a:t>
                </a:r>
              </a:p>
              <a:p>
                <a:r>
                  <a:rPr lang="en-US" sz="2800" dirty="0">
                    <a:solidFill>
                      <a:sysClr val="windowText" lastClr="000000"/>
                    </a:solidFill>
                  </a:rPr>
                  <a:t>     15 – 9         7</a:t>
                </a: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47F9D4C7-4741-41A7-A120-B77A797B7AF9}"/>
                  </a:ext>
                </a:extLst>
              </p:cNvPr>
              <p:cNvSpPr/>
              <p:nvPr/>
            </p:nvSpPr>
            <p:spPr>
              <a:xfrm>
                <a:off x="4358436" y="4548072"/>
                <a:ext cx="668647" cy="66864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72A7D3E-BBEF-47AB-B288-A725C5E4EFFA}"/>
                </a:ext>
              </a:extLst>
            </p:cNvPr>
            <p:cNvSpPr/>
            <p:nvPr/>
          </p:nvSpPr>
          <p:spPr>
            <a:xfrm>
              <a:off x="3183051" y="3213924"/>
              <a:ext cx="668647" cy="6686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A668B45-F0D9-419F-8E2A-CF74570D248C}"/>
              </a:ext>
            </a:extLst>
          </p:cNvPr>
          <p:cNvGrpSpPr/>
          <p:nvPr/>
        </p:nvGrpSpPr>
        <p:grpSpPr>
          <a:xfrm>
            <a:off x="6193174" y="3542728"/>
            <a:ext cx="4030550" cy="2536272"/>
            <a:chOff x="1387704" y="1831285"/>
            <a:chExt cx="4030550" cy="253627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FBCC5F5-9039-420F-91CA-736C72F8A75B}"/>
                </a:ext>
              </a:extLst>
            </p:cNvPr>
            <p:cNvGrpSpPr/>
            <p:nvPr/>
          </p:nvGrpSpPr>
          <p:grpSpPr>
            <a:xfrm>
              <a:off x="1387704" y="1831285"/>
              <a:ext cx="4030550" cy="2536272"/>
              <a:chOff x="2563089" y="4391890"/>
              <a:chExt cx="4030550" cy="2536272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46F9671A-A6A2-4AC9-8F66-FA9CA537A7BE}"/>
                  </a:ext>
                </a:extLst>
              </p:cNvPr>
              <p:cNvSpPr/>
              <p:nvPr/>
            </p:nvSpPr>
            <p:spPr>
              <a:xfrm>
                <a:off x="2563089" y="4391890"/>
                <a:ext cx="4030550" cy="2536272"/>
              </a:xfrm>
              <a:prstGeom prst="roundRect">
                <a:avLst/>
              </a:prstGeom>
              <a:solidFill>
                <a:srgbClr val="FFFF99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solidFill>
                      <a:sysClr val="windowText" lastClr="000000"/>
                    </a:solidFill>
                  </a:rPr>
                  <a:t>b) 17 – 9          13 – 7 </a:t>
                </a:r>
              </a:p>
              <a:p>
                <a:pPr marL="514350" indent="-514350">
                  <a:buAutoNum type="alphaLcParenR"/>
                </a:pPr>
                <a:endParaRPr lang="en-US" sz="2800" dirty="0">
                  <a:solidFill>
                    <a:sysClr val="windowText" lastClr="000000"/>
                  </a:solidFill>
                </a:endParaRPr>
              </a:p>
              <a:p>
                <a:r>
                  <a:rPr lang="en-US" sz="2800" dirty="0">
                    <a:solidFill>
                      <a:sysClr val="windowText" lastClr="000000"/>
                    </a:solidFill>
                  </a:rPr>
                  <a:t>      </a:t>
                </a:r>
              </a:p>
              <a:p>
                <a:r>
                  <a:rPr lang="en-US" sz="2800" dirty="0">
                    <a:solidFill>
                      <a:sysClr val="windowText" lastClr="000000"/>
                    </a:solidFill>
                  </a:rPr>
                  <a:t>     18 – 9         15 – 6 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0F9B57A9-0399-4C4A-88DF-86F4E602A640}"/>
                  </a:ext>
                </a:extLst>
              </p:cNvPr>
              <p:cNvSpPr/>
              <p:nvPr/>
            </p:nvSpPr>
            <p:spPr>
              <a:xfrm>
                <a:off x="4358436" y="4548072"/>
                <a:ext cx="668647" cy="66864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5703ADE-5A70-4C1A-A30B-82DD812CEE56}"/>
                </a:ext>
              </a:extLst>
            </p:cNvPr>
            <p:cNvSpPr/>
            <p:nvPr/>
          </p:nvSpPr>
          <p:spPr>
            <a:xfrm>
              <a:off x="3196906" y="3352471"/>
              <a:ext cx="668647" cy="6686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pic>
        <p:nvPicPr>
          <p:cNvPr id="14338" name="Picture 2" descr="Child With An Idea | Cute cartoon wallpapers, Animated images, Drawing for  kids">
            <a:extLst>
              <a:ext uri="{FF2B5EF4-FFF2-40B4-BE49-F238E27FC236}">
                <a16:creationId xmlns:a16="http://schemas.microsoft.com/office/drawing/2014/main" id="{DA1D9253-03A5-4010-B646-2CAB6A6DBA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8" r="14218" b="9310"/>
          <a:stretch/>
        </p:blipFill>
        <p:spPr bwMode="auto">
          <a:xfrm>
            <a:off x="7320316" y="715235"/>
            <a:ext cx="2912255" cy="285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F85AB13-1FC0-415A-803C-C566D96986FF}"/>
              </a:ext>
            </a:extLst>
          </p:cNvPr>
          <p:cNvSpPr/>
          <p:nvPr/>
        </p:nvSpPr>
        <p:spPr>
          <a:xfrm>
            <a:off x="3177856" y="1987467"/>
            <a:ext cx="668647" cy="66864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7263E46-EB9A-4C53-A346-A7E52BFC5F3A}"/>
              </a:ext>
            </a:extLst>
          </p:cNvPr>
          <p:cNvSpPr/>
          <p:nvPr/>
        </p:nvSpPr>
        <p:spPr>
          <a:xfrm>
            <a:off x="3183051" y="3213923"/>
            <a:ext cx="668647" cy="66864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&lt;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9A2FBF2-FBAB-4F8D-A57C-30BEAF70EF9C}"/>
              </a:ext>
            </a:extLst>
          </p:cNvPr>
          <p:cNvSpPr/>
          <p:nvPr/>
        </p:nvSpPr>
        <p:spPr>
          <a:xfrm>
            <a:off x="7988521" y="3698909"/>
            <a:ext cx="668647" cy="66864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&gt;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01AD9B8-D0BC-4931-BE10-7AD9F6E3887F}"/>
              </a:ext>
            </a:extLst>
          </p:cNvPr>
          <p:cNvSpPr/>
          <p:nvPr/>
        </p:nvSpPr>
        <p:spPr>
          <a:xfrm>
            <a:off x="8002376" y="5063913"/>
            <a:ext cx="668647" cy="66864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7148BF-2EE9-44FB-B9D7-25835D093E9F}"/>
              </a:ext>
            </a:extLst>
          </p:cNvPr>
          <p:cNvSpPr txBox="1"/>
          <p:nvPr/>
        </p:nvSpPr>
        <p:spPr>
          <a:xfrm>
            <a:off x="2520802" y="254977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D50C29-AAC2-4DBE-9655-82ECF66DD2A8}"/>
              </a:ext>
            </a:extLst>
          </p:cNvPr>
          <p:cNvSpPr txBox="1"/>
          <p:nvPr/>
        </p:nvSpPr>
        <p:spPr>
          <a:xfrm>
            <a:off x="2520802" y="377932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D9B1D3-56B9-4EED-8417-EF7BF44A5512}"/>
              </a:ext>
            </a:extLst>
          </p:cNvPr>
          <p:cNvSpPr txBox="1"/>
          <p:nvPr/>
        </p:nvSpPr>
        <p:spPr>
          <a:xfrm>
            <a:off x="7199287" y="429098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72CFBB-3D4B-4522-A0EC-366A0EAF2271}"/>
              </a:ext>
            </a:extLst>
          </p:cNvPr>
          <p:cNvSpPr txBox="1"/>
          <p:nvPr/>
        </p:nvSpPr>
        <p:spPr>
          <a:xfrm>
            <a:off x="9187155" y="426013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2A724F-368C-4AB9-BB97-11AAD9A1DFBC}"/>
              </a:ext>
            </a:extLst>
          </p:cNvPr>
          <p:cNvSpPr txBox="1"/>
          <p:nvPr/>
        </p:nvSpPr>
        <p:spPr>
          <a:xfrm>
            <a:off x="7199287" y="555209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8FF39FE-5F1A-4CE3-90D7-03232268C460}"/>
              </a:ext>
            </a:extLst>
          </p:cNvPr>
          <p:cNvSpPr txBox="1"/>
          <p:nvPr/>
        </p:nvSpPr>
        <p:spPr>
          <a:xfrm>
            <a:off x="9187155" y="552123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051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  <p:bldP spid="19" grpId="0" animBg="1"/>
      <p:bldP spid="20" grpId="0" animBg="1"/>
      <p:bldP spid="21" grpId="0" animBg="1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3" name="20"/>
          <p:cNvSpPr/>
          <p:nvPr/>
        </p:nvSpPr>
        <p:spPr>
          <a:xfrm>
            <a:off x="4212189" y="2197892"/>
            <a:ext cx="5924588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Chào</a:t>
            </a:r>
            <a:r>
              <a:rPr lang="en-US" sz="8000" b="1" kern="1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 </a:t>
            </a:r>
            <a:r>
              <a:rPr lang="en-US" sz="8000" b="1" kern="1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tạm</a:t>
            </a:r>
            <a:r>
              <a:rPr lang="en-US" sz="8000" b="1" kern="1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 </a:t>
            </a:r>
            <a:r>
              <a:rPr lang="en-US" sz="8000" b="1" kern="1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biệt</a:t>
            </a:r>
            <a:r>
              <a:rPr lang="en-US" sz="8000" b="1" kern="1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 </a:t>
            </a:r>
            <a:r>
              <a:rPr lang="en-US" sz="8000" b="1" kern="1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các</a:t>
            </a:r>
            <a:r>
              <a:rPr lang="en-US" sz="8000" b="1" kern="1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 </a:t>
            </a:r>
            <a:r>
              <a:rPr lang="en-US" sz="8000" b="1" kern="1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em</a:t>
            </a:r>
            <a:endParaRPr lang="en-US" sz="8000" b="1" kern="1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Times New Roman" panose="0202060305040502030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6557595"/>
            <a:ext cx="12194509" cy="328255"/>
            <a:chOff x="0" y="6557554"/>
            <a:chExt cx="12194509" cy="328254"/>
          </a:xfrm>
        </p:grpSpPr>
        <p:sp>
          <p:nvSpPr>
            <p:cNvPr id="5" name="Rectangle 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18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995086" y="3219244"/>
            <a:ext cx="2263295" cy="363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99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11.Pheptru(Qua10)trongphamvi20[20210606084854840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3362</TotalTime>
  <Words>395</Words>
  <Application>Microsoft Office PowerPoint</Application>
  <PresentationFormat>Widescreen</PresentationFormat>
  <Paragraphs>119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Arial-Rounded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217</cp:revision>
  <dcterms:created xsi:type="dcterms:W3CDTF">2021-06-02T01:34:28Z</dcterms:created>
  <dcterms:modified xsi:type="dcterms:W3CDTF">2024-10-31T15:25:05Z</dcterms:modified>
</cp:coreProperties>
</file>