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03" r:id="rId3"/>
    <p:sldId id="304" r:id="rId4"/>
    <p:sldId id="299" r:id="rId5"/>
    <p:sldId id="300" r:id="rId6"/>
    <p:sldId id="283" r:id="rId7"/>
    <p:sldId id="301" r:id="rId8"/>
    <p:sldId id="302" r:id="rId9"/>
    <p:sldId id="290" r:id="rId10"/>
    <p:sldId id="305" r:id="rId11"/>
    <p:sldId id="306" r:id="rId12"/>
    <p:sldId id="307" r:id="rId13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3D7"/>
    <a:srgbClr val="FFFFFF"/>
    <a:srgbClr val="FFFF99"/>
    <a:srgbClr val="00B0F0"/>
    <a:srgbClr val="DBEEF4"/>
    <a:srgbClr val="BFD865"/>
    <a:srgbClr val="9DD046"/>
    <a:srgbClr val="A4DFFC"/>
    <a:srgbClr val="8BF18D"/>
    <a:srgbClr val="E3C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1210" y="1667637"/>
            <a:ext cx="6113417" cy="32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11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(QUA 10) TRONG PHẠM VI 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34803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301288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1210" y="1667637"/>
            <a:ext cx="6113417" cy="32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11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(QUA 10) TRONG PHẠM VI 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34803"/>
            <a:ext cx="2190751" cy="980661"/>
            <a:chOff x="1523998" y="0"/>
            <a:chExt cx="2190751" cy="9806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14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301288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7" name="7"/>
          <p:cNvCxnSpPr/>
          <p:nvPr/>
        </p:nvCxnSpPr>
        <p:spPr>
          <a:xfrm>
            <a:off x="3717430" y="2339822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276692"/>
            <a:ext cx="12192000" cy="68580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405470" y="1613910"/>
            <a:ext cx="738106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3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em đến với </a:t>
            </a:r>
            <a:r>
              <a:rPr 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3225632"/>
            <a:ext cx="3286125" cy="3909060"/>
          </a:xfrm>
          <a:prstGeom prst="rect">
            <a:avLst/>
          </a:prstGeom>
        </p:spPr>
      </p:pic>
      <p:sp>
        <p:nvSpPr>
          <p:cNvPr id="21" name="Text Box 5"/>
          <p:cNvSpPr txBox="1"/>
          <p:nvPr/>
        </p:nvSpPr>
        <p:spPr>
          <a:xfrm>
            <a:off x="64770" y="6766392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  <p:pic>
        <p:nvPicPr>
          <p:cNvPr id="22" name="Picture 2" descr="attach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819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ttach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3890" cy="72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WordArt 4" descr="p2_002"/>
          <p:cNvSpPr>
            <a:spLocks noChangeArrowheads="1" noChangeShapeType="1" noTextEdit="1"/>
          </p:cNvSpPr>
          <p:nvPr/>
        </p:nvSpPr>
        <p:spPr bwMode="auto">
          <a:xfrm>
            <a:off x="3107420" y="2365950"/>
            <a:ext cx="7164849" cy="202554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6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6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6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6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TOÁN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6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defTabSz="914400"/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11: LUYỆN TẬP (TIẾT 2)</a:t>
            </a:r>
          </a:p>
          <a:p>
            <a:pPr algn="ctr" defTabSz="914400"/>
            <a:r>
              <a:rPr lang="vi-VN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2</a:t>
            </a:r>
            <a:r>
              <a:rPr lang="en-US" sz="344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25" name="WordArt 5"/>
          <p:cNvSpPr>
            <a:spLocks noChangeArrowheads="1" noChangeShapeType="1" noTextEdit="1"/>
          </p:cNvSpPr>
          <p:nvPr/>
        </p:nvSpPr>
        <p:spPr bwMode="auto">
          <a:xfrm>
            <a:off x="3581400" y="4391492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Người thực hiện :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Phạm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Thị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Mậu</a:t>
            </a:r>
            <a:r>
              <a:rPr lang="vi-VN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vi-VN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Quốc Tuấn</a:t>
            </a:r>
            <a:endParaRPr lang="en-US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697107" y="5810852"/>
            <a:ext cx="2569930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WordArt 3"/>
          <p:cNvSpPr>
            <a:spLocks noChangeArrowheads="1" noChangeShapeType="1" noTextEdit="1"/>
          </p:cNvSpPr>
          <p:nvPr/>
        </p:nvSpPr>
        <p:spPr bwMode="auto">
          <a:xfrm>
            <a:off x="1210651" y="763667"/>
            <a:ext cx="10159340" cy="6316564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400"/>
            <a:r>
              <a:rPr lang="en-US" sz="45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GIẢNG ĐIỆN TỬ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9" grpId="0"/>
      <p:bldP spid="24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4822" y="1933303"/>
            <a:ext cx="5965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2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834" y="431076"/>
            <a:ext cx="9515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RUNG CHUÔNG VÀNG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8274" y="1541417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8602" y="2255584"/>
            <a:ext cx="1829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– 6 =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9477" y="2969751"/>
            <a:ext cx="4517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5         B. 6             C. 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8514" y="1412025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48842" y="2126192"/>
            <a:ext cx="1814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– 9 =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717" y="2840359"/>
            <a:ext cx="4517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5         B. 4             C.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274" y="3895426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8602" y="4609593"/>
            <a:ext cx="1814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– 7 =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477" y="5323760"/>
            <a:ext cx="4517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5         B. 6             C. 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7311" y="3766034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7639" y="4480201"/>
            <a:ext cx="1814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– 8 =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8514" y="5194368"/>
            <a:ext cx="4414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2         B. 3             C.4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1250" y="2969750"/>
            <a:ext cx="42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477" y="5327884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19717" y="2824176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28721" y="5194367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5" name="20"/>
          <p:cNvSpPr/>
          <p:nvPr/>
        </p:nvSpPr>
        <p:spPr>
          <a:xfrm>
            <a:off x="4212189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557595"/>
            <a:ext cx="12194509" cy="328255"/>
            <a:chOff x="0" y="6557554"/>
            <a:chExt cx="12194509" cy="328254"/>
          </a:xfrm>
        </p:grpSpPr>
        <p:sp>
          <p:nvSpPr>
            <p:cNvPr id="8" name="Rectangle 7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995086" y="3219244"/>
            <a:ext cx="2263295" cy="36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3748" y="2521131"/>
            <a:ext cx="7536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9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Karaoke - Beat chuẩn - Nhạc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504" end="910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1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74322BB-0600-437B-AD2A-8DB8C14F80CF}"/>
              </a:ext>
            </a:extLst>
          </p:cNvPr>
          <p:cNvGrpSpPr/>
          <p:nvPr/>
        </p:nvGrpSpPr>
        <p:grpSpPr>
          <a:xfrm>
            <a:off x="2159184" y="2217447"/>
            <a:ext cx="3536166" cy="2478125"/>
            <a:chOff x="2159184" y="2217447"/>
            <a:chExt cx="3536166" cy="24781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27A96A-8D5F-43F3-A04D-2C5C5CAB49A3}"/>
                </a:ext>
              </a:extLst>
            </p:cNvPr>
            <p:cNvGrpSpPr/>
            <p:nvPr/>
          </p:nvGrpSpPr>
          <p:grpSpPr>
            <a:xfrm>
              <a:off x="2159184" y="2217447"/>
              <a:ext cx="3536166" cy="2478125"/>
              <a:chOff x="2296597" y="1542979"/>
              <a:chExt cx="3536166" cy="2478125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26EDAD9-420D-466C-A67D-FBE525EF4FF9}"/>
                  </a:ext>
                </a:extLst>
              </p:cNvPr>
              <p:cNvSpPr txBox="1"/>
              <p:nvPr/>
            </p:nvSpPr>
            <p:spPr>
              <a:xfrm>
                <a:off x="2296597" y="1542979"/>
                <a:ext cx="3536166" cy="2478125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12 – 4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Tách</a:t>
                </a:r>
                <a:r>
                  <a:rPr lang="en-US" sz="2400" dirty="0"/>
                  <a:t>: 12 = 10 + 2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10 – 4 =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     + 2 =  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1B1EF38-C9AA-4239-B691-EBCF6796D340}"/>
                  </a:ext>
                </a:extLst>
              </p:cNvPr>
              <p:cNvSpPr/>
              <p:nvPr/>
            </p:nvSpPr>
            <p:spPr>
              <a:xfrm>
                <a:off x="4102779" y="3411197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895E13A-E82E-4872-BF6B-015829C85F8E}"/>
                </a:ext>
              </a:extLst>
            </p:cNvPr>
            <p:cNvSpPr/>
            <p:nvPr/>
          </p:nvSpPr>
          <p:spPr>
            <a:xfrm>
              <a:off x="3965366" y="35035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421E0A-498F-44AF-BD1B-71A085215A85}"/>
                </a:ext>
              </a:extLst>
            </p:cNvPr>
            <p:cNvSpPr/>
            <p:nvPr/>
          </p:nvSpPr>
          <p:spPr>
            <a:xfrm>
              <a:off x="2564287" y="4084100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2F9CAA-2EB2-46B2-9C52-89CB2229B047}"/>
              </a:ext>
            </a:extLst>
          </p:cNvPr>
          <p:cNvGrpSpPr/>
          <p:nvPr/>
        </p:nvGrpSpPr>
        <p:grpSpPr>
          <a:xfrm>
            <a:off x="7188255" y="2217447"/>
            <a:ext cx="3536166" cy="2478125"/>
            <a:chOff x="7188255" y="2217447"/>
            <a:chExt cx="3536166" cy="2478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1BB71A-F1CA-439F-A35B-3CB9AD21E4AB}"/>
                </a:ext>
              </a:extLst>
            </p:cNvPr>
            <p:cNvGrpSpPr/>
            <p:nvPr/>
          </p:nvGrpSpPr>
          <p:grpSpPr>
            <a:xfrm>
              <a:off x="7188255" y="2217447"/>
              <a:ext cx="3536166" cy="2478125"/>
              <a:chOff x="7382637" y="1542979"/>
              <a:chExt cx="3536166" cy="247812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49E7441-65B8-4003-AD10-5BD67A59AAEA}"/>
                  </a:ext>
                </a:extLst>
              </p:cNvPr>
              <p:cNvGrpSpPr/>
              <p:nvPr/>
            </p:nvGrpSpPr>
            <p:grpSpPr>
              <a:xfrm>
                <a:off x="7382637" y="1542979"/>
                <a:ext cx="3536166" cy="2478125"/>
                <a:chOff x="2296597" y="1542979"/>
                <a:chExt cx="3536166" cy="2478125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5C63F8F-4383-434C-BAFA-2E61EA2F7789}"/>
                    </a:ext>
                  </a:extLst>
                </p:cNvPr>
                <p:cNvSpPr txBox="1"/>
                <p:nvPr/>
              </p:nvSpPr>
              <p:spPr>
                <a:xfrm>
                  <a:off x="2296597" y="1542979"/>
                  <a:ext cx="3536166" cy="2478125"/>
                </a:xfrm>
                <a:prstGeom prst="roundRect">
                  <a:avLst/>
                </a:prstGeom>
                <a:ln>
                  <a:solidFill>
                    <a:srgbClr val="9DD046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dirty="0"/>
                    <a:t>b)   </a:t>
                  </a:r>
                  <a:r>
                    <a:rPr lang="en-US" sz="2400" dirty="0" err="1"/>
                    <a:t>Tính</a:t>
                  </a:r>
                  <a:r>
                    <a:rPr lang="en-US" sz="2400" dirty="0"/>
                    <a:t> 13 – 6 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dirty="0" err="1"/>
                    <a:t>Tách</a:t>
                  </a:r>
                  <a:r>
                    <a:rPr lang="en-US" sz="2400" dirty="0"/>
                    <a:t>: 13 = 10 + 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dirty="0"/>
                    <a:t>10 –         = 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dirty="0"/>
                    <a:t>      +       =  </a:t>
                  </a: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EA12149A-3D8F-4415-BA6B-36C49CE2AA35}"/>
                    </a:ext>
                  </a:extLst>
                </p:cNvPr>
                <p:cNvSpPr/>
                <p:nvPr/>
              </p:nvSpPr>
              <p:spPr>
                <a:xfrm>
                  <a:off x="4420282" y="3431840"/>
                  <a:ext cx="436418" cy="43641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8676995-5AF3-41B5-9FC5-DD93F487A8D1}"/>
                  </a:ext>
                </a:extLst>
              </p:cNvPr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9BE671C-90A1-42FF-B9F0-354373B303C4}"/>
                  </a:ext>
                </a:extLst>
              </p:cNvPr>
              <p:cNvSpPr/>
              <p:nvPr/>
            </p:nvSpPr>
            <p:spPr>
              <a:xfrm>
                <a:off x="9572364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E184B4F-B62B-45E1-9A0B-03901EE4C873}"/>
                  </a:ext>
                </a:extLst>
              </p:cNvPr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3D6C67-CE48-4D6D-8F71-D4E59039AD83}"/>
                </a:ext>
              </a:extLst>
            </p:cNvPr>
            <p:cNvSpPr/>
            <p:nvPr/>
          </p:nvSpPr>
          <p:spPr>
            <a:xfrm>
              <a:off x="9998342" y="30080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1788C24-51CA-468C-8692-7566AABAB48F}"/>
                </a:ext>
              </a:extLst>
            </p:cNvPr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8CE90D-FB72-46F2-B6A6-1C03578A5C00}"/>
              </a:ext>
            </a:extLst>
          </p:cNvPr>
          <p:cNvSpPr/>
          <p:nvPr/>
        </p:nvSpPr>
        <p:spPr>
          <a:xfrm>
            <a:off x="3965366" y="35010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53DCD9-DE8F-4827-BF35-54D93AF42691}"/>
              </a:ext>
            </a:extLst>
          </p:cNvPr>
          <p:cNvGrpSpPr/>
          <p:nvPr/>
        </p:nvGrpSpPr>
        <p:grpSpPr>
          <a:xfrm>
            <a:off x="2943594" y="5059430"/>
            <a:ext cx="1967345" cy="512618"/>
            <a:chOff x="2563090" y="4391891"/>
            <a:chExt cx="1967345" cy="5126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4BB6B18-027B-4113-9ECF-FC9B764955A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ysClr val="windowText" lastClr="000000"/>
                  </a:solidFill>
                </a:rPr>
                <a:t>12 – 4 =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AA94D2-D2D0-44CB-8497-F285B1ADC505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F53B51-85AB-4F7F-BA9B-633EA51D2D6D}"/>
              </a:ext>
            </a:extLst>
          </p:cNvPr>
          <p:cNvGrpSpPr/>
          <p:nvPr/>
        </p:nvGrpSpPr>
        <p:grpSpPr>
          <a:xfrm>
            <a:off x="8125907" y="5059430"/>
            <a:ext cx="1967345" cy="512618"/>
            <a:chOff x="2563090" y="4391891"/>
            <a:chExt cx="1967345" cy="51261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E08FF7-F7C4-41E7-B8DB-F57B628A2DE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ysClr val="windowText" lastClr="000000"/>
                  </a:solidFill>
                </a:rPr>
                <a:t>13 – 6 =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44CBF2B-9693-4111-A466-3F84A50FA221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1E61BF-4B77-4D0A-A6C3-817EA4FA1280}"/>
              </a:ext>
            </a:extLst>
          </p:cNvPr>
          <p:cNvSpPr/>
          <p:nvPr/>
        </p:nvSpPr>
        <p:spPr>
          <a:xfrm>
            <a:off x="4305462" y="509753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91A037-AF87-4610-80B8-F9245150832F}"/>
              </a:ext>
            </a:extLst>
          </p:cNvPr>
          <p:cNvSpPr/>
          <p:nvPr/>
        </p:nvSpPr>
        <p:spPr>
          <a:xfrm>
            <a:off x="2564287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78910F1-3E74-4B3D-8258-ECAEE03356AE}"/>
              </a:ext>
            </a:extLst>
          </p:cNvPr>
          <p:cNvSpPr/>
          <p:nvPr/>
        </p:nvSpPr>
        <p:spPr>
          <a:xfrm>
            <a:off x="3965366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979460-FA22-42E7-A7FB-E5FFF9453EB5}"/>
              </a:ext>
            </a:extLst>
          </p:cNvPr>
          <p:cNvSpPr/>
          <p:nvPr/>
        </p:nvSpPr>
        <p:spPr>
          <a:xfrm>
            <a:off x="9998342" y="30080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6EB7F76-0DCE-49E1-8D2E-A6C395499AA5}"/>
              </a:ext>
            </a:extLst>
          </p:cNvPr>
          <p:cNvSpPr/>
          <p:nvPr/>
        </p:nvSpPr>
        <p:spPr>
          <a:xfrm>
            <a:off x="8519919" y="352526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49B4085-D212-455C-AE67-49A1BEA39FA0}"/>
              </a:ext>
            </a:extLst>
          </p:cNvPr>
          <p:cNvSpPr/>
          <p:nvPr/>
        </p:nvSpPr>
        <p:spPr>
          <a:xfrm>
            <a:off x="9377982" y="353089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00EFF4-3135-4F61-A369-8E3AC2644F06}"/>
              </a:ext>
            </a:extLst>
          </p:cNvPr>
          <p:cNvSpPr/>
          <p:nvPr/>
        </p:nvSpPr>
        <p:spPr>
          <a:xfrm>
            <a:off x="7718382" y="41017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10A3141-DD1E-4CB3-84DD-299A4A2C3797}"/>
              </a:ext>
            </a:extLst>
          </p:cNvPr>
          <p:cNvSpPr/>
          <p:nvPr/>
        </p:nvSpPr>
        <p:spPr>
          <a:xfrm>
            <a:off x="8519919" y="41002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C3BD787-07D7-4BA8-BD01-274AF58637CD}"/>
              </a:ext>
            </a:extLst>
          </p:cNvPr>
          <p:cNvSpPr/>
          <p:nvPr/>
        </p:nvSpPr>
        <p:spPr>
          <a:xfrm>
            <a:off x="9305484" y="411044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A9B9E2-4778-48B7-B73F-EF247B4174BF}"/>
              </a:ext>
            </a:extLst>
          </p:cNvPr>
          <p:cNvSpPr/>
          <p:nvPr/>
        </p:nvSpPr>
        <p:spPr>
          <a:xfrm>
            <a:off x="9487775" y="509596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33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A074C8-FF0C-4E7B-AE98-D6177DB67EDA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1601743" y="643515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926180" y="1636250"/>
            <a:ext cx="2502754" cy="700550"/>
            <a:chOff x="2563090" y="4391891"/>
            <a:chExt cx="196734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DDD8AF-B793-4296-9A30-834D830AB334}"/>
              </a:ext>
            </a:extLst>
          </p:cNvPr>
          <p:cNvGrpSpPr/>
          <p:nvPr/>
        </p:nvGrpSpPr>
        <p:grpSpPr>
          <a:xfrm>
            <a:off x="926179" y="3010724"/>
            <a:ext cx="2502754" cy="7005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EFD9EE-046C-4037-AB7A-1F399AD80FC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7=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5B108D-C187-49EA-8EEB-27C9666806CA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EAB765-C40D-4B90-A1CC-9EF544990EEC}"/>
              </a:ext>
            </a:extLst>
          </p:cNvPr>
          <p:cNvGrpSpPr/>
          <p:nvPr/>
        </p:nvGrpSpPr>
        <p:grpSpPr>
          <a:xfrm>
            <a:off x="3583616" y="1636249"/>
            <a:ext cx="2502754" cy="7005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9C79E1-7D16-43C9-A7F8-8BEEF72B23E2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4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540EF5-4E11-4F5E-B80B-68D543477486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00231-36A9-43D8-BF71-B3018E1C03B7}"/>
              </a:ext>
            </a:extLst>
          </p:cNvPr>
          <p:cNvGrpSpPr/>
          <p:nvPr/>
        </p:nvGrpSpPr>
        <p:grpSpPr>
          <a:xfrm>
            <a:off x="3563311" y="3004409"/>
            <a:ext cx="2603955" cy="700549"/>
            <a:chOff x="2563090" y="4391891"/>
            <a:chExt cx="1967345" cy="5126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12583D-FB9D-4EB5-A994-A168F3ABB191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8 =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B3CDA0E-A6A2-46F1-BD25-DA207E0A87F4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43F39-A96A-4209-B43E-13D063769031}"/>
              </a:ext>
            </a:extLst>
          </p:cNvPr>
          <p:cNvGrpSpPr/>
          <p:nvPr/>
        </p:nvGrpSpPr>
        <p:grpSpPr>
          <a:xfrm>
            <a:off x="6272011" y="1598904"/>
            <a:ext cx="2502754" cy="737894"/>
            <a:chOff x="2563090" y="4391891"/>
            <a:chExt cx="1967345" cy="51261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3390C98-9457-4056-9EC5-72AEB45E7C5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5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F97F0A4-55A7-4FFA-869F-CC43302D597C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286F72-1FF5-4F5E-90D7-432207D4FCF8}"/>
              </a:ext>
            </a:extLst>
          </p:cNvPr>
          <p:cNvGrpSpPr/>
          <p:nvPr/>
        </p:nvGrpSpPr>
        <p:grpSpPr>
          <a:xfrm>
            <a:off x="6272011" y="2997153"/>
            <a:ext cx="2502754" cy="700548"/>
            <a:chOff x="2563090" y="4391891"/>
            <a:chExt cx="1967345" cy="51261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F641E7-F93D-4D24-BE27-05869834D60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9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9FD417F-34AD-47A5-90FF-204B6D67703C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04E7CA-E457-42FA-84DE-68E0F2B7F304}"/>
              </a:ext>
            </a:extLst>
          </p:cNvPr>
          <p:cNvGrpSpPr/>
          <p:nvPr/>
        </p:nvGrpSpPr>
        <p:grpSpPr>
          <a:xfrm>
            <a:off x="2157825" y="4385200"/>
            <a:ext cx="2502754" cy="700548"/>
            <a:chOff x="2563090" y="4391891"/>
            <a:chExt cx="1967345" cy="5126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94A811E-AE54-4C03-BE22-ED238FFDAEE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6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99E0BDE-C4A8-4E22-A5A5-ABF2345750BF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079D75-080A-4209-949F-B9B3C2CDE451}"/>
              </a:ext>
            </a:extLst>
          </p:cNvPr>
          <p:cNvGrpSpPr/>
          <p:nvPr/>
        </p:nvGrpSpPr>
        <p:grpSpPr>
          <a:xfrm>
            <a:off x="4874674" y="4402801"/>
            <a:ext cx="2603955" cy="737894"/>
            <a:chOff x="2563090" y="4391891"/>
            <a:chExt cx="1967345" cy="51261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D1D92E-1AE3-47A5-984A-D23423180EFC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12 – 2 =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47C9AE4-9594-4943-8214-6C24474D3890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BE04-36A6-4D74-8A96-38CA98E24F04}"/>
              </a:ext>
            </a:extLst>
          </p:cNvPr>
          <p:cNvSpPr/>
          <p:nvPr/>
        </p:nvSpPr>
        <p:spPr>
          <a:xfrm>
            <a:off x="2622681" y="1697804"/>
            <a:ext cx="591184" cy="584149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D2ACEC6-45A7-4BB7-A07C-A9C170CE4DF5}"/>
              </a:ext>
            </a:extLst>
          </p:cNvPr>
          <p:cNvSpPr/>
          <p:nvPr/>
        </p:nvSpPr>
        <p:spPr>
          <a:xfrm>
            <a:off x="2635874" y="3056476"/>
            <a:ext cx="573027" cy="59641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33DEDA-2E01-4EAD-9E51-FB110E2CD54D}"/>
              </a:ext>
            </a:extLst>
          </p:cNvPr>
          <p:cNvSpPr/>
          <p:nvPr/>
        </p:nvSpPr>
        <p:spPr>
          <a:xfrm>
            <a:off x="5316114" y="1697804"/>
            <a:ext cx="555188" cy="59641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B644B46-8CD7-4EEC-8939-4E95BE6DFD1F}"/>
              </a:ext>
            </a:extLst>
          </p:cNvPr>
          <p:cNvSpPr/>
          <p:nvPr/>
        </p:nvSpPr>
        <p:spPr>
          <a:xfrm>
            <a:off x="5377391" y="3056476"/>
            <a:ext cx="577637" cy="59641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371062-441D-4EF0-A214-37E4ADAC1318}"/>
              </a:ext>
            </a:extLst>
          </p:cNvPr>
          <p:cNvSpPr/>
          <p:nvPr/>
        </p:nvSpPr>
        <p:spPr>
          <a:xfrm>
            <a:off x="8002373" y="1650482"/>
            <a:ext cx="555188" cy="62820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7F395C3-ED9B-4C2A-A86F-534DCACF6A8D}"/>
              </a:ext>
            </a:extLst>
          </p:cNvPr>
          <p:cNvSpPr/>
          <p:nvPr/>
        </p:nvSpPr>
        <p:spPr>
          <a:xfrm>
            <a:off x="8004509" y="3048686"/>
            <a:ext cx="555188" cy="59641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1A1DF79-9EA3-4D29-BBB1-1EB99D193769}"/>
              </a:ext>
            </a:extLst>
          </p:cNvPr>
          <p:cNvSpPr/>
          <p:nvPr/>
        </p:nvSpPr>
        <p:spPr>
          <a:xfrm>
            <a:off x="3895717" y="4433644"/>
            <a:ext cx="555188" cy="59641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F996A2B-6F6A-4F08-B689-AD8850C94C4A}"/>
              </a:ext>
            </a:extLst>
          </p:cNvPr>
          <p:cNvSpPr/>
          <p:nvPr/>
        </p:nvSpPr>
        <p:spPr>
          <a:xfrm>
            <a:off x="6677227" y="4457644"/>
            <a:ext cx="674753" cy="628207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4098" name="Picture 2" descr="Cartoon Hand Painted Boy With Pencil Writing | Art drawings for kids,  Writing cartoons, Student cartoon">
            <a:extLst>
              <a:ext uri="{FF2B5EF4-FFF2-40B4-BE49-F238E27FC236}">
                <a16:creationId xmlns:a16="http://schemas.microsoft.com/office/drawing/2014/main" id="{CD580605-8514-4D36-8D22-CCA06476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373" y="1964585"/>
            <a:ext cx="3320375" cy="470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5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841026" y="1114570"/>
            <a:ext cx="11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398561"/>
              </p:ext>
            </p:extLst>
          </p:nvPr>
        </p:nvGraphicFramePr>
        <p:xfrm>
          <a:off x="1489361" y="1938255"/>
          <a:ext cx="9081653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–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5015346" y="3101486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6283845" y="3101486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7413798" y="3101485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8613024" y="3117949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881D1-FE66-42C3-9D41-79729C311C81}"/>
              </a:ext>
            </a:extLst>
          </p:cNvPr>
          <p:cNvSpPr txBox="1"/>
          <p:nvPr/>
        </p:nvSpPr>
        <p:spPr>
          <a:xfrm>
            <a:off x="9783792" y="3101485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47C394-7FA5-4657-9BEB-4406A0AE7086}"/>
              </a:ext>
            </a:extLst>
          </p:cNvPr>
          <p:cNvSpPr/>
          <p:nvPr/>
        </p:nvSpPr>
        <p:spPr>
          <a:xfrm>
            <a:off x="1230923" y="105301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5122" name="Picture 2" descr="Free Kid Writing Clip Art with No Background - ClipartKey">
            <a:extLst>
              <a:ext uri="{FF2B5EF4-FFF2-40B4-BE49-F238E27FC236}">
                <a16:creationId xmlns:a16="http://schemas.microsoft.com/office/drawing/2014/main" id="{2631ADE7-8B6F-46FC-93CA-E8F20430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69" y="3849411"/>
            <a:ext cx="2908531" cy="26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574EEC-869D-4E31-908A-B27F57A47124}"/>
              </a:ext>
            </a:extLst>
          </p:cNvPr>
          <p:cNvSpPr txBox="1"/>
          <p:nvPr/>
        </p:nvSpPr>
        <p:spPr>
          <a:xfrm>
            <a:off x="1717856" y="638841"/>
            <a:ext cx="939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ong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.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ong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E501D1-2BD6-4F41-A4A4-9781D6B3B0E3}"/>
              </a:ext>
            </a:extLst>
          </p:cNvPr>
          <p:cNvSpPr/>
          <p:nvPr/>
        </p:nvSpPr>
        <p:spPr>
          <a:xfrm>
            <a:off x="1078522" y="6127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856" y="1142565"/>
            <a:ext cx="8122128" cy="4572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CC7EEEE-F1E0-4186-9F28-97C7D6FC1C15}"/>
              </a:ext>
            </a:extLst>
          </p:cNvPr>
          <p:cNvGrpSpPr/>
          <p:nvPr/>
        </p:nvGrpSpPr>
        <p:grpSpPr>
          <a:xfrm>
            <a:off x="2739950" y="3700463"/>
            <a:ext cx="2708350" cy="890587"/>
            <a:chOff x="7880507" y="2628243"/>
            <a:chExt cx="1243535" cy="101335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F8F323-C074-4A84-AAFB-045A6C39FC26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EEA5ED-1175-4803-971D-8EE6E9484F82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5E4B3F-9171-4B4D-9E5B-64162FA2EEC6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80AB72-93E2-4207-A044-54443AD074AA}"/>
              </a:ext>
            </a:extLst>
          </p:cNvPr>
          <p:cNvGrpSpPr/>
          <p:nvPr/>
        </p:nvGrpSpPr>
        <p:grpSpPr>
          <a:xfrm flipH="1">
            <a:off x="6679504" y="3290386"/>
            <a:ext cx="1922498" cy="1057926"/>
            <a:chOff x="7880507" y="2628243"/>
            <a:chExt cx="1243535" cy="101335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395966-D658-483B-ACFE-9FBFE77BE943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A28EB11-7B1D-4AA7-AE11-9E2D80B1D192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5C44A5-605F-431D-AA6D-F7360C655916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43D7BB-3EA7-4216-BF29-8C781AC7A9A7}"/>
              </a:ext>
            </a:extLst>
          </p:cNvPr>
          <p:cNvGrpSpPr/>
          <p:nvPr/>
        </p:nvGrpSpPr>
        <p:grpSpPr>
          <a:xfrm flipH="1">
            <a:off x="7099299" y="2501119"/>
            <a:ext cx="1041485" cy="927881"/>
            <a:chOff x="7880507" y="2628243"/>
            <a:chExt cx="1243535" cy="101335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EF0EA7C-C865-409A-8E8C-A9B340EC2CB6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7CD31D-067E-4EDD-B68F-B68EAABBD589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2E4420-593D-40D2-AD62-750B197AA4D4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3CF362-34C3-482A-882E-FE5508792642}"/>
              </a:ext>
            </a:extLst>
          </p:cNvPr>
          <p:cNvGrpSpPr/>
          <p:nvPr/>
        </p:nvGrpSpPr>
        <p:grpSpPr>
          <a:xfrm>
            <a:off x="4329046" y="2541105"/>
            <a:ext cx="1795508" cy="1463163"/>
            <a:chOff x="7880507" y="2628243"/>
            <a:chExt cx="1243535" cy="101335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4200CBA-6807-4979-B2BF-12FEB9276B7D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57EBBC-ABDD-4B72-A541-B1837BA5F886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0A706B-447A-41E0-B55B-23BBF6F54E55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9E9FCF4-6D01-435F-8968-BCC636EA93DF}"/>
              </a:ext>
            </a:extLst>
          </p:cNvPr>
          <p:cNvGrpSpPr/>
          <p:nvPr/>
        </p:nvGrpSpPr>
        <p:grpSpPr>
          <a:xfrm>
            <a:off x="7803813" y="4367527"/>
            <a:ext cx="798189" cy="650303"/>
            <a:chOff x="7880507" y="2628243"/>
            <a:chExt cx="1243535" cy="101335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DBB9B44-0101-46A1-A5BE-86495B0DF0DC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FC77F3E-0CF8-4F0D-A1BB-56A69B3221D0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091D9BF-5E7D-4B96-9C71-3785C7CA8C6A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A3DFE83-AB36-43B5-A805-F1357433447D}"/>
              </a:ext>
            </a:extLst>
          </p:cNvPr>
          <p:cNvSpPr txBox="1"/>
          <p:nvPr/>
        </p:nvSpPr>
        <p:spPr>
          <a:xfrm>
            <a:off x="2900172" y="5846029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Bông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hoa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6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nhiều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ong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đậu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nhất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8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B5D5F1-DA83-4EBD-913F-2E8390A98AAE}"/>
              </a:ext>
            </a:extLst>
          </p:cNvPr>
          <p:cNvSpPr txBox="1"/>
          <p:nvPr/>
        </p:nvSpPr>
        <p:spPr>
          <a:xfrm>
            <a:off x="1644560" y="533783"/>
            <a:ext cx="958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 </a:t>
            </a:r>
            <a:r>
              <a:rPr lang="en-US" sz="2800" dirty="0" err="1"/>
              <a:t>có</a:t>
            </a:r>
            <a:r>
              <a:rPr lang="en-US" sz="2800" dirty="0"/>
              <a:t> 13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, Mai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5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Mai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E39D3F-0BDB-43FF-A0E8-C61B8C3C1795}"/>
              </a:ext>
            </a:extLst>
          </p:cNvPr>
          <p:cNvSpPr/>
          <p:nvPr/>
        </p:nvSpPr>
        <p:spPr>
          <a:xfrm>
            <a:off x="1121340" y="7492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87406B-28E2-460E-9160-D41D35C44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530" y="1809367"/>
            <a:ext cx="4295775" cy="45148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9D5E8-4CA7-491B-B6C8-B1060C59C2B8}"/>
              </a:ext>
            </a:extLst>
          </p:cNvPr>
          <p:cNvCxnSpPr>
            <a:cxnSpLocks/>
          </p:cNvCxnSpPr>
          <p:nvPr/>
        </p:nvCxnSpPr>
        <p:spPr>
          <a:xfrm>
            <a:off x="2406147" y="966684"/>
            <a:ext cx="2844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EF73FA-0313-41FB-B5DE-9C8BCED511CA}"/>
              </a:ext>
            </a:extLst>
          </p:cNvPr>
          <p:cNvCxnSpPr>
            <a:cxnSpLocks/>
          </p:cNvCxnSpPr>
          <p:nvPr/>
        </p:nvCxnSpPr>
        <p:spPr>
          <a:xfrm>
            <a:off x="4110257" y="1418615"/>
            <a:ext cx="622523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865462-E12E-4458-BEFD-60C05181A048}"/>
              </a:ext>
            </a:extLst>
          </p:cNvPr>
          <p:cNvCxnSpPr>
            <a:cxnSpLocks/>
          </p:cNvCxnSpPr>
          <p:nvPr/>
        </p:nvCxnSpPr>
        <p:spPr>
          <a:xfrm>
            <a:off x="6096000" y="963550"/>
            <a:ext cx="350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7E3558-B951-4E2F-ABE0-1FB4E3AA2151}"/>
              </a:ext>
            </a:extLst>
          </p:cNvPr>
          <p:cNvSpPr txBox="1"/>
          <p:nvPr/>
        </p:nvSpPr>
        <p:spPr>
          <a:xfrm>
            <a:off x="921564" y="1667581"/>
            <a:ext cx="4052217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13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: 5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  : …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A13BF-9869-480F-8FFE-5E691D6BE14C}"/>
              </a:ext>
            </a:extLst>
          </p:cNvPr>
          <p:cNvSpPr txBox="1"/>
          <p:nvPr/>
        </p:nvSpPr>
        <p:spPr>
          <a:xfrm>
            <a:off x="2406147" y="4066792"/>
            <a:ext cx="5304237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13 – 5 = 8 (</a:t>
            </a:r>
            <a:r>
              <a:rPr lang="en-US" sz="2400" dirty="0" err="1"/>
              <a:t>tờ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8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16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A9FE3-B63B-4117-B4F7-01937A102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9"/>
          <a:stretch/>
        </p:blipFill>
        <p:spPr>
          <a:xfrm>
            <a:off x="2331811" y="1518671"/>
            <a:ext cx="7102475" cy="2408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596340" y="437940"/>
            <a:ext cx="958200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6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3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rổ</a:t>
            </a:r>
            <a:r>
              <a:rPr lang="en-US" sz="2400" dirty="0"/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5298AB-AEBA-4C88-BF44-C2CBA69EFA23}"/>
              </a:ext>
            </a:extLst>
          </p:cNvPr>
          <p:cNvSpPr/>
          <p:nvPr/>
        </p:nvSpPr>
        <p:spPr>
          <a:xfrm>
            <a:off x="969796" y="74225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ACCF0-116B-4530-8C61-AF46D5DC7C05}"/>
              </a:ext>
            </a:extLst>
          </p:cNvPr>
          <p:cNvCxnSpPr>
            <a:cxnSpLocks/>
          </p:cNvCxnSpPr>
          <p:nvPr/>
        </p:nvCxnSpPr>
        <p:spPr>
          <a:xfrm>
            <a:off x="1713420" y="952829"/>
            <a:ext cx="2611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175EB0-6E70-4137-A267-BE69E4D7EEF0}"/>
              </a:ext>
            </a:extLst>
          </p:cNvPr>
          <p:cNvCxnSpPr>
            <a:cxnSpLocks/>
          </p:cNvCxnSpPr>
          <p:nvPr/>
        </p:nvCxnSpPr>
        <p:spPr>
          <a:xfrm>
            <a:off x="1713420" y="1458842"/>
            <a:ext cx="658875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AADCE0-344B-4230-8C3F-2EC9A892E481}"/>
              </a:ext>
            </a:extLst>
          </p:cNvPr>
          <p:cNvCxnSpPr>
            <a:cxnSpLocks/>
          </p:cNvCxnSpPr>
          <p:nvPr/>
        </p:nvCxnSpPr>
        <p:spPr>
          <a:xfrm>
            <a:off x="6641020" y="952829"/>
            <a:ext cx="1530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0978DD-4064-4B5E-A7C0-EB61DAF9E490}"/>
              </a:ext>
            </a:extLst>
          </p:cNvPr>
          <p:cNvSpPr txBox="1"/>
          <p:nvPr/>
        </p:nvSpPr>
        <p:spPr>
          <a:xfrm>
            <a:off x="1931497" y="3887829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6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3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BCF55F-E551-4F30-9D02-90FB9DE4BC8F}"/>
              </a:ext>
            </a:extLst>
          </p:cNvPr>
          <p:cNvSpPr txBox="1"/>
          <p:nvPr/>
        </p:nvSpPr>
        <p:spPr>
          <a:xfrm>
            <a:off x="5650052" y="3907425"/>
            <a:ext cx="5304237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rổ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6 + 3 = 9 (</a:t>
            </a:r>
            <a:r>
              <a:rPr lang="en-US" sz="2400" dirty="0" err="1"/>
              <a:t>bạn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9 </a:t>
            </a:r>
            <a:r>
              <a:rPr lang="en-US" sz="2400" dirty="0" err="1"/>
              <a:t>bạn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1.Pheptru(Qua10)trongphamvi20[2021060608485484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</TotalTime>
  <Words>527</Words>
  <Application>Microsoft Office PowerPoint</Application>
  <PresentationFormat>Widescreen</PresentationFormat>
  <Paragraphs>145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Arial-Rounded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220</cp:revision>
  <dcterms:created xsi:type="dcterms:W3CDTF">2021-06-02T01:34:28Z</dcterms:created>
  <dcterms:modified xsi:type="dcterms:W3CDTF">2024-10-30T14:36:16Z</dcterms:modified>
</cp:coreProperties>
</file>