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0" r:id="rId3"/>
    <p:sldId id="321" r:id="rId4"/>
    <p:sldId id="322" r:id="rId5"/>
    <p:sldId id="294" r:id="rId6"/>
    <p:sldId id="323" r:id="rId7"/>
    <p:sldId id="296" r:id="rId8"/>
    <p:sldId id="297" r:id="rId9"/>
    <p:sldId id="298" r:id="rId10"/>
    <p:sldId id="324" r:id="rId11"/>
    <p:sldId id="325" r:id="rId12"/>
    <p:sldId id="326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0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265471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05470" y="1602689"/>
            <a:ext cx="738106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em đến với </a:t>
            </a:r>
            <a:r>
              <a:rPr lang="vi-VN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3214411"/>
            <a:ext cx="3286125" cy="3909060"/>
          </a:xfrm>
          <a:prstGeom prst="rect">
            <a:avLst/>
          </a:prstGeom>
        </p:spPr>
      </p:pic>
      <p:sp>
        <p:nvSpPr>
          <p:cNvPr id="14" name="Text Box 5"/>
          <p:cNvSpPr txBox="1"/>
          <p:nvPr/>
        </p:nvSpPr>
        <p:spPr>
          <a:xfrm>
            <a:off x="64770" y="6755171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  <p:pic>
        <p:nvPicPr>
          <p:cNvPr id="15" name="Picture 2" descr="attach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598"/>
            <a:ext cx="12303890" cy="69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ttach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21"/>
            <a:ext cx="12303890" cy="72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1072275" y="1096745"/>
            <a:ext cx="10159340" cy="6316564"/>
          </a:xfrm>
          <a:prstGeom prst="rect">
            <a:avLst/>
          </a:prstGeom>
        </p:spPr>
        <p:txBody>
          <a:bodyPr spcFirstLastPara="1" wrap="none" lIns="91438" tIns="45719" rIns="91438" bIns="45719" numCol="1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/>
            <a:r>
              <a:rPr lang="en-US" sz="45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GIẢNG ĐIỆN TỬ </a:t>
            </a:r>
          </a:p>
        </p:txBody>
      </p:sp>
      <p:sp>
        <p:nvSpPr>
          <p:cNvPr id="18" name="WordArt 4" descr="p2_002"/>
          <p:cNvSpPr>
            <a:spLocks noChangeArrowheads="1" noChangeShapeType="1" noTextEdit="1"/>
          </p:cNvSpPr>
          <p:nvPr/>
        </p:nvSpPr>
        <p:spPr bwMode="auto">
          <a:xfrm>
            <a:off x="3107420" y="2354729"/>
            <a:ext cx="7164849" cy="202554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en-US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TOÁN</a:t>
            </a:r>
            <a:r>
              <a:rPr lang="vi-VN" sz="287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28700" b="1" kern="10" dirty="0" smtClean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6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defTabSz="914400"/>
            <a:r>
              <a:rPr lang="en-US" sz="413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13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11: PHÉP TRỪ(QUA 10) TRONG PHẠM VI 20</a:t>
            </a:r>
          </a:p>
          <a:p>
            <a:pPr algn="ctr" defTabSz="914400"/>
            <a:r>
              <a:rPr lang="vi-VN" sz="344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344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2</a:t>
            </a:r>
            <a:r>
              <a:rPr lang="en-US" sz="344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3581400" y="4380271"/>
            <a:ext cx="5486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8" tIns="45719" rIns="91438" bIns="45719" numCol="1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914400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Người thực hiện :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Phạm</a:t>
            </a:r>
            <a:r>
              <a:rPr lang="en-US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Thị</a:t>
            </a:r>
            <a:r>
              <a:rPr lang="en-US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Mậu</a:t>
            </a:r>
            <a:r>
              <a:rPr lang="vi-VN" sz="1425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vi-VN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defTabSz="914400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Đơn vị : Trường </a:t>
            </a:r>
            <a:r>
              <a:rPr lang="en-US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iểu học Quốc Tuấn</a:t>
            </a:r>
            <a:endParaRPr lang="en-US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97107" y="5799631"/>
            <a:ext cx="2569930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/>
          <a:p>
            <a:pPr defTabSz="914400"/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822" y="1933303"/>
            <a:ext cx="5965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34" y="431076"/>
            <a:ext cx="9515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RUNG CHUÔNG VÀNG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274" y="1541417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602" y="2255584"/>
            <a:ext cx="1814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– 6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477" y="2969751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4         B. 5             C.6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8514" y="1412025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8842" y="2126192"/>
            <a:ext cx="1814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– 9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9717" y="2840359"/>
            <a:ext cx="4517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2         B. 3             C. 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274" y="3895426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602" y="4609593"/>
            <a:ext cx="1814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– 7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477" y="5323760"/>
            <a:ext cx="4517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5         B. 6             C. 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7311" y="3766034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7639" y="4480201"/>
            <a:ext cx="1814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– 5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8514" y="5194368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4         B. 5             C.6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1250" y="2969750"/>
            <a:ext cx="42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9477" y="532788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9717" y="282417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28721" y="5194367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3" name="20"/>
          <p:cNvSpPr/>
          <p:nvPr/>
        </p:nvSpPr>
        <p:spPr>
          <a:xfrm>
            <a:off x="4212189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557595"/>
            <a:ext cx="12194509" cy="328255"/>
            <a:chOff x="0" y="6557554"/>
            <a:chExt cx="12194509" cy="328254"/>
          </a:xfrm>
        </p:grpSpPr>
        <p:sp>
          <p:nvSpPr>
            <p:cNvPr id="6" name="Rectangle 5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995086" y="3219244"/>
            <a:ext cx="2263295" cy="36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937" y="2116183"/>
            <a:ext cx="75360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RAOKE Quả Gì Mà Chua Chua Thế  Nhạc Thiếu Nhi Có Lời Karaoke Bé Há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109" end="6804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8823" y="222069"/>
            <a:ext cx="11038114" cy="61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8182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3565" y="2351314"/>
            <a:ext cx="7056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666631" y="1343702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viên</a:t>
            </a:r>
            <a:r>
              <a:rPr lang="en-US" sz="2400" dirty="0"/>
              <a:t> bi,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Mai 5 </a:t>
            </a:r>
            <a:r>
              <a:rPr lang="en-US" sz="2400" dirty="0" err="1"/>
              <a:t>viên</a:t>
            </a:r>
            <a:r>
              <a:rPr lang="en-US" sz="2400" dirty="0"/>
              <a:t> bi.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823488"/>
            <a:ext cx="2075340" cy="7307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F7E7D-2C08-496F-8C9C-5E58B64D5FE6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11 = 10 + 1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– 5 =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2" y="2194560"/>
            <a:ext cx="7787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9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816149" y="136836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1637480" y="1668806"/>
            <a:ext cx="3745357" cy="2681124"/>
            <a:chOff x="2258220" y="1542978"/>
            <a:chExt cx="3536166" cy="24781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58220" y="1542978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829706" y="3308164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6704928" y="1668807"/>
            <a:ext cx="3745357" cy="2681124"/>
            <a:chOff x="7382637" y="1542979"/>
            <a:chExt cx="3536166" cy="24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058851" y="328952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639922" y="2754859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450059" y="2743391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06690" cy="31274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301931" y="3578590"/>
            <a:ext cx="462235" cy="47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207231" y="4816717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7389544" y="4816717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3569099" y="485481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8036592" y="2979960"/>
            <a:ext cx="462235" cy="47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8894655" y="2971989"/>
            <a:ext cx="462235" cy="47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249342" y="3564930"/>
            <a:ext cx="462235" cy="47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65374" y="3564930"/>
            <a:ext cx="462235" cy="47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8751412" y="48464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696374" y="45122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219594" y="512783"/>
            <a:ext cx="306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074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5C557D30-F772-4683-951B-60584F1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42" y="1466850"/>
            <a:ext cx="8181604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2" y="643515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346</Words>
  <Application>Microsoft Office PowerPoint</Application>
  <PresentationFormat>Widescreen</PresentationFormat>
  <Paragraphs>95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Arial-Rounded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223</cp:revision>
  <dcterms:created xsi:type="dcterms:W3CDTF">2021-06-02T01:34:28Z</dcterms:created>
  <dcterms:modified xsi:type="dcterms:W3CDTF">2024-10-30T14:10:19Z</dcterms:modified>
</cp:coreProperties>
</file>