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06" r:id="rId3"/>
    <p:sldId id="307" r:id="rId4"/>
    <p:sldId id="309" r:id="rId5"/>
    <p:sldId id="291" r:id="rId6"/>
    <p:sldId id="292" r:id="rId7"/>
    <p:sldId id="293" r:id="rId8"/>
    <p:sldId id="294" r:id="rId9"/>
    <p:sldId id="295" r:id="rId10"/>
    <p:sldId id="310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D868"/>
    <a:srgbClr val="59C030"/>
    <a:srgbClr val="F6B843"/>
    <a:srgbClr val="66E5B9"/>
    <a:srgbClr val="F0C9BF"/>
    <a:srgbClr val="F5A45F"/>
    <a:srgbClr val="FFED8E"/>
    <a:srgbClr val="B2E3FC"/>
    <a:srgbClr val="FFF89A"/>
    <a:srgbClr val="F06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68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18" Type="http://schemas.openxmlformats.org/officeDocument/2006/relationships/image" Target="../media/image17.png"/><Relationship Id="rId26" Type="http://schemas.openxmlformats.org/officeDocument/2006/relationships/image" Target="../media/image21.GIF"/><Relationship Id="rId3" Type="http://schemas.microsoft.com/office/2007/relationships/hdphoto" Target="../media/hdphoto1.wdp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openxmlformats.org/officeDocument/2006/relationships/image" Target="../media/image16.GIF"/><Relationship Id="rId25" Type="http://schemas.microsoft.com/office/2007/relationships/hdphoto" Target="../media/hdphoto10.wdp"/><Relationship Id="rId2" Type="http://schemas.openxmlformats.org/officeDocument/2006/relationships/image" Target="../media/image7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24" Type="http://schemas.openxmlformats.org/officeDocument/2006/relationships/image" Target="../media/image20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11.GIF"/><Relationship Id="rId19" Type="http://schemas.microsoft.com/office/2007/relationships/hdphoto" Target="../media/hdphoto7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65471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05470" y="1602689"/>
            <a:ext cx="7381060" cy="1445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3214411"/>
            <a:ext cx="3286125" cy="3909060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64770" y="6755171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Bản quyền thuộc về: FB Hương Thảo</a:t>
            </a:r>
          </a:p>
        </p:txBody>
      </p:sp>
      <p:pic>
        <p:nvPicPr>
          <p:cNvPr id="6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98"/>
            <a:ext cx="12303890" cy="69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ttach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3890" cy="721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072275" y="1096745"/>
            <a:ext cx="10159340" cy="6316564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4500" b="1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BÀI GIẢNG ĐIỆN TỬ </a:t>
            </a:r>
          </a:p>
        </p:txBody>
      </p:sp>
      <p:sp>
        <p:nvSpPr>
          <p:cNvPr id="9" name="WordArt 4" descr="p2_002"/>
          <p:cNvSpPr>
            <a:spLocks noChangeArrowheads="1" noChangeShapeType="1" noTextEdit="1"/>
          </p:cNvSpPr>
          <p:nvPr/>
        </p:nvSpPr>
        <p:spPr bwMode="auto">
          <a:xfrm>
            <a:off x="3469510" y="2567799"/>
            <a:ext cx="5598289" cy="1812472"/>
          </a:xfrm>
          <a:prstGeom prst="rect">
            <a:avLst/>
          </a:prstGeom>
        </p:spPr>
        <p:txBody>
          <a:bodyPr wrap="none" lIns="91438" tIns="45719" rIns="91438" bIns="4571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ÔN</a:t>
            </a:r>
            <a:r>
              <a:rPr lang="vi-VN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287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5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TOÁN</a:t>
            </a:r>
            <a:endParaRPr lang="en-US" sz="287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5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BÀI </a:t>
            </a:r>
            <a:r>
              <a:rPr lang="en-US" sz="41300" b="1" kern="10" dirty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7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13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13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3</a:t>
            </a:r>
            <a:endParaRPr lang="en-US" sz="41300" b="1" kern="10" dirty="0" smtClean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vi-VN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Lớp : 2</a:t>
            </a:r>
            <a:r>
              <a:rPr lang="en-US" sz="34400" b="1" kern="10" dirty="0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B</a:t>
            </a:r>
            <a:endParaRPr lang="en-US" sz="344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3581400" y="4380271"/>
            <a:ext cx="54864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91438" tIns="45719" rIns="91438" bIns="45719" numCol="1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Người thực hiện :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Phạm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Thị</a:t>
            </a:r>
            <a:r>
              <a:rPr lang="en-US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 </a:t>
            </a:r>
            <a:r>
              <a:rPr lang="en-US" sz="142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2A0DA3"/>
                </a:solidFill>
                <a:latin typeface="Times New Roman"/>
                <a:cs typeface="Times New Roman"/>
              </a:rPr>
              <a:t>Mậu</a:t>
            </a:r>
            <a:r>
              <a:rPr lang="vi-VN" sz="142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vi-VN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Đơn vị : Trường </a:t>
            </a:r>
            <a:r>
              <a:rPr lang="en-US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vi-VN" sz="1425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iểu học Quốc Tuấn</a:t>
            </a:r>
            <a:endParaRPr lang="en-US" sz="142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97107" y="5799631"/>
            <a:ext cx="2569930" cy="36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ẹn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834" y="2181497"/>
            <a:ext cx="6312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9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 - Karaoke - Beat chuẩn - Nhạc thiếu nh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68" end="911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5132"/>
            <a:ext cx="12191999" cy="64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5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2834" y="2050869"/>
            <a:ext cx="54771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3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C4972A-7D09-8D47-B64F-8B0EF5D7FF7A}"/>
              </a:ext>
            </a:extLst>
          </p:cNvPr>
          <p:cNvGrpSpPr/>
          <p:nvPr/>
        </p:nvGrpSpPr>
        <p:grpSpPr>
          <a:xfrm>
            <a:off x="1544512" y="1766521"/>
            <a:ext cx="6757052" cy="630790"/>
            <a:chOff x="1544512" y="1766521"/>
            <a:chExt cx="6757052" cy="6307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EF1A76-EE40-6C44-96B2-87F3B84C82A4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83B6D7-E2CA-EA4E-903E-CC4030F2647B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/>
                  <a:t>7  +  5  =  10  +           = 	</a:t>
                </a:r>
                <a:endParaRPr lang="en-VN" sz="2800" dirty="0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20C0F89F-19C3-344D-9546-C9F521129532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D6C7000-A49E-2B4F-976D-780EADC735EF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30DF4DF-D09F-4B4D-8E78-B596B0E61826}"/>
              </a:ext>
            </a:extLst>
          </p:cNvPr>
          <p:cNvSpPr txBox="1"/>
          <p:nvPr/>
        </p:nvSpPr>
        <p:spPr>
          <a:xfrm>
            <a:off x="478650" y="220284"/>
            <a:ext cx="1454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endParaRPr lang="en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953906"/>
            <a:ext cx="3268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7 + 5</a:t>
            </a:r>
            <a:endParaRPr lang="en-VN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2C307-6C50-8A42-BB86-76BD5B28DDF5}"/>
              </a:ext>
            </a:extLst>
          </p:cNvPr>
          <p:cNvGrpSpPr/>
          <p:nvPr/>
        </p:nvGrpSpPr>
        <p:grpSpPr>
          <a:xfrm>
            <a:off x="2043639" y="2294328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EA1C89-CCE2-6547-9D72-664647238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A75DC3-6380-474A-AA9F-C32CE7F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9106485-3603-4E47-BCC3-036ECFFB9283}"/>
              </a:ext>
            </a:extLst>
          </p:cNvPr>
          <p:cNvSpPr/>
          <p:nvPr/>
        </p:nvSpPr>
        <p:spPr>
          <a:xfrm>
            <a:off x="1544512" y="268064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9C6A36D-CBCA-7346-8D3D-EDF811E48E29}"/>
              </a:ext>
            </a:extLst>
          </p:cNvPr>
          <p:cNvSpPr/>
          <p:nvPr/>
        </p:nvSpPr>
        <p:spPr>
          <a:xfrm>
            <a:off x="2897449" y="267830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4176572" y="176652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5F1CA7C-11D9-EE47-B2AC-D184405F1705}"/>
              </a:ext>
            </a:extLst>
          </p:cNvPr>
          <p:cNvSpPr/>
          <p:nvPr/>
        </p:nvSpPr>
        <p:spPr>
          <a:xfrm>
            <a:off x="5475894" y="176652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A45709D-96E2-A54D-8BA6-295323F18671}"/>
              </a:ext>
            </a:extLst>
          </p:cNvPr>
          <p:cNvSpPr/>
          <p:nvPr/>
        </p:nvSpPr>
        <p:spPr>
          <a:xfrm>
            <a:off x="2892827" y="26762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C0A366-E2A7-BF41-A295-1929F08EE0D3}"/>
              </a:ext>
            </a:extLst>
          </p:cNvPr>
          <p:cNvGrpSpPr/>
          <p:nvPr/>
        </p:nvGrpSpPr>
        <p:grpSpPr>
          <a:xfrm>
            <a:off x="1544512" y="4470401"/>
            <a:ext cx="6757052" cy="630790"/>
            <a:chOff x="1544512" y="1766521"/>
            <a:chExt cx="6757052" cy="6307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9A9ECC-5641-C049-B667-E1AE346972CA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C14DD2-4626-1245-B544-FC7913500CCB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800" dirty="0"/>
                  <a:t>7  +  6  =  10  +           = 	</a:t>
                </a:r>
                <a:endParaRPr lang="en-VN" sz="2800" dirty="0"/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67452E4B-83D7-7B42-8C4D-3FB54C4F820D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CC4C014-4287-D84B-90B4-AD42BD6FBD39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759B5B8-5DB7-EB4C-B504-D009E3DDAE2A}"/>
              </a:ext>
            </a:extLst>
          </p:cNvPr>
          <p:cNvSpPr txBox="1"/>
          <p:nvPr/>
        </p:nvSpPr>
        <p:spPr>
          <a:xfrm>
            <a:off x="1544513" y="3657786"/>
            <a:ext cx="4856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Tính</a:t>
            </a:r>
            <a:r>
              <a:rPr lang="en-US" sz="2800" dirty="0"/>
              <a:t> 7 + 6</a:t>
            </a:r>
            <a:endParaRPr lang="en-VN" sz="28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3D2DD3-0320-6C4E-A821-D11E48EC7409}"/>
              </a:ext>
            </a:extLst>
          </p:cNvPr>
          <p:cNvGrpSpPr/>
          <p:nvPr/>
        </p:nvGrpSpPr>
        <p:grpSpPr>
          <a:xfrm>
            <a:off x="2043639" y="4998208"/>
            <a:ext cx="972405" cy="421106"/>
            <a:chOff x="3435485" y="2273968"/>
            <a:chExt cx="636736" cy="42110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5462AA-42FB-FA45-980A-4A931A16F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AE19E6D-DB20-564B-B922-8196C97D31F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74427476-357B-AE41-AE05-E34E12CBCCFE}"/>
              </a:ext>
            </a:extLst>
          </p:cNvPr>
          <p:cNvSpPr/>
          <p:nvPr/>
        </p:nvSpPr>
        <p:spPr>
          <a:xfrm>
            <a:off x="1544512" y="53845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7360370-F51D-FF42-A8ED-27E6DEB7C8EF}"/>
              </a:ext>
            </a:extLst>
          </p:cNvPr>
          <p:cNvSpPr/>
          <p:nvPr/>
        </p:nvSpPr>
        <p:spPr>
          <a:xfrm>
            <a:off x="2897449" y="538218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E42A94-D2CC-A84E-87B6-56AB6CAE6CD1}"/>
              </a:ext>
            </a:extLst>
          </p:cNvPr>
          <p:cNvSpPr/>
          <p:nvPr/>
        </p:nvSpPr>
        <p:spPr>
          <a:xfrm>
            <a:off x="4176572" y="447040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04652D7-5706-BD40-B670-F1326BEE3D4D}"/>
              </a:ext>
            </a:extLst>
          </p:cNvPr>
          <p:cNvSpPr/>
          <p:nvPr/>
        </p:nvSpPr>
        <p:spPr>
          <a:xfrm>
            <a:off x="5475894" y="447040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8BCE5BE-967D-3D4F-A896-CB3D7E8498A5}"/>
              </a:ext>
            </a:extLst>
          </p:cNvPr>
          <p:cNvSpPr/>
          <p:nvPr/>
        </p:nvSpPr>
        <p:spPr>
          <a:xfrm>
            <a:off x="2892827" y="538010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22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27" grpId="0" animBg="1"/>
          <p:bldP spid="39" grpId="0" animBg="1"/>
          <p:bldP spid="45" grpId="0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27" grpId="0" animBg="1"/>
          <p:bldP spid="39" grpId="0" animBg="1"/>
          <p:bldP spid="45" grpId="0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4353313" y="439000"/>
            <a:ext cx="4385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 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947010"/>
              </p:ext>
            </p:extLst>
          </p:nvPr>
        </p:nvGraphicFramePr>
        <p:xfrm>
          <a:off x="1123943" y="101774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4803671" y="240007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6053228" y="23910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7373125" y="240007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9909211" y="2402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4013-93AE-D546-A563-ACFA8EC6C03C}"/>
              </a:ext>
            </a:extLst>
          </p:cNvPr>
          <p:cNvGrpSpPr/>
          <p:nvPr/>
        </p:nvGrpSpPr>
        <p:grpSpPr>
          <a:xfrm>
            <a:off x="8124102" y="3429000"/>
            <a:ext cx="3223348" cy="3026651"/>
            <a:chOff x="3552092" y="1143000"/>
            <a:chExt cx="5052158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6B3A11-1282-4141-9809-42D428B5F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7C05F4-FB70-584A-A081-81E94FD50A7E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1066642" y="3222286"/>
            <a:ext cx="907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b) Mai tách 14 que tính thành hai nhóm. Em hãy tìm số que tính ở nhóm 2 trong bảng sau: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33E8453-5E06-2545-B577-AB33E8371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3229"/>
              </p:ext>
            </p:extLst>
          </p:nvPr>
        </p:nvGraphicFramePr>
        <p:xfrm>
          <a:off x="1162281" y="4205862"/>
          <a:ext cx="5937250" cy="210025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r>
                        <a:rPr lang="en-US" sz="2400" dirty="0">
                          <a:effectLst/>
                        </a:rPr>
                        <a:t> 1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Nhóm 2</a:t>
                      </a:r>
                      <a:endParaRPr lang="en-VN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10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9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8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7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F6C93DF-7408-4847-B0BE-6D03B24FF937}"/>
              </a:ext>
            </a:extLst>
          </p:cNvPr>
          <p:cNvSpPr txBox="1"/>
          <p:nvPr/>
        </p:nvSpPr>
        <p:spPr>
          <a:xfrm>
            <a:off x="5213025" y="5024702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106A2D-F873-274A-BD99-BAF9E5A8F8F8}"/>
              </a:ext>
            </a:extLst>
          </p:cNvPr>
          <p:cNvSpPr txBox="1"/>
          <p:nvPr/>
        </p:nvSpPr>
        <p:spPr>
          <a:xfrm>
            <a:off x="5223217" y="5434349"/>
            <a:ext cx="750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12F665-3816-8945-8F60-E3A51CA37EFC}"/>
              </a:ext>
            </a:extLst>
          </p:cNvPr>
          <p:cNvSpPr txBox="1"/>
          <p:nvPr/>
        </p:nvSpPr>
        <p:spPr>
          <a:xfrm>
            <a:off x="5223217" y="5843996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642" y="280386"/>
            <a:ext cx="128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15" grpId="0" animBg="1"/>
      <p:bldP spid="16" grpId="0" animBg="1"/>
      <p:bldP spid="17" grpId="0" animBg="1"/>
      <p:bldP spid="35" grpId="0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8549FA-7ECB-B548-AEA1-BEA77103DFEB}"/>
              </a:ext>
            </a:extLst>
          </p:cNvPr>
          <p:cNvGrpSpPr/>
          <p:nvPr/>
        </p:nvGrpSpPr>
        <p:grpSpPr>
          <a:xfrm>
            <a:off x="825699" y="295840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500BA0-74AB-6341-BC4B-420BF0E9772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B026E1-0A0E-1642-8532-9B8F2D634D8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CC93B3-2AF5-7C43-813A-98C2E1FB9FE4}"/>
              </a:ext>
            </a:extLst>
          </p:cNvPr>
          <p:cNvGrpSpPr/>
          <p:nvPr/>
        </p:nvGrpSpPr>
        <p:grpSpPr>
          <a:xfrm>
            <a:off x="1431525" y="1347928"/>
            <a:ext cx="2629671" cy="630790"/>
            <a:chOff x="2801857" y="1764259"/>
            <a:chExt cx="2629671" cy="6307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E518DA-5AA3-3840-ABD4-CC0E636A6DFE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/>
                <a:t>8  +  7  =   	</a:t>
              </a:r>
              <a:endParaRPr lang="en-VN" sz="2800" dirty="0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FA5AFAA-AC94-F045-B466-0B6A58FEB096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447A0D-1CF3-184E-91F1-2B863BBBC58B}"/>
              </a:ext>
            </a:extLst>
          </p:cNvPr>
          <p:cNvSpPr txBox="1"/>
          <p:nvPr/>
        </p:nvSpPr>
        <p:spPr>
          <a:xfrm>
            <a:off x="1431525" y="520949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Tính</a:t>
            </a:r>
            <a:r>
              <a:rPr lang="en-US" sz="2800" dirty="0"/>
              <a:t> 8 + 7</a:t>
            </a:r>
            <a:endParaRPr lang="en-VN" sz="28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A3DD79-4DFF-5842-B275-B3E90D0E908E}"/>
              </a:ext>
            </a:extLst>
          </p:cNvPr>
          <p:cNvGrpSpPr/>
          <p:nvPr/>
        </p:nvGrpSpPr>
        <p:grpSpPr>
          <a:xfrm>
            <a:off x="1930652" y="1861371"/>
            <a:ext cx="972405" cy="421106"/>
            <a:chOff x="3435485" y="2273968"/>
            <a:chExt cx="636736" cy="42110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3F38A6-8FAE-E243-BC78-5864E8445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C430C28-DEAD-004A-AC6D-30EE6EA738B6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C3E5858B-A8C9-EB49-BF32-A57A5A143CF0}"/>
              </a:ext>
            </a:extLst>
          </p:cNvPr>
          <p:cNvSpPr/>
          <p:nvPr/>
        </p:nvSpPr>
        <p:spPr>
          <a:xfrm>
            <a:off x="14315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792119-73F7-1047-9AEB-FC65D4A9A6C0}"/>
              </a:ext>
            </a:extLst>
          </p:cNvPr>
          <p:cNvSpPr/>
          <p:nvPr/>
        </p:nvSpPr>
        <p:spPr>
          <a:xfrm>
            <a:off x="27844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FF0FE4-A812-D548-99EF-64AD131B7523}"/>
              </a:ext>
            </a:extLst>
          </p:cNvPr>
          <p:cNvSpPr/>
          <p:nvPr/>
        </p:nvSpPr>
        <p:spPr>
          <a:xfrm>
            <a:off x="3227879" y="135573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9D6E96-C64D-6841-BE97-962F0C43D4F1}"/>
              </a:ext>
            </a:extLst>
          </p:cNvPr>
          <p:cNvSpPr/>
          <p:nvPr/>
        </p:nvSpPr>
        <p:spPr>
          <a:xfrm>
            <a:off x="2779840" y="224327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DB8789-1561-B84B-A7D1-B7EF7B86FC16}"/>
              </a:ext>
            </a:extLst>
          </p:cNvPr>
          <p:cNvSpPr txBox="1"/>
          <p:nvPr/>
        </p:nvSpPr>
        <p:spPr>
          <a:xfrm>
            <a:off x="6460725" y="520949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Tính</a:t>
            </a:r>
            <a:r>
              <a:rPr lang="en-US" sz="2800" dirty="0"/>
              <a:t> 8 + 5</a:t>
            </a:r>
            <a:endParaRPr lang="en-VN" sz="28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7A7902-D545-1E43-BE9C-A07E2AA0FD84}"/>
              </a:ext>
            </a:extLst>
          </p:cNvPr>
          <p:cNvGrpSpPr/>
          <p:nvPr/>
        </p:nvGrpSpPr>
        <p:grpSpPr>
          <a:xfrm>
            <a:off x="6460725" y="1347928"/>
            <a:ext cx="2629671" cy="630790"/>
            <a:chOff x="2801857" y="1764259"/>
            <a:chExt cx="2629671" cy="63079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4DE3925-0D8B-7248-8AFB-414836969AD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/>
                <a:t>8  +  5  =   	</a:t>
              </a:r>
              <a:endParaRPr lang="en-VN" sz="2800" dirty="0"/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2E319838-C05D-754A-8BF8-56A94512F7B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76FBC4-B606-AB46-8EFA-8A8EE0636933}"/>
              </a:ext>
            </a:extLst>
          </p:cNvPr>
          <p:cNvGrpSpPr/>
          <p:nvPr/>
        </p:nvGrpSpPr>
        <p:grpSpPr>
          <a:xfrm>
            <a:off x="6959852" y="1861371"/>
            <a:ext cx="972405" cy="421106"/>
            <a:chOff x="3435485" y="2273968"/>
            <a:chExt cx="636736" cy="42110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77CCF0-BBE0-6D4F-9FE3-97B483AE9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710691-649C-184A-857A-68DCB0CBC9C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E808E744-1AEB-2546-8651-A83B3F0DA8E3}"/>
              </a:ext>
            </a:extLst>
          </p:cNvPr>
          <p:cNvSpPr/>
          <p:nvPr/>
        </p:nvSpPr>
        <p:spPr>
          <a:xfrm>
            <a:off x="64607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C8E7B2C-BD41-5043-8F3D-2832F847C281}"/>
              </a:ext>
            </a:extLst>
          </p:cNvPr>
          <p:cNvSpPr/>
          <p:nvPr/>
        </p:nvSpPr>
        <p:spPr>
          <a:xfrm>
            <a:off x="78136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D829551-0858-D349-B8D9-FE5699BC0E2F}"/>
              </a:ext>
            </a:extLst>
          </p:cNvPr>
          <p:cNvSpPr/>
          <p:nvPr/>
        </p:nvSpPr>
        <p:spPr>
          <a:xfrm>
            <a:off x="8257079" y="135573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4E0A0C3-1627-7B44-9AB1-048C3D51A47E}"/>
              </a:ext>
            </a:extLst>
          </p:cNvPr>
          <p:cNvSpPr/>
          <p:nvPr/>
        </p:nvSpPr>
        <p:spPr>
          <a:xfrm>
            <a:off x="7809040" y="224327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A0A3FA-DB1C-DF4D-BD82-F4F151CD337B}"/>
              </a:ext>
            </a:extLst>
          </p:cNvPr>
          <p:cNvGrpSpPr/>
          <p:nvPr/>
        </p:nvGrpSpPr>
        <p:grpSpPr>
          <a:xfrm>
            <a:off x="1431525" y="4180487"/>
            <a:ext cx="2629671" cy="630790"/>
            <a:chOff x="2801857" y="1764259"/>
            <a:chExt cx="2629671" cy="63079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DB7B4A-3671-F746-9217-2387A48246AD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/>
                <a:t>8  +  8  =   	</a:t>
              </a:r>
              <a:endParaRPr lang="en-VN" sz="2800" dirty="0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344978F-DF9A-5F4E-AD68-D1FD10BCACD1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9FCE7BA-321F-7340-A999-537FEDB4FCA0}"/>
              </a:ext>
            </a:extLst>
          </p:cNvPr>
          <p:cNvSpPr txBox="1"/>
          <p:nvPr/>
        </p:nvSpPr>
        <p:spPr>
          <a:xfrm>
            <a:off x="1431525" y="3353508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c) </a:t>
            </a:r>
            <a:r>
              <a:rPr lang="en-US" sz="2800" dirty="0" err="1"/>
              <a:t>Tính</a:t>
            </a:r>
            <a:r>
              <a:rPr lang="en-US" sz="2800" dirty="0"/>
              <a:t> 8 + 8</a:t>
            </a:r>
            <a:endParaRPr lang="en-VN" sz="2800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540A9BC-67DB-A146-B05A-6FE6773358CC}"/>
              </a:ext>
            </a:extLst>
          </p:cNvPr>
          <p:cNvGrpSpPr/>
          <p:nvPr/>
        </p:nvGrpSpPr>
        <p:grpSpPr>
          <a:xfrm>
            <a:off x="1930652" y="4693930"/>
            <a:ext cx="972405" cy="421106"/>
            <a:chOff x="3435485" y="2273968"/>
            <a:chExt cx="636736" cy="42110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248BF47-989F-7541-95A2-4766061B9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15AF2F0-3210-BB48-9A84-C8EF363B47B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98A2F7A5-4E85-B248-9068-7AD8BCEE8844}"/>
              </a:ext>
            </a:extLst>
          </p:cNvPr>
          <p:cNvSpPr/>
          <p:nvPr/>
        </p:nvSpPr>
        <p:spPr>
          <a:xfrm>
            <a:off x="14315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793D1B9-C4E3-4C4B-B7B1-E2DA5F6B7D37}"/>
              </a:ext>
            </a:extLst>
          </p:cNvPr>
          <p:cNvSpPr/>
          <p:nvPr/>
        </p:nvSpPr>
        <p:spPr>
          <a:xfrm>
            <a:off x="27844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DCC44FD-1604-3747-98EA-098652CF11A2}"/>
              </a:ext>
            </a:extLst>
          </p:cNvPr>
          <p:cNvSpPr/>
          <p:nvPr/>
        </p:nvSpPr>
        <p:spPr>
          <a:xfrm>
            <a:off x="3227879" y="418829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B731B27-74F8-6A4B-9D40-DB36DCEF55E1}"/>
              </a:ext>
            </a:extLst>
          </p:cNvPr>
          <p:cNvSpPr/>
          <p:nvPr/>
        </p:nvSpPr>
        <p:spPr>
          <a:xfrm>
            <a:off x="2787097" y="50830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0C89A3-810D-CA41-AE73-02970E5DD8D2}"/>
              </a:ext>
            </a:extLst>
          </p:cNvPr>
          <p:cNvSpPr txBox="1"/>
          <p:nvPr/>
        </p:nvSpPr>
        <p:spPr>
          <a:xfrm>
            <a:off x="6460725" y="3353508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d) </a:t>
            </a:r>
            <a:r>
              <a:rPr lang="en-US" sz="2800" dirty="0" err="1"/>
              <a:t>Tính</a:t>
            </a:r>
            <a:r>
              <a:rPr lang="en-US" sz="2800" dirty="0"/>
              <a:t> 6 + 5</a:t>
            </a:r>
            <a:endParaRPr lang="en-VN" sz="28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E174451-DC84-3542-A112-E19A3F70D598}"/>
              </a:ext>
            </a:extLst>
          </p:cNvPr>
          <p:cNvGrpSpPr/>
          <p:nvPr/>
        </p:nvGrpSpPr>
        <p:grpSpPr>
          <a:xfrm>
            <a:off x="6460725" y="4180487"/>
            <a:ext cx="2629671" cy="630790"/>
            <a:chOff x="2801857" y="1764259"/>
            <a:chExt cx="2629671" cy="63079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083F59A-DE26-3A40-B4F5-764A59B202F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800" dirty="0"/>
                <a:t>6  +  5  =   	</a:t>
              </a:r>
              <a:endParaRPr lang="en-VN" sz="2800" dirty="0"/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5D22CF5B-4DC7-1C4C-80F5-55DEB74782D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6C466D2-8CA2-6144-99A0-4E5A0091790F}"/>
              </a:ext>
            </a:extLst>
          </p:cNvPr>
          <p:cNvGrpSpPr/>
          <p:nvPr/>
        </p:nvGrpSpPr>
        <p:grpSpPr>
          <a:xfrm>
            <a:off x="6959852" y="4693930"/>
            <a:ext cx="972405" cy="421106"/>
            <a:chOff x="3435485" y="2273968"/>
            <a:chExt cx="636736" cy="42110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1B475CA-0A42-4641-9309-CDB496D52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B72E9E1-E08F-2543-912F-7BB082BEBE37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43388EA9-7995-B046-8A9B-6C148133F4E6}"/>
              </a:ext>
            </a:extLst>
          </p:cNvPr>
          <p:cNvSpPr/>
          <p:nvPr/>
        </p:nvSpPr>
        <p:spPr>
          <a:xfrm>
            <a:off x="64607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F203F3-4B0C-0647-B9B4-550ACF7C553E}"/>
              </a:ext>
            </a:extLst>
          </p:cNvPr>
          <p:cNvSpPr/>
          <p:nvPr/>
        </p:nvSpPr>
        <p:spPr>
          <a:xfrm>
            <a:off x="78136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5784FE7-6AF5-DC47-AF19-C6A3ED16EF17}"/>
              </a:ext>
            </a:extLst>
          </p:cNvPr>
          <p:cNvSpPr/>
          <p:nvPr/>
        </p:nvSpPr>
        <p:spPr>
          <a:xfrm>
            <a:off x="8257079" y="418829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27EDEC7-4759-F048-BBD9-4922B2744568}"/>
              </a:ext>
            </a:extLst>
          </p:cNvPr>
          <p:cNvSpPr/>
          <p:nvPr/>
        </p:nvSpPr>
        <p:spPr>
          <a:xfrm>
            <a:off x="7814902" y="50838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C3B38FF-FA11-8D4B-B6DF-C718E55797BF}"/>
              </a:ext>
            </a:extLst>
          </p:cNvPr>
          <p:cNvSpPr/>
          <p:nvPr/>
        </p:nvSpPr>
        <p:spPr>
          <a:xfrm>
            <a:off x="1424733" y="507886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C465D03-D988-F248-BDCE-2CF610F77515}"/>
              </a:ext>
            </a:extLst>
          </p:cNvPr>
          <p:cNvSpPr/>
          <p:nvPr/>
        </p:nvSpPr>
        <p:spPr>
          <a:xfrm>
            <a:off x="6461461" y="50838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337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2" grpId="0" animBg="1"/>
          <p:bldP spid="43" grpId="0" animBg="1"/>
          <p:bldP spid="45" grpId="0" animBg="1"/>
          <p:bldP spid="46" grpId="0" animBg="1"/>
          <p:bldP spid="52" grpId="0"/>
          <p:bldP spid="67" grpId="0" animBg="1"/>
          <p:bldP spid="68" grpId="0" animBg="1"/>
          <p:bldP spid="69" grpId="0" animBg="1"/>
          <p:bldP spid="70" grpId="0" animBg="1"/>
          <p:bldP spid="74" grpId="0"/>
          <p:bldP spid="78" grpId="0" animBg="1"/>
          <p:bldP spid="79" grpId="0" animBg="1"/>
          <p:bldP spid="80" grpId="0" animBg="1"/>
          <p:bldP spid="81" grpId="0" animBg="1"/>
          <p:bldP spid="82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2" grpId="0" animBg="1"/>
          <p:bldP spid="43" grpId="0" animBg="1"/>
          <p:bldP spid="45" grpId="0" animBg="1"/>
          <p:bldP spid="46" grpId="0" animBg="1"/>
          <p:bldP spid="52" grpId="0"/>
          <p:bldP spid="67" grpId="0" animBg="1"/>
          <p:bldP spid="68" grpId="0" animBg="1"/>
          <p:bldP spid="69" grpId="0" animBg="1"/>
          <p:bldP spid="70" grpId="0" animBg="1"/>
          <p:bldP spid="74" grpId="0"/>
          <p:bldP spid="78" grpId="0" animBg="1"/>
          <p:bldP spid="79" grpId="0" animBg="1"/>
          <p:bldP spid="80" grpId="0" animBg="1"/>
          <p:bldP spid="81" grpId="0" animBg="1"/>
          <p:bldP spid="82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B4CC552-1FF8-9C4B-83F1-0EE6B245D57F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4E1B08-E41B-5B41-A7BE-4274E612B44F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90341F-3100-A648-B8A0-023EC8FA58D2}"/>
              </a:ext>
            </a:extLst>
          </p:cNvPr>
          <p:cNvSpPr txBox="1"/>
          <p:nvPr/>
        </p:nvSpPr>
        <p:spPr>
          <a:xfrm>
            <a:off x="2119359" y="1002063"/>
            <a:ext cx="1850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135BC9-2D38-5F4F-BF4D-088A1C253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881914"/>
              </p:ext>
            </p:extLst>
          </p:nvPr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0717E7-12D9-064B-BD17-8A6DE853013A}"/>
              </a:ext>
            </a:extLst>
          </p:cNvPr>
          <p:cNvSpPr txBox="1"/>
          <p:nvPr/>
        </p:nvSpPr>
        <p:spPr>
          <a:xfrm>
            <a:off x="3822638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D14F2-D240-874F-8ECF-D5B56667507F}"/>
              </a:ext>
            </a:extLst>
          </p:cNvPr>
          <p:cNvSpPr txBox="1"/>
          <p:nvPr/>
        </p:nvSpPr>
        <p:spPr>
          <a:xfrm>
            <a:off x="4945074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5958C-9CCB-9949-8E21-0F44AE79701A}"/>
              </a:ext>
            </a:extLst>
          </p:cNvPr>
          <p:cNvSpPr txBox="1"/>
          <p:nvPr/>
        </p:nvSpPr>
        <p:spPr>
          <a:xfrm>
            <a:off x="6127832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67A7A-A69A-434E-9FD5-55884CDE44FD}"/>
              </a:ext>
            </a:extLst>
          </p:cNvPr>
          <p:cNvSpPr txBox="1"/>
          <p:nvPr/>
        </p:nvSpPr>
        <p:spPr>
          <a:xfrm>
            <a:off x="7306586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F9F8C-4485-D947-B754-D76F4F8332FD}"/>
              </a:ext>
            </a:extLst>
          </p:cNvPr>
          <p:cNvSpPr txBox="1"/>
          <p:nvPr/>
        </p:nvSpPr>
        <p:spPr>
          <a:xfrm>
            <a:off x="9638472" y="38956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89E907-CF64-9342-94D4-DEFB680F44A8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4F1CBE-11F4-9C4F-ABAB-F5567FA322E1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5DE747-963E-3145-A3BC-64F920621476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TextBox 16"/>
          <p:cNvSpPr txBox="1"/>
          <p:nvPr/>
        </p:nvSpPr>
        <p:spPr>
          <a:xfrm>
            <a:off x="869355" y="94693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8047" y="3323614"/>
            <a:ext cx="78454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+ 5 = 13(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090" y="404949"/>
            <a:ext cx="109183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18921" y="1559111"/>
            <a:ext cx="3061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256643" y="1527961"/>
            <a:ext cx="16366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266337" y="2096435"/>
            <a:ext cx="4154880" cy="106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4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</TotalTime>
  <Words>362</Words>
  <Application>Microsoft Office PowerPoint</Application>
  <PresentationFormat>Widescreen</PresentationFormat>
  <Paragraphs>141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Arial-Rounded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295</cp:revision>
  <dcterms:created xsi:type="dcterms:W3CDTF">2021-06-02T01:34:28Z</dcterms:created>
  <dcterms:modified xsi:type="dcterms:W3CDTF">2024-10-29T15:35:52Z</dcterms:modified>
</cp:coreProperties>
</file>