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313" r:id="rId4"/>
    <p:sldId id="310" r:id="rId5"/>
    <p:sldId id="297" r:id="rId6"/>
    <p:sldId id="298" r:id="rId7"/>
    <p:sldId id="299" r:id="rId8"/>
    <p:sldId id="300" r:id="rId9"/>
    <p:sldId id="311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D868"/>
    <a:srgbClr val="59C030"/>
    <a:srgbClr val="F6B843"/>
    <a:srgbClr val="66E5B9"/>
    <a:srgbClr val="F0C9BF"/>
    <a:srgbClr val="F5A45F"/>
    <a:srgbClr val="FFED8E"/>
    <a:srgbClr val="B2E3FC"/>
    <a:srgbClr val="FFF89A"/>
    <a:srgbClr val="F06D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8.wdp"/><Relationship Id="rId18" Type="http://schemas.microsoft.com/office/2007/relationships/hdphoto" Target="../media/hdphoto11.wdp"/><Relationship Id="rId26" Type="http://schemas.openxmlformats.org/officeDocument/2006/relationships/image" Target="../media/image19.png"/><Relationship Id="rId3" Type="http://schemas.microsoft.com/office/2007/relationships/hdphoto" Target="../media/hdphoto3.wdp"/><Relationship Id="rId21" Type="http://schemas.microsoft.com/office/2007/relationships/hdphoto" Target="../media/hdphoto13.wdp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17" Type="http://schemas.openxmlformats.org/officeDocument/2006/relationships/image" Target="../media/image15.png"/><Relationship Id="rId25" Type="http://schemas.microsoft.com/office/2007/relationships/hdphoto" Target="../media/hdphoto15.wdp"/><Relationship Id="rId2" Type="http://schemas.openxmlformats.org/officeDocument/2006/relationships/image" Target="../media/image8.png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11" Type="http://schemas.microsoft.com/office/2007/relationships/hdphoto" Target="../media/hdphoto7.wdp"/><Relationship Id="rId24" Type="http://schemas.openxmlformats.org/officeDocument/2006/relationships/image" Target="../media/image18.png"/><Relationship Id="rId5" Type="http://schemas.microsoft.com/office/2007/relationships/hdphoto" Target="../media/hdphoto4.wdp"/><Relationship Id="rId15" Type="http://schemas.openxmlformats.org/officeDocument/2006/relationships/image" Target="../media/image14.png"/><Relationship Id="rId23" Type="http://schemas.microsoft.com/office/2007/relationships/hdphoto" Target="../media/hdphoto14.wdp"/><Relationship Id="rId10" Type="http://schemas.openxmlformats.org/officeDocument/2006/relationships/image" Target="../media/image12.png"/><Relationship Id="rId19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microsoft.com/office/2007/relationships/hdphoto" Target="../media/hdphoto6.wdp"/><Relationship Id="rId14" Type="http://schemas.microsoft.com/office/2007/relationships/hdphoto" Target="../media/hdphoto9.wdp"/><Relationship Id="rId22" Type="http://schemas.openxmlformats.org/officeDocument/2006/relationships/image" Target="../media/image17.png"/><Relationship Id="rId27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microsoft.com/office/2007/relationships/hdphoto" Target="../media/hdphoto21.wdp"/><Relationship Id="rId18" Type="http://schemas.microsoft.com/office/2007/relationships/hdphoto" Target="../media/hdphoto23.wdp"/><Relationship Id="rId3" Type="http://schemas.microsoft.com/office/2007/relationships/hdphoto" Target="../media/hdphoto17.wdp"/><Relationship Id="rId21" Type="http://schemas.openxmlformats.org/officeDocument/2006/relationships/image" Target="../media/image31.png"/><Relationship Id="rId7" Type="http://schemas.microsoft.com/office/2007/relationships/hdphoto" Target="../media/hdphoto19.wdp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5" Type="http://schemas.microsoft.com/office/2007/relationships/hdphoto" Target="../media/hdphoto26.wdp"/><Relationship Id="rId2" Type="http://schemas.openxmlformats.org/officeDocument/2006/relationships/image" Target="../media/image20.png"/><Relationship Id="rId16" Type="http://schemas.microsoft.com/office/2007/relationships/hdphoto" Target="../media/hdphoto22.wdp"/><Relationship Id="rId20" Type="http://schemas.microsoft.com/office/2007/relationships/hdphoto" Target="../media/hdphoto24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microsoft.com/office/2007/relationships/hdphoto" Target="../media/hdphoto20.wdp"/><Relationship Id="rId24" Type="http://schemas.openxmlformats.org/officeDocument/2006/relationships/image" Target="../media/image33.png"/><Relationship Id="rId5" Type="http://schemas.microsoft.com/office/2007/relationships/hdphoto" Target="../media/hdphoto18.wdp"/><Relationship Id="rId15" Type="http://schemas.openxmlformats.org/officeDocument/2006/relationships/image" Target="../media/image28.png"/><Relationship Id="rId23" Type="http://schemas.openxmlformats.org/officeDocument/2006/relationships/image" Target="../media/image32.GIF"/><Relationship Id="rId10" Type="http://schemas.openxmlformats.org/officeDocument/2006/relationships/image" Target="../media/image25.png"/><Relationship Id="rId19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24.GIF"/><Relationship Id="rId14" Type="http://schemas.openxmlformats.org/officeDocument/2006/relationships/image" Target="../media/image27.png"/><Relationship Id="rId22" Type="http://schemas.microsoft.com/office/2007/relationships/hdphoto" Target="../media/hdphoto2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CỘNG, PHÉP TRỪ TRONG PHẠM VI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032504" y="2114120"/>
            <a:ext cx="6126997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7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 (QUA 10)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TRONG PHẠM VI 20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265471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405470" y="1602689"/>
            <a:ext cx="7381060" cy="14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 mừng các em đến với </a:t>
            </a:r>
            <a:r>
              <a:rPr lang="vi-VN" sz="48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460" y="3214411"/>
            <a:ext cx="3286125" cy="3909060"/>
          </a:xfrm>
          <a:prstGeom prst="rect">
            <a:avLst/>
          </a:prstGeom>
        </p:spPr>
      </p:pic>
      <p:sp>
        <p:nvSpPr>
          <p:cNvPr id="13" name="Text Box 5"/>
          <p:cNvSpPr txBox="1"/>
          <p:nvPr/>
        </p:nvSpPr>
        <p:spPr>
          <a:xfrm>
            <a:off x="64770" y="6755171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Bản quyền thuộc về: FB Hương Thảo</a:t>
            </a:r>
          </a:p>
        </p:txBody>
      </p:sp>
      <p:pic>
        <p:nvPicPr>
          <p:cNvPr id="14" name="Picture 2" descr="attach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598"/>
            <a:ext cx="12303890" cy="69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ttach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3890" cy="721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3"/>
          <p:cNvSpPr>
            <a:spLocks noChangeArrowheads="1" noChangeShapeType="1" noTextEdit="1"/>
          </p:cNvSpPr>
          <p:nvPr/>
        </p:nvSpPr>
        <p:spPr bwMode="auto">
          <a:xfrm>
            <a:off x="1072275" y="1096745"/>
            <a:ext cx="10159340" cy="6316564"/>
          </a:xfrm>
          <a:prstGeom prst="rect">
            <a:avLst/>
          </a:prstGeom>
        </p:spPr>
        <p:txBody>
          <a:bodyPr spcFirstLastPara="1" wrap="none" lIns="91438" tIns="45719" rIns="91438" bIns="45719" numCol="1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5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GIẢNG ĐIỆN TỬ </a:t>
            </a:r>
          </a:p>
        </p:txBody>
      </p:sp>
      <p:sp>
        <p:nvSpPr>
          <p:cNvPr id="17" name="WordArt 4" descr="p2_002"/>
          <p:cNvSpPr>
            <a:spLocks noChangeArrowheads="1" noChangeShapeType="1" noTextEdit="1"/>
          </p:cNvSpPr>
          <p:nvPr/>
        </p:nvSpPr>
        <p:spPr bwMode="auto">
          <a:xfrm>
            <a:off x="3469510" y="2567799"/>
            <a:ext cx="5598289" cy="1812472"/>
          </a:xfrm>
          <a:prstGeom prst="rect">
            <a:avLst/>
          </a:prstGeom>
        </p:spPr>
        <p:txBody>
          <a:bodyPr wrap="none" lIns="91438" tIns="45719" rIns="91438" bIns="4571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vi-VN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endParaRPr lang="en-US" sz="28700" b="1" kern="10" dirty="0">
              <a:ln w="12700">
                <a:solidFill>
                  <a:srgbClr val="6600FF"/>
                </a:solidFill>
                <a:round/>
                <a:headEnd/>
                <a:tailEnd/>
              </a:ln>
              <a:blipFill dpi="0" rotWithShape="0">
                <a:blip r:embed="rId5">
                  <a:alphaModFix amt="95000"/>
                </a:blip>
                <a:srcRect/>
                <a:stretch>
                  <a:fillRect/>
                </a:stretch>
              </a:blip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BÀI </a:t>
            </a:r>
            <a:r>
              <a:rPr lang="en-US" sz="413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7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4</a:t>
            </a:r>
            <a:endParaRPr lang="en-US" sz="41300" b="1" kern="10" dirty="0" smtClean="0">
              <a:ln w="12700">
                <a:solidFill>
                  <a:srgbClr val="66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344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Lớp : 2</a:t>
            </a:r>
            <a:r>
              <a:rPr lang="en-US" sz="344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endParaRPr lang="en-US" sz="34400" b="1" kern="10" dirty="0">
              <a:ln w="12700">
                <a:solidFill>
                  <a:srgbClr val="6600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3581400" y="4380271"/>
            <a:ext cx="54864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8" tIns="45719" rIns="91438" bIns="45719" numCol="1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Người thực hiện :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Phạm</a:t>
            </a:r>
            <a:r>
              <a:rPr lang="en-US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Thị</a:t>
            </a:r>
            <a:r>
              <a:rPr lang="en-US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Mậu</a:t>
            </a:r>
            <a:r>
              <a:rPr lang="vi-VN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vi-VN" sz="142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Đơn vị : Trường </a:t>
            </a:r>
            <a:r>
              <a:rPr lang="en-US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iểu học Quốc Tuấn</a:t>
            </a:r>
            <a:endParaRPr lang="en-US" sz="142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697107" y="5799631"/>
            <a:ext cx="2569930" cy="3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9062" y="1998617"/>
            <a:ext cx="75360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292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đếm - Karaoke - Beat chuẩn - Nhạc thiếu nh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868" end="911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5132"/>
            <a:ext cx="12191999" cy="646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2834" y="2050869"/>
            <a:ext cx="54771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84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402349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650780"/>
              </p:ext>
            </p:extLst>
          </p:nvPr>
        </p:nvGraphicFramePr>
        <p:xfrm>
          <a:off x="1624080" y="938612"/>
          <a:ext cx="9436039" cy="20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9477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19427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19427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19427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19427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19427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19427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4961328" y="232094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01706-A114-A540-963F-5DCE24DB7A06}"/>
              </a:ext>
            </a:extLst>
          </p:cNvPr>
          <p:cNvSpPr txBox="1"/>
          <p:nvPr/>
        </p:nvSpPr>
        <p:spPr>
          <a:xfrm>
            <a:off x="7521525" y="2311929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526444-BD8D-7A41-99F6-D0D496C419F3}"/>
              </a:ext>
            </a:extLst>
          </p:cNvPr>
          <p:cNvSpPr txBox="1"/>
          <p:nvPr/>
        </p:nvSpPr>
        <p:spPr>
          <a:xfrm>
            <a:off x="8765222" y="2320943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55096-F278-BF41-8442-B7AA122EB20C}"/>
              </a:ext>
            </a:extLst>
          </p:cNvPr>
          <p:cNvSpPr txBox="1"/>
          <p:nvPr/>
        </p:nvSpPr>
        <p:spPr>
          <a:xfrm>
            <a:off x="10066868" y="232381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D16A49-5AAE-224A-B9A3-7476B477087C}"/>
              </a:ext>
            </a:extLst>
          </p:cNvPr>
          <p:cNvSpPr txBox="1"/>
          <p:nvPr/>
        </p:nvSpPr>
        <p:spPr>
          <a:xfrm>
            <a:off x="1066642" y="3557566"/>
            <a:ext cx="9077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D0EE7F-E743-4545-9C55-0238460A2CF5}"/>
              </a:ext>
            </a:extLst>
          </p:cNvPr>
          <p:cNvGrpSpPr/>
          <p:nvPr/>
        </p:nvGrpSpPr>
        <p:grpSpPr>
          <a:xfrm>
            <a:off x="821030" y="167314"/>
            <a:ext cx="605826" cy="830997"/>
            <a:chOff x="3174278" y="237323"/>
            <a:chExt cx="605826" cy="83099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881EE35-0B63-BD49-A179-7AA192F8A60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BA06EB-7260-EF43-843D-2168640B85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9DAEF6C-D763-9E47-833E-73FBAEB282B5}"/>
              </a:ext>
            </a:extLst>
          </p:cNvPr>
          <p:cNvSpPr/>
          <p:nvPr/>
        </p:nvSpPr>
        <p:spPr>
          <a:xfrm>
            <a:off x="1019427" y="867759"/>
            <a:ext cx="604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800" dirty="0">
                <a:solidFill>
                  <a:prstClr val="black"/>
                </a:solidFill>
              </a:rPr>
              <a:t>a) </a:t>
            </a:r>
            <a:endParaRPr lang="en-VN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3E947E-2AA2-A14F-96D3-6D6FF5EFE070}"/>
              </a:ext>
            </a:extLst>
          </p:cNvPr>
          <p:cNvGrpSpPr/>
          <p:nvPr/>
        </p:nvGrpSpPr>
        <p:grpSpPr>
          <a:xfrm>
            <a:off x="1864868" y="3583912"/>
            <a:ext cx="2423160" cy="2218029"/>
            <a:chOff x="2011680" y="4237622"/>
            <a:chExt cx="2423160" cy="2218029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99E121E-8656-2A40-B169-2DC86FB32AD7}"/>
                </a:ext>
              </a:extLst>
            </p:cNvPr>
            <p:cNvSpPr/>
            <p:nvPr/>
          </p:nvSpPr>
          <p:spPr>
            <a:xfrm>
              <a:off x="2011680" y="5647931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C1EA211-661F-FA48-BC17-6F3BF7FF79F6}"/>
                </a:ext>
              </a:extLst>
            </p:cNvPr>
            <p:cNvSpPr/>
            <p:nvPr/>
          </p:nvSpPr>
          <p:spPr>
            <a:xfrm>
              <a:off x="2819400" y="5647931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F0FFDB-B399-F04A-A4DC-3DA02131F9E2}"/>
                </a:ext>
              </a:extLst>
            </p:cNvPr>
            <p:cNvSpPr/>
            <p:nvPr/>
          </p:nvSpPr>
          <p:spPr>
            <a:xfrm>
              <a:off x="3627120" y="5634888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73FE875-EED4-374C-80B6-8233A780F5E3}"/>
                </a:ext>
              </a:extLst>
            </p:cNvPr>
            <p:cNvSpPr/>
            <p:nvPr/>
          </p:nvSpPr>
          <p:spPr>
            <a:xfrm>
              <a:off x="2415540" y="4947209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CE6DA3D-F067-2546-95F1-62963061F984}"/>
                </a:ext>
              </a:extLst>
            </p:cNvPr>
            <p:cNvSpPr/>
            <p:nvPr/>
          </p:nvSpPr>
          <p:spPr>
            <a:xfrm>
              <a:off x="3223260" y="4941572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8BB9235-D61B-C145-A07A-241D16B16AF7}"/>
                </a:ext>
              </a:extLst>
            </p:cNvPr>
            <p:cNvSpPr/>
            <p:nvPr/>
          </p:nvSpPr>
          <p:spPr>
            <a:xfrm>
              <a:off x="2816352" y="4237622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65CD17-A619-614F-BCD1-D053177D3C36}"/>
              </a:ext>
            </a:extLst>
          </p:cNvPr>
          <p:cNvGrpSpPr/>
          <p:nvPr/>
        </p:nvGrpSpPr>
        <p:grpSpPr>
          <a:xfrm>
            <a:off x="6734905" y="3287344"/>
            <a:ext cx="3230880" cy="2925384"/>
            <a:chOff x="6184405" y="3527812"/>
            <a:chExt cx="3230880" cy="2925384"/>
          </a:xfrm>
          <a:solidFill>
            <a:srgbClr val="F2D6C6"/>
          </a:solidFill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28105D1-D5E6-3241-8221-E742F719EFDB}"/>
                </a:ext>
              </a:extLst>
            </p:cNvPr>
            <p:cNvGrpSpPr/>
            <p:nvPr/>
          </p:nvGrpSpPr>
          <p:grpSpPr>
            <a:xfrm>
              <a:off x="6184405" y="4232712"/>
              <a:ext cx="2423160" cy="2220484"/>
              <a:chOff x="2011680" y="4237622"/>
              <a:chExt cx="2423160" cy="2220484"/>
            </a:xfrm>
            <a:grpFill/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1FB17A0-367B-A341-A2D0-325F56B51B95}"/>
                  </a:ext>
                </a:extLst>
              </p:cNvPr>
              <p:cNvSpPr/>
              <p:nvPr/>
            </p:nvSpPr>
            <p:spPr>
              <a:xfrm>
                <a:off x="2011680" y="5647931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6472D1C-00C3-D046-92C9-A1C3AABD88A3}"/>
                  </a:ext>
                </a:extLst>
              </p:cNvPr>
              <p:cNvSpPr/>
              <p:nvPr/>
            </p:nvSpPr>
            <p:spPr>
              <a:xfrm>
                <a:off x="2819400" y="5647931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8DFFDAE-13AF-914C-BADD-35F4AC783C2D}"/>
                  </a:ext>
                </a:extLst>
              </p:cNvPr>
              <p:cNvSpPr/>
              <p:nvPr/>
            </p:nvSpPr>
            <p:spPr>
              <a:xfrm>
                <a:off x="3627120" y="5650386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3221173-4E0F-CF40-9FD0-7F70B7A0F2C5}"/>
                  </a:ext>
                </a:extLst>
              </p:cNvPr>
              <p:cNvSpPr/>
              <p:nvPr/>
            </p:nvSpPr>
            <p:spPr>
              <a:xfrm>
                <a:off x="2415540" y="4947209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33580C4-0DEE-224B-B531-3C5FCFDE6EFF}"/>
                  </a:ext>
                </a:extLst>
              </p:cNvPr>
              <p:cNvSpPr/>
              <p:nvPr/>
            </p:nvSpPr>
            <p:spPr>
              <a:xfrm>
                <a:off x="3223260" y="4941572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6458B61-0B2C-7E4C-99EC-F520524EAF03}"/>
                  </a:ext>
                </a:extLst>
              </p:cNvPr>
              <p:cNvSpPr/>
              <p:nvPr/>
            </p:nvSpPr>
            <p:spPr>
              <a:xfrm>
                <a:off x="2816352" y="4237622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8AA7A12-80A1-D146-A10A-A4B047F8EED4}"/>
                </a:ext>
              </a:extLst>
            </p:cNvPr>
            <p:cNvSpPr/>
            <p:nvPr/>
          </p:nvSpPr>
          <p:spPr>
            <a:xfrm>
              <a:off x="8607565" y="5643021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C08846B-AD82-CD45-B457-E446512C4CF3}"/>
                </a:ext>
              </a:extLst>
            </p:cNvPr>
            <p:cNvSpPr/>
            <p:nvPr/>
          </p:nvSpPr>
          <p:spPr>
            <a:xfrm>
              <a:off x="8206753" y="4944754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E27A43C-31A2-4446-B729-C64694124210}"/>
                </a:ext>
              </a:extLst>
            </p:cNvPr>
            <p:cNvSpPr/>
            <p:nvPr/>
          </p:nvSpPr>
          <p:spPr>
            <a:xfrm>
              <a:off x="7815475" y="4244032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1420EA-69BB-684C-AB2E-E265FD44860C}"/>
                </a:ext>
              </a:extLst>
            </p:cNvPr>
            <p:cNvSpPr/>
            <p:nvPr/>
          </p:nvSpPr>
          <p:spPr>
            <a:xfrm>
              <a:off x="7408699" y="3527812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BF7FD715-ABE1-0447-BD11-6664CBFFCFED}"/>
              </a:ext>
            </a:extLst>
          </p:cNvPr>
          <p:cNvSpPr/>
          <p:nvPr/>
        </p:nvSpPr>
        <p:spPr>
          <a:xfrm>
            <a:off x="2671237" y="3577221"/>
            <a:ext cx="807720" cy="80772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11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45D299C-AAE7-604B-8D2A-232960C6B90B}"/>
              </a:ext>
            </a:extLst>
          </p:cNvPr>
          <p:cNvSpPr/>
          <p:nvPr/>
        </p:nvSpPr>
        <p:spPr>
          <a:xfrm>
            <a:off x="8758831" y="4708071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411E1C9-BAED-724A-A1E1-04DDB56A7B32}"/>
              </a:ext>
            </a:extLst>
          </p:cNvPr>
          <p:cNvSpPr/>
          <p:nvPr/>
        </p:nvSpPr>
        <p:spPr>
          <a:xfrm>
            <a:off x="7543829" y="3996886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5ECD4DB-78DE-0347-A081-4E30CC46B487}"/>
              </a:ext>
            </a:extLst>
          </p:cNvPr>
          <p:cNvSpPr/>
          <p:nvPr/>
        </p:nvSpPr>
        <p:spPr>
          <a:xfrm>
            <a:off x="8361855" y="3999542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06AED69-74BF-A741-B87B-C9787EA06C33}"/>
              </a:ext>
            </a:extLst>
          </p:cNvPr>
          <p:cNvSpPr/>
          <p:nvPr/>
        </p:nvSpPr>
        <p:spPr>
          <a:xfrm>
            <a:off x="7957502" y="3273066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19665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0" grpId="0" animBg="1"/>
          <p:bldP spid="15" grpId="0" animBg="1"/>
          <p:bldP spid="16" grpId="0" animBg="1"/>
          <p:bldP spid="17" grpId="0" animBg="1"/>
          <p:bldP spid="35" grpId="0"/>
          <p:bldP spid="45" grpId="0" animBg="1"/>
          <p:bldP spid="46" grpId="0" animBg="1"/>
          <p:bldP spid="48" grpId="0" animBg="1"/>
          <p:bldP spid="49" grpId="0" animBg="1"/>
          <p:bldP spid="5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0" grpId="0" animBg="1"/>
          <p:bldP spid="15" grpId="0" animBg="1"/>
          <p:bldP spid="16" grpId="0" animBg="1"/>
          <p:bldP spid="17" grpId="0" animBg="1"/>
          <p:bldP spid="35" grpId="0"/>
          <p:bldP spid="45" grpId="0" animBg="1"/>
          <p:bldP spid="46" grpId="0" animBg="1"/>
          <p:bldP spid="48" grpId="0" animBg="1"/>
          <p:bldP spid="49" grpId="0" animBg="1"/>
          <p:bldP spid="50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F8928-A21A-464F-8663-EC01F46CB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85" y="309817"/>
            <a:ext cx="9129288" cy="3633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CC6FC0-F39B-7049-8E73-5D437E51A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99" y="3771672"/>
            <a:ext cx="10285835" cy="2520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8B7129-27B4-CF43-A875-404E2D25F097}"/>
              </a:ext>
            </a:extLst>
          </p:cNvPr>
          <p:cNvSpPr txBox="1"/>
          <p:nvPr/>
        </p:nvSpPr>
        <p:spPr>
          <a:xfrm>
            <a:off x="1466421" y="402349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C46642-A3B5-EB41-B2BC-E0576BD792D8}"/>
              </a:ext>
            </a:extLst>
          </p:cNvPr>
          <p:cNvGrpSpPr/>
          <p:nvPr/>
        </p:nvGrpSpPr>
        <p:grpSpPr>
          <a:xfrm>
            <a:off x="821030" y="167314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307CAB3-2534-5248-B3EA-ECDE74EDDCB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CFE6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62CB26-3745-5D4B-8313-DD07B7D414D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AF528A6-5981-4F45-B538-2F8FDFF14CEF}"/>
              </a:ext>
            </a:extLst>
          </p:cNvPr>
          <p:cNvSpPr txBox="1"/>
          <p:nvPr/>
        </p:nvSpPr>
        <p:spPr>
          <a:xfrm>
            <a:off x="5090878" y="2051270"/>
            <a:ext cx="771908" cy="584775"/>
          </a:xfrm>
          <a:prstGeom prst="rect">
            <a:avLst/>
          </a:prstGeom>
          <a:solidFill>
            <a:srgbClr val="F5A36A"/>
          </a:solidFill>
          <a:ln w="38100"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87FBC4-F316-144E-B6AD-E5774058B88E}"/>
              </a:ext>
            </a:extLst>
          </p:cNvPr>
          <p:cNvSpPr txBox="1"/>
          <p:nvPr/>
        </p:nvSpPr>
        <p:spPr>
          <a:xfrm>
            <a:off x="8823382" y="2082265"/>
            <a:ext cx="771908" cy="584775"/>
          </a:xfrm>
          <a:prstGeom prst="rect">
            <a:avLst/>
          </a:prstGeom>
          <a:solidFill>
            <a:srgbClr val="F5A36A"/>
          </a:solidFill>
          <a:ln w="38100"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4B9156-64AC-1A43-8980-E90CE2595F34}"/>
              </a:ext>
            </a:extLst>
          </p:cNvPr>
          <p:cNvSpPr txBox="1"/>
          <p:nvPr/>
        </p:nvSpPr>
        <p:spPr>
          <a:xfrm>
            <a:off x="3801937" y="5210342"/>
            <a:ext cx="771908" cy="584775"/>
          </a:xfrm>
          <a:prstGeom prst="rect">
            <a:avLst/>
          </a:prstGeom>
          <a:solidFill>
            <a:srgbClr val="92D05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23C4FB-EB5F-BA4E-81DD-57F4EDC88E65}"/>
              </a:ext>
            </a:extLst>
          </p:cNvPr>
          <p:cNvSpPr txBox="1"/>
          <p:nvPr/>
        </p:nvSpPr>
        <p:spPr>
          <a:xfrm>
            <a:off x="6663183" y="5132850"/>
            <a:ext cx="771908" cy="584775"/>
          </a:xfrm>
          <a:prstGeom prst="rect">
            <a:avLst/>
          </a:prstGeom>
          <a:solidFill>
            <a:srgbClr val="FFED8E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7DA1FF-2279-334E-AC7B-D964689D35E2}"/>
              </a:ext>
            </a:extLst>
          </p:cNvPr>
          <p:cNvSpPr txBox="1"/>
          <p:nvPr/>
        </p:nvSpPr>
        <p:spPr>
          <a:xfrm>
            <a:off x="9452917" y="4781101"/>
            <a:ext cx="771908" cy="584775"/>
          </a:xfrm>
          <a:prstGeom prst="rect">
            <a:avLst/>
          </a:prstGeom>
          <a:solidFill>
            <a:srgbClr val="F5A45F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17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575428-5656-C246-860E-25D8C9307763}"/>
              </a:ext>
            </a:extLst>
          </p:cNvPr>
          <p:cNvGrpSpPr/>
          <p:nvPr/>
        </p:nvGrpSpPr>
        <p:grpSpPr>
          <a:xfrm>
            <a:off x="1019427" y="867759"/>
            <a:ext cx="651868" cy="3213027"/>
            <a:chOff x="1019427" y="867759"/>
            <a:chExt cx="651868" cy="321302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A7B80E-5610-8646-8618-8FE4E65D7E84}"/>
                </a:ext>
              </a:extLst>
            </p:cNvPr>
            <p:cNvSpPr txBox="1"/>
            <p:nvPr/>
          </p:nvSpPr>
          <p:spPr>
            <a:xfrm>
              <a:off x="1066642" y="3557566"/>
              <a:ext cx="6046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b)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74B5B6B-8A8A-4745-9629-2773BC18E76A}"/>
                </a:ext>
              </a:extLst>
            </p:cNvPr>
            <p:cNvSpPr/>
            <p:nvPr/>
          </p:nvSpPr>
          <p:spPr>
            <a:xfrm>
              <a:off x="1019427" y="867759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VN" sz="2800" dirty="0">
                  <a:solidFill>
                    <a:prstClr val="black"/>
                  </a:solidFill>
                </a:rPr>
                <a:t>a) </a:t>
              </a:r>
              <a:endParaRPr lang="en-VN" dirty="0"/>
            </a:p>
          </p:txBody>
        </p:sp>
      </p:grpSp>
    </p:spTree>
    <p:extLst>
      <p:ext uri="{BB962C8B-B14F-4D97-AF65-F5344CB8AC3E}">
        <p14:creationId xmlns:p14="http://schemas.microsoft.com/office/powerpoint/2010/main" val="141047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1" grpId="0" animBg="1"/>
          <p:bldP spid="12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1" grpId="0" animBg="1"/>
          <p:bldP spid="12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C718B8-0C2C-7444-BEF6-1AB0773B12E9}"/>
              </a:ext>
            </a:extLst>
          </p:cNvPr>
          <p:cNvGrpSpPr/>
          <p:nvPr/>
        </p:nvGrpSpPr>
        <p:grpSpPr>
          <a:xfrm>
            <a:off x="825699" y="295840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D3B0B1D-5A51-1441-8F3B-B288F4C4CD1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63E703-FB35-BB4A-B933-770A392A1671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BA18997-8683-BE49-9BC1-0EC526876D49}"/>
              </a:ext>
            </a:extLst>
          </p:cNvPr>
          <p:cNvSpPr txBox="1"/>
          <p:nvPr/>
        </p:nvSpPr>
        <p:spPr>
          <a:xfrm>
            <a:off x="1485895" y="481119"/>
            <a:ext cx="6132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C179FC-7280-DA43-8092-3E9BDCEEB2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69" y="1406611"/>
            <a:ext cx="1923111" cy="1655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78B8DD-F42D-EC41-B472-452B3AC5BF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520" y="672059"/>
            <a:ext cx="1875508" cy="14570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4C40A9-F677-164E-A679-B397C213361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91" y="4045059"/>
            <a:ext cx="1830189" cy="1608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A6A914-DE19-5C40-B148-AE53AD54FB6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208" y="4268085"/>
            <a:ext cx="1661665" cy="17941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8261B1-765B-1E49-AD30-3C71B72E7FF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31" y="2388669"/>
            <a:ext cx="1757882" cy="150209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29C7B35-8BCA-BE43-AC50-BF0215ADE5A9}"/>
              </a:ext>
            </a:extLst>
          </p:cNvPr>
          <p:cNvGrpSpPr/>
          <p:nvPr/>
        </p:nvGrpSpPr>
        <p:grpSpPr>
          <a:xfrm>
            <a:off x="3947504" y="1300504"/>
            <a:ext cx="4447713" cy="5131824"/>
            <a:chOff x="4066772" y="1300504"/>
            <a:chExt cx="4447713" cy="5131824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19F99A5-641B-C145-9297-231FDB5EDCE4}"/>
                </a:ext>
              </a:extLst>
            </p:cNvPr>
            <p:cNvSpPr/>
            <p:nvPr/>
          </p:nvSpPr>
          <p:spPr>
            <a:xfrm>
              <a:off x="5083444" y="3766088"/>
              <a:ext cx="402956" cy="278970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2956" h="278970">
                  <a:moveTo>
                    <a:pt x="0" y="0"/>
                  </a:moveTo>
                  <a:lnTo>
                    <a:pt x="402956" y="278970"/>
                  </a:ln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5EAB4998-30B9-594B-87A4-1EE06266B410}"/>
                </a:ext>
              </a:extLst>
            </p:cNvPr>
            <p:cNvSpPr/>
            <p:nvPr/>
          </p:nvSpPr>
          <p:spPr>
            <a:xfrm rot="5644552">
              <a:off x="6617138" y="3621363"/>
              <a:ext cx="428139" cy="521602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  <a:gd name="connsiteX0" fmla="*/ 0 w 341947"/>
                <a:gd name="connsiteY0" fmla="*/ 0 h 382515"/>
                <a:gd name="connsiteX1" fmla="*/ 341947 w 341947"/>
                <a:gd name="connsiteY1" fmla="*/ 382515 h 382515"/>
                <a:gd name="connsiteX0" fmla="*/ 0 w 341947"/>
                <a:gd name="connsiteY0" fmla="*/ 0 h 382515"/>
                <a:gd name="connsiteX1" fmla="*/ 341947 w 341947"/>
                <a:gd name="connsiteY1" fmla="*/ 382515 h 382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1947" h="382515">
                  <a:moveTo>
                    <a:pt x="0" y="0"/>
                  </a:moveTo>
                  <a:cubicBezTo>
                    <a:pt x="96718" y="208774"/>
                    <a:pt x="207628" y="289525"/>
                    <a:pt x="341947" y="382515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37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FCE4E60C-653E-294A-961E-85AE4CD9FA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46633">
              <a:off x="5023739" y="1635329"/>
              <a:ext cx="1611388" cy="161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AC46A96D-55AD-4641-AAC2-C31DF092FD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31069">
              <a:off x="6165721" y="1300504"/>
              <a:ext cx="2348764" cy="2348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5C1BFC6C-32AF-194D-8978-2BD25A120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31069">
              <a:off x="5984442" y="2888676"/>
              <a:ext cx="2081782" cy="208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AD3CC632-3A64-6542-9132-6C41A40DB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68931" flipH="1">
              <a:off x="4128162" y="2780524"/>
              <a:ext cx="2348764" cy="2348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5EAE8B5-05BB-F540-A0F8-59B1685ED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255" y="2817305"/>
              <a:ext cx="1628329" cy="1460408"/>
            </a:xfrm>
            <a:prstGeom prst="rect">
              <a:avLst/>
            </a:prstGeom>
          </p:spPr>
        </p:pic>
        <p:pic>
          <p:nvPicPr>
            <p:cNvPr id="13314" name="Picture 2" descr="Vase Vector PNG Images | Flower vase, Vase flowers, Glass vase Vectors in  .AI .EPS format | Free Download on Pngtree">
              <a:extLst>
                <a:ext uri="{FF2B5EF4-FFF2-40B4-BE49-F238E27FC236}">
                  <a16:creationId xmlns:a16="http://schemas.microsoft.com/office/drawing/2014/main" id="{CE20778B-85A0-A54E-8FFA-57B7473B51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944" b="94444" l="10000" r="90000">
                          <a14:foregroundMark x1="35556" y1="7778" x2="46667" y2="3611"/>
                          <a14:foregroundMark x1="46667" y1="3611" x2="57222" y2="7778"/>
                          <a14:foregroundMark x1="57222" y1="7778" x2="58056" y2="7222"/>
                          <a14:foregroundMark x1="39722" y1="93889" x2="51389" y2="94444"/>
                          <a14:foregroundMark x1="51389" y1="94444" x2="59444" y2="9333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477" y="4466618"/>
              <a:ext cx="1965710" cy="1965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F0DBA74-1963-1446-B658-3208B90EED7A}"/>
                </a:ext>
              </a:extLst>
            </p:cNvPr>
            <p:cNvSpPr/>
            <p:nvPr/>
          </p:nvSpPr>
          <p:spPr>
            <a:xfrm>
              <a:off x="5548393" y="2495227"/>
              <a:ext cx="557939" cy="2092271"/>
            </a:xfrm>
            <a:custGeom>
              <a:avLst/>
              <a:gdLst>
                <a:gd name="connsiteX0" fmla="*/ 0 w 557939"/>
                <a:gd name="connsiteY0" fmla="*/ 0 h 2092271"/>
                <a:gd name="connsiteX1" fmla="*/ 185980 w 557939"/>
                <a:gd name="connsiteY1" fmla="*/ 309966 h 2092271"/>
                <a:gd name="connsiteX2" fmla="*/ 278970 w 557939"/>
                <a:gd name="connsiteY2" fmla="*/ 557939 h 2092271"/>
                <a:gd name="connsiteX3" fmla="*/ 464949 w 557939"/>
                <a:gd name="connsiteY3" fmla="*/ 836909 h 2092271"/>
                <a:gd name="connsiteX4" fmla="*/ 557939 w 557939"/>
                <a:gd name="connsiteY4" fmla="*/ 2092271 h 209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939" h="2092271">
                  <a:moveTo>
                    <a:pt x="0" y="0"/>
                  </a:moveTo>
                  <a:cubicBezTo>
                    <a:pt x="69742" y="108488"/>
                    <a:pt x="139485" y="216976"/>
                    <a:pt x="185980" y="309966"/>
                  </a:cubicBezTo>
                  <a:cubicBezTo>
                    <a:pt x="232475" y="402956"/>
                    <a:pt x="232475" y="470115"/>
                    <a:pt x="278970" y="557939"/>
                  </a:cubicBezTo>
                  <a:cubicBezTo>
                    <a:pt x="325465" y="645763"/>
                    <a:pt x="418454" y="581187"/>
                    <a:pt x="464949" y="836909"/>
                  </a:cubicBezTo>
                  <a:cubicBezTo>
                    <a:pt x="511444" y="1092631"/>
                    <a:pt x="534691" y="1592451"/>
                    <a:pt x="557939" y="2092271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32F254F-1059-E74A-B178-1818D98383ED}"/>
                </a:ext>
              </a:extLst>
            </p:cNvPr>
            <p:cNvSpPr/>
            <p:nvPr/>
          </p:nvSpPr>
          <p:spPr>
            <a:xfrm rot="4928551">
              <a:off x="6280885" y="2879675"/>
              <a:ext cx="504526" cy="380407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2956" h="278970">
                  <a:moveTo>
                    <a:pt x="0" y="0"/>
                  </a:moveTo>
                  <a:lnTo>
                    <a:pt x="402956" y="278970"/>
                  </a:ln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5A4560-1CC4-6447-9F79-A96FEB576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6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81321">
              <a:off x="4540410" y="1316198"/>
              <a:ext cx="1811865" cy="1307481"/>
            </a:xfrm>
            <a:prstGeom prst="rect">
              <a:avLst/>
            </a:prstGeom>
          </p:spPr>
        </p:pic>
        <p:pic>
          <p:nvPicPr>
            <p:cNvPr id="38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9971E0D5-2474-6C4E-BF20-467B15C6F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672620" flipH="1">
              <a:off x="4350159" y="1615743"/>
              <a:ext cx="1809508" cy="1809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9CA36B3-2915-6F4C-9447-51C39E316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4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7828">
              <a:off x="6018700" y="1706088"/>
              <a:ext cx="1677589" cy="135419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46A850C-401E-674D-80B9-6535BAA45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898" y="3156738"/>
              <a:ext cx="1628328" cy="124912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1EE0B2D-E6E7-0344-B9B9-D549452A5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84663">
              <a:off x="4066772" y="2696977"/>
              <a:ext cx="1683108" cy="1290880"/>
            </a:xfrm>
            <a:prstGeom prst="rect">
              <a:avLst/>
            </a:prstGeom>
          </p:spPr>
        </p:pic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1453B35-F012-2C47-A5A6-D2C453CEBB7A}"/>
              </a:ext>
            </a:extLst>
          </p:cNvPr>
          <p:cNvCxnSpPr>
            <a:cxnSpLocks/>
          </p:cNvCxnSpPr>
          <p:nvPr/>
        </p:nvCxnSpPr>
        <p:spPr>
          <a:xfrm>
            <a:off x="3156889" y="2628037"/>
            <a:ext cx="1201692" cy="942807"/>
          </a:xfrm>
          <a:prstGeom prst="line">
            <a:avLst/>
          </a:prstGeom>
          <a:ln w="57150">
            <a:solidFill>
              <a:srgbClr val="F5A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EA9CF28-6587-C240-9045-77138AA15E9A}"/>
              </a:ext>
            </a:extLst>
          </p:cNvPr>
          <p:cNvCxnSpPr>
            <a:cxnSpLocks/>
          </p:cNvCxnSpPr>
          <p:nvPr/>
        </p:nvCxnSpPr>
        <p:spPr>
          <a:xfrm flipV="1">
            <a:off x="7310151" y="1928318"/>
            <a:ext cx="1049687" cy="26933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F439973-F6F0-374C-8AE8-0268631C4577}"/>
              </a:ext>
            </a:extLst>
          </p:cNvPr>
          <p:cNvCxnSpPr>
            <a:cxnSpLocks/>
          </p:cNvCxnSpPr>
          <p:nvPr/>
        </p:nvCxnSpPr>
        <p:spPr>
          <a:xfrm flipV="1">
            <a:off x="7846803" y="3379097"/>
            <a:ext cx="1816248" cy="1612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29D8223-E550-944D-AA41-C75487E2FEFD}"/>
              </a:ext>
            </a:extLst>
          </p:cNvPr>
          <p:cNvCxnSpPr>
            <a:cxnSpLocks/>
          </p:cNvCxnSpPr>
          <p:nvPr/>
        </p:nvCxnSpPr>
        <p:spPr>
          <a:xfrm>
            <a:off x="6282126" y="4350220"/>
            <a:ext cx="2525795" cy="127447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33050DC-0F67-3D4B-A1CA-FDB0121B111D}"/>
              </a:ext>
            </a:extLst>
          </p:cNvPr>
          <p:cNvCxnSpPr>
            <a:cxnSpLocks/>
          </p:cNvCxnSpPr>
          <p:nvPr/>
        </p:nvCxnSpPr>
        <p:spPr>
          <a:xfrm flipV="1">
            <a:off x="3184926" y="2169204"/>
            <a:ext cx="1505911" cy="3049399"/>
          </a:xfrm>
          <a:prstGeom prst="line">
            <a:avLst/>
          </a:prstGeom>
          <a:ln w="57150">
            <a:solidFill>
              <a:srgbClr val="59C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376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2" presetClass="path" presetSubtype="0" repeatCount="indefinite" autoRev="1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70833E-6 3.33333E-6 L 0.01224 0.04004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3.7037E-7 L -0.00469 0.0187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" y="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4.44444E-6 L -0.00248 0.01644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81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2" presetClass="path" presetSubtype="0" repeatCount="indefinite" autoRev="1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70833E-6 3.33333E-6 L 0.01224 0.04004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3.7037E-7 L -0.00469 0.0187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" y="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4.44444E-6 L -0.00248 0.01644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81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C54BEA-D32F-8C44-814B-EE24E3BBD5AB}"/>
              </a:ext>
            </a:extLst>
          </p:cNvPr>
          <p:cNvGrpSpPr/>
          <p:nvPr/>
        </p:nvGrpSpPr>
        <p:grpSpPr>
          <a:xfrm>
            <a:off x="834391" y="282108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2109E47-CC38-624B-AAFB-42A5C1E20B8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5A45F"/>
            </a:solidFill>
            <a:ln>
              <a:solidFill>
                <a:srgbClr val="F5A3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455A2C-AD4C-C74C-90EC-C58CAEB16E1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18F41A8-7790-3F49-8FF2-A808585D94CF}"/>
              </a:ext>
            </a:extLst>
          </p:cNvPr>
          <p:cNvSpPr txBox="1"/>
          <p:nvPr/>
        </p:nvSpPr>
        <p:spPr>
          <a:xfrm>
            <a:off x="1494585" y="507217"/>
            <a:ext cx="95969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tàu chở hàng có 4 toa đã ra khỏi đường hầm,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toa ở trong đường hầm. Hỏi đoàn tàu đó có tất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nhiêu toa?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02448" y="2756616"/>
            <a:ext cx="494616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+ 7 = 11(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11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6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gặp lại các bạn ở bài sau nhé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3033</TotalTime>
  <Words>233</Words>
  <Application>Microsoft Office PowerPoint</Application>
  <PresentationFormat>Widescreen</PresentationFormat>
  <Paragraphs>86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Arial-Rounded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289</cp:revision>
  <dcterms:created xsi:type="dcterms:W3CDTF">2021-06-02T01:34:28Z</dcterms:created>
  <dcterms:modified xsi:type="dcterms:W3CDTF">2024-10-29T15:46:57Z</dcterms:modified>
</cp:coreProperties>
</file>