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55" r:id="rId2"/>
    <p:sldId id="542" r:id="rId3"/>
    <p:sldId id="556" r:id="rId4"/>
    <p:sldId id="558" r:id="rId5"/>
    <p:sldId id="553" r:id="rId6"/>
    <p:sldId id="543" r:id="rId7"/>
    <p:sldId id="545" r:id="rId8"/>
    <p:sldId id="5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5FF74-8076-449E-A0D0-13FE75B93809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D6A76-0525-4154-A13A-BEAA4D8F4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870F-450C-C7BF-EE46-918916529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7B63E-CC05-A82C-8F3A-9A4AA3817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FA8C3-2690-7993-A804-A6A90239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81588-9514-D24B-8122-B17F3FFB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A87C2-0E48-F2A5-E2C7-F4AD51F7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2C7B-627D-246F-567E-18B1F6BE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584AA-8C8D-D04D-0193-3559F1A0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7048-037C-25C7-B2C5-B7852528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D38C-7519-1663-560C-4EE9B31D1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32CA-2FF9-DDF0-1217-34EE415A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7910EB-159C-C957-7059-946523A4C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86474-FE07-7875-ABF6-54F0747AB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4C5D6-5A48-1D2A-664C-3D4EAD80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86759-70FD-D65D-8C30-9BA0EC5D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713CD-02A2-6541-E2B0-12E9707A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6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8869-E1B1-6352-7C11-4DCE8A91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A4D84-6AEB-005F-6C58-2FACC412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30E5-C28C-8670-25BF-67A8A10E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201E2-4B6D-6D21-8791-267E1CE7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9FA24-01F9-DB9E-6C48-0734E3B2B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3B53-6943-94FB-FBD5-53402B2E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B7E30-7A46-ABE2-A71D-EB6E6DD1B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80E21-BE53-9BA2-9874-9D1600C8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4634-8691-92B1-5083-3B8F34A8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0969A-DA64-12B2-3785-26362C8E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7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C6246-99D1-5BDB-8919-E0F6F8D9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BFEB-AFF5-D164-91A1-D61C916E9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FE727-398C-10A9-7D87-EF6EE0F24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09B70-16C4-F3CE-C590-C2A410F5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B0BBC-0012-061B-BED7-6DBE332D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C89AC-2302-ED57-2C21-1F6F6B22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7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FC19-5373-CAAD-2A7D-6F99B59B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5744C-A5E3-23BA-FBAD-C9CBAE78F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B3D21-4737-C2F5-9F57-8CDD1940B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F6845-4183-BD61-70D3-5C73D9318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7953F-6811-2D83-F847-FE90557CD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F4AC8D-3AEA-C534-A6DD-9255A1C3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6A19E5-8FDA-A433-6DC5-CA55D3B1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C51B3-8E2E-9BD7-C1B7-8C0CDAB1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5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D926-AF74-93B6-913F-856C0298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15E8E-450A-173F-5932-446BBF68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D1EF3-BEAB-B001-1710-34CD861C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231EC-12B4-B293-2CBA-CAFCE27B6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DD711-6CD7-FBCD-6D7E-485097957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0F92A-FE4F-2897-3B40-16213F50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A23CB-630F-131F-4464-A8713E85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D04A-1BB0-B03F-9E69-7FF192C3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C11B2-1D76-6D67-E1D4-16FE6EE51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40751-872D-59E2-27DC-3A09CEFDC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96DD2-3AED-1781-A194-07C96C25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BC611-7253-00B1-ACB3-295BAF8A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E5A64-795A-82E3-E557-A543DBD4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1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6C296-1A51-A11E-EADD-1D1B121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7FBFB-D66E-783A-6B31-A2D24F6B5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F3E00-83C8-BD36-3B8F-E31988699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27976-4D7D-844A-A8AC-75B8774B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E1252-EB2D-C32E-1143-95E21E1F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0602E-E9BE-6F5C-30E3-01FF0E26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DA2E1-F5B4-586F-46ED-864F9B4F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1613A-04F2-08CF-7B68-D164A9F8B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C373F-486E-E638-A545-0B961BDEF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8C8E7-44B2-412E-BF56-8241054B6A11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D4806-4FC0-D856-A522-284EB6062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387EF-A7E9-E1EC-7BC2-23DD6CD53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8016-83A2-4E50-BD97-C08A28953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tachment">
            <a:extLst>
              <a:ext uri="{FF2B5EF4-FFF2-40B4-BE49-F238E27FC236}">
                <a16:creationId xmlns:a16="http://schemas.microsoft.com/office/drawing/2014/main" id="{8F60FB37-6E5A-94DA-E241-79C674902C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ttachment">
            <a:extLst>
              <a:ext uri="{FF2B5EF4-FFF2-40B4-BE49-F238E27FC236}">
                <a16:creationId xmlns:a16="http://schemas.microsoft.com/office/drawing/2014/main" id="{6D1F4D3E-614A-6BDC-CB6F-B248C1AA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516DD-AEF7-CCE2-490C-D20D42BBD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65471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8168BEA-EEF9-5382-8C6C-AA40AB86EADE}"/>
              </a:ext>
            </a:extLst>
          </p:cNvPr>
          <p:cNvSpPr txBox="1">
            <a:spLocks/>
          </p:cNvSpPr>
          <p:nvPr/>
        </p:nvSpPr>
        <p:spPr>
          <a:xfrm>
            <a:off x="2405470" y="1602689"/>
            <a:ext cx="7381060" cy="1445623"/>
          </a:xfrm>
        </p:spPr>
        <p:txBody>
          <a:bodyPr anchor="b">
            <a:normAutofit fontScale="925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92647-8ABA-3639-D4AF-76AE9A0F0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3214411"/>
            <a:ext cx="3286125" cy="3909060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34A4AE0A-D886-831E-9F5B-BA4D44CBECB4}"/>
              </a:ext>
            </a:extLst>
          </p:cNvPr>
          <p:cNvSpPr txBox="1"/>
          <p:nvPr/>
        </p:nvSpPr>
        <p:spPr>
          <a:xfrm>
            <a:off x="64770" y="6755171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  <p:pic>
        <p:nvPicPr>
          <p:cNvPr id="10" name="Picture 2" descr="attachment">
            <a:extLst>
              <a:ext uri="{FF2B5EF4-FFF2-40B4-BE49-F238E27FC236}">
                <a16:creationId xmlns:a16="http://schemas.microsoft.com/office/drawing/2014/main" id="{5F0AF348-7E26-51C5-562C-4AE746AA7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ttachment">
            <a:extLst>
              <a:ext uri="{FF2B5EF4-FFF2-40B4-BE49-F238E27FC236}">
                <a16:creationId xmlns:a16="http://schemas.microsoft.com/office/drawing/2014/main" id="{5D37FDBA-7710-63FE-94C3-2770F486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>
            <a:extLst>
              <a:ext uri="{FF2B5EF4-FFF2-40B4-BE49-F238E27FC236}">
                <a16:creationId xmlns:a16="http://schemas.microsoft.com/office/drawing/2014/main" id="{E3718F27-5EC6-8AAD-0C51-9646B04EF9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2275" y="1096745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  <p:sp>
        <p:nvSpPr>
          <p:cNvPr id="13" name="WordArt 4" descr="p2_002">
            <a:extLst>
              <a:ext uri="{FF2B5EF4-FFF2-40B4-BE49-F238E27FC236}">
                <a16:creationId xmlns:a16="http://schemas.microsoft.com/office/drawing/2014/main" id="{20386834-0F88-68CE-DAF6-04BA657C9D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7345" y="2567799"/>
            <a:ext cx="4946216" cy="181247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r>
              <a:rPr lang="vi-VN" sz="287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vi-VN" sz="344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</a:p>
        </p:txBody>
      </p:sp>
      <p:sp>
        <p:nvSpPr>
          <p:cNvPr id="14" name="WordArt 5">
            <a:extLst>
              <a:ext uri="{FF2B5EF4-FFF2-40B4-BE49-F238E27FC236}">
                <a16:creationId xmlns:a16="http://schemas.microsoft.com/office/drawing/2014/main" id="{65F42CC6-2A0A-CC18-A41D-A78C46D6B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Vũ </a:t>
            </a:r>
            <a:r>
              <a:rPr lang="en-US" sz="142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Kim Oanh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02CD9E25-ECA6-F659-9271-1C5E320CB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</p:spTree>
    <p:extLst>
      <p:ext uri="{BB962C8B-B14F-4D97-AF65-F5344CB8AC3E}">
        <p14:creationId xmlns:p14="http://schemas.microsoft.com/office/powerpoint/2010/main" val="315260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E6A0D-5608-48DB-B3C5-9B0649A4B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207667" y="3338242"/>
            <a:ext cx="40386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F51F07-9649-4AA8-B428-31EAFB70034C}"/>
              </a:ext>
            </a:extLst>
          </p:cNvPr>
          <p:cNvSpPr txBox="1"/>
          <p:nvPr/>
        </p:nvSpPr>
        <p:spPr>
          <a:xfrm>
            <a:off x="2407514" y="1335275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- Thần Đồng Âm Nhạc Bé MAI VY  Nhạc thiếu nhi hay nhất cho bé">
            <a:hlinkClick r:id="" action="ppaction://media"/>
            <a:extLst>
              <a:ext uri="{FF2B5EF4-FFF2-40B4-BE49-F238E27FC236}">
                <a16:creationId xmlns:a16="http://schemas.microsoft.com/office/drawing/2014/main" id="{2B4C2B7D-8344-1FE9-BFC2-54C4D4E1A6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95605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3D62F-4276-6492-D894-3A0BF9371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7600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3997-6896-44A2-B90E-6D38F05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3925C-0B70-4352-B4DF-3B744170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9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336004-E6C5-4A68-9A2D-94F59239ED06}"/>
              </a:ext>
            </a:extLst>
          </p:cNvPr>
          <p:cNvSpPr txBox="1">
            <a:spLocks/>
          </p:cNvSpPr>
          <p:nvPr/>
        </p:nvSpPr>
        <p:spPr>
          <a:xfrm>
            <a:off x="838200" y="6517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3FE91E-26E2-45D6-9205-B39DE3AE1511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(Thẳng tắp, trắng tinh, nhọn hoắt, tím ngắt)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BB40-68A4-43B2-B74A-0019ECBD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356278"/>
            <a:ext cx="5943599" cy="23970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C0F250-53FD-43AE-8E59-1230BAF51106}"/>
              </a:ext>
            </a:extLst>
          </p:cNvPr>
          <p:cNvCxnSpPr/>
          <p:nvPr/>
        </p:nvCxnSpPr>
        <p:spPr>
          <a:xfrm>
            <a:off x="2430379" y="2244109"/>
            <a:ext cx="1840832" cy="1407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3545FE-8259-4E41-AB99-C81AB378E7D2}"/>
              </a:ext>
            </a:extLst>
          </p:cNvPr>
          <p:cNvCxnSpPr/>
          <p:nvPr/>
        </p:nvCxnSpPr>
        <p:spPr>
          <a:xfrm>
            <a:off x="4271211" y="2340362"/>
            <a:ext cx="1299410" cy="2009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174AE4-9D9D-4D9E-A668-5EB394107746}"/>
              </a:ext>
            </a:extLst>
          </p:cNvPr>
          <p:cNvCxnSpPr/>
          <p:nvPr/>
        </p:nvCxnSpPr>
        <p:spPr>
          <a:xfrm>
            <a:off x="6785811" y="2244109"/>
            <a:ext cx="505326" cy="16983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2B7120-F9F1-4E3C-9067-46507666A0F7}"/>
              </a:ext>
            </a:extLst>
          </p:cNvPr>
          <p:cNvCxnSpPr/>
          <p:nvPr/>
        </p:nvCxnSpPr>
        <p:spPr>
          <a:xfrm flipH="1">
            <a:off x="8037095" y="2244109"/>
            <a:ext cx="878305" cy="2466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A0919-5BB2-41DB-B668-8D125F0F6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C3CAA-72C0-40BC-B86A-C44C6901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69" y="1223451"/>
            <a:ext cx="11550914" cy="35641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7FFB21-5EC1-4C9C-BC5F-5F3BEA2CA1E9}"/>
              </a:ext>
            </a:extLst>
          </p:cNvPr>
          <p:cNvCxnSpPr/>
          <p:nvPr/>
        </p:nvCxnSpPr>
        <p:spPr>
          <a:xfrm>
            <a:off x="5570621" y="3116179"/>
            <a:ext cx="649705" cy="6978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63AF18-32E1-4D83-904D-83437083E1C7}"/>
              </a:ext>
            </a:extLst>
          </p:cNvPr>
          <p:cNvCxnSpPr/>
          <p:nvPr/>
        </p:nvCxnSpPr>
        <p:spPr>
          <a:xfrm flipV="1">
            <a:off x="5570621" y="3116179"/>
            <a:ext cx="649705" cy="553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629CF3-8857-42FD-9C39-EDB0546A72DD}"/>
              </a:ext>
            </a:extLst>
          </p:cNvPr>
          <p:cNvCxnSpPr/>
          <p:nvPr/>
        </p:nvCxnSpPr>
        <p:spPr>
          <a:xfrm>
            <a:off x="5570621" y="4252913"/>
            <a:ext cx="6497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18">
            <a:extLst>
              <a:ext uri="{FF2B5EF4-FFF2-40B4-BE49-F238E27FC236}">
                <a16:creationId xmlns:a16="http://schemas.microsoft.com/office/drawing/2014/main" id="{4D3833CB-0346-4AEC-BFAF-7AA7B46B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51867" y="-82725"/>
            <a:ext cx="1149671" cy="18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51BD-AECB-428F-AE79-EDDF3FAC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A7234-E91E-4A64-AF28-9FC80D55F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6" y="1010654"/>
            <a:ext cx="9151754" cy="47359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E66D93-FBBD-436A-81B0-31022CB99950}"/>
              </a:ext>
            </a:extLst>
          </p:cNvPr>
          <p:cNvSpPr/>
          <p:nvPr/>
        </p:nvSpPr>
        <p:spPr>
          <a:xfrm>
            <a:off x="5859379" y="2971800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01F07A-1371-455C-A20D-0844AAEFB484}"/>
              </a:ext>
            </a:extLst>
          </p:cNvPr>
          <p:cNvSpPr/>
          <p:nvPr/>
        </p:nvSpPr>
        <p:spPr>
          <a:xfrm>
            <a:off x="6894095" y="4235116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CDE4F-B578-4004-81C8-CB3C5F43F686}"/>
              </a:ext>
            </a:extLst>
          </p:cNvPr>
          <p:cNvSpPr/>
          <p:nvPr/>
        </p:nvSpPr>
        <p:spPr>
          <a:xfrm>
            <a:off x="7130716" y="5034800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C5D8-7DBB-74C2-CF5A-95DFFB9F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4546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106</Words>
  <Application>Microsoft Office PowerPoint</Application>
  <PresentationFormat>Widescreen</PresentationFormat>
  <Paragraphs>17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6</cp:revision>
  <dcterms:created xsi:type="dcterms:W3CDTF">2024-10-27T11:34:08Z</dcterms:created>
  <dcterms:modified xsi:type="dcterms:W3CDTF">2024-10-28T09:31:21Z</dcterms:modified>
</cp:coreProperties>
</file>