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80" r:id="rId2"/>
  </p:sldMasterIdLst>
  <p:notesMasterIdLst>
    <p:notesMasterId r:id="rId23"/>
  </p:notesMasterIdLst>
  <p:sldIdLst>
    <p:sldId id="359" r:id="rId3"/>
    <p:sldId id="257" r:id="rId4"/>
    <p:sldId id="258" r:id="rId5"/>
    <p:sldId id="278" r:id="rId6"/>
    <p:sldId id="260" r:id="rId7"/>
    <p:sldId id="289" r:id="rId8"/>
    <p:sldId id="266" r:id="rId9"/>
    <p:sldId id="262" r:id="rId10"/>
    <p:sldId id="279" r:id="rId11"/>
    <p:sldId id="280" r:id="rId12"/>
    <p:sldId id="281" r:id="rId13"/>
    <p:sldId id="282" r:id="rId14"/>
    <p:sldId id="259" r:id="rId15"/>
    <p:sldId id="276" r:id="rId16"/>
    <p:sldId id="283" r:id="rId17"/>
    <p:sldId id="284" r:id="rId18"/>
    <p:sldId id="285" r:id="rId19"/>
    <p:sldId id="287" r:id="rId20"/>
    <p:sldId id="288" r:id="rId21"/>
    <p:sldId id="277"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77778" autoAdjust="0"/>
  </p:normalViewPr>
  <p:slideViewPr>
    <p:cSldViewPr snapToGrid="0">
      <p:cViewPr varScale="1">
        <p:scale>
          <a:sx n="80" d="100"/>
          <a:sy n="80" d="100"/>
        </p:scale>
        <p:origin x="4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E97884-5A37-4756-8505-F1E4669325C5}" type="datetimeFigureOut">
              <a:rPr lang="en-US" smtClean="0"/>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7B4A9C-5AD7-4634-9804-86A22465C71A}" type="slidenum">
              <a:rPr lang="en-US" smtClean="0"/>
              <a:t>‹#›</a:t>
            </a:fld>
            <a:endParaRPr lang="en-US"/>
          </a:p>
        </p:txBody>
      </p:sp>
    </p:spTree>
    <p:extLst>
      <p:ext uri="{BB962C8B-B14F-4D97-AF65-F5344CB8AC3E}">
        <p14:creationId xmlns:p14="http://schemas.microsoft.com/office/powerpoint/2010/main" val="381327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7B4A9C-5AD7-4634-9804-86A22465C71A}" type="slidenum">
              <a:rPr lang="en-US" smtClean="0"/>
              <a:t>20</a:t>
            </a:fld>
            <a:endParaRPr lang="en-US"/>
          </a:p>
        </p:txBody>
      </p:sp>
    </p:spTree>
    <p:extLst>
      <p:ext uri="{BB962C8B-B14F-4D97-AF65-F5344CB8AC3E}">
        <p14:creationId xmlns:p14="http://schemas.microsoft.com/office/powerpoint/2010/main" val="2266221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7485-C192-4B88-A178-91624E5015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CEA8A0-20EA-492E-A9C6-05B32190A1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29F9C9-7AB3-44D3-B172-21B9490BCFC7}"/>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5" name="Footer Placeholder 4">
            <a:extLst>
              <a:ext uri="{FF2B5EF4-FFF2-40B4-BE49-F238E27FC236}">
                <a16:creationId xmlns:a16="http://schemas.microsoft.com/office/drawing/2014/main" id="{AB2AC7B5-82F8-486A-9EA6-F622FC3C67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2624EB-F95E-49E0-BCCC-209B17F07409}"/>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404979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4A4C-DA5F-40C4-B4A9-BDFDD79EF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CC71F-90AF-4C27-9CA9-77A7B8266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F7B6-63A8-4A6C-AC41-BC627EACFFB6}"/>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5" name="Footer Placeholder 4">
            <a:extLst>
              <a:ext uri="{FF2B5EF4-FFF2-40B4-BE49-F238E27FC236}">
                <a16:creationId xmlns:a16="http://schemas.microsoft.com/office/drawing/2014/main" id="{42FA62E2-2611-4801-AA01-055E15C738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D2BBE-7B05-4B88-A903-674ACD93262F}"/>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836442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57990-1A2C-4B90-8515-3F233FA474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4888FE-7A0D-455E-94AC-23C76F6E55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B03DF-5D78-4DA0-9EF4-184F1E173D3B}"/>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5" name="Footer Placeholder 4">
            <a:extLst>
              <a:ext uri="{FF2B5EF4-FFF2-40B4-BE49-F238E27FC236}">
                <a16:creationId xmlns:a16="http://schemas.microsoft.com/office/drawing/2014/main" id="{A3E98BA1-6BD7-42E0-8AD2-6C06C9E63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F278D-AE1E-4237-B439-FFF423248C81}"/>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36437265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9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3581951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6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136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041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7D7C6-B937-482B-A0E5-3E4AC16F1C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12E293-7394-4B78-8453-112CF033AF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F846C-B56F-4AB5-BCBC-B0DDC2C03DC8}"/>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5" name="Footer Placeholder 4">
            <a:extLst>
              <a:ext uri="{FF2B5EF4-FFF2-40B4-BE49-F238E27FC236}">
                <a16:creationId xmlns:a16="http://schemas.microsoft.com/office/drawing/2014/main" id="{198D756F-728D-4094-BE3B-0129A8377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D26BE-0ED5-430F-AE2C-C6EF824EBE3B}"/>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1345023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057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932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91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787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624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394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2017835822"/>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19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A557A-FAFE-48E1-AA08-4F7E84250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B9E96-9BFF-4909-AC9D-761C403292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59DFE-A5F6-43ED-A964-02DF59BD2FFD}"/>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5" name="Footer Placeholder 4">
            <a:extLst>
              <a:ext uri="{FF2B5EF4-FFF2-40B4-BE49-F238E27FC236}">
                <a16:creationId xmlns:a16="http://schemas.microsoft.com/office/drawing/2014/main" id="{9B07C87F-D647-4670-91CA-4B4BF1C1F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B51B6-1297-45D7-A93D-ACC5B21888AF}"/>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1690267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EFB66-8DD9-43B1-8808-EDE6620F33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9FE16-0DD3-4914-A1F0-51EFA09CF8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EB834-B801-483D-956E-D57E7AAB37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4C4444-233D-4C85-84E4-B1F1FCF1DEFC}"/>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6" name="Footer Placeholder 5">
            <a:extLst>
              <a:ext uri="{FF2B5EF4-FFF2-40B4-BE49-F238E27FC236}">
                <a16:creationId xmlns:a16="http://schemas.microsoft.com/office/drawing/2014/main" id="{6B3299FA-0477-491A-9E6F-ECD3208BBD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1DD08F-2E3D-4E05-AAD8-B4FEF6C00039}"/>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574115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9AE0-9C0B-493A-A99C-B550E991E2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01F9E5-0D9C-43A0-99AF-2008B078CF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FCAA3B-4718-47E5-9E50-89B1B19EDC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26255-264D-447F-9573-D97B5CE90F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8E81BB-3F3E-4564-A73F-BE12A706BB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241A7F-2CC1-44FF-AEDB-F9BA41C30DD3}"/>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8" name="Footer Placeholder 7">
            <a:extLst>
              <a:ext uri="{FF2B5EF4-FFF2-40B4-BE49-F238E27FC236}">
                <a16:creationId xmlns:a16="http://schemas.microsoft.com/office/drawing/2014/main" id="{0CDAC3D1-3237-4924-9F8F-A2D76C50AF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94EB1B-63BD-4D53-A40F-688C48D15C6E}"/>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099909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B57A-339D-4B90-AAFF-A5D33D318B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2B6CBB-8102-4828-A9D3-CDC7A91BF6FE}"/>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4" name="Footer Placeholder 3">
            <a:extLst>
              <a:ext uri="{FF2B5EF4-FFF2-40B4-BE49-F238E27FC236}">
                <a16:creationId xmlns:a16="http://schemas.microsoft.com/office/drawing/2014/main" id="{4FA94EF8-CAC7-4997-90A9-E3552F2837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8B075A-8DC8-4397-BB3D-54E0615C9358}"/>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594849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7F6FCF-5C76-4833-990A-E859CA0613A1}"/>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3" name="Footer Placeholder 2">
            <a:extLst>
              <a:ext uri="{FF2B5EF4-FFF2-40B4-BE49-F238E27FC236}">
                <a16:creationId xmlns:a16="http://schemas.microsoft.com/office/drawing/2014/main" id="{FABB78EE-D377-403C-8948-5F49832FA4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69C7C0-3223-47E8-8BED-7284FE6C9303}"/>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755675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330C3-1D34-41AA-9F7C-46A29CAD43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11717B-4CFC-435A-9B12-01C30B1D1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E482A4-DE15-46EF-A62E-C6288BFDF4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31703F-CDAF-4E1D-B60B-67D3587B7773}"/>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6" name="Footer Placeholder 5">
            <a:extLst>
              <a:ext uri="{FF2B5EF4-FFF2-40B4-BE49-F238E27FC236}">
                <a16:creationId xmlns:a16="http://schemas.microsoft.com/office/drawing/2014/main" id="{A6646EA5-044E-480D-A7FD-621010A005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F9E156-E202-4888-80F6-F41FE2DAEE04}"/>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163060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5292-FB9B-4C81-A629-705C2C3590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4C9D8-5A94-4A2D-9A91-77EFBFA65F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7045E8-B474-4D07-A1FE-F3AA789B8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7D905-600C-4C51-AF02-2AAC7EB5DEDD}"/>
              </a:ext>
            </a:extLst>
          </p:cNvPr>
          <p:cNvSpPr>
            <a:spLocks noGrp="1"/>
          </p:cNvSpPr>
          <p:nvPr>
            <p:ph type="dt" sz="half" idx="10"/>
          </p:nvPr>
        </p:nvSpPr>
        <p:spPr/>
        <p:txBody>
          <a:bodyPr/>
          <a:lstStyle/>
          <a:p>
            <a:fld id="{808DFB42-9D7F-417D-B61F-A6C17EBCA703}" type="datetimeFigureOut">
              <a:rPr lang="en-US" smtClean="0"/>
              <a:t>11/2/2024</a:t>
            </a:fld>
            <a:endParaRPr lang="en-US"/>
          </a:p>
        </p:txBody>
      </p:sp>
      <p:sp>
        <p:nvSpPr>
          <p:cNvPr id="6" name="Footer Placeholder 5">
            <a:extLst>
              <a:ext uri="{FF2B5EF4-FFF2-40B4-BE49-F238E27FC236}">
                <a16:creationId xmlns:a16="http://schemas.microsoft.com/office/drawing/2014/main" id="{E29D5279-E347-43C4-A707-D0F922271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71B0D-AFA3-4B72-AE16-05FC06582520}"/>
              </a:ext>
            </a:extLst>
          </p:cNvPr>
          <p:cNvSpPr>
            <a:spLocks noGrp="1"/>
          </p:cNvSpPr>
          <p:nvPr>
            <p:ph type="sldNum" sz="quarter" idx="12"/>
          </p:nvPr>
        </p:nvSpPr>
        <p:spPr/>
        <p:txBody>
          <a:bodyPr/>
          <a:lstStyle/>
          <a:p>
            <a:fld id="{33F34C91-474B-400E-BDA2-6A60683FB8FE}" type="slidenum">
              <a:rPr lang="en-US" smtClean="0"/>
              <a:t>‹#›</a:t>
            </a:fld>
            <a:endParaRPr lang="en-US"/>
          </a:p>
        </p:txBody>
      </p:sp>
    </p:spTree>
    <p:extLst>
      <p:ext uri="{BB962C8B-B14F-4D97-AF65-F5344CB8AC3E}">
        <p14:creationId xmlns:p14="http://schemas.microsoft.com/office/powerpoint/2010/main" val="274872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BAABB5-A2C2-4E36-8713-ED8246D50B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C30D61-BDE8-42C5-84D1-4CEE171505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E0B7B-EF8D-4E36-A46C-F7D2227301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DFB42-9D7F-417D-B61F-A6C17EBCA703}" type="datetimeFigureOut">
              <a:rPr lang="en-US" smtClean="0"/>
              <a:t>11/2/2024</a:t>
            </a:fld>
            <a:endParaRPr lang="en-US"/>
          </a:p>
        </p:txBody>
      </p:sp>
      <p:sp>
        <p:nvSpPr>
          <p:cNvPr id="5" name="Footer Placeholder 4">
            <a:extLst>
              <a:ext uri="{FF2B5EF4-FFF2-40B4-BE49-F238E27FC236}">
                <a16:creationId xmlns:a16="http://schemas.microsoft.com/office/drawing/2014/main" id="{7302663C-894B-4A92-878C-50FEF75F77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C98D7B-AA13-495D-83A6-9C63C2BE38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34C91-474B-400E-BDA2-6A60683FB8FE}" type="slidenum">
              <a:rPr lang="en-US" smtClean="0"/>
              <a:t>‹#›</a:t>
            </a:fld>
            <a:endParaRPr lang="en-US"/>
          </a:p>
        </p:txBody>
      </p:sp>
    </p:spTree>
    <p:extLst>
      <p:ext uri="{BB962C8B-B14F-4D97-AF65-F5344CB8AC3E}">
        <p14:creationId xmlns:p14="http://schemas.microsoft.com/office/powerpoint/2010/main" val="56713750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62" r:id="rId14"/>
    <p:sldLayoutId id="2147483663" r:id="rId15"/>
    <p:sldLayoutId id="214748366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09898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27.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image" Target="../media/image14.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25.sv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13.xml"/><Relationship Id="rId1" Type="http://schemas.openxmlformats.org/officeDocument/2006/relationships/tags" Target="../tags/tag23.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25.xml"/><Relationship Id="rId6" Type="http://schemas.openxmlformats.org/officeDocument/2006/relationships/image" Target="../media/image43.png"/><Relationship Id="rId5" Type="http://schemas.openxmlformats.org/officeDocument/2006/relationships/image" Target="../media/image14.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25.svg"/></Relationships>
</file>

<file path=ppt/slides/_rels/slide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tags" Target="../tags/tag5.xml"/><Relationship Id="rId7" Type="http://schemas.openxmlformats.org/officeDocument/2006/relationships/tags" Target="../tags/tag7.xml"/><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tags" Target="../tags/tag4.xml"/><Relationship Id="rId16" Type="http://schemas.openxmlformats.org/officeDocument/2006/relationships/image" Target="../media/image16.png"/><Relationship Id="rId1" Type="http://schemas.openxmlformats.org/officeDocument/2006/relationships/tags" Target="../tags/tag3.xml"/><Relationship Id="rId6" Type="http://schemas.openxmlformats.org/officeDocument/2006/relationships/tags" Target="../tags/tag6.xml"/><Relationship Id="rId11" Type="http://schemas.openxmlformats.org/officeDocument/2006/relationships/image" Target="../media/image11.jpeg"/><Relationship Id="rId5" Type="http://schemas.openxmlformats.org/officeDocument/2006/relationships/audio" Target="../media/media1.mp3"/><Relationship Id="rId15" Type="http://schemas.openxmlformats.org/officeDocument/2006/relationships/image" Target="../media/image15.png"/><Relationship Id="rId10" Type="http://schemas.openxmlformats.org/officeDocument/2006/relationships/slideLayout" Target="../slideLayouts/slideLayout12.xml"/><Relationship Id="rId4" Type="http://schemas.microsoft.com/office/2007/relationships/media" Target="../media/media1.mp3"/><Relationship Id="rId9" Type="http://schemas.openxmlformats.org/officeDocument/2006/relationships/tags" Target="../tags/tag9.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4.png"/><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13.png"/><Relationship Id="rId2" Type="http://schemas.openxmlformats.org/officeDocument/2006/relationships/tags" Target="../tags/tag28.xml"/><Relationship Id="rId16" Type="http://schemas.openxmlformats.org/officeDocument/2006/relationships/image" Target="../media/image44.png"/><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12.png"/><Relationship Id="rId5" Type="http://schemas.openxmlformats.org/officeDocument/2006/relationships/tags" Target="../tags/tag31.xml"/><Relationship Id="rId1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tags" Target="../tags/tag30.xml"/><Relationship Id="rId9" Type="http://schemas.openxmlformats.org/officeDocument/2006/relationships/notesSlide" Target="../notesSlides/notesSlide2.xml"/><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1.xml"/><Relationship Id="rId5" Type="http://schemas.openxmlformats.org/officeDocument/2006/relationships/image" Target="../media/image21.png"/><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2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CÔNG NGHỆ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6"/>
          <a:stretch>
            <a:fillRect/>
          </a:stretch>
        </p:blipFill>
        <p:spPr>
          <a:xfrm>
            <a:off x="5957115" y="2228704"/>
            <a:ext cx="4621169" cy="3353091"/>
          </a:xfrm>
          <a:prstGeom prst="rect">
            <a:avLst/>
          </a:prstGeom>
        </p:spPr>
      </p:pic>
    </p:spTree>
    <p:custDataLst>
      <p:tags r:id="rId1"/>
    </p:custDataLst>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292265" y="3065145"/>
            <a:ext cx="2963075" cy="3618902"/>
          </a:xfrm>
          <a:prstGeom prst="rect">
            <a:avLst/>
          </a:prstGeom>
        </p:spPr>
      </p:pic>
    </p:spTree>
    <p:custDataLst>
      <p:tags r:id="rId1"/>
    </p:custDataLst>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6"/>
          <a:stretch>
            <a:fillRect/>
          </a:stretch>
        </p:blipFill>
        <p:spPr>
          <a:xfrm>
            <a:off x="5944562" y="2234434"/>
            <a:ext cx="4170025" cy="3017782"/>
          </a:xfrm>
          <a:prstGeom prst="rect">
            <a:avLst/>
          </a:prstGeom>
        </p:spPr>
      </p:pic>
    </p:spTree>
    <p:custDataLst>
      <p:tags r:id="rId1"/>
    </p:custDataLst>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0" y="3036570"/>
            <a:ext cx="2963075" cy="3618902"/>
          </a:xfrm>
          <a:prstGeom prst="rect">
            <a:avLst/>
          </a:prstGeom>
        </p:spPr>
      </p:pic>
    </p:spTree>
    <p:custDataLst>
      <p:tags r:id="rId1"/>
    </p:custDataLst>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2"/>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8"/>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9"/>
              </p:custDataLst>
            </p:nvPr>
          </p:nvPicPr>
          <p:blipFill>
            <a:blip r:embed="rId15"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3"/>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6"/>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7982858" y="-1536026"/>
            <a:ext cx="609600" cy="609600"/>
          </a:xfrm>
          <a:prstGeom prst="rect">
            <a:avLst/>
          </a:prstGeom>
        </p:spPr>
      </p:pic>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8"/>
          <a:stretch>
            <a:fillRect/>
          </a:stretch>
        </p:blipFill>
        <p:spPr>
          <a:xfrm>
            <a:off x="2625873" y="1594649"/>
            <a:ext cx="6767147" cy="2322777"/>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custDataLst>
      <p:tags r:id="rId1"/>
    </p:custDataLst>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remove" display="0">
                  <p:stCondLst>
                    <p:cond delay="indefinite"/>
                  </p:stCondLst>
                  <p:endCondLst>
                    <p:cond evt="onStopAudio" delay="0">
                      <p:tgtEl>
                        <p:sldTgt/>
                      </p:tgtEl>
                    </p:cond>
                  </p:endCondLst>
                </p:cTn>
                <p:tgtEl>
                  <p:spTgt spid="9"/>
                </p:tgtEl>
              </p:cMediaNode>
            </p:audio>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2"/>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6"/>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7"/>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3"/>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4"/>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6"/>
          <a:stretch>
            <a:fillRect/>
          </a:stretch>
        </p:blipFill>
        <p:spPr>
          <a:xfrm>
            <a:off x="2769529" y="1480580"/>
            <a:ext cx="7090263" cy="2347163"/>
          </a:xfrm>
          <a:prstGeom prst="rect">
            <a:avLst/>
          </a:prstGeom>
        </p:spPr>
      </p:pic>
    </p:spTree>
    <p:custDataLst>
      <p:tags r:id="rId1"/>
    </p:custDataLst>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4"/>
          <a:stretch>
            <a:fillRect/>
          </a:stretch>
        </p:blipFill>
        <p:spPr>
          <a:xfrm>
            <a:off x="2510221" y="1416665"/>
            <a:ext cx="6986622" cy="2462997"/>
          </a:xfrm>
          <a:prstGeom prst="rect">
            <a:avLst/>
          </a:prstGeom>
        </p:spPr>
      </p:pic>
    </p:spTree>
    <p:custDataLst>
      <p:tags r:id="rId1"/>
    </p:custDataLst>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5"/>
          <a:stretch>
            <a:fillRect/>
          </a:stretch>
        </p:blipFill>
        <p:spPr>
          <a:xfrm>
            <a:off x="1221584" y="1111284"/>
            <a:ext cx="6529382" cy="2139881"/>
          </a:xfrm>
          <a:prstGeom prst="rect">
            <a:avLst/>
          </a:prstGeom>
        </p:spPr>
      </p:pic>
    </p:spTree>
    <p:custDataLst>
      <p:tags r:id="rId1"/>
    </p:custDataLst>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custDataLst>
      <p:tags r:id="rId1"/>
    </p:custDataLst>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3"/>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D9A4C3A8-36D0-4EF9-9459-ACB14816821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62A87B66-7C05-4A14-A1BC-2283CF161C81}&quot;,&quot;C:\\Users\\lekha\\Downloads\\CN-Tuần 8-20230814T125838Z-001-20241102T130735Z-001\\CN-Tuần 8-20230814T125838Z-001\\CN-Tuần 8&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 BÀI 3. VẬT LIỆU VÀ DỤNG CỤ TRỒNG HOA,CÂY CẢNH TRONG CHẬU"/>
</p:tagLst>
</file>

<file path=ppt/tags/tag10.xml><?xml version="1.0" encoding="utf-8"?>
<p:tagLst xmlns:a="http://schemas.openxmlformats.org/drawingml/2006/main" xmlns:r="http://schemas.openxmlformats.org/officeDocument/2006/relationships" xmlns:p="http://schemas.openxmlformats.org/presentationml/2006/main">
  <p:tag name="GENSWF_SLIDE_UID" val="{C9B62569-BE4E-4030-9AED-E8C63FCA5B95}:258"/>
</p:tagLst>
</file>

<file path=ppt/tags/tag11.xml><?xml version="1.0" encoding="utf-8"?>
<p:tagLst xmlns:a="http://schemas.openxmlformats.org/drawingml/2006/main" xmlns:r="http://schemas.openxmlformats.org/officeDocument/2006/relationships" xmlns:p="http://schemas.openxmlformats.org/presentationml/2006/main">
  <p:tag name="GENSWF_SLIDE_UID" val="{97C273A4-D2E6-4388-82CA-BB36507FBB5F}:278"/>
</p:tagLst>
</file>

<file path=ppt/tags/tag12.xml><?xml version="1.0" encoding="utf-8"?>
<p:tagLst xmlns:a="http://schemas.openxmlformats.org/drawingml/2006/main" xmlns:r="http://schemas.openxmlformats.org/officeDocument/2006/relationships" xmlns:p="http://schemas.openxmlformats.org/presentationml/2006/main">
  <p:tag name="GENSWF_SLIDE_UID" val="{6FFCE3E5-40F2-4728-8003-B67ECF15211D}:260"/>
</p:tagLst>
</file>

<file path=ppt/tags/tag13.xml><?xml version="1.0" encoding="utf-8"?>
<p:tagLst xmlns:a="http://schemas.openxmlformats.org/drawingml/2006/main" xmlns:r="http://schemas.openxmlformats.org/officeDocument/2006/relationships" xmlns:p="http://schemas.openxmlformats.org/presentationml/2006/main">
  <p:tag name="GENSWF_SLIDE_UID" val="{17514124-FFDA-4BA7-9EEC-DA9A70E6876A}:289"/>
</p:tagLst>
</file>

<file path=ppt/tags/tag14.xml><?xml version="1.0" encoding="utf-8"?>
<p:tagLst xmlns:a="http://schemas.openxmlformats.org/drawingml/2006/main" xmlns:r="http://schemas.openxmlformats.org/officeDocument/2006/relationships" xmlns:p="http://schemas.openxmlformats.org/presentationml/2006/main">
  <p:tag name="GENSWF_SLIDE_UID" val="{FE1A3536-D311-40AC-AEE6-627673EEF7C6}:266"/>
</p:tagLst>
</file>

<file path=ppt/tags/tag15.xml><?xml version="1.0" encoding="utf-8"?>
<p:tagLst xmlns:a="http://schemas.openxmlformats.org/drawingml/2006/main" xmlns:r="http://schemas.openxmlformats.org/officeDocument/2006/relationships" xmlns:p="http://schemas.openxmlformats.org/presentationml/2006/main">
  <p:tag name="GENSWF_SLIDE_UID" val="{AB073AE2-DAA4-48C9-907D-ECC2EA36B3EE}:262"/>
</p:tagLst>
</file>

<file path=ppt/tags/tag16.xml><?xml version="1.0" encoding="utf-8"?>
<p:tagLst xmlns:a="http://schemas.openxmlformats.org/drawingml/2006/main" xmlns:r="http://schemas.openxmlformats.org/officeDocument/2006/relationships" xmlns:p="http://schemas.openxmlformats.org/presentationml/2006/main">
  <p:tag name="GENSWF_SLIDE_UID" val="{FE5F721D-0E49-43B8-AD03-FAAF6C9BFE1E}:279"/>
</p:tagLst>
</file>

<file path=ppt/tags/tag17.xml><?xml version="1.0" encoding="utf-8"?>
<p:tagLst xmlns:a="http://schemas.openxmlformats.org/drawingml/2006/main" xmlns:r="http://schemas.openxmlformats.org/officeDocument/2006/relationships" xmlns:p="http://schemas.openxmlformats.org/presentationml/2006/main">
  <p:tag name="GENSWF_SLIDE_UID" val="{897116E9-4824-43C7-8432-1A2287596B6A}:280"/>
</p:tagLst>
</file>

<file path=ppt/tags/tag18.xml><?xml version="1.0" encoding="utf-8"?>
<p:tagLst xmlns:a="http://schemas.openxmlformats.org/drawingml/2006/main" xmlns:r="http://schemas.openxmlformats.org/officeDocument/2006/relationships" xmlns:p="http://schemas.openxmlformats.org/presentationml/2006/main">
  <p:tag name="GENSWF_SLIDE_UID" val="{BE458FC9-F651-417B-B852-C4DE235BDFFA}:281"/>
</p:tagLst>
</file>

<file path=ppt/tags/tag19.xml><?xml version="1.0" encoding="utf-8"?>
<p:tagLst xmlns:a="http://schemas.openxmlformats.org/drawingml/2006/main" xmlns:r="http://schemas.openxmlformats.org/officeDocument/2006/relationships" xmlns:p="http://schemas.openxmlformats.org/presentationml/2006/main">
  <p:tag name="GENSWF_SLIDE_UID" val="{1637EECC-8ABB-47A7-85D8-03BC9C0D20A2}:282"/>
</p:tagLst>
</file>

<file path=ppt/tags/tag2.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ags/tag20.xml><?xml version="1.0" encoding="utf-8"?>
<p:tagLst xmlns:a="http://schemas.openxmlformats.org/drawingml/2006/main" xmlns:r="http://schemas.openxmlformats.org/officeDocument/2006/relationships" xmlns:p="http://schemas.openxmlformats.org/presentationml/2006/main">
  <p:tag name="GENSWF_SLIDE_UID" val="{90A90ABE-4BB9-46A5-9C89-A369E25818D6}:259"/>
</p:tagLst>
</file>

<file path=ppt/tags/tag21.xml><?xml version="1.0" encoding="utf-8"?>
<p:tagLst xmlns:a="http://schemas.openxmlformats.org/drawingml/2006/main" xmlns:r="http://schemas.openxmlformats.org/officeDocument/2006/relationships" xmlns:p="http://schemas.openxmlformats.org/presentationml/2006/main">
  <p:tag name="GENSWF_SLIDE_UID" val="{0C3367EB-390D-4243-9862-5F321E67759E}:276"/>
</p:tagLst>
</file>

<file path=ppt/tags/tag22.xml><?xml version="1.0" encoding="utf-8"?>
<p:tagLst xmlns:a="http://schemas.openxmlformats.org/drawingml/2006/main" xmlns:r="http://schemas.openxmlformats.org/officeDocument/2006/relationships" xmlns:p="http://schemas.openxmlformats.org/presentationml/2006/main">
  <p:tag name="GENSWF_SLIDE_UID" val="{5CC2495F-9347-4646-B28B-4FEA9CCCD3B7}:283"/>
</p:tagLst>
</file>

<file path=ppt/tags/tag23.xml><?xml version="1.0" encoding="utf-8"?>
<p:tagLst xmlns:a="http://schemas.openxmlformats.org/drawingml/2006/main" xmlns:r="http://schemas.openxmlformats.org/officeDocument/2006/relationships" xmlns:p="http://schemas.openxmlformats.org/presentationml/2006/main">
  <p:tag name="GENSWF_SLIDE_UID" val="{EE0DD8CF-A978-4A96-A964-13F9CEF61064}:284"/>
</p:tagLst>
</file>

<file path=ppt/tags/tag24.xml><?xml version="1.0" encoding="utf-8"?>
<p:tagLst xmlns:a="http://schemas.openxmlformats.org/drawingml/2006/main" xmlns:r="http://schemas.openxmlformats.org/officeDocument/2006/relationships" xmlns:p="http://schemas.openxmlformats.org/presentationml/2006/main">
  <p:tag name="GENSWF_SLIDE_UID" val="{5636041D-F9A3-49FC-B9E6-030D2B9EA63F}:285"/>
</p:tagLst>
</file>

<file path=ppt/tags/tag25.xml><?xml version="1.0" encoding="utf-8"?>
<p:tagLst xmlns:a="http://schemas.openxmlformats.org/drawingml/2006/main" xmlns:r="http://schemas.openxmlformats.org/officeDocument/2006/relationships" xmlns:p="http://schemas.openxmlformats.org/presentationml/2006/main">
  <p:tag name="GENSWF_SLIDE_UID" val="{73329653-B9BD-4096-8036-CE2DC90A13BE}:287"/>
</p:tagLst>
</file>

<file path=ppt/tags/tag26.xml><?xml version="1.0" encoding="utf-8"?>
<p:tagLst xmlns:a="http://schemas.openxmlformats.org/drawingml/2006/main" xmlns:r="http://schemas.openxmlformats.org/officeDocument/2006/relationships" xmlns:p="http://schemas.openxmlformats.org/presentationml/2006/main">
  <p:tag name="GENSWF_SLIDE_UID" val="{CC00B1DA-AFC3-4B86-851E-AFD93E6EB4B4}:288"/>
</p:tagLst>
</file>

<file path=ppt/tags/tag27.xml><?xml version="1.0" encoding="utf-8"?>
<p:tagLst xmlns:a="http://schemas.openxmlformats.org/drawingml/2006/main" xmlns:r="http://schemas.openxmlformats.org/officeDocument/2006/relationships" xmlns:p="http://schemas.openxmlformats.org/presentationml/2006/main">
  <p:tag name="GENSWF_SLIDE_UID" val="{6CEED05C-4ED3-4F2B-B1EF-1C9FF6C18E88}:277"/>
</p:tagLst>
</file>

<file path=ppt/tags/tag28.xml><?xml version="1.0" encoding="utf-8"?>
<p:tagLst xmlns:a="http://schemas.openxmlformats.org/drawingml/2006/main" xmlns:r="http://schemas.openxmlformats.org/officeDocument/2006/relationships" xmlns:p="http://schemas.openxmlformats.org/presentationml/2006/main">
  <p:tag name="PA" val="v5.2.11"/>
</p:tagLst>
</file>

<file path=ppt/tags/tag29.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GENSWF_SLIDE_UID" val="{6E643AE0-7198-481A-9E0A-861063AE9500}:257"/>
</p:tagLst>
</file>

<file path=ppt/tags/tag30.xml><?xml version="1.0" encoding="utf-8"?>
<p:tagLst xmlns:a="http://schemas.openxmlformats.org/drawingml/2006/main" xmlns:r="http://schemas.openxmlformats.org/officeDocument/2006/relationships" xmlns:p="http://schemas.openxmlformats.org/presentationml/2006/main">
  <p:tag name="PA" val="v5.2.11"/>
</p:tagLst>
</file>

<file path=ppt/tags/tag31.xml><?xml version="1.0" encoding="utf-8"?>
<p:tagLst xmlns:a="http://schemas.openxmlformats.org/drawingml/2006/main" xmlns:r="http://schemas.openxmlformats.org/officeDocument/2006/relationships" xmlns:p="http://schemas.openxmlformats.org/presentationml/2006/main">
  <p:tag name="PA" val="v5.2.11"/>
</p:tagLst>
</file>

<file path=ppt/tags/tag32.xml><?xml version="1.0" encoding="utf-8"?>
<p:tagLst xmlns:a="http://schemas.openxmlformats.org/drawingml/2006/main" xmlns:r="http://schemas.openxmlformats.org/officeDocument/2006/relationships" xmlns:p="http://schemas.openxmlformats.org/presentationml/2006/main">
  <p:tag name="PA" val="v5.2.11"/>
</p:tagLst>
</file>

<file path=ppt/tags/tag3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112</TotalTime>
  <Words>351</Words>
  <Application>Microsoft Office PowerPoint</Application>
  <PresentationFormat>Widescreen</PresentationFormat>
  <Paragraphs>31</Paragraphs>
  <Slides>20</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等线</vt:lpstr>
      <vt:lpstr>Aptos</vt:lpstr>
      <vt:lpstr>Arial</vt:lpstr>
      <vt:lpstr>Calibri</vt:lpstr>
      <vt:lpstr>Calibri Light</vt:lpstr>
      <vt:lpstr>Cambria</vt:lpstr>
      <vt:lpstr>Times New Roman</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 BÀI 3. VẬT LIỆU VÀ DỤNG CỤ TRỒNG HOA,CÂY CẢNH TRONG CHẬU</dc:title>
  <dc:subject>9Slide.vn</dc:subject>
  <dc:creator>Admin</dc:creator>
  <dc:description>9Slide.vn</dc:description>
  <cp:lastModifiedBy>2001hongha2001@gmail.com</cp:lastModifiedBy>
  <cp:revision>27</cp:revision>
  <dcterms:created xsi:type="dcterms:W3CDTF">2023-08-07T23:31:29Z</dcterms:created>
  <dcterms:modified xsi:type="dcterms:W3CDTF">2024-11-02T13:10:28Z</dcterms:modified>
  <cp:category>9Slide.vn</cp:category>
</cp:coreProperties>
</file>