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5.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 id="2147483709" r:id="rId6"/>
  </p:sldMasterIdLst>
  <p:notesMasterIdLst>
    <p:notesMasterId r:id="rId30"/>
  </p:notesMasterIdLst>
  <p:sldIdLst>
    <p:sldId id="359" r:id="rId7"/>
    <p:sldId id="282" r:id="rId8"/>
    <p:sldId id="2007577285" r:id="rId9"/>
    <p:sldId id="2007577275" r:id="rId10"/>
    <p:sldId id="2007577300" r:id="rId11"/>
    <p:sldId id="2007577301" r:id="rId12"/>
    <p:sldId id="2007577303" r:id="rId13"/>
    <p:sldId id="257" r:id="rId14"/>
    <p:sldId id="259" r:id="rId15"/>
    <p:sldId id="2007577302" r:id="rId16"/>
    <p:sldId id="260" r:id="rId17"/>
    <p:sldId id="2007577304" r:id="rId18"/>
    <p:sldId id="366" r:id="rId19"/>
    <p:sldId id="2007577261" r:id="rId20"/>
    <p:sldId id="2007577306" r:id="rId21"/>
    <p:sldId id="2007577307" r:id="rId22"/>
    <p:sldId id="2007577305" r:id="rId23"/>
    <p:sldId id="2007577308" r:id="rId24"/>
    <p:sldId id="4454" r:id="rId25"/>
    <p:sldId id="369" r:id="rId26"/>
    <p:sldId id="2007577309" r:id="rId27"/>
    <p:sldId id="2007577310" r:id="rId28"/>
    <p:sldId id="281"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1548" autoAdjust="0"/>
  </p:normalViewPr>
  <p:slideViewPr>
    <p:cSldViewPr snapToGrid="0">
      <p:cViewPr varScale="1">
        <p:scale>
          <a:sx n="82" d="100"/>
          <a:sy n="82" d="100"/>
        </p:scale>
        <p:origin x="70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90CCE6-4C64-408A-A22D-76D885D79938}" type="slidenum">
              <a:rPr lang="en-US" smtClean="0"/>
              <a:t>22</a:t>
            </a:fld>
            <a:endParaRPr lang="en-US"/>
          </a:p>
        </p:txBody>
      </p:sp>
    </p:spTree>
    <p:extLst>
      <p:ext uri="{BB962C8B-B14F-4D97-AF65-F5344CB8AC3E}">
        <p14:creationId xmlns:p14="http://schemas.microsoft.com/office/powerpoint/2010/main" val="2927505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5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2765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17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905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51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578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8677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3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01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3454548706"/>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796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2024/11/2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363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xml"/><Relationship Id="rId7" Type="http://schemas.openxmlformats.org/officeDocument/2006/relationships/image" Target="../media/image44.png"/><Relationship Id="rId2" Type="http://schemas.openxmlformats.org/officeDocument/2006/relationships/slideLayout" Target="../slideLayouts/slideLayout55.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tags" Target="../tags/tag14.xml"/><Relationship Id="rId5" Type="http://schemas.openxmlformats.org/officeDocument/2006/relationships/image" Target="../media/image70.pn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emf"/><Relationship Id="rId3" Type="http://schemas.openxmlformats.org/officeDocument/2006/relationships/notesSlide" Target="../notesSlides/notesSlide3.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microsoft.com/office/2007/relationships/hdphoto" Target="../media/hdphoto3.wdp"/><Relationship Id="rId10" Type="http://schemas.openxmlformats.org/officeDocument/2006/relationships/image" Target="../media/image77.jp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7.xml"/><Relationship Id="rId5" Type="http://schemas.openxmlformats.org/officeDocument/2006/relationships/image" Target="../media/image84.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86.png"/><Relationship Id="rId5" Type="http://schemas.openxmlformats.org/officeDocument/2006/relationships/image" Target="../media/image61.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slideLayout" Target="../slideLayouts/slideLayout34.xml"/><Relationship Id="rId1" Type="http://schemas.openxmlformats.org/officeDocument/2006/relationships/tags" Target="../tags/tag20.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12"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png"/><Relationship Id="rId11" Type="http://schemas.openxmlformats.org/officeDocument/2006/relationships/image" Target="../media/image50.png"/><Relationship Id="rId5" Type="http://schemas.openxmlformats.org/officeDocument/2006/relationships/image" Target="../media/image2.png"/><Relationship Id="rId10"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48.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4.xml"/><Relationship Id="rId7" Type="http://schemas.microsoft.com/office/2007/relationships/hdphoto" Target="../media/hdphoto4.wdp"/><Relationship Id="rId2" Type="http://schemas.openxmlformats.org/officeDocument/2006/relationships/slideLayout" Target="../slideLayouts/slideLayout44.xml"/><Relationship Id="rId1" Type="http://schemas.openxmlformats.org/officeDocument/2006/relationships/tags" Target="../tags/tag21.xml"/><Relationship Id="rId6" Type="http://schemas.openxmlformats.org/officeDocument/2006/relationships/image" Target="../media/image90.png"/><Relationship Id="rId5" Type="http://schemas.openxmlformats.org/officeDocument/2006/relationships/image" Target="../media/image89.emf"/><Relationship Id="rId10" Type="http://schemas.openxmlformats.org/officeDocument/2006/relationships/image" Target="../media/image92.png"/><Relationship Id="rId4" Type="http://schemas.openxmlformats.org/officeDocument/2006/relationships/image" Target="../media/image88.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93.png"/><Relationship Id="rId5" Type="http://schemas.openxmlformats.org/officeDocument/2006/relationships/image" Target="../media/image61.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3.xml"/><Relationship Id="rId6" Type="http://schemas.microsoft.com/office/2007/relationships/hdphoto" Target="../media/hdphoto6.wdp"/><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6.png"/><Relationship Id="rId4" Type="http://schemas.openxmlformats.org/officeDocument/2006/relationships/image" Target="../media/image7.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xml"/><Relationship Id="rId1" Type="http://schemas.openxmlformats.org/officeDocument/2006/relationships/tags" Target="../tags/tag5.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1.xml"/><Relationship Id="rId1" Type="http://schemas.openxmlformats.org/officeDocument/2006/relationships/tags" Target="../tags/tag8.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501209" y="2844043"/>
            <a:ext cx="9435870"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LỊCH SỬ VÀ ĐẠI LÝ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4"/>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3"/>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3"/>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custDataLst>
      <p:tags r:id="rId1"/>
    </p:custDataLst>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5">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6">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7">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7">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7">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7">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8">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9">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10">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1">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2">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3"/>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4783262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3"/>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4"/>
          <a:stretch>
            <a:fillRect/>
          </a:stretch>
        </p:blipFill>
        <p:spPr>
          <a:xfrm>
            <a:off x="8067675" y="2793063"/>
            <a:ext cx="3838284" cy="1921811"/>
          </a:xfrm>
          <a:prstGeom prst="rect">
            <a:avLst/>
          </a:prstGeom>
        </p:spPr>
      </p:pic>
    </p:spTree>
    <p:custDataLst>
      <p:tags r:id="rId1"/>
    </p:custDataLst>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
            <a:ext cx="12192000" cy="6858001"/>
          </a:xfrm>
          <a:prstGeom prst="rect">
            <a:avLst/>
          </a:prstGeom>
        </p:spPr>
      </p:pic>
    </p:spTree>
    <p:custDataLst>
      <p:tags r:id="rId1"/>
    </p:custDataLst>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custDataLst>
      <p:tags r:id="rId1"/>
    </p:custDataLst>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6"/>
          <a:stretch>
            <a:fillRect/>
          </a:stretch>
        </p:blipFill>
        <p:spPr>
          <a:xfrm>
            <a:off x="2294388" y="2005854"/>
            <a:ext cx="8650974" cy="2560542"/>
          </a:xfrm>
          <a:prstGeom prst="rect">
            <a:avLst/>
          </a:prstGeom>
        </p:spPr>
      </p:pic>
    </p:spTree>
    <p:custDataLst>
      <p:tags r:id="rId1"/>
    </p:custDataLst>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custDataLst>
      <p:tags r:id="rId1"/>
    </p:custDataLst>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custDataLst>
      <p:tags r:id="rId1"/>
    </p:custDataLst>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5">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10"/>
          <a:stretch>
            <a:fillRect/>
          </a:stretch>
        </p:blipFill>
        <p:spPr>
          <a:xfrm>
            <a:off x="3373768" y="761238"/>
            <a:ext cx="5163760" cy="1920406"/>
          </a:xfrm>
          <a:prstGeom prst="rect">
            <a:avLst/>
          </a:prstGeom>
        </p:spPr>
      </p:pic>
    </p:spTree>
    <p:custDataLst>
      <p:tags r:id="rId1"/>
    </p:custDataLst>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6"/>
          <a:stretch>
            <a:fillRect/>
          </a:stretch>
        </p:blipFill>
        <p:spPr>
          <a:xfrm>
            <a:off x="2763454" y="2088531"/>
            <a:ext cx="7388992" cy="2566638"/>
          </a:xfrm>
          <a:prstGeom prst="rect">
            <a:avLst/>
          </a:prstGeom>
        </p:spPr>
      </p:pic>
    </p:spTree>
    <p:custDataLst>
      <p:tags r:id="rId1"/>
    </p:custDataLst>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10"/>
          <a:stretch>
            <a:fillRect/>
          </a:stretch>
        </p:blipFill>
        <p:spPr>
          <a:xfrm>
            <a:off x="466724" y="906552"/>
            <a:ext cx="6367665" cy="3034959"/>
          </a:xfrm>
          <a:prstGeom prst="rect">
            <a:avLst/>
          </a:prstGeom>
        </p:spPr>
      </p:pic>
    </p:spTree>
    <p:custDataLst>
      <p:tags r:id="rId1"/>
    </p:custDataLst>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3"/>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4"/>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5"/>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custDataLst>
      <p:tags r:id="rId1"/>
    </p:custDataLst>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3"/>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custDataLst>
      <p:tags r:id="rId1"/>
    </p:custDataLst>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3"/>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7EFF132-0731-4A6E-9154-BD8C375D84F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LS-ĐL-Tuần 8-20241102T130802Z-001\\LS-ĐL-Tuần 8\\LS-ĐL-Tuần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7 - Đền hùng và lễ giỗ tổ Hùng Vương"/>
</p:tagLst>
</file>

<file path=ppt/tags/tag10.xml><?xml version="1.0" encoding="utf-8"?>
<p:tagLst xmlns:a="http://schemas.openxmlformats.org/drawingml/2006/main" xmlns:r="http://schemas.openxmlformats.org/officeDocument/2006/relationships" xmlns:p="http://schemas.openxmlformats.org/presentationml/2006/main">
  <p:tag name="GENSWF_SLIDE_UID" val="{0D10171A-841D-4F64-942D-F2263CA2F5B5}:259"/>
</p:tagLst>
</file>

<file path=ppt/tags/tag11.xml><?xml version="1.0" encoding="utf-8"?>
<p:tagLst xmlns:a="http://schemas.openxmlformats.org/drawingml/2006/main" xmlns:r="http://schemas.openxmlformats.org/officeDocument/2006/relationships" xmlns:p="http://schemas.openxmlformats.org/presentationml/2006/main">
  <p:tag name="GENSWF_SLIDE_UID" val="{9FB1B2E9-86C4-41F1-ACAD-67BDEF42D87F}:2007577302"/>
</p:tagLst>
</file>

<file path=ppt/tags/tag12.xml><?xml version="1.0" encoding="utf-8"?>
<p:tagLst xmlns:a="http://schemas.openxmlformats.org/drawingml/2006/main" xmlns:r="http://schemas.openxmlformats.org/officeDocument/2006/relationships" xmlns:p="http://schemas.openxmlformats.org/presentationml/2006/main">
  <p:tag name="GENSWF_SLIDE_UID" val="{AB2B978B-18A8-4349-93B0-49DFD10396D7}:260"/>
</p:tagLst>
</file>

<file path=ppt/tags/tag13.xml><?xml version="1.0" encoding="utf-8"?>
<p:tagLst xmlns:a="http://schemas.openxmlformats.org/drawingml/2006/main" xmlns:r="http://schemas.openxmlformats.org/officeDocument/2006/relationships" xmlns:p="http://schemas.openxmlformats.org/presentationml/2006/main">
  <p:tag name="GENSWF_SLIDE_UID" val="{551DC52D-7CC9-4DB5-A877-FD0CD1E18ED5}:2007577304"/>
</p:tagLst>
</file>

<file path=ppt/tags/tag14.xml><?xml version="1.0" encoding="utf-8"?>
<p:tagLst xmlns:a="http://schemas.openxmlformats.org/drawingml/2006/main" xmlns:r="http://schemas.openxmlformats.org/officeDocument/2006/relationships" xmlns:p="http://schemas.openxmlformats.org/presentationml/2006/main">
  <p:tag name="GENSWF_SLIDE_UID" val="{BD6DAA44-0C69-4834-97EA-8D44572F9D38}:366"/>
</p:tagLst>
</file>

<file path=ppt/tags/tag15.xml><?xml version="1.0" encoding="utf-8"?>
<p:tagLst xmlns:a="http://schemas.openxmlformats.org/drawingml/2006/main" xmlns:r="http://schemas.openxmlformats.org/officeDocument/2006/relationships" xmlns:p="http://schemas.openxmlformats.org/presentationml/2006/main">
  <p:tag name="GENSWF_SLIDE_UID" val="{2F5FFF43-1763-48CD-914C-83F13050DC6E}:2007577261"/>
</p:tagLst>
</file>

<file path=ppt/tags/tag16.xml><?xml version="1.0" encoding="utf-8"?>
<p:tagLst xmlns:a="http://schemas.openxmlformats.org/drawingml/2006/main" xmlns:r="http://schemas.openxmlformats.org/officeDocument/2006/relationships" xmlns:p="http://schemas.openxmlformats.org/presentationml/2006/main">
  <p:tag name="GENSWF_SLIDE_UID" val="{56998B4F-EC3D-4ACF-882E-22577B8FE499}:2007577306"/>
</p:tagLst>
</file>

<file path=ppt/tags/tag17.xml><?xml version="1.0" encoding="utf-8"?>
<p:tagLst xmlns:a="http://schemas.openxmlformats.org/drawingml/2006/main" xmlns:r="http://schemas.openxmlformats.org/officeDocument/2006/relationships" xmlns:p="http://schemas.openxmlformats.org/presentationml/2006/main">
  <p:tag name="GENSWF_SLIDE_UID" val="{D66DE6AF-A316-47C1-8730-CBAAC928AEA8}:2007577307"/>
</p:tagLst>
</file>

<file path=ppt/tags/tag18.xml><?xml version="1.0" encoding="utf-8"?>
<p:tagLst xmlns:a="http://schemas.openxmlformats.org/drawingml/2006/main" xmlns:r="http://schemas.openxmlformats.org/officeDocument/2006/relationships" xmlns:p="http://schemas.openxmlformats.org/presentationml/2006/main">
  <p:tag name="GENSWF_SLIDE_UID" val="{9A319DF5-6E39-44EE-BAAA-47FDA8120D5A}:2007577305"/>
</p:tagLst>
</file>

<file path=ppt/tags/tag19.xml><?xml version="1.0" encoding="utf-8"?>
<p:tagLst xmlns:a="http://schemas.openxmlformats.org/drawingml/2006/main" xmlns:r="http://schemas.openxmlformats.org/officeDocument/2006/relationships" xmlns:p="http://schemas.openxmlformats.org/presentationml/2006/main">
  <p:tag name="GENSWF_SLIDE_UID" val="{F232A4AD-D25D-4BB0-AA96-0649B75B355B}:2007577308"/>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96A98395-9A1F-4D0B-A8A5-275EE4133FB1}:4454"/>
</p:tagLst>
</file>

<file path=ppt/tags/tag21.xml><?xml version="1.0" encoding="utf-8"?>
<p:tagLst xmlns:a="http://schemas.openxmlformats.org/drawingml/2006/main" xmlns:r="http://schemas.openxmlformats.org/officeDocument/2006/relationships" xmlns:p="http://schemas.openxmlformats.org/presentationml/2006/main">
  <p:tag name="GENSWF_SLIDE_UID" val="{0FBF87CB-9F29-42BC-82DA-CD3A23B69DF7}:369"/>
</p:tagLst>
</file>

<file path=ppt/tags/tag22.xml><?xml version="1.0" encoding="utf-8"?>
<p:tagLst xmlns:a="http://schemas.openxmlformats.org/drawingml/2006/main" xmlns:r="http://schemas.openxmlformats.org/officeDocument/2006/relationships" xmlns:p="http://schemas.openxmlformats.org/presentationml/2006/main">
  <p:tag name="GENSWF_SLIDE_UID" val="{CB37A565-1628-47C0-8B4F-90E9CB7C1AE7}:2007577309"/>
</p:tagLst>
</file>

<file path=ppt/tags/tag23.xml><?xml version="1.0" encoding="utf-8"?>
<p:tagLst xmlns:a="http://schemas.openxmlformats.org/drawingml/2006/main" xmlns:r="http://schemas.openxmlformats.org/officeDocument/2006/relationships" xmlns:p="http://schemas.openxmlformats.org/presentationml/2006/main">
  <p:tag name="GENSWF_SLIDE_UID" val="{6964BC48-60F4-4BD6-9B1D-9E002A469423}:2007577310"/>
</p:tagLst>
</file>

<file path=ppt/tags/tag24.xml><?xml version="1.0" encoding="utf-8"?>
<p:tagLst xmlns:a="http://schemas.openxmlformats.org/drawingml/2006/main" xmlns:r="http://schemas.openxmlformats.org/officeDocument/2006/relationships" xmlns:p="http://schemas.openxmlformats.org/presentationml/2006/main">
  <p:tag name="GENSWF_SLIDE_UID" val="{0D722759-2F56-4779-8660-D619E155E833}:281"/>
</p:tagLst>
</file>

<file path=ppt/tags/tag3.xml><?xml version="1.0" encoding="utf-8"?>
<p:tagLst xmlns:a="http://schemas.openxmlformats.org/drawingml/2006/main" xmlns:r="http://schemas.openxmlformats.org/officeDocument/2006/relationships" xmlns:p="http://schemas.openxmlformats.org/presentationml/2006/main">
  <p:tag name="GENSWF_SLIDE_UID" val="{5037BEEA-DAB3-486E-AF69-98A11F2C83F2}:282"/>
</p:tagLst>
</file>

<file path=ppt/tags/tag4.xml><?xml version="1.0" encoding="utf-8"?>
<p:tagLst xmlns:a="http://schemas.openxmlformats.org/drawingml/2006/main" xmlns:r="http://schemas.openxmlformats.org/officeDocument/2006/relationships" xmlns:p="http://schemas.openxmlformats.org/presentationml/2006/main">
  <p:tag name="GENSWF_SLIDE_UID" val="{C1EB59A3-1658-4ABC-9EE7-A1A20106070A}:2007577285"/>
</p:tagLst>
</file>

<file path=ppt/tags/tag5.xml><?xml version="1.0" encoding="utf-8"?>
<p:tagLst xmlns:a="http://schemas.openxmlformats.org/drawingml/2006/main" xmlns:r="http://schemas.openxmlformats.org/officeDocument/2006/relationships" xmlns:p="http://schemas.openxmlformats.org/presentationml/2006/main">
  <p:tag name="GENSWF_SLIDE_UID" val="{0519362A-0972-4A52-A28E-5ED8178D30C1}:2007577275"/>
</p:tagLst>
</file>

<file path=ppt/tags/tag6.xml><?xml version="1.0" encoding="utf-8"?>
<p:tagLst xmlns:a="http://schemas.openxmlformats.org/drawingml/2006/main" xmlns:r="http://schemas.openxmlformats.org/officeDocument/2006/relationships" xmlns:p="http://schemas.openxmlformats.org/presentationml/2006/main">
  <p:tag name="GENSWF_SLIDE_UID" val="{D396EDAE-0518-464A-9B20-EB9451160AD8}:2007577300"/>
</p:tagLst>
</file>

<file path=ppt/tags/tag7.xml><?xml version="1.0" encoding="utf-8"?>
<p:tagLst xmlns:a="http://schemas.openxmlformats.org/drawingml/2006/main" xmlns:r="http://schemas.openxmlformats.org/officeDocument/2006/relationships" xmlns:p="http://schemas.openxmlformats.org/presentationml/2006/main">
  <p:tag name="GENSWF_SLIDE_UID" val="{448025E6-BC7F-4CE1-9457-645A4F355F35}:2007577301"/>
</p:tagLst>
</file>

<file path=ppt/tags/tag8.xml><?xml version="1.0" encoding="utf-8"?>
<p:tagLst xmlns:a="http://schemas.openxmlformats.org/drawingml/2006/main" xmlns:r="http://schemas.openxmlformats.org/officeDocument/2006/relationships" xmlns:p="http://schemas.openxmlformats.org/presentationml/2006/main">
  <p:tag name="GENSWF_SLIDE_UID" val="{32662EE2-E1E7-46F8-86F3-8F99825B03D3}:2007577303"/>
</p:tagLst>
</file>

<file path=ppt/tags/tag9.xml><?xml version="1.0" encoding="utf-8"?>
<p:tagLst xmlns:a="http://schemas.openxmlformats.org/drawingml/2006/main" xmlns:r="http://schemas.openxmlformats.org/officeDocument/2006/relationships" xmlns:p="http://schemas.openxmlformats.org/presentationml/2006/main">
  <p:tag name="GENSWF_SLIDE_UID" val="{177E57CA-8871-4895-BB92-3607A9BA383F}:2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389</Words>
  <Application>Microsoft Office PowerPoint</Application>
  <PresentationFormat>Widescreen</PresentationFormat>
  <Paragraphs>32</Paragraphs>
  <Slides>23</Slides>
  <Notes>5</Notes>
  <HiddenSlides>0</HiddenSlides>
  <MMClips>1</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23</vt:i4>
      </vt:variant>
    </vt:vector>
  </HeadingPairs>
  <TitlesOfParts>
    <vt:vector size="40" baseType="lpstr">
      <vt:lpstr>等线</vt:lpstr>
      <vt:lpstr>微软雅黑</vt:lpstr>
      <vt:lpstr>Arial</vt:lpstr>
      <vt:lpstr>Calibri</vt:lpstr>
      <vt:lpstr>Cambria</vt:lpstr>
      <vt:lpstr>Georgia</vt:lpstr>
      <vt:lpstr>Segoe UI Historic</vt:lpstr>
      <vt:lpstr>Times New Roman</vt:lpstr>
      <vt:lpstr>UTM Guanine</vt:lpstr>
      <vt:lpstr>Wingdings</vt:lpstr>
      <vt:lpstr>南构明史稿鉴</vt:lpstr>
      <vt:lpstr>Office 主题​​</vt:lpstr>
      <vt:lpstr>Office 主题</vt:lpstr>
      <vt:lpstr>1_Simple Light</vt:lpstr>
      <vt:lpstr>Office Theme</vt:lpstr>
      <vt:lpstr>2_Office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7 - Đền hùng và lễ giỗ tổ Hùng Vương</dc:title>
  <dc:subject>9Slide.vn</dc:subject>
  <dc:creator>Admin</dc:creator>
  <dc:description>9Slide.vn</dc:description>
  <cp:lastModifiedBy>2001hongha2001@gmail.com</cp:lastModifiedBy>
  <cp:revision>35</cp:revision>
  <dcterms:created xsi:type="dcterms:W3CDTF">2023-08-09T03:47:40Z</dcterms:created>
  <dcterms:modified xsi:type="dcterms:W3CDTF">2024-11-02T13:15:39Z</dcterms:modified>
  <cp:category>9Slide.vn</cp:category>
</cp:coreProperties>
</file>