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724" r:id="rId3"/>
    <p:sldMasterId id="2147483740" r:id="rId4"/>
    <p:sldMasterId id="2147483749" r:id="rId5"/>
    <p:sldMasterId id="2147483767" r:id="rId6"/>
  </p:sldMasterIdLst>
  <p:notesMasterIdLst>
    <p:notesMasterId r:id="rId31"/>
  </p:notesMasterIdLst>
  <p:sldIdLst>
    <p:sldId id="568" r:id="rId7"/>
    <p:sldId id="569" r:id="rId8"/>
    <p:sldId id="266" r:id="rId9"/>
    <p:sldId id="571" r:id="rId10"/>
    <p:sldId id="555" r:id="rId11"/>
    <p:sldId id="267" r:id="rId12"/>
    <p:sldId id="570" r:id="rId13"/>
    <p:sldId id="572" r:id="rId14"/>
    <p:sldId id="291" r:id="rId15"/>
    <p:sldId id="557" r:id="rId16"/>
    <p:sldId id="558" r:id="rId17"/>
    <p:sldId id="573" r:id="rId18"/>
    <p:sldId id="559" r:id="rId19"/>
    <p:sldId id="560" r:id="rId20"/>
    <p:sldId id="561" r:id="rId21"/>
    <p:sldId id="268" r:id="rId22"/>
    <p:sldId id="562" r:id="rId23"/>
    <p:sldId id="293" r:id="rId24"/>
    <p:sldId id="295" r:id="rId25"/>
    <p:sldId id="563" r:id="rId26"/>
    <p:sldId id="565" r:id="rId27"/>
    <p:sldId id="296" r:id="rId28"/>
    <p:sldId id="297" r:id="rId29"/>
    <p:sldId id="26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69" d="100"/>
          <a:sy n="69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3958A7-E0F6-4524-B21B-C7C0C5DA782B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C44195-EE9F-4C49-B7FE-A5D42C8C9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219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C44195-EE9F-4C49-B7FE-A5D42C8C9DA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8649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E63466FD-C19C-4898-B5D4-6BD9B87FA59A}" type="slidenum">
              <a:rPr lang="vi-VN" sz="120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fld>
            <a:endParaRPr lang="vi-VN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2318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98219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9C32AECF-7DB9-4FA4-A714-E4D7F510A9F7}" type="slidenum">
              <a:rPr lang="en-US" sz="1200" b="1" smtClean="0">
                <a:latin typeface="Arial" panose="020B0604020202020204" pitchFamily="34" charset="0"/>
                <a:cs typeface="Arial" panose="020B0604020202020204" pitchFamily="34" charset="0"/>
              </a:rPr>
              <a:t>15</a:t>
            </a:fld>
            <a:endParaRPr 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328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E63466FD-C19C-4898-B5D4-6BD9B87FA59A}" type="slidenum">
              <a:rPr lang="vi-VN" sz="1200" smtClean="0">
                <a:latin typeface="Arial" panose="020B0604020202020204" pitchFamily="34" charset="0"/>
                <a:cs typeface="Arial" panose="020B0604020202020204" pitchFamily="34" charset="0"/>
              </a:rPr>
              <a:t>17</a:t>
            </a:fld>
            <a:endParaRPr lang="vi-VN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0718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9690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>
                <a:cs typeface="Arial" panose="020B0604020202020204" pitchFamily="34" charset="0"/>
              </a:rPr>
              <a:t>Trăng ơi ... từ đâu đến</a:t>
            </a: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06947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44195-EE9F-4C49-B7FE-A5D42C8C9DA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5789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smtClean="0">
                <a:sym typeface="+mn-ea"/>
              </a:rPr>
              <a:t>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44195-EE9F-4C49-B7FE-A5D42C8C9DA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788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2DEDC8-F581-455B-85E1-5B2F4409ED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1715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44195-EE9F-4C49-B7FE-A5D42C8C9DA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215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46839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251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44195-EE9F-4C49-B7FE-A5D42C8C9DA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748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C44195-EE9F-4C49-B7FE-A5D42C8C9D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36776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6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2889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017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152400"/>
            <a:ext cx="10261600" cy="5334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A63125-A894-4A8F-AFF0-41AE916462B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79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536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640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8079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1598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3437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5559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421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8815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010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800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5150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4584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152400"/>
            <a:ext cx="10261600" cy="5334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A63125-A894-4A8F-AFF0-41AE916462B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0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D72A-6193-4F21-9903-E6C93A3ACCB5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58C08-FE6F-4F1A-9733-2F1F4253A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429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D72A-6193-4F21-9903-E6C93A3ACCB5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58C08-FE6F-4F1A-9733-2F1F4253A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2892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D72A-6193-4F21-9903-E6C93A3ACCB5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58C08-FE6F-4F1A-9733-2F1F4253A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725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D72A-6193-4F21-9903-E6C93A3ACCB5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58C08-FE6F-4F1A-9733-2F1F4253A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04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D72A-6193-4F21-9903-E6C93A3ACCB5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58C08-FE6F-4F1A-9733-2F1F4253A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7815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D72A-6193-4F21-9903-E6C93A3ACCB5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58C08-FE6F-4F1A-9733-2F1F4253A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6685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D72A-6193-4F21-9903-E6C93A3ACCB5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58C08-FE6F-4F1A-9733-2F1F4253A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9376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D72A-6193-4F21-9903-E6C93A3ACCB5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58C08-FE6F-4F1A-9733-2F1F4253A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2970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D72A-6193-4F21-9903-E6C93A3ACCB5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58C08-FE6F-4F1A-9733-2F1F4253A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6594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D72A-6193-4F21-9903-E6C93A3ACCB5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58C08-FE6F-4F1A-9733-2F1F4253A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0240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D72A-6193-4F21-9903-E6C93A3ACCB5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58C08-FE6F-4F1A-9733-2F1F4253A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6693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277" tIns="43142" rIns="86277" bIns="43142" rtlCol="0" anchor="ctr"/>
          <a:lstStyle/>
          <a:p>
            <a:pPr algn="ctr"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 sz="170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5" t="21397" r="34699" b="21468"/>
          <a:stretch/>
        </p:blipFill>
        <p:spPr>
          <a:xfrm>
            <a:off x="0" y="0"/>
            <a:ext cx="1015285" cy="101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197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981079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772324356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4210647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0131113"/>
      </p:ext>
    </p:extLst>
  </p:cSld>
  <p:clrMapOvr>
    <a:masterClrMapping/>
  </p:clrMapOvr>
  <p:transition>
    <p:cut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957740012"/>
      </p:ext>
    </p:extLst>
  </p:cSld>
  <p:clrMapOvr>
    <a:masterClrMapping/>
  </p:clrMapOvr>
  <p:transition>
    <p:cut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54598"/>
      </p:ext>
    </p:extLst>
  </p:cSld>
  <p:clrMapOvr>
    <a:masterClrMapping/>
  </p:clrMapOvr>
  <p:transition>
    <p:cut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551493323"/>
      </p:ext>
    </p:extLst>
  </p:cSld>
  <p:clrMapOvr>
    <a:masterClrMapping/>
  </p:clrMapOvr>
  <p:transition>
    <p:cut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4377">
                <a:buClrTx/>
              </a:pPr>
              <a:t>10/28/2024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4377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147224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4377">
                <a:buClrTx/>
              </a:pPr>
              <a:t>10/28/2024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4377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829481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4377">
                <a:buClrTx/>
              </a:pPr>
              <a:t>10/28/2024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4377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354068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4377">
                <a:buClrTx/>
              </a:pPr>
              <a:t>10/28/2024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4377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814363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4377">
                <a:buClrTx/>
              </a:pPr>
              <a:t>10/28/2024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4377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7797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4377">
                <a:buClrTx/>
              </a:pPr>
              <a:t>10/28/2024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4377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395155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4377">
                <a:buClrTx/>
              </a:pPr>
              <a:t>10/28/2024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4377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930997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4377">
                <a:buClrTx/>
              </a:pPr>
              <a:t>10/28/2024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4377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100011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4377">
                <a:buClrTx/>
              </a:pPr>
              <a:t>10/28/2024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4377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474814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4377">
                <a:buClrTx/>
              </a:pPr>
              <a:t>10/28/2024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4377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616410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4377">
                <a:buClrTx/>
              </a:pPr>
              <a:t>10/28/2024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4377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060701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4991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83283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9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3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2" y="6021389"/>
            <a:ext cx="2400300" cy="95885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82553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950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7" y="108237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11"/>
            <a:ext cx="12192000" cy="35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56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9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pPr>
                <a:defRPr/>
              </a:pPr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91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pPr>
                <a:defRPr/>
              </a:pPr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60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8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9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9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9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9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9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9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pPr>
                <a:defRPr/>
              </a:pPr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09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pPr>
                <a:defRPr/>
              </a:pPr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8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7" indent="0">
              <a:buNone/>
              <a:defRPr sz="2000" b="1"/>
            </a:lvl2pPr>
            <a:lvl3pPr marL="913992" indent="0">
              <a:buNone/>
              <a:defRPr sz="1900" b="1"/>
            </a:lvl3pPr>
            <a:lvl4pPr marL="1370988" indent="0">
              <a:buNone/>
              <a:defRPr sz="1600" b="1"/>
            </a:lvl4pPr>
            <a:lvl5pPr marL="1827984" indent="0">
              <a:buNone/>
              <a:defRPr sz="1600" b="1"/>
            </a:lvl5pPr>
            <a:lvl6pPr marL="2284990" indent="0">
              <a:buNone/>
              <a:defRPr sz="1600" b="1"/>
            </a:lvl6pPr>
            <a:lvl7pPr marL="2741974" indent="0">
              <a:buNone/>
              <a:defRPr sz="1600" b="1"/>
            </a:lvl7pPr>
            <a:lvl8pPr marL="3198960" indent="0">
              <a:buNone/>
              <a:defRPr sz="1600" b="1"/>
            </a:lvl8pPr>
            <a:lvl9pPr marL="365594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2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7" indent="0">
              <a:buNone/>
              <a:defRPr sz="2000" b="1"/>
            </a:lvl2pPr>
            <a:lvl3pPr marL="913992" indent="0">
              <a:buNone/>
              <a:defRPr sz="1900" b="1"/>
            </a:lvl3pPr>
            <a:lvl4pPr marL="1370988" indent="0">
              <a:buNone/>
              <a:defRPr sz="1600" b="1"/>
            </a:lvl4pPr>
            <a:lvl5pPr marL="1827984" indent="0">
              <a:buNone/>
              <a:defRPr sz="1600" b="1"/>
            </a:lvl5pPr>
            <a:lvl6pPr marL="2284990" indent="0">
              <a:buNone/>
              <a:defRPr sz="1600" b="1"/>
            </a:lvl6pPr>
            <a:lvl7pPr marL="2741974" indent="0">
              <a:buNone/>
              <a:defRPr sz="1600" b="1"/>
            </a:lvl7pPr>
            <a:lvl8pPr marL="3198960" indent="0">
              <a:buNone/>
              <a:defRPr sz="1600" b="1"/>
            </a:lvl8pPr>
            <a:lvl9pPr marL="365594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pPr>
                <a:defRPr/>
              </a:pPr>
              <a:t>10/28/2024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72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pPr>
                <a:defRPr/>
              </a:pPr>
              <a:t>10/28/2024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5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pPr>
                <a:defRPr/>
              </a:pPr>
              <a:t>10/28/2024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7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87" indent="0">
              <a:buNone/>
              <a:defRPr sz="1200"/>
            </a:lvl2pPr>
            <a:lvl3pPr marL="913992" indent="0">
              <a:buNone/>
              <a:defRPr sz="1100"/>
            </a:lvl3pPr>
            <a:lvl4pPr marL="1370988" indent="0">
              <a:buNone/>
              <a:defRPr sz="900"/>
            </a:lvl4pPr>
            <a:lvl5pPr marL="1827984" indent="0">
              <a:buNone/>
              <a:defRPr sz="900"/>
            </a:lvl5pPr>
            <a:lvl6pPr marL="2284990" indent="0">
              <a:buNone/>
              <a:defRPr sz="900"/>
            </a:lvl6pPr>
            <a:lvl7pPr marL="2741974" indent="0">
              <a:buNone/>
              <a:defRPr sz="900"/>
            </a:lvl7pPr>
            <a:lvl8pPr marL="3198960" indent="0">
              <a:buNone/>
              <a:defRPr sz="900"/>
            </a:lvl8pPr>
            <a:lvl9pPr marL="365594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pPr>
                <a:defRPr/>
              </a:pPr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89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987" indent="0">
              <a:buNone/>
              <a:defRPr sz="2800"/>
            </a:lvl2pPr>
            <a:lvl3pPr marL="913992" indent="0">
              <a:buNone/>
              <a:defRPr sz="2400"/>
            </a:lvl3pPr>
            <a:lvl4pPr marL="1370988" indent="0">
              <a:buNone/>
              <a:defRPr sz="2000"/>
            </a:lvl4pPr>
            <a:lvl5pPr marL="1827984" indent="0">
              <a:buNone/>
              <a:defRPr sz="2000"/>
            </a:lvl5pPr>
            <a:lvl6pPr marL="2284990" indent="0">
              <a:buNone/>
              <a:defRPr sz="2000"/>
            </a:lvl6pPr>
            <a:lvl7pPr marL="2741974" indent="0">
              <a:buNone/>
              <a:defRPr sz="2000"/>
            </a:lvl7pPr>
            <a:lvl8pPr marL="3198960" indent="0">
              <a:buNone/>
              <a:defRPr sz="2000"/>
            </a:lvl8pPr>
            <a:lvl9pPr marL="3655947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61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87" indent="0">
              <a:buNone/>
              <a:defRPr sz="1200"/>
            </a:lvl2pPr>
            <a:lvl3pPr marL="913992" indent="0">
              <a:buNone/>
              <a:defRPr sz="1100"/>
            </a:lvl3pPr>
            <a:lvl4pPr marL="1370988" indent="0">
              <a:buNone/>
              <a:defRPr sz="900"/>
            </a:lvl4pPr>
            <a:lvl5pPr marL="1827984" indent="0">
              <a:buNone/>
              <a:defRPr sz="900"/>
            </a:lvl5pPr>
            <a:lvl6pPr marL="2284990" indent="0">
              <a:buNone/>
              <a:defRPr sz="900"/>
            </a:lvl6pPr>
            <a:lvl7pPr marL="2741974" indent="0">
              <a:buNone/>
              <a:defRPr sz="900"/>
            </a:lvl7pPr>
            <a:lvl8pPr marL="3198960" indent="0">
              <a:buNone/>
              <a:defRPr sz="900"/>
            </a:lvl8pPr>
            <a:lvl9pPr marL="365594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pPr>
                <a:defRPr/>
              </a:pPr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2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pPr>
                <a:defRPr/>
              </a:pPr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68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pPr>
                <a:defRPr/>
              </a:pPr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4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39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3"/>
            <a:ext cx="12192015" cy="2247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38400" cy="8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76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2"/>
            <a:ext cx="4011084" cy="116205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40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C5C46-425D-4430-A476-AE35FFC526CA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5" t="21397" r="34699" b="21468"/>
          <a:stretch/>
        </p:blipFill>
        <p:spPr>
          <a:xfrm>
            <a:off x="101957" y="44449"/>
            <a:ext cx="1015285" cy="101179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36" r:id="rId12"/>
    <p:sldLayoutId id="2147483739" r:id="rId13"/>
  </p:sldLayoutIdLst>
  <p:timing>
    <p:tnLst>
      <p:par>
        <p:cTn id="1" dur="indefinite" restart="never" nodeType="tmRoot"/>
      </p:par>
    </p:tnLst>
  </p:timing>
  <p:txStyles>
    <p:titleStyle>
      <a:lvl1pPr algn="ctr" defTabSz="822960" rtl="0" eaLnBrk="1" latinLnBrk="0" hangingPunct="1"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8610" indent="-30861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669290" indent="-257810" algn="l" defTabSz="822960" rtl="0" eaLnBrk="1" latinLnBrk="0" hangingPunct="1">
        <a:spcBef>
          <a:spcPct val="24000"/>
        </a:spcBef>
        <a:buFont typeface="Arial" panose="020B0604020202020204" pitchFamily="34" charset="0"/>
        <a:buChar char="–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5" t="21397" r="34699" b="21468"/>
          <a:stretch/>
        </p:blipFill>
        <p:spPr>
          <a:xfrm>
            <a:off x="0" y="0"/>
            <a:ext cx="1015285" cy="101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653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37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FD72A-6193-4F21-9903-E6C93A3ACCB5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58C08-FE6F-4F1A-9733-2F1F4253ACD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5" t="21397" r="34699" b="21468"/>
          <a:stretch/>
        </p:blipFill>
        <p:spPr>
          <a:xfrm>
            <a:off x="0" y="16110"/>
            <a:ext cx="1015285" cy="101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838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400" y="365793"/>
            <a:ext cx="10515225" cy="1324638"/>
          </a:xfrm>
          <a:prstGeom prst="rect">
            <a:avLst/>
          </a:prstGeom>
        </p:spPr>
        <p:txBody>
          <a:bodyPr vert="horz" lIns="86277" tIns="43142" rIns="86277" bIns="4314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400" y="1825901"/>
            <a:ext cx="10515225" cy="4351729"/>
          </a:xfrm>
          <a:prstGeom prst="rect">
            <a:avLst/>
          </a:prstGeom>
        </p:spPr>
        <p:txBody>
          <a:bodyPr vert="horz" lIns="86277" tIns="43142" rIns="86277" bIns="4314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32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2024/10/28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23" y="6356775"/>
            <a:ext cx="4115176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209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38400" cy="8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794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</p:sldLayoutIdLst>
  <p:transition>
    <p:cut/>
  </p:transition>
  <p:timing>
    <p:tnLst>
      <p:par>
        <p:cTn id="1" dur="indefinite" restart="never" nodeType="tmRoot"/>
      </p:par>
    </p:tnLst>
  </p:timing>
  <p:txStyles>
    <p:titleStyle>
      <a:lvl1pPr algn="l" defTabSz="862758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686" indent="-215686" algn="l" defTabSz="862758" rtl="0" eaLnBrk="1" latinLnBrk="0" hangingPunct="1">
        <a:lnSpc>
          <a:spcPct val="90000"/>
        </a:lnSpc>
        <a:spcBef>
          <a:spcPts val="94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47072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78444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830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213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72587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0396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3534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6672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1380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62758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94141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5521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56896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588275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19657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51035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buFont typeface="Arial"/>
              <a:buNone/>
            </a:pPr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buFont typeface="Arial"/>
                <a:buNone/>
              </a:pPr>
              <a:t>10/28/2024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buFont typeface="Arial"/>
              <a:buNone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buFont typeface="Arial"/>
              <a:buNone/>
            </a:pPr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buFont typeface="Arial"/>
                <a:buNone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38400" cy="8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990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  <p:sldLayoutId id="2147483766" r:id="rId17"/>
  </p:sldLayoutIdLst>
  <p:timing>
    <p:tnLst>
      <p:par>
        <p:cTn id="1" dur="indefinite" restart="never" nodeType="tmRoot"/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4" tIns="45718" rIns="91404" bIns="45718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4" tIns="45718" rIns="91404" bIns="45718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04" tIns="45718" rIns="91404" bIns="45718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defTabSz="913992">
              <a:defRPr/>
            </a:pPr>
            <a:fld id="{D7CF0933-AD9A-483E-B55D-B968C5CAA30A}" type="datetimeFigureOut">
              <a:rPr lang="en-US" smtClean="0"/>
              <a:pPr defTabSz="913992">
                <a:defRPr/>
              </a:pPr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04" tIns="45718" rIns="91404" bIns="45718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defTabSz="913992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04" tIns="45718" rIns="91404" bIns="45718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defTabSz="913992">
              <a:defRPr/>
            </a:pPr>
            <a:fld id="{7E8B42BE-97E8-4C84-9448-6C66074E824B}" type="slidenum">
              <a:rPr lang="en-US" smtClean="0"/>
              <a:pPr defTabSz="913992">
                <a:defRPr/>
              </a:pPr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38400" cy="8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590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698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399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09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798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754" indent="-34275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15" indent="-28563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94" indent="-22850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80" indent="-22850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467" indent="-22850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472" indent="-228504" algn="l" defTabSz="9139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468" indent="-228504" algn="l" defTabSz="9139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464" indent="-228504" algn="l" defTabSz="9139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470" indent="-228504" algn="l" defTabSz="9139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7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92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88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84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90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74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60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47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31.GIF"/><Relationship Id="rId4" Type="http://schemas.openxmlformats.org/officeDocument/2006/relationships/image" Target="../media/image34.png"/><Relationship Id="rId9" Type="http://schemas.openxmlformats.org/officeDocument/2006/relationships/image" Target="../media/image39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8.xml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1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712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46795" cy="68579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794" y="77002"/>
            <a:ext cx="5945205" cy="678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983876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142242" y="838393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3710040" y="1628775"/>
            <a:ext cx="6916420" cy="1479010"/>
            <a:chOff x="182837" y="2969368"/>
            <a:chExt cx="2109019" cy="2266608"/>
          </a:xfrm>
        </p:grpSpPr>
        <p:sp>
          <p:nvSpPr>
            <p:cNvPr id="43" name="Hexagon 42"/>
            <p:cNvSpPr/>
            <p:nvPr/>
          </p:nvSpPr>
          <p:spPr>
            <a:xfrm>
              <a:off x="182837" y="2969368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14975" y="3537953"/>
              <a:ext cx="1808630" cy="1698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6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c</a:t>
              </a:r>
              <a:r>
                <a:rPr kumimoji="0" lang="en-US" sz="6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ỏ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dại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143380" y="3826671"/>
            <a:ext cx="5871808" cy="1376180"/>
            <a:chOff x="182837" y="2969368"/>
            <a:chExt cx="2109019" cy="2109019"/>
          </a:xfrm>
        </p:grpSpPr>
        <p:sp>
          <p:nvSpPr>
            <p:cNvPr id="22" name="Hexagon 21"/>
            <p:cNvSpPr/>
            <p:nvPr/>
          </p:nvSpPr>
          <p:spPr>
            <a:xfrm>
              <a:off x="182837" y="2969368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99424" y="3528620"/>
              <a:ext cx="1808630" cy="1273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t</a:t>
              </a:r>
              <a:r>
                <a:rPr lang="en-US" sz="4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hứ</a:t>
              </a:r>
              <a:r>
                <a:rPr lang="en-US" sz="480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đến</a:t>
              </a:r>
              <a:r>
                <a:rPr lang="en-US" sz="480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: </a:t>
              </a:r>
              <a:r>
                <a:rPr lang="en-US" sz="4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sau</a:t>
              </a:r>
              <a:r>
                <a:rPr lang="en-US" sz="480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đó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56525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11B91D-7E4B-4291-A7F6-A408599A2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68337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2D189AB-DE25-42D2-AA90-76378CE3EE98}"/>
              </a:ext>
            </a:extLst>
          </p:cNvPr>
          <p:cNvCxnSpPr/>
          <p:nvPr/>
        </p:nvCxnSpPr>
        <p:spPr>
          <a:xfrm flipH="1">
            <a:off x="5523747" y="210056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8B2E3AE-4579-4F4F-8C73-33B02CBCA25F}"/>
              </a:ext>
            </a:extLst>
          </p:cNvPr>
          <p:cNvCxnSpPr/>
          <p:nvPr/>
        </p:nvCxnSpPr>
        <p:spPr>
          <a:xfrm flipH="1">
            <a:off x="5644038" y="251349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F178FC1-945C-427A-84EE-FE28885524FD}"/>
              </a:ext>
            </a:extLst>
          </p:cNvPr>
          <p:cNvCxnSpPr/>
          <p:nvPr/>
        </p:nvCxnSpPr>
        <p:spPr>
          <a:xfrm flipH="1">
            <a:off x="5066924" y="295358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E850B8C-929F-4F75-B4B2-0A36A89EF3F0}"/>
              </a:ext>
            </a:extLst>
          </p:cNvPr>
          <p:cNvCxnSpPr/>
          <p:nvPr/>
        </p:nvCxnSpPr>
        <p:spPr>
          <a:xfrm flipH="1">
            <a:off x="5522929" y="335200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59A03CF-40DE-4355-AD93-75528A9F478B}"/>
              </a:ext>
            </a:extLst>
          </p:cNvPr>
          <p:cNvCxnSpPr/>
          <p:nvPr/>
        </p:nvCxnSpPr>
        <p:spPr>
          <a:xfrm flipH="1">
            <a:off x="5105024" y="376842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87201BE-3C93-4A63-BA43-67A62FEC4ED2}"/>
              </a:ext>
            </a:extLst>
          </p:cNvPr>
          <p:cNvCxnSpPr/>
          <p:nvPr/>
        </p:nvCxnSpPr>
        <p:spPr>
          <a:xfrm flipH="1">
            <a:off x="5651559" y="415834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6C79AF7-BC9E-409E-97E2-4DB0652CE53E}"/>
              </a:ext>
            </a:extLst>
          </p:cNvPr>
          <p:cNvCxnSpPr/>
          <p:nvPr/>
        </p:nvCxnSpPr>
        <p:spPr>
          <a:xfrm flipH="1">
            <a:off x="5938772" y="493671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56A62B2-152E-4AE6-8776-6161F86098FA}"/>
              </a:ext>
            </a:extLst>
          </p:cNvPr>
          <p:cNvCxnSpPr/>
          <p:nvPr/>
        </p:nvCxnSpPr>
        <p:spPr>
          <a:xfrm flipH="1">
            <a:off x="6208045" y="527527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09BFE7D-B6D3-4AD0-95E2-ACCA724E2862}"/>
              </a:ext>
            </a:extLst>
          </p:cNvPr>
          <p:cNvCxnSpPr/>
          <p:nvPr/>
        </p:nvCxnSpPr>
        <p:spPr>
          <a:xfrm flipH="1">
            <a:off x="6025007" y="580105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0F2BCBB-C007-45D1-A27B-BC0050EF2FE2}"/>
              </a:ext>
            </a:extLst>
          </p:cNvPr>
          <p:cNvCxnSpPr/>
          <p:nvPr/>
        </p:nvCxnSpPr>
        <p:spPr>
          <a:xfrm flipH="1">
            <a:off x="5338003" y="614622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DC53DDB-8AC1-4CE6-A23D-98547C2F53C7}"/>
              </a:ext>
            </a:extLst>
          </p:cNvPr>
          <p:cNvCxnSpPr/>
          <p:nvPr/>
        </p:nvCxnSpPr>
        <p:spPr>
          <a:xfrm flipH="1">
            <a:off x="9911346" y="211479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C9CAB6E-9A2A-44CD-8ED7-4B1393739CBA}"/>
              </a:ext>
            </a:extLst>
          </p:cNvPr>
          <p:cNvCxnSpPr/>
          <p:nvPr/>
        </p:nvCxnSpPr>
        <p:spPr>
          <a:xfrm flipH="1">
            <a:off x="10228632" y="265155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F1A8EFB-6E7A-41D2-B13E-29580F44D929}"/>
              </a:ext>
            </a:extLst>
          </p:cNvPr>
          <p:cNvCxnSpPr/>
          <p:nvPr/>
        </p:nvCxnSpPr>
        <p:spPr>
          <a:xfrm flipH="1">
            <a:off x="9873246" y="295358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8FA5F6C-94F5-4102-8263-E671E4A57741}"/>
              </a:ext>
            </a:extLst>
          </p:cNvPr>
          <p:cNvCxnSpPr/>
          <p:nvPr/>
        </p:nvCxnSpPr>
        <p:spPr>
          <a:xfrm flipH="1">
            <a:off x="9949446" y="339366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005BE20-2D24-4B45-AD8A-BFC406AC9CB9}"/>
              </a:ext>
            </a:extLst>
          </p:cNvPr>
          <p:cNvCxnSpPr/>
          <p:nvPr/>
        </p:nvCxnSpPr>
        <p:spPr>
          <a:xfrm flipH="1">
            <a:off x="10552178" y="420851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3C2CA1A-20B2-43B5-996D-7124996459EB}"/>
              </a:ext>
            </a:extLst>
          </p:cNvPr>
          <p:cNvCxnSpPr/>
          <p:nvPr/>
        </p:nvCxnSpPr>
        <p:spPr>
          <a:xfrm flipH="1">
            <a:off x="9700008" y="456367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1B2C7E6-EC2D-4EE8-A333-1BC050164B93}"/>
              </a:ext>
            </a:extLst>
          </p:cNvPr>
          <p:cNvCxnSpPr/>
          <p:nvPr/>
        </p:nvCxnSpPr>
        <p:spPr>
          <a:xfrm flipH="1">
            <a:off x="9774932" y="500376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C3401A6-3A5B-4849-977B-4A9311D903E9}"/>
              </a:ext>
            </a:extLst>
          </p:cNvPr>
          <p:cNvCxnSpPr/>
          <p:nvPr/>
        </p:nvCxnSpPr>
        <p:spPr>
          <a:xfrm flipH="1">
            <a:off x="9926684" y="534672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87201BE-3C93-4A63-BA43-67A62FEC4ED2}"/>
              </a:ext>
            </a:extLst>
          </p:cNvPr>
          <p:cNvCxnSpPr/>
          <p:nvPr/>
        </p:nvCxnSpPr>
        <p:spPr>
          <a:xfrm flipH="1">
            <a:off x="5727121" y="415834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0F2BCBB-C007-45D1-A27B-BC0050EF2FE2}"/>
              </a:ext>
            </a:extLst>
          </p:cNvPr>
          <p:cNvCxnSpPr/>
          <p:nvPr/>
        </p:nvCxnSpPr>
        <p:spPr>
          <a:xfrm flipH="1">
            <a:off x="5427840" y="614622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8FA5F6C-94F5-4102-8263-E671E4A57741}"/>
              </a:ext>
            </a:extLst>
          </p:cNvPr>
          <p:cNvCxnSpPr/>
          <p:nvPr/>
        </p:nvCxnSpPr>
        <p:spPr>
          <a:xfrm flipH="1">
            <a:off x="10029326" y="339366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C3401A6-3A5B-4849-977B-4A9311D903E9}"/>
              </a:ext>
            </a:extLst>
          </p:cNvPr>
          <p:cNvCxnSpPr/>
          <p:nvPr/>
        </p:nvCxnSpPr>
        <p:spPr>
          <a:xfrm flipH="1">
            <a:off x="10003398" y="534672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9575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DD01023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2029884" y="2411413"/>
            <a:ext cx="8737600" cy="2667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000000"/>
                  </a:solidFill>
                  <a:round/>
                </a:ln>
                <a:solidFill>
                  <a:srgbClr val="FF0066"/>
                </a:solidFill>
                <a:latin typeface="Times New Roman" panose="02020603050405020304"/>
                <a:cs typeface="Times New Roman" panose="02020603050405020304"/>
              </a:rPr>
              <a:t>Luyện đọc theo nhóm</a:t>
            </a:r>
          </a:p>
        </p:txBody>
      </p:sp>
      <p:sp>
        <p:nvSpPr>
          <p:cNvPr id="22532" name="AutoShape 19"/>
          <p:cNvSpPr>
            <a:spLocks noChangeArrowheads="1"/>
          </p:cNvSpPr>
          <p:nvPr/>
        </p:nvSpPr>
        <p:spPr bwMode="auto">
          <a:xfrm>
            <a:off x="4618567" y="4343400"/>
            <a:ext cx="3562351" cy="2209800"/>
          </a:xfrm>
          <a:prstGeom prst="star32">
            <a:avLst>
              <a:gd name="adj" fmla="val 9097"/>
            </a:avLst>
          </a:prstGeom>
          <a:solidFill>
            <a:srgbClr val="FFFF00"/>
          </a:solidFill>
          <a:ln w="9525">
            <a:solidFill>
              <a:srgbClr val="FF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7535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 descr="flowers_fr0205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13"/>
          <p:cNvSpPr>
            <a:spLocks noChangeArrowheads="1" noChangeShapeType="1" noTextEdit="1"/>
          </p:cNvSpPr>
          <p:nvPr/>
        </p:nvSpPr>
        <p:spPr bwMode="auto">
          <a:xfrm rot="366346">
            <a:off x="1727200" y="1814513"/>
            <a:ext cx="8737600" cy="28956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52236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vi-VN" sz="3600" b="1" kern="10">
                <a:ln w="9525">
                  <a:rou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4980000" scaled="1"/>
                </a:gradFill>
                <a:latin typeface="Times New Roman" panose="02020603050405020304"/>
                <a:cs typeface="Times New Roman" panose="02020603050405020304"/>
              </a:rPr>
              <a:t>Ai đọc hay hơn?</a:t>
            </a:r>
          </a:p>
        </p:txBody>
      </p:sp>
      <p:sp>
        <p:nvSpPr>
          <p:cNvPr id="23556" name="Rectangle 8"/>
          <p:cNvSpPr>
            <a:spLocks noChangeArrowheads="1"/>
          </p:cNvSpPr>
          <p:nvPr/>
        </p:nvSpPr>
        <p:spPr bwMode="auto">
          <a:xfrm>
            <a:off x="3556001" y="762001"/>
            <a:ext cx="2412365" cy="92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Thi đọc</a:t>
            </a:r>
          </a:p>
        </p:txBody>
      </p:sp>
      <p:pic>
        <p:nvPicPr>
          <p:cNvPr id="23557" name="Picture 11" descr="Picture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2949575"/>
            <a:ext cx="21336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11" descr="Picture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0" y="4705350"/>
            <a:ext cx="21336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11" descr="Picture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0" y="4981575"/>
            <a:ext cx="21336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11" descr="Picture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7917" y="4087813"/>
            <a:ext cx="21336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11" descr="Picture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84" y="977900"/>
            <a:ext cx="21336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Picture 11" descr="Picture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400" y="762000"/>
            <a:ext cx="21336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3" name="Picture 10" descr="Thao luan nh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867" y="4087814"/>
            <a:ext cx="5691717" cy="193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149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TOSHIBA\Downloads\Hinh dong\Picture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68" y="0"/>
            <a:ext cx="12145433" cy="701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18" descr="Daolua1-cop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1" y="5994400"/>
            <a:ext cx="1250951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19" descr="Daolua1-cop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1" y="5465764"/>
            <a:ext cx="1056217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20" descr="Daolua1-cop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757863"/>
            <a:ext cx="1115484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22" descr="Daolua1-cop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67" y="5072063"/>
            <a:ext cx="844551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23" descr="Daolua1-cop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34" y="4586288"/>
            <a:ext cx="732367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24" descr="Daolua1-cop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4076700"/>
            <a:ext cx="704851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25" descr="Daolua1-cop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3595688"/>
            <a:ext cx="6096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26" descr="Daolua1-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03538">
            <a:off x="10561638" y="5178426"/>
            <a:ext cx="12668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27" descr="Daolua1-cop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6634">
            <a:off x="9283701" y="5967414"/>
            <a:ext cx="1369484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6" name="Picture 28" descr="Daolua1-cop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43886">
            <a:off x="11201400" y="4563005"/>
            <a:ext cx="990600" cy="1430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AutoShape 24"/>
          <p:cNvSpPr>
            <a:spLocks noChangeArrowheads="1"/>
          </p:cNvSpPr>
          <p:nvPr/>
        </p:nvSpPr>
        <p:spPr bwMode="auto">
          <a:xfrm>
            <a:off x="963729" y="1603375"/>
            <a:ext cx="10668000" cy="2982913"/>
          </a:xfrm>
          <a:prstGeom prst="horizontalScroll">
            <a:avLst>
              <a:gd name="adj" fmla="val 18750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26638" name="Picture 54" descr="GARDA03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65600" y="5534026"/>
            <a:ext cx="452331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9" name="Picture 11" descr="Picture5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2708275"/>
            <a:ext cx="21336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0" name="Picture 11" descr="Picture5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033" y="4884738"/>
            <a:ext cx="21336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1" name="Picture 11" descr="Picture5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184" y="5049838"/>
            <a:ext cx="21336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2" name="Picture 11" descr="Picture5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051" y="1190625"/>
            <a:ext cx="21336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3" name="Picture 11" descr="Picture5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984" y="1484313"/>
            <a:ext cx="21336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944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4E7D17C-8ED1-4A76-B91A-CD50EEB511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1505" b="15572"/>
          <a:stretch/>
        </p:blipFill>
        <p:spPr>
          <a:xfrm>
            <a:off x="0" y="0"/>
            <a:ext cx="12192000" cy="1440874"/>
          </a:xfr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6B20624-2B04-4D35-A636-A913F3068E17}"/>
              </a:ext>
            </a:extLst>
          </p:cNvPr>
          <p:cNvSpPr/>
          <p:nvPr/>
        </p:nvSpPr>
        <p:spPr>
          <a:xfrm>
            <a:off x="471055" y="3117273"/>
            <a:ext cx="2735131" cy="1510145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dại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F50D654-247D-4462-A80A-89AA2FCBAB34}"/>
              </a:ext>
            </a:extLst>
          </p:cNvPr>
          <p:cNvSpPr/>
          <p:nvPr/>
        </p:nvSpPr>
        <p:spPr>
          <a:xfrm>
            <a:off x="3380509" y="3006436"/>
            <a:ext cx="2805046" cy="1522419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0594A5A-D535-496A-A9ED-04A2E8B918EE}"/>
              </a:ext>
            </a:extLst>
          </p:cNvPr>
          <p:cNvSpPr/>
          <p:nvPr/>
        </p:nvSpPr>
        <p:spPr>
          <a:xfrm>
            <a:off x="6359878" y="3117273"/>
            <a:ext cx="2164933" cy="141158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trẻ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1666C73-E01D-4AA8-A553-9CF7CA1D0527}"/>
              </a:ext>
            </a:extLst>
          </p:cNvPr>
          <p:cNvSpPr/>
          <p:nvPr/>
        </p:nvSpPr>
        <p:spPr>
          <a:xfrm>
            <a:off x="8950035" y="3117273"/>
            <a:ext cx="2986861" cy="1371071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30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2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66C0FAD-E468-4442-820B-C78D1F5AD8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18" r="2565"/>
          <a:stretch/>
        </p:blipFill>
        <p:spPr>
          <a:xfrm>
            <a:off x="1551708" y="337930"/>
            <a:ext cx="10543309" cy="5321725"/>
          </a:xfrm>
          <a:prstGeom prst="rect">
            <a:avLst/>
          </a:prstGeom>
        </p:spPr>
      </p:pic>
      <p:sp>
        <p:nvSpPr>
          <p:cNvPr id="16" name="Content Placeholder 12"/>
          <p:cNvSpPr txBox="1">
            <a:spLocks/>
          </p:cNvSpPr>
          <p:nvPr/>
        </p:nvSpPr>
        <p:spPr>
          <a:xfrm>
            <a:off x="929474" y="5750651"/>
            <a:ext cx="10972800" cy="8737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iển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6719557"/>
      </p:ext>
    </p:extLst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46E093-1D57-4D6D-9218-61A2A02D2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544" y="199142"/>
            <a:ext cx="8950037" cy="27347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345073-FEA0-49BF-9167-1D3DC60EC059}"/>
              </a:ext>
            </a:extLst>
          </p:cNvPr>
          <p:cNvSpPr txBox="1"/>
          <p:nvPr/>
        </p:nvSpPr>
        <p:spPr>
          <a:xfrm>
            <a:off x="1095654" y="3102365"/>
            <a:ext cx="8602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Theo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2F0A17-A889-48B0-A173-8B778C285D5F}"/>
              </a:ext>
            </a:extLst>
          </p:cNvPr>
          <p:cNvSpPr txBox="1"/>
          <p:nvPr/>
        </p:nvSpPr>
        <p:spPr>
          <a:xfrm>
            <a:off x="942110" y="3687140"/>
            <a:ext cx="1056207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trang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sóng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vỗ</a:t>
            </a:r>
            <a:endParaRPr lang="en-US" sz="3600" dirty="0">
              <a:solidFill>
                <a:srgbClr val="00B0F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trang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mây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</a:t>
            </a: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trang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thú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cuộc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endParaRPr lang="en-US" sz="3600" dirty="0">
              <a:solidFill>
                <a:srgbClr val="00B0F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32F5B30-A56E-4728-9227-E75D06A88F8B}"/>
              </a:ext>
            </a:extLst>
          </p:cNvPr>
          <p:cNvSpPr/>
          <p:nvPr/>
        </p:nvSpPr>
        <p:spPr>
          <a:xfrm>
            <a:off x="823649" y="5559154"/>
            <a:ext cx="544010" cy="5847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215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11B91D-7E4B-4291-A7F6-A408599A2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765" y="0"/>
            <a:ext cx="10931236" cy="600323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487DF99-5B30-47C0-8E2D-B1F12C1FF6EA}"/>
              </a:ext>
            </a:extLst>
          </p:cNvPr>
          <p:cNvCxnSpPr/>
          <p:nvPr/>
        </p:nvCxnSpPr>
        <p:spPr>
          <a:xfrm>
            <a:off x="5221818" y="2569580"/>
            <a:ext cx="19677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C4699D-4967-4650-8C2E-361D18CAFA32}"/>
              </a:ext>
            </a:extLst>
          </p:cNvPr>
          <p:cNvCxnSpPr>
            <a:cxnSpLocks/>
          </p:cNvCxnSpPr>
          <p:nvPr/>
        </p:nvCxnSpPr>
        <p:spPr>
          <a:xfrm>
            <a:off x="4536018" y="2983125"/>
            <a:ext cx="25464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2104B68-3526-4F19-B700-469D811EF3E4}"/>
              </a:ext>
            </a:extLst>
          </p:cNvPr>
          <p:cNvCxnSpPr>
            <a:cxnSpLocks/>
          </p:cNvCxnSpPr>
          <p:nvPr/>
        </p:nvCxnSpPr>
        <p:spPr>
          <a:xfrm>
            <a:off x="9931581" y="2569580"/>
            <a:ext cx="254643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21B3FCA-7907-4D13-AB76-5F71C0CDC1D1}"/>
              </a:ext>
            </a:extLst>
          </p:cNvPr>
          <p:cNvCxnSpPr>
            <a:cxnSpLocks/>
          </p:cNvCxnSpPr>
          <p:nvPr/>
        </p:nvCxnSpPr>
        <p:spPr>
          <a:xfrm>
            <a:off x="9491491" y="2974571"/>
            <a:ext cx="254643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2" name="Content Placeholder 12"/>
          <p:cNvSpPr txBox="1">
            <a:spLocks/>
          </p:cNvSpPr>
          <p:nvPr/>
        </p:nvSpPr>
        <p:spPr>
          <a:xfrm>
            <a:off x="786935" y="6257545"/>
            <a:ext cx="10972800" cy="87376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0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Khởi</a:t>
            </a: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động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599911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0320" y="2032635"/>
            <a:ext cx="2617470" cy="2108835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48022" y="2318206"/>
              <a:ext cx="1711988" cy="1322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604020202020204" pitchFamily="34" charset="0"/>
                  <a:cs typeface="Times New Roman" panose="02020603050405020304" pitchFamily="18" charset="0"/>
                  <a:sym typeface="+mn-lt"/>
                </a:rPr>
                <a:t>Trả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604020202020204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604020202020204" pitchFamily="34" charset="0"/>
                  <a:cs typeface="Times New Roman" panose="02020603050405020304" pitchFamily="18" charset="0"/>
                  <a:sym typeface="+mn-lt"/>
                </a:rPr>
                <a:t>lời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604020202020204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604020202020204" pitchFamily="34" charset="0"/>
                  <a:cs typeface="Times New Roman" panose="02020603050405020304" pitchFamily="18" charset="0"/>
                  <a:sym typeface="+mn-lt"/>
                </a:rPr>
                <a:t>câu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604020202020204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604020202020204" pitchFamily="34" charset="0"/>
                  <a:cs typeface="Times New Roman" panose="02020603050405020304" pitchFamily="18" charset="0"/>
                  <a:sym typeface="+mn-lt"/>
                </a:rPr>
                <a:t>hỏi</a:t>
              </a:r>
            </a:p>
          </p:txBody>
        </p:sp>
      </p:grpSp>
      <p:sp>
        <p:nvSpPr>
          <p:cNvPr id="28" name="2"/>
          <p:cNvSpPr/>
          <p:nvPr/>
        </p:nvSpPr>
        <p:spPr>
          <a:xfrm>
            <a:off x="2902585" y="182245"/>
            <a:ext cx="9128125" cy="6278880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3311525" y="1355725"/>
            <a:ext cx="8880475" cy="1070610"/>
            <a:chOff x="156834" y="1116018"/>
            <a:chExt cx="2172941" cy="2986082"/>
          </a:xfrm>
        </p:grpSpPr>
        <p:sp>
          <p:nvSpPr>
            <p:cNvPr id="43" name="Hexagon 42"/>
            <p:cNvSpPr/>
            <p:nvPr/>
          </p:nvSpPr>
          <p:spPr>
            <a:xfrm>
              <a:off x="156834" y="1116018"/>
              <a:ext cx="2109019" cy="2986082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91108" y="1915339"/>
              <a:ext cx="2038667" cy="19712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indent="0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604020202020204" pitchFamily="34" charset="0"/>
                  <a:cs typeface="Times New Roman" panose="02020603050405020304" pitchFamily="18" charset="0"/>
                </a:rPr>
                <a:t>  1. 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604020202020204" pitchFamily="34" charset="0"/>
                  <a:cs typeface="Times New Roman" panose="02020603050405020304" pitchFamily="18" charset="0"/>
                </a:rPr>
                <a:t>chuyện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604020202020204" pitchFamily="34" charset="0"/>
                  <a:cs typeface="Times New Roman" panose="02020603050405020304" pitchFamily="18" charset="0"/>
                </a:rPr>
                <a:t>kể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604020202020204" pitchFamily="34" charset="0"/>
                  <a:cs typeface="Times New Roman" panose="02020603050405020304" pitchFamily="18" charset="0"/>
                </a:rPr>
                <a:t>về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604020202020204" pitchFamily="34" charset="0"/>
                  <a:cs typeface="Times New Roman" panose="02020603050405020304" pitchFamily="18" charset="0"/>
                </a:rPr>
                <a:t> ai?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02409" y="128255"/>
            <a:ext cx="780947" cy="81529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470846" y="2864224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20320" y="2032635"/>
            <a:ext cx="2617470" cy="2108835"/>
          </a:xfrm>
          <a:prstGeom prst="ellipse">
            <a:avLst/>
          </a:prstGeom>
          <a:solidFill>
            <a:srgbClr val="ED2F6A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3311525" y="1355725"/>
            <a:ext cx="8880475" cy="1070610"/>
            <a:chOff x="156834" y="1116018"/>
            <a:chExt cx="2172941" cy="2986082"/>
          </a:xfrm>
        </p:grpSpPr>
        <p:sp>
          <p:nvSpPr>
            <p:cNvPr id="25" name="Hexagon 24"/>
            <p:cNvSpPr/>
            <p:nvPr/>
          </p:nvSpPr>
          <p:spPr>
            <a:xfrm>
              <a:off x="156834" y="1116018"/>
              <a:ext cx="2109019" cy="2986082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43"/>
            <p:cNvSpPr txBox="1"/>
            <p:nvPr/>
          </p:nvSpPr>
          <p:spPr>
            <a:xfrm>
              <a:off x="291108" y="1915339"/>
              <a:ext cx="2038667" cy="19712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indent="0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604020202020204" pitchFamily="34" charset="0"/>
                  <a:cs typeface="Times New Roman" panose="02020603050405020304" pitchFamily="18" charset="0"/>
                </a:rPr>
                <a:t>   Qua câu chuyện e hiểu ra điều gì?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AutoShape 24"/>
          <p:cNvSpPr>
            <a:spLocks noChangeArrowheads="1"/>
          </p:cNvSpPr>
          <p:nvPr/>
        </p:nvSpPr>
        <p:spPr bwMode="auto">
          <a:xfrm>
            <a:off x="1682321" y="3007359"/>
            <a:ext cx="10509679" cy="2988235"/>
          </a:xfrm>
          <a:prstGeom prst="horizontalScroll">
            <a:avLst>
              <a:gd name="adj" fmla="val 18750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/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dung: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 kiên trì tập luyện gấu con từ chỗ đá </a:t>
            </a:r>
          </a:p>
          <a:p>
            <a:pPr algn="l"/>
            <a:r>
              <a:rPr 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 chưa giỏi chỉ làm cầu thủ dự bị, đã đá bóng </a:t>
            </a:r>
          </a:p>
          <a:p>
            <a:pPr algn="l"/>
            <a:r>
              <a:rPr 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 và trở thành cầu thủ chính thức.</a:t>
            </a:r>
          </a:p>
        </p:txBody>
      </p:sp>
    </p:spTree>
    <p:extLst>
      <p:ext uri="{BB962C8B-B14F-4D97-AF65-F5344CB8AC3E}">
        <p14:creationId xmlns:p14="http://schemas.microsoft.com/office/powerpoint/2010/main" val="7665028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1033670" y="748749"/>
            <a:ext cx="10429460" cy="1550504"/>
          </a:xfrm>
          <a:prstGeom prst="cloudCallout">
            <a:avLst>
              <a:gd name="adj1" fmla="val -39594"/>
              <a:gd name="adj2" fmla="val 31801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>
              <a:lnSpc>
                <a:spcPct val="100000"/>
              </a:lnSpc>
              <a:defRPr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Luyện đọc lại </a:t>
            </a:r>
          </a:p>
        </p:txBody>
      </p:sp>
      <p:pic>
        <p:nvPicPr>
          <p:cNvPr id="2969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6335"/>
            <a:ext cx="12192000" cy="4491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84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11B91D-7E4B-4291-A7F6-A408599A2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3655" y="-22860"/>
            <a:ext cx="7894320" cy="561784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26813AD-8ACE-45CD-A194-2CE75D849631}"/>
              </a:ext>
            </a:extLst>
          </p:cNvPr>
          <p:cNvSpPr/>
          <p:nvPr/>
        </p:nvSpPr>
        <p:spPr>
          <a:xfrm>
            <a:off x="96982" y="5884061"/>
            <a:ext cx="11848091" cy="79341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6C11F7D-D349-4077-BCF1-6148FB1B14BA}"/>
              </a:ext>
            </a:extLst>
          </p:cNvPr>
          <p:cNvCxnSpPr/>
          <p:nvPr/>
        </p:nvCxnSpPr>
        <p:spPr>
          <a:xfrm>
            <a:off x="5932170" y="4480560"/>
            <a:ext cx="38862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ECE4214-133F-4D95-B44A-BC5E29C96668}"/>
              </a:ext>
            </a:extLst>
          </p:cNvPr>
          <p:cNvCxnSpPr>
            <a:cxnSpLocks/>
          </p:cNvCxnSpPr>
          <p:nvPr/>
        </p:nvCxnSpPr>
        <p:spPr>
          <a:xfrm>
            <a:off x="5520690" y="4800600"/>
            <a:ext cx="98298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3CF4364-E710-4739-986A-2B921CC41062}"/>
              </a:ext>
            </a:extLst>
          </p:cNvPr>
          <p:cNvCxnSpPr>
            <a:cxnSpLocks/>
          </p:cNvCxnSpPr>
          <p:nvPr/>
        </p:nvCxnSpPr>
        <p:spPr>
          <a:xfrm>
            <a:off x="5932170" y="5177790"/>
            <a:ext cx="38862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BCBB6F-D821-417A-83B6-75A9F01785BB}"/>
              </a:ext>
            </a:extLst>
          </p:cNvPr>
          <p:cNvCxnSpPr>
            <a:cxnSpLocks/>
          </p:cNvCxnSpPr>
          <p:nvPr/>
        </p:nvCxnSpPr>
        <p:spPr>
          <a:xfrm>
            <a:off x="5543550" y="5474970"/>
            <a:ext cx="38862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1329B9E-DD3A-4457-A079-EA26BC6D1D12}"/>
              </a:ext>
            </a:extLst>
          </p:cNvPr>
          <p:cNvCxnSpPr>
            <a:cxnSpLocks/>
          </p:cNvCxnSpPr>
          <p:nvPr/>
        </p:nvCxnSpPr>
        <p:spPr>
          <a:xfrm>
            <a:off x="7600950" y="2091690"/>
            <a:ext cx="38862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F855C66-B699-45D1-B538-605692DA55C7}"/>
              </a:ext>
            </a:extLst>
          </p:cNvPr>
          <p:cNvCxnSpPr>
            <a:cxnSpLocks/>
          </p:cNvCxnSpPr>
          <p:nvPr/>
        </p:nvCxnSpPr>
        <p:spPr>
          <a:xfrm>
            <a:off x="8618220" y="2103120"/>
            <a:ext cx="38862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DCC83A6-16D7-4E3D-8FC4-1BC7F2AF1EA2}"/>
              </a:ext>
            </a:extLst>
          </p:cNvPr>
          <p:cNvCxnSpPr>
            <a:cxnSpLocks/>
          </p:cNvCxnSpPr>
          <p:nvPr/>
        </p:nvCxnSpPr>
        <p:spPr>
          <a:xfrm>
            <a:off x="7406640" y="2480310"/>
            <a:ext cx="38862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A2F689D-9E65-4D8C-A19E-3DC9DD036DF5}"/>
              </a:ext>
            </a:extLst>
          </p:cNvPr>
          <p:cNvCxnSpPr>
            <a:cxnSpLocks/>
          </p:cNvCxnSpPr>
          <p:nvPr/>
        </p:nvCxnSpPr>
        <p:spPr>
          <a:xfrm>
            <a:off x="8229600" y="2800350"/>
            <a:ext cx="38862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861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29360-F460-4D14-9CEA-BF6A5A99C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5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5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5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5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5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cuốn</a:t>
            </a:r>
            <a:r>
              <a:rPr lang="en-US" sz="5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endParaRPr lang="en-US" sz="5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CA44D4-3BA2-4659-AC43-C404776B6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0036" y="1780310"/>
            <a:ext cx="958734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M.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Tích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Chu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endParaRPr lang="en-US" sz="40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6A0750-EE2A-46EA-86E2-CFBBA5A40E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2089" y="2935340"/>
            <a:ext cx="6027821" cy="355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89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4473" y="2969726"/>
            <a:ext cx="57964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tạm biệt các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9714" y="0"/>
            <a:ext cx="11839241" cy="11261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83E1AD-F17B-41A2-940E-0F9DD94478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37913"/>
            <a:ext cx="12192000" cy="55200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430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48126" y="2896950"/>
            <a:ext cx="12095747" cy="3804640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48126" y="524089"/>
            <a:ext cx="12095747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1" i="0" u="none" strike="noStrike" kern="0" cap="none" spc="0" normalizeH="0" baseline="0" noProof="0" dirty="0">
                <a:ln>
                  <a:solidFill>
                    <a:prstClr val="white">
                      <a:lumMod val="25000"/>
                    </a:prstClr>
                  </a:solidFill>
                </a:ln>
                <a:solidFill>
                  <a:srgbClr val="1E5CC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TIẾNG VIỆT </a:t>
            </a:r>
            <a:endParaRPr kumimoji="0" lang="en-US" sz="5333" b="1" i="0" u="none" strike="noStrike" kern="0" cap="none" spc="0" normalizeH="0" baseline="0" noProof="0" dirty="0" smtClean="0">
              <a:ln>
                <a:solidFill>
                  <a:prstClr val="white">
                    <a:lumMod val="25000"/>
                  </a:prstClr>
                </a:solidFill>
              </a:ln>
              <a:solidFill>
                <a:srgbClr val="1E5CC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1" i="0" u="none" strike="noStrike" kern="0" cap="none" spc="0" normalizeH="0" baseline="0" noProof="0" dirty="0" smtClean="0">
                <a:ln>
                  <a:solidFill>
                    <a:prstClr val="white">
                      <a:lumMod val="25000"/>
                    </a:prstClr>
                  </a:solidFill>
                </a:ln>
                <a:solidFill>
                  <a:srgbClr val="1E5CC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ĐỌC: </a:t>
            </a:r>
            <a:r>
              <a:rPr lang="en-US" sz="5333" b="1" kern="0" dirty="0" smtClean="0">
                <a:ln>
                  <a:solidFill>
                    <a:prstClr val="white">
                      <a:lumMod val="25000"/>
                    </a:prst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KHI TRANG SÁCH MỞ RA</a:t>
            </a:r>
            <a:endParaRPr kumimoji="0" lang="en-US" sz="5333" b="1" i="0" u="none" strike="noStrike" kern="0" cap="none" spc="0" normalizeH="0" baseline="0" noProof="0" dirty="0">
              <a:ln>
                <a:solidFill>
                  <a:prstClr val="white">
                    <a:lumMod val="25000"/>
                  </a:prstClr>
                </a:solidFill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2348" y="16257"/>
            <a:ext cx="1595309" cy="10156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S/63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6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301465" y="2195655"/>
            <a:ext cx="6862813" cy="2108835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73299" y="2648750"/>
              <a:ext cx="1711988" cy="1015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6000" b="1" noProof="0" dirty="0" smtClean="0">
                  <a:solidFill>
                    <a:prstClr val="white"/>
                  </a:solidFill>
                  <a:latin typeface="Times New Roman" panose="02020603050405020304" pitchFamily="18" charset="0"/>
                  <a:ea typeface="Arial-Rounded" panose="020B0604020202020204" pitchFamily="34" charset="0"/>
                  <a:cs typeface="Times New Roman" panose="02020603050405020304" pitchFamily="18" charset="0"/>
                  <a:sym typeface="+mn-lt"/>
                </a:rPr>
                <a:t>ĐỌC VĂN BẢN</a:t>
              </a:r>
              <a:endPara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470846" y="2864224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41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11B91D-7E4B-4291-A7F6-A408599A28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2" t="782" r="4015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47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11B91D-7E4B-4291-A7F6-A408599A28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28" t="447" r="2954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324DA150-F216-4426-9929-CA50616C7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910" y="1645920"/>
            <a:ext cx="527050" cy="297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01EAA250-9FB3-41BF-BE75-CC4AE62FF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910" y="4599932"/>
            <a:ext cx="527050" cy="2083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2B317A59-2C14-466D-A15A-ADEEACE50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894" y="1886102"/>
            <a:ext cx="527050" cy="1915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5B543BCD-E78D-4712-B4E5-6F90DE0AC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084" y="3881153"/>
            <a:ext cx="527050" cy="1990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F0A51C1-FC09-47FD-85F0-A0BE0E03AD59}"/>
              </a:ext>
            </a:extLst>
          </p:cNvPr>
          <p:cNvSpPr/>
          <p:nvPr/>
        </p:nvSpPr>
        <p:spPr>
          <a:xfrm>
            <a:off x="1705065" y="2155344"/>
            <a:ext cx="527050" cy="393405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8AEDDF2-FB87-4F01-AFDA-DC9324B494EF}"/>
              </a:ext>
            </a:extLst>
          </p:cNvPr>
          <p:cNvSpPr/>
          <p:nvPr/>
        </p:nvSpPr>
        <p:spPr>
          <a:xfrm>
            <a:off x="1705065" y="4931903"/>
            <a:ext cx="527050" cy="393405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5FD2C7D-DD4E-4EF0-B42C-510EC6E1C958}"/>
              </a:ext>
            </a:extLst>
          </p:cNvPr>
          <p:cNvSpPr/>
          <p:nvPr/>
        </p:nvSpPr>
        <p:spPr>
          <a:xfrm>
            <a:off x="6011844" y="2352046"/>
            <a:ext cx="527050" cy="393405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5B37630-25CA-4742-8686-1776A54B791F}"/>
              </a:ext>
            </a:extLst>
          </p:cNvPr>
          <p:cNvSpPr/>
          <p:nvPr/>
        </p:nvSpPr>
        <p:spPr>
          <a:xfrm>
            <a:off x="6046330" y="4099380"/>
            <a:ext cx="508154" cy="363584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919323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03843" y="2401121"/>
            <a:ext cx="6959521" cy="261604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121869" tIns="60934" rIns="121869" bIns="60934">
            <a:spAutoFit/>
          </a:bodyPr>
          <a:lstStyle/>
          <a:p>
            <a:pPr marL="0" marR="0" lvl="0" indent="0" algn="l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sz="5400" b="1" i="0" u="none" strike="noStrike" kern="1200" cap="none" spc="0" normalizeH="0" baseline="0" noProof="0" dirty="0" smtClean="0">
              <a:ln>
                <a:noFill/>
              </a:ln>
              <a:solidFill>
                <a:srgbClr val="0418A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khó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nghĩa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418A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ngắt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nhịp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418A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Oval Callout 1"/>
          <p:cNvSpPr/>
          <p:nvPr/>
        </p:nvSpPr>
        <p:spPr>
          <a:xfrm>
            <a:off x="310814" y="113734"/>
            <a:ext cx="11646569" cy="1479884"/>
          </a:xfrm>
          <a:prstGeom prst="wedgeEllipseCallout">
            <a:avLst>
              <a:gd name="adj1" fmla="val -29335"/>
              <a:gd name="adj2" fmla="val 106326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5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5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thảo</a:t>
            </a:r>
            <a:r>
              <a:rPr kumimoji="0" lang="en-US" sz="5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luận</a:t>
            </a:r>
            <a:r>
              <a:rPr kumimoji="0" lang="en-US" sz="5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nhóm</a:t>
            </a:r>
            <a:r>
              <a:rPr kumimoji="0" lang="en-US" sz="5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4, </a:t>
            </a:r>
            <a:r>
              <a:rPr kumimoji="0" lang="en-US" sz="5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tìm</a:t>
            </a:r>
            <a:r>
              <a:rPr kumimoji="0" lang="en-US" sz="5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endParaRPr kumimoji="0" lang="en-US" sz="5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3" name="cashreg.wav"/>
          </p:stSnd>
        </p:sndAc>
      </p:transition>
    </mc:Choice>
    <mc:Fallback xmlns="">
      <p:transition spd="slow">
        <p:checker/>
        <p:sndAc>
          <p:stSnd>
            <p:snd r:embed="rId4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259304" y="614014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3794945" y="2599832"/>
            <a:ext cx="6916420" cy="1446550"/>
            <a:chOff x="182837" y="2969368"/>
            <a:chExt cx="2109019" cy="2216863"/>
          </a:xfrm>
        </p:grpSpPr>
        <p:sp>
          <p:nvSpPr>
            <p:cNvPr id="43" name="Hexagon 42"/>
            <p:cNvSpPr/>
            <p:nvPr/>
          </p:nvSpPr>
          <p:spPr>
            <a:xfrm>
              <a:off x="182837" y="2969368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85836" y="2969368"/>
              <a:ext cx="1808630" cy="2216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8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c</a:t>
              </a:r>
              <a:r>
                <a:rPr kumimoji="0" lang="en-US" sz="8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ỏ </a:t>
              </a:r>
              <a:r>
                <a:rPr kumimoji="0" lang="en-US" sz="8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dại</a:t>
              </a:r>
              <a:endPara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</TotalTime>
  <Words>292</Words>
  <Application>Microsoft Office PowerPoint</Application>
  <PresentationFormat>Widescreen</PresentationFormat>
  <Paragraphs>64</Paragraphs>
  <Slides>24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24</vt:i4>
      </vt:variant>
    </vt:vector>
  </HeadingPairs>
  <TitlesOfParts>
    <vt:vector size="39" baseType="lpstr">
      <vt:lpstr>宋体</vt:lpstr>
      <vt:lpstr>宋体</vt:lpstr>
      <vt:lpstr>Arial</vt:lpstr>
      <vt:lpstr>Arial-Rounded</vt:lpstr>
      <vt:lpstr>Calibri</vt:lpstr>
      <vt:lpstr>Calibri Light</vt:lpstr>
      <vt:lpstr>等线</vt:lpstr>
      <vt:lpstr>Quicksand Medium</vt:lpstr>
      <vt:lpstr>Times New Roman</vt:lpstr>
      <vt:lpstr>1_Office Theme</vt:lpstr>
      <vt:lpstr>2_Office Theme</vt:lpstr>
      <vt:lpstr>Office Theme</vt:lpstr>
      <vt:lpstr>9_www.33ppt.com</vt:lpstr>
      <vt:lpstr>10_Office Theme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Đặt một câu về một cuốn truyện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BENR-</dc:creator>
  <cp:lastModifiedBy>Admin</cp:lastModifiedBy>
  <cp:revision>32</cp:revision>
  <dcterms:created xsi:type="dcterms:W3CDTF">2021-05-25T10:05:27Z</dcterms:created>
  <dcterms:modified xsi:type="dcterms:W3CDTF">2024-10-28T10:07:48Z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