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8" r:id="rId1"/>
    <p:sldMasterId id="2147483700" r:id="rId2"/>
    <p:sldMasterId id="2147483706" r:id="rId3"/>
    <p:sldMasterId id="2147483730" r:id="rId4"/>
    <p:sldMasterId id="2147483762" r:id="rId5"/>
    <p:sldMasterId id="2147483774" r:id="rId6"/>
    <p:sldMasterId id="2147483804" r:id="rId7"/>
    <p:sldMasterId id="2147483817" r:id="rId8"/>
  </p:sldMasterIdLst>
  <p:notesMasterIdLst>
    <p:notesMasterId r:id="rId29"/>
  </p:notesMasterIdLst>
  <p:sldIdLst>
    <p:sldId id="311" r:id="rId9"/>
    <p:sldId id="300" r:id="rId10"/>
    <p:sldId id="326" r:id="rId11"/>
    <p:sldId id="284" r:id="rId12"/>
    <p:sldId id="289" r:id="rId13"/>
    <p:sldId id="312" r:id="rId14"/>
    <p:sldId id="316" r:id="rId15"/>
    <p:sldId id="290" r:id="rId16"/>
    <p:sldId id="291" r:id="rId17"/>
    <p:sldId id="327" r:id="rId18"/>
    <p:sldId id="328" r:id="rId19"/>
    <p:sldId id="329" r:id="rId20"/>
    <p:sldId id="330" r:id="rId21"/>
    <p:sldId id="331" r:id="rId22"/>
    <p:sldId id="317" r:id="rId23"/>
    <p:sldId id="318" r:id="rId24"/>
    <p:sldId id="319" r:id="rId25"/>
    <p:sldId id="306" r:id="rId26"/>
    <p:sldId id="332" r:id="rId27"/>
    <p:sldId id="305" r:id="rId28"/>
  </p:sldIdLst>
  <p:sldSz cx="12192000" cy="6858000"/>
  <p:notesSz cx="6858000" cy="9144000"/>
  <p:defaultTextStyle>
    <a:defPPr>
      <a:defRPr lang="en-US"/>
    </a:defPPr>
    <a:lvl1pPr marL="0" algn="l" defTabSz="913674" rtl="0" eaLnBrk="1" latinLnBrk="0" hangingPunct="1">
      <a:defRPr sz="1900" kern="1200">
        <a:solidFill>
          <a:schemeClr val="tx1"/>
        </a:solidFill>
        <a:latin typeface="+mn-lt"/>
        <a:ea typeface="+mn-ea"/>
        <a:cs typeface="+mn-cs"/>
      </a:defRPr>
    </a:lvl1pPr>
    <a:lvl2pPr marL="456819" algn="l" defTabSz="913674" rtl="0" eaLnBrk="1" latinLnBrk="0" hangingPunct="1">
      <a:defRPr sz="1900" kern="1200">
        <a:solidFill>
          <a:schemeClr val="tx1"/>
        </a:solidFill>
        <a:latin typeface="+mn-lt"/>
        <a:ea typeface="+mn-ea"/>
        <a:cs typeface="+mn-cs"/>
      </a:defRPr>
    </a:lvl2pPr>
    <a:lvl3pPr marL="913674" algn="l" defTabSz="913674" rtl="0" eaLnBrk="1" latinLnBrk="0" hangingPunct="1">
      <a:defRPr sz="1900" kern="1200">
        <a:solidFill>
          <a:schemeClr val="tx1"/>
        </a:solidFill>
        <a:latin typeface="+mn-lt"/>
        <a:ea typeface="+mn-ea"/>
        <a:cs typeface="+mn-cs"/>
      </a:defRPr>
    </a:lvl3pPr>
    <a:lvl4pPr marL="1370512" algn="l" defTabSz="913674" rtl="0" eaLnBrk="1" latinLnBrk="0" hangingPunct="1">
      <a:defRPr sz="1900" kern="1200">
        <a:solidFill>
          <a:schemeClr val="tx1"/>
        </a:solidFill>
        <a:latin typeface="+mn-lt"/>
        <a:ea typeface="+mn-ea"/>
        <a:cs typeface="+mn-cs"/>
      </a:defRPr>
    </a:lvl4pPr>
    <a:lvl5pPr marL="1827349" algn="l" defTabSz="913674" rtl="0" eaLnBrk="1" latinLnBrk="0" hangingPunct="1">
      <a:defRPr sz="1900" kern="1200">
        <a:solidFill>
          <a:schemeClr val="tx1"/>
        </a:solidFill>
        <a:latin typeface="+mn-lt"/>
        <a:ea typeface="+mn-ea"/>
        <a:cs typeface="+mn-cs"/>
      </a:defRPr>
    </a:lvl5pPr>
    <a:lvl6pPr marL="2284206" algn="l" defTabSz="913674" rtl="0" eaLnBrk="1" latinLnBrk="0" hangingPunct="1">
      <a:defRPr sz="1900" kern="1200">
        <a:solidFill>
          <a:schemeClr val="tx1"/>
        </a:solidFill>
        <a:latin typeface="+mn-lt"/>
        <a:ea typeface="+mn-ea"/>
        <a:cs typeface="+mn-cs"/>
      </a:defRPr>
    </a:lvl6pPr>
    <a:lvl7pPr marL="2741022" algn="l" defTabSz="913674" rtl="0" eaLnBrk="1" latinLnBrk="0" hangingPunct="1">
      <a:defRPr sz="1900" kern="1200">
        <a:solidFill>
          <a:schemeClr val="tx1"/>
        </a:solidFill>
        <a:latin typeface="+mn-lt"/>
        <a:ea typeface="+mn-ea"/>
        <a:cs typeface="+mn-cs"/>
      </a:defRPr>
    </a:lvl7pPr>
    <a:lvl8pPr marL="3197840" algn="l" defTabSz="913674" rtl="0" eaLnBrk="1" latinLnBrk="0" hangingPunct="1">
      <a:defRPr sz="1900" kern="1200">
        <a:solidFill>
          <a:schemeClr val="tx1"/>
        </a:solidFill>
        <a:latin typeface="+mn-lt"/>
        <a:ea typeface="+mn-ea"/>
        <a:cs typeface="+mn-cs"/>
      </a:defRPr>
    </a:lvl8pPr>
    <a:lvl9pPr marL="3654659" algn="l" defTabSz="91367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1" autoAdjust="0"/>
    <p:restoredTop sz="94660"/>
  </p:normalViewPr>
  <p:slideViewPr>
    <p:cSldViewPr snapToGrid="0">
      <p:cViewPr varScale="1">
        <p:scale>
          <a:sx n="69" d="100"/>
          <a:sy n="69" d="100"/>
        </p:scale>
        <p:origin x="73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871626522"/>
      </p:ext>
    </p:extLst>
  </p:cSld>
  <p:clrMap bg1="lt1" tx1="dk1" bg2="lt2" tx2="dk2" accent1="accent1" accent2="accent2" accent3="accent3" accent4="accent4" accent5="accent5" accent6="accent6" hlink="hlink" folHlink="folHlink"/>
  <p:notesStyle>
    <a:lvl1pPr marL="0" algn="l" defTabSz="913674" rtl="0" eaLnBrk="1" latinLnBrk="0" hangingPunct="1">
      <a:defRPr sz="1200" kern="1200">
        <a:solidFill>
          <a:schemeClr val="tx1"/>
        </a:solidFill>
        <a:latin typeface="+mn-lt"/>
        <a:ea typeface="+mn-ea"/>
        <a:cs typeface="+mn-cs"/>
      </a:defRPr>
    </a:lvl1pPr>
    <a:lvl2pPr marL="456819" algn="l" defTabSz="913674" rtl="0" eaLnBrk="1" latinLnBrk="0" hangingPunct="1">
      <a:defRPr sz="1200" kern="1200">
        <a:solidFill>
          <a:schemeClr val="tx1"/>
        </a:solidFill>
        <a:latin typeface="+mn-lt"/>
        <a:ea typeface="+mn-ea"/>
        <a:cs typeface="+mn-cs"/>
      </a:defRPr>
    </a:lvl2pPr>
    <a:lvl3pPr marL="913674" algn="l" defTabSz="913674" rtl="0" eaLnBrk="1" latinLnBrk="0" hangingPunct="1">
      <a:defRPr sz="1200" kern="1200">
        <a:solidFill>
          <a:schemeClr val="tx1"/>
        </a:solidFill>
        <a:latin typeface="+mn-lt"/>
        <a:ea typeface="+mn-ea"/>
        <a:cs typeface="+mn-cs"/>
      </a:defRPr>
    </a:lvl3pPr>
    <a:lvl4pPr marL="1370512" algn="l" defTabSz="913674" rtl="0" eaLnBrk="1" latinLnBrk="0" hangingPunct="1">
      <a:defRPr sz="1200" kern="1200">
        <a:solidFill>
          <a:schemeClr val="tx1"/>
        </a:solidFill>
        <a:latin typeface="+mn-lt"/>
        <a:ea typeface="+mn-ea"/>
        <a:cs typeface="+mn-cs"/>
      </a:defRPr>
    </a:lvl4pPr>
    <a:lvl5pPr marL="1827349" algn="l" defTabSz="913674" rtl="0" eaLnBrk="1" latinLnBrk="0" hangingPunct="1">
      <a:defRPr sz="1200" kern="1200">
        <a:solidFill>
          <a:schemeClr val="tx1"/>
        </a:solidFill>
        <a:latin typeface="+mn-lt"/>
        <a:ea typeface="+mn-ea"/>
        <a:cs typeface="+mn-cs"/>
      </a:defRPr>
    </a:lvl5pPr>
    <a:lvl6pPr marL="2284206" algn="l" defTabSz="913674" rtl="0" eaLnBrk="1" latinLnBrk="0" hangingPunct="1">
      <a:defRPr sz="1200" kern="1200">
        <a:solidFill>
          <a:schemeClr val="tx1"/>
        </a:solidFill>
        <a:latin typeface="+mn-lt"/>
        <a:ea typeface="+mn-ea"/>
        <a:cs typeface="+mn-cs"/>
      </a:defRPr>
    </a:lvl6pPr>
    <a:lvl7pPr marL="2741022" algn="l" defTabSz="913674" rtl="0" eaLnBrk="1" latinLnBrk="0" hangingPunct="1">
      <a:defRPr sz="1200" kern="1200">
        <a:solidFill>
          <a:schemeClr val="tx1"/>
        </a:solidFill>
        <a:latin typeface="+mn-lt"/>
        <a:ea typeface="+mn-ea"/>
        <a:cs typeface="+mn-cs"/>
      </a:defRPr>
    </a:lvl7pPr>
    <a:lvl8pPr marL="3197840" algn="l" defTabSz="913674" rtl="0" eaLnBrk="1" latinLnBrk="0" hangingPunct="1">
      <a:defRPr sz="1200" kern="1200">
        <a:solidFill>
          <a:schemeClr val="tx1"/>
        </a:solidFill>
        <a:latin typeface="+mn-lt"/>
        <a:ea typeface="+mn-ea"/>
        <a:cs typeface="+mn-cs"/>
      </a:defRPr>
    </a:lvl8pPr>
    <a:lvl9pPr marL="3654659" algn="l" defTabSz="91367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F20B06-D44C-4B47-82DB-3BB1D76E6F8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50702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3674"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674"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5723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3674"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674"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0655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3674"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674"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6604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650800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176842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3674"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674"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203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779635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4</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5</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3674"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67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0725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983731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8</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066998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lIns="91376" tIns="45718" rIns="91376" bIns="45718"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lIns="91376" tIns="45718" rIns="91376" bIns="45718"/>
          <a:lstStyle>
            <a:lvl1pPr marL="0" indent="0" algn="ctr">
              <a:buNone/>
              <a:defRPr sz="2400"/>
            </a:lvl1pPr>
            <a:lvl2pPr marL="456819" indent="0" algn="ctr">
              <a:buNone/>
              <a:defRPr sz="2000"/>
            </a:lvl2pPr>
            <a:lvl3pPr marL="913674" indent="0" algn="ctr">
              <a:buNone/>
              <a:defRPr sz="1900"/>
            </a:lvl3pPr>
            <a:lvl4pPr marL="1370512" indent="0" algn="ctr">
              <a:buNone/>
              <a:defRPr sz="1600"/>
            </a:lvl4pPr>
            <a:lvl5pPr marL="1827349" indent="0" algn="ctr">
              <a:buNone/>
              <a:defRPr sz="1600"/>
            </a:lvl5pPr>
            <a:lvl6pPr marL="2284206" indent="0" algn="ctr">
              <a:buNone/>
              <a:defRPr sz="1600"/>
            </a:lvl6pPr>
            <a:lvl7pPr marL="2741022" indent="0" algn="ctr">
              <a:buNone/>
              <a:defRPr sz="1600"/>
            </a:lvl7pPr>
            <a:lvl8pPr marL="3197840" indent="0" algn="ctr">
              <a:buNone/>
              <a:defRPr sz="1600"/>
            </a:lvl8pPr>
            <a:lvl9pPr marL="3654659" indent="0" algn="ctr">
              <a:buNone/>
              <a:defRPr sz="1600"/>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lstStyle/>
          <a:p>
            <a:r>
              <a:rPr lang="en-US"/>
              <a:t>Click to edit Master title style</a:t>
            </a:r>
          </a:p>
        </p:txBody>
      </p:sp>
      <p:sp>
        <p:nvSpPr>
          <p:cNvPr id="3" name="Vertical Text Placeholder 2"/>
          <p:cNvSpPr>
            <a:spLocks noGrp="1"/>
          </p:cNvSpPr>
          <p:nvPr>
            <p:ph type="body" orient="vert" idx="1"/>
          </p:nvPr>
        </p:nvSpPr>
        <p:spPr/>
        <p:txBody>
          <a:bodyPr vert="eaVert" lIns="91376" tIns="45718" rIns="91376"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67"/>
            <a:ext cx="2628900" cy="5811839"/>
          </a:xfrm>
        </p:spPr>
        <p:txBody>
          <a:bodyPr vert="eaVert" lIns="91376" tIns="45718" rIns="91376" bIns="45718"/>
          <a:lstStyle/>
          <a:p>
            <a:r>
              <a:rPr lang="en-US"/>
              <a:t>Click to edit Master title style</a:t>
            </a:r>
          </a:p>
        </p:txBody>
      </p:sp>
      <p:sp>
        <p:nvSpPr>
          <p:cNvPr id="3" name="Vertical Text Placeholder 2"/>
          <p:cNvSpPr>
            <a:spLocks noGrp="1"/>
          </p:cNvSpPr>
          <p:nvPr>
            <p:ph type="body" orient="vert" idx="1"/>
          </p:nvPr>
        </p:nvSpPr>
        <p:spPr>
          <a:xfrm>
            <a:off x="838203" y="365167"/>
            <a:ext cx="7734300" cy="5811839"/>
          </a:xfrm>
        </p:spPr>
        <p:txBody>
          <a:bodyPr vert="eaVert" lIns="91376" tIns="45718" rIns="91376"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lIns="91376" tIns="45718" rIns="91376" bIns="45718"/>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376" tIns="45718" rIns="91376" bIns="45718" numCol="1" anchor="t" anchorCtr="0" compatLnSpc="1"/>
          <a:lstStyle/>
          <a:p>
            <a:pPr>
              <a:defRPr/>
            </a:pPr>
            <a:fld id="{BB962C8B-B14F-4D97-AF65-F5344CB8AC3E}" type="datetimeFigureOut">
              <a:rPr lang="en-US" altLang="x-none" smtClean="0">
                <a:solidFill>
                  <a:prstClr val="black"/>
                </a:solidFill>
              </a:rPr>
              <a:pPr>
                <a:defRPr/>
              </a:pPr>
              <a:t>10/29/2024</a:t>
            </a:fld>
            <a:endParaRPr lang="en-US" altLang="x-none" dirty="0">
              <a:solidFill>
                <a:prstClr val="black"/>
              </a:solidFill>
            </a:endParaRPr>
          </a:p>
        </p:txBody>
      </p:sp>
      <p:sp>
        <p:nvSpPr>
          <p:cNvPr id="5" name="Footer Placeholder 4"/>
          <p:cNvSpPr>
            <a:spLocks noGrp="1"/>
          </p:cNvSpPr>
          <p:nvPr>
            <p:ph type="ftr" sz="quarter" idx="3"/>
          </p:nvPr>
        </p:nvSpPr>
        <p:spPr>
          <a:xfrm>
            <a:off x="0" y="0"/>
            <a:ext cx="0" cy="0"/>
          </a:xfrm>
        </p:spPr>
        <p:txBody>
          <a:bodyPr vert="horz" wrap="square" lIns="91376" tIns="45718" rIns="91376" bIns="45718" numCol="1" anchor="t" anchorCtr="0" compatLnSpc="1"/>
          <a:lstStyle/>
          <a:p>
            <a:pPr>
              <a:defRPr/>
            </a:pPr>
            <a:endParaRPr lang="en-US" altLang="x-none" dirty="0">
              <a:solidFill>
                <a:prstClr val="black"/>
              </a:solidFill>
            </a:endParaRPr>
          </a:p>
        </p:txBody>
      </p:sp>
      <p:sp>
        <p:nvSpPr>
          <p:cNvPr id="6" name="Slide Number Placeholder 5"/>
          <p:cNvSpPr>
            <a:spLocks noGrp="1"/>
          </p:cNvSpPr>
          <p:nvPr>
            <p:ph type="sldNum" sz="quarter" idx="4"/>
          </p:nvPr>
        </p:nvSpPr>
        <p:spPr>
          <a:xfrm>
            <a:off x="0" y="0"/>
            <a:ext cx="0" cy="0"/>
          </a:xfrm>
        </p:spPr>
        <p:txBody>
          <a:bodyPr vert="horz" wrap="square" lIns="91376" tIns="45718" rIns="91376" bIns="45718" numCol="1" anchor="t" anchorCtr="0" compatLnSpc="1"/>
          <a:lstStyle/>
          <a:p>
            <a:pPr>
              <a:defRPr/>
            </a:pPr>
            <a:fld id="{9A0DB2DC-4C9A-4742-B13C-FB6460FD3503}" type="slidenum">
              <a:rPr lang="en-US" altLang="x-none" smtClean="0">
                <a:solidFill>
                  <a:prstClr val="black"/>
                </a:solidFill>
              </a:rPr>
              <a:pPr>
                <a:defRPr/>
              </a:pPr>
              <a:t>‹#›</a:t>
            </a:fld>
            <a:endParaRPr lang="en-US" altLang="x-none" dirty="0">
              <a:solidFill>
                <a:prstClr val="black"/>
              </a:solid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376" tIns="45718" rIns="91376" bIns="45718" numCol="1" anchor="t" anchorCtr="0" compatLnSpc="1"/>
          <a:lstStyle/>
          <a:p>
            <a:pPr>
              <a:defRPr/>
            </a:pPr>
            <a:fld id="{BB962C8B-B14F-4D97-AF65-F5344CB8AC3E}" type="datetimeFigureOut">
              <a:rPr lang="en-US" altLang="x-none" smtClean="0">
                <a:solidFill>
                  <a:prstClr val="black"/>
                </a:solidFill>
              </a:rPr>
              <a:pPr>
                <a:defRPr/>
              </a:pPr>
              <a:t>10/29/2024</a:t>
            </a:fld>
            <a:endParaRPr lang="en-US" altLang="x-none" dirty="0">
              <a:solidFill>
                <a:prstClr val="black"/>
              </a:solidFill>
            </a:endParaRPr>
          </a:p>
        </p:txBody>
      </p:sp>
      <p:sp>
        <p:nvSpPr>
          <p:cNvPr id="3" name="Footer Placeholder 2"/>
          <p:cNvSpPr>
            <a:spLocks noGrp="1"/>
          </p:cNvSpPr>
          <p:nvPr>
            <p:ph type="ftr" sz="quarter" idx="3"/>
          </p:nvPr>
        </p:nvSpPr>
        <p:spPr>
          <a:xfrm>
            <a:off x="0" y="0"/>
            <a:ext cx="0" cy="0"/>
          </a:xfrm>
        </p:spPr>
        <p:txBody>
          <a:bodyPr vert="horz" wrap="square" lIns="91376" tIns="45718" rIns="91376" bIns="45718" numCol="1" anchor="t" anchorCtr="0" compatLnSpc="1"/>
          <a:lstStyle/>
          <a:p>
            <a:pPr>
              <a:defRPr/>
            </a:pPr>
            <a:endParaRPr lang="en-US" altLang="x-none" dirty="0">
              <a:solidFill>
                <a:prstClr val="black"/>
              </a:solidFill>
            </a:endParaRPr>
          </a:p>
        </p:txBody>
      </p:sp>
      <p:sp>
        <p:nvSpPr>
          <p:cNvPr id="4" name="Slide Number Placeholder 3"/>
          <p:cNvSpPr>
            <a:spLocks noGrp="1"/>
          </p:cNvSpPr>
          <p:nvPr>
            <p:ph type="sldNum" sz="quarter" idx="4"/>
          </p:nvPr>
        </p:nvSpPr>
        <p:spPr>
          <a:xfrm>
            <a:off x="0" y="0"/>
            <a:ext cx="0" cy="0"/>
          </a:xfrm>
        </p:spPr>
        <p:txBody>
          <a:bodyPr vert="horz" wrap="square" lIns="91376" tIns="45718" rIns="91376" bIns="45718" numCol="1" anchor="t" anchorCtr="0" compatLnSpc="1"/>
          <a:lstStyle/>
          <a:p>
            <a:pPr>
              <a:defRPr/>
            </a:pPr>
            <a:fld id="{9A0DB2DC-4C9A-4742-B13C-FB6460FD3503}" type="slidenum">
              <a:rPr lang="en-US" altLang="x-none" smtClean="0">
                <a:solidFill>
                  <a:prstClr val="black"/>
                </a:solidFill>
              </a:rPr>
              <a:pPr>
                <a:defRPr/>
              </a:pPr>
              <a:t>‹#›</a:t>
            </a:fld>
            <a:endParaRPr lang="en-US" altLang="x-none" dirty="0">
              <a:solidFill>
                <a:prstClr val="black"/>
              </a:solidFill>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3"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2" y="6021389"/>
            <a:ext cx="2400300" cy="958851"/>
          </a:xfrm>
          <a:prstGeom prst="rect">
            <a:avLst/>
          </a:prstGeom>
          <a:noFill/>
          <a:ln w="9525">
            <a:noFill/>
          </a:ln>
        </p:spPr>
      </p:pic>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8"/>
            <a:ext cx="10363200" cy="1470025"/>
          </a:xfrm>
        </p:spPr>
        <p:txBody>
          <a:bodyPr lIns="91376" tIns="45718" rIns="91376" bIns="45718"/>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lIns="91376" tIns="45718" rIns="91376" bIns="45718"/>
          <a:lstStyle>
            <a:lvl1pPr marL="0" indent="0" algn="ctr">
              <a:buNone/>
              <a:defRPr>
                <a:solidFill>
                  <a:schemeClr val="tx1">
                    <a:tint val="75000"/>
                  </a:schemeClr>
                </a:solidFill>
              </a:defRPr>
            </a:lvl1pPr>
            <a:lvl2pPr marL="609091" indent="0" algn="ctr">
              <a:buNone/>
              <a:defRPr>
                <a:solidFill>
                  <a:schemeClr val="tx1">
                    <a:tint val="75000"/>
                  </a:schemeClr>
                </a:solidFill>
              </a:defRPr>
            </a:lvl2pPr>
            <a:lvl3pPr marL="1218240" indent="0" algn="ctr">
              <a:buNone/>
              <a:defRPr>
                <a:solidFill>
                  <a:schemeClr val="tx1">
                    <a:tint val="75000"/>
                  </a:schemeClr>
                </a:solidFill>
              </a:defRPr>
            </a:lvl3pPr>
            <a:lvl4pPr marL="1827349" indent="0" algn="ctr">
              <a:buNone/>
              <a:defRPr>
                <a:solidFill>
                  <a:schemeClr val="tx1">
                    <a:tint val="75000"/>
                  </a:schemeClr>
                </a:solidFill>
              </a:defRPr>
            </a:lvl4pPr>
            <a:lvl5pPr marL="2436478" indent="0" algn="ctr">
              <a:buNone/>
              <a:defRPr>
                <a:solidFill>
                  <a:schemeClr val="tx1">
                    <a:tint val="75000"/>
                  </a:schemeClr>
                </a:solidFill>
              </a:defRPr>
            </a:lvl5pPr>
            <a:lvl6pPr marL="3045568" indent="0" algn="ctr">
              <a:buNone/>
              <a:defRPr>
                <a:solidFill>
                  <a:schemeClr val="tx1">
                    <a:tint val="75000"/>
                  </a:schemeClr>
                </a:solidFill>
              </a:defRPr>
            </a:lvl6pPr>
            <a:lvl7pPr marL="3654659" indent="0" algn="ctr">
              <a:buNone/>
              <a:defRPr>
                <a:solidFill>
                  <a:schemeClr val="tx1">
                    <a:tint val="75000"/>
                  </a:schemeClr>
                </a:solidFill>
              </a:defRPr>
            </a:lvl7pPr>
            <a:lvl8pPr marL="4263787" indent="0" algn="ctr">
              <a:buNone/>
              <a:defRPr>
                <a:solidFill>
                  <a:schemeClr val="tx1">
                    <a:tint val="75000"/>
                  </a:schemeClr>
                </a:solidFill>
              </a:defRPr>
            </a:lvl8pPr>
            <a:lvl9pPr marL="4872898"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lstStyle/>
          <a:p>
            <a:r>
              <a:rPr lang="en-US"/>
              <a:t>Click to edit Master title style</a:t>
            </a:r>
          </a:p>
        </p:txBody>
      </p:sp>
      <p:sp>
        <p:nvSpPr>
          <p:cNvPr id="3" name="Content Placeholder 2"/>
          <p:cNvSpPr>
            <a:spLocks noGrp="1"/>
          </p:cNvSpPr>
          <p:nvPr>
            <p:ph idx="1"/>
          </p:nvPr>
        </p:nvSpPr>
        <p:spPr/>
        <p:txBody>
          <a:bodyPr lIns="91376" tIns="45718" rIns="91376"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lIns="91376" tIns="45718" rIns="91376" bIns="45718"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lIns="91376" tIns="45718" rIns="91376" bIns="45718" anchor="b"/>
          <a:lstStyle>
            <a:lvl1pPr marL="0" indent="0">
              <a:buNone/>
              <a:defRPr sz="2700">
                <a:solidFill>
                  <a:schemeClr val="tx1">
                    <a:tint val="75000"/>
                  </a:schemeClr>
                </a:solidFill>
              </a:defRPr>
            </a:lvl1pPr>
            <a:lvl2pPr marL="609091" indent="0">
              <a:buNone/>
              <a:defRPr sz="2400">
                <a:solidFill>
                  <a:schemeClr val="tx1">
                    <a:tint val="75000"/>
                  </a:schemeClr>
                </a:solidFill>
              </a:defRPr>
            </a:lvl2pPr>
            <a:lvl3pPr marL="1218240" indent="0">
              <a:buNone/>
              <a:defRPr sz="2100">
                <a:solidFill>
                  <a:schemeClr val="tx1">
                    <a:tint val="75000"/>
                  </a:schemeClr>
                </a:solidFill>
              </a:defRPr>
            </a:lvl3pPr>
            <a:lvl4pPr marL="1827349" indent="0">
              <a:buNone/>
              <a:defRPr sz="1900">
                <a:solidFill>
                  <a:schemeClr val="tx1">
                    <a:tint val="75000"/>
                  </a:schemeClr>
                </a:solidFill>
              </a:defRPr>
            </a:lvl4pPr>
            <a:lvl5pPr marL="2436478" indent="0">
              <a:buNone/>
              <a:defRPr sz="1900">
                <a:solidFill>
                  <a:schemeClr val="tx1">
                    <a:tint val="75000"/>
                  </a:schemeClr>
                </a:solidFill>
              </a:defRPr>
            </a:lvl5pPr>
            <a:lvl6pPr marL="3045568" indent="0">
              <a:buNone/>
              <a:defRPr sz="1900">
                <a:solidFill>
                  <a:schemeClr val="tx1">
                    <a:tint val="75000"/>
                  </a:schemeClr>
                </a:solidFill>
              </a:defRPr>
            </a:lvl6pPr>
            <a:lvl7pPr marL="3654659" indent="0">
              <a:buNone/>
              <a:defRPr sz="1900">
                <a:solidFill>
                  <a:schemeClr val="tx1">
                    <a:tint val="75000"/>
                  </a:schemeClr>
                </a:solidFill>
              </a:defRPr>
            </a:lvl7pPr>
            <a:lvl8pPr marL="4263787" indent="0">
              <a:buNone/>
              <a:defRPr sz="1900">
                <a:solidFill>
                  <a:schemeClr val="tx1">
                    <a:tint val="75000"/>
                  </a:schemeClr>
                </a:solidFill>
              </a:defRPr>
            </a:lvl8pPr>
            <a:lvl9pPr marL="4872898" indent="0">
              <a:buNone/>
              <a:defRPr sz="1900">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lstStyle/>
          <a:p>
            <a:r>
              <a:rPr lang="en-US"/>
              <a:t>Click to edit Master title style</a:t>
            </a:r>
          </a:p>
        </p:txBody>
      </p:sp>
      <p:sp>
        <p:nvSpPr>
          <p:cNvPr id="3" name="Content Placeholder 2"/>
          <p:cNvSpPr>
            <a:spLocks noGrp="1"/>
          </p:cNvSpPr>
          <p:nvPr>
            <p:ph idx="1"/>
          </p:nvPr>
        </p:nvSpPr>
        <p:spPr/>
        <p:txBody>
          <a:bodyPr lIns="91376" tIns="45718" rIns="91376"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lstStyle/>
          <a:p>
            <a:r>
              <a:rPr lang="en-US"/>
              <a:t>Click to edit Master title style</a:t>
            </a:r>
          </a:p>
        </p:txBody>
      </p:sp>
      <p:sp>
        <p:nvSpPr>
          <p:cNvPr id="3" name="Content Placeholder 2"/>
          <p:cNvSpPr>
            <a:spLocks noGrp="1"/>
          </p:cNvSpPr>
          <p:nvPr>
            <p:ph sz="half" idx="1"/>
          </p:nvPr>
        </p:nvSpPr>
        <p:spPr>
          <a:xfrm>
            <a:off x="609600" y="1200153"/>
            <a:ext cx="5384800" cy="3394075"/>
          </a:xfrm>
        </p:spPr>
        <p:txBody>
          <a:bodyPr lIns="91376" tIns="45718" rIns="91376" bIns="45718"/>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3"/>
            <a:ext cx="5384800" cy="3394075"/>
          </a:xfrm>
        </p:spPr>
        <p:txBody>
          <a:bodyPr lIns="91376" tIns="45718" rIns="91376" bIns="45718"/>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lIns="91376" tIns="45718" rIns="91376" bIns="45718"/>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lIns="91376" tIns="45718" rIns="91376" bIns="45718" anchor="b"/>
          <a:lstStyle>
            <a:lvl1pPr marL="0" indent="0">
              <a:buNone/>
              <a:defRPr sz="3200" b="1"/>
            </a:lvl1pPr>
            <a:lvl2pPr marL="609091" indent="0">
              <a:buNone/>
              <a:defRPr sz="2700" b="1"/>
            </a:lvl2pPr>
            <a:lvl3pPr marL="1218240" indent="0">
              <a:buNone/>
              <a:defRPr sz="2400" b="1"/>
            </a:lvl3pPr>
            <a:lvl4pPr marL="1827349" indent="0">
              <a:buNone/>
              <a:defRPr sz="2100" b="1"/>
            </a:lvl4pPr>
            <a:lvl5pPr marL="2436478" indent="0">
              <a:buNone/>
              <a:defRPr sz="2100" b="1"/>
            </a:lvl5pPr>
            <a:lvl6pPr marL="3045568" indent="0">
              <a:buNone/>
              <a:defRPr sz="2100" b="1"/>
            </a:lvl6pPr>
            <a:lvl7pPr marL="3654659" indent="0">
              <a:buNone/>
              <a:defRPr sz="2100" b="1"/>
            </a:lvl7pPr>
            <a:lvl8pPr marL="4263787" indent="0">
              <a:buNone/>
              <a:defRPr sz="2100" b="1"/>
            </a:lvl8pPr>
            <a:lvl9pPr marL="4872898"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lIns="91376" tIns="45718" rIns="91376" bIns="45718"/>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10" y="1535113"/>
            <a:ext cx="5389033" cy="639763"/>
          </a:xfrm>
        </p:spPr>
        <p:txBody>
          <a:bodyPr lIns="91376" tIns="45718" rIns="91376" bIns="45718" anchor="b"/>
          <a:lstStyle>
            <a:lvl1pPr marL="0" indent="0">
              <a:buNone/>
              <a:defRPr sz="3200" b="1"/>
            </a:lvl1pPr>
            <a:lvl2pPr marL="609091" indent="0">
              <a:buNone/>
              <a:defRPr sz="2700" b="1"/>
            </a:lvl2pPr>
            <a:lvl3pPr marL="1218240" indent="0">
              <a:buNone/>
              <a:defRPr sz="2400" b="1"/>
            </a:lvl3pPr>
            <a:lvl4pPr marL="1827349" indent="0">
              <a:buNone/>
              <a:defRPr sz="2100" b="1"/>
            </a:lvl4pPr>
            <a:lvl5pPr marL="2436478" indent="0">
              <a:buNone/>
              <a:defRPr sz="2100" b="1"/>
            </a:lvl5pPr>
            <a:lvl6pPr marL="3045568" indent="0">
              <a:buNone/>
              <a:defRPr sz="2100" b="1"/>
            </a:lvl6pPr>
            <a:lvl7pPr marL="3654659" indent="0">
              <a:buNone/>
              <a:defRPr sz="2100" b="1"/>
            </a:lvl7pPr>
            <a:lvl8pPr marL="4263787" indent="0">
              <a:buNone/>
              <a:defRPr sz="2100" b="1"/>
            </a:lvl8pPr>
            <a:lvl9pPr marL="4872898"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410" y="2174875"/>
            <a:ext cx="5389033" cy="3951288"/>
          </a:xfrm>
        </p:spPr>
        <p:txBody>
          <a:bodyPr lIns="91376" tIns="45718" rIns="91376" bIns="45718"/>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lstStyle/>
          <a:p>
            <a:r>
              <a:rPr lang="en-US"/>
              <a:t>Click to edit Master title style</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lIns="91376" tIns="45718" rIns="91376" bIns="45718"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94"/>
            <a:ext cx="6815667" cy="5853113"/>
          </a:xfrm>
        </p:spPr>
        <p:txBody>
          <a:bodyPr lIns="91376" tIns="45718" rIns="91376" bIns="45718"/>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lIns="91376" tIns="45718" rIns="91376" bIns="45718"/>
          <a:lstStyle>
            <a:lvl1pPr marL="0" indent="0">
              <a:buNone/>
              <a:defRPr sz="1900"/>
            </a:lvl1pPr>
            <a:lvl2pPr marL="609091" indent="0">
              <a:buNone/>
              <a:defRPr sz="1600"/>
            </a:lvl2pPr>
            <a:lvl3pPr marL="1218240" indent="0">
              <a:buNone/>
              <a:defRPr sz="1300"/>
            </a:lvl3pPr>
            <a:lvl4pPr marL="1827349" indent="0">
              <a:buNone/>
              <a:defRPr sz="1200"/>
            </a:lvl4pPr>
            <a:lvl5pPr marL="2436478" indent="0">
              <a:buNone/>
              <a:defRPr sz="1200"/>
            </a:lvl5pPr>
            <a:lvl6pPr marL="3045568" indent="0">
              <a:buNone/>
              <a:defRPr sz="1200"/>
            </a:lvl6pPr>
            <a:lvl7pPr marL="3654659" indent="0">
              <a:buNone/>
              <a:defRPr sz="1200"/>
            </a:lvl7pPr>
            <a:lvl8pPr marL="4263787" indent="0">
              <a:buNone/>
              <a:defRPr sz="1200"/>
            </a:lvl8pPr>
            <a:lvl9pPr marL="4872898" indent="0">
              <a:buNone/>
              <a:defRPr sz="1200"/>
            </a:lvl9pPr>
          </a:lstStyle>
          <a:p>
            <a:pPr lvl="0"/>
            <a:r>
              <a:rPr lang="en-US"/>
              <a:t>Click to edit Master text styles</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lIns="91376" tIns="45718" rIns="91376" bIns="45718"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376" tIns="45718" rIns="91376" bIns="45718" rtlCol="0">
            <a:normAutofit/>
          </a:bodyPr>
          <a:lstStyle>
            <a:lvl1pPr marL="0" indent="0">
              <a:buNone/>
              <a:defRPr sz="4300"/>
            </a:lvl1pPr>
            <a:lvl2pPr marL="609091" indent="0">
              <a:buNone/>
              <a:defRPr sz="3700"/>
            </a:lvl2pPr>
            <a:lvl3pPr marL="1218240" indent="0">
              <a:buNone/>
              <a:defRPr sz="3200"/>
            </a:lvl3pPr>
            <a:lvl4pPr marL="1827349" indent="0">
              <a:buNone/>
              <a:defRPr sz="2700"/>
            </a:lvl4pPr>
            <a:lvl5pPr marL="2436478" indent="0">
              <a:buNone/>
              <a:defRPr sz="2700"/>
            </a:lvl5pPr>
            <a:lvl6pPr marL="3045568" indent="0">
              <a:buNone/>
              <a:defRPr sz="2700"/>
            </a:lvl6pPr>
            <a:lvl7pPr marL="3654659" indent="0">
              <a:buNone/>
              <a:defRPr sz="2700"/>
            </a:lvl7pPr>
            <a:lvl8pPr marL="4263787" indent="0">
              <a:buNone/>
              <a:defRPr sz="2700"/>
            </a:lvl8pPr>
            <a:lvl9pPr marL="4872898" indent="0">
              <a:buNone/>
              <a:defRPr sz="2700"/>
            </a:lvl9pPr>
          </a:lstStyle>
          <a:p>
            <a:pPr marL="0" marR="0" lvl="0" indent="0" algn="l" defTabSz="913674"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79"/>
            <a:ext cx="7315200" cy="804863"/>
          </a:xfrm>
        </p:spPr>
        <p:txBody>
          <a:bodyPr lIns="91376" tIns="45718" rIns="91376" bIns="45718"/>
          <a:lstStyle>
            <a:lvl1pPr marL="0" indent="0">
              <a:buNone/>
              <a:defRPr sz="1900"/>
            </a:lvl1pPr>
            <a:lvl2pPr marL="609091" indent="0">
              <a:buNone/>
              <a:defRPr sz="1600"/>
            </a:lvl2pPr>
            <a:lvl3pPr marL="1218240" indent="0">
              <a:buNone/>
              <a:defRPr sz="1300"/>
            </a:lvl3pPr>
            <a:lvl4pPr marL="1827349" indent="0">
              <a:buNone/>
              <a:defRPr sz="1200"/>
            </a:lvl4pPr>
            <a:lvl5pPr marL="2436478" indent="0">
              <a:buNone/>
              <a:defRPr sz="1200"/>
            </a:lvl5pPr>
            <a:lvl6pPr marL="3045568" indent="0">
              <a:buNone/>
              <a:defRPr sz="1200"/>
            </a:lvl6pPr>
            <a:lvl7pPr marL="3654659" indent="0">
              <a:buNone/>
              <a:defRPr sz="1200"/>
            </a:lvl7pPr>
            <a:lvl8pPr marL="4263787" indent="0">
              <a:buNone/>
              <a:defRPr sz="1200"/>
            </a:lvl8pPr>
            <a:lvl9pPr marL="4872898" indent="0">
              <a:buNone/>
              <a:defRPr sz="1200"/>
            </a:lvl9pPr>
          </a:lstStyle>
          <a:p>
            <a:pPr lvl="0"/>
            <a:r>
              <a:rPr lang="en-US"/>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lstStyle/>
          <a:p>
            <a:r>
              <a:rPr lang="en-US"/>
              <a:t>Click to edit Master title style</a:t>
            </a:r>
          </a:p>
        </p:txBody>
      </p:sp>
      <p:sp>
        <p:nvSpPr>
          <p:cNvPr id="3" name="Vertical Text Placeholder 2"/>
          <p:cNvSpPr>
            <a:spLocks noGrp="1"/>
          </p:cNvSpPr>
          <p:nvPr>
            <p:ph type="body" orient="vert" idx="1"/>
          </p:nvPr>
        </p:nvSpPr>
        <p:spPr/>
        <p:txBody>
          <a:bodyPr vert="eaVert" lIns="91376" tIns="45718" rIns="91376"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7"/>
            <a:ext cx="2743200" cy="4387851"/>
          </a:xfrm>
        </p:spPr>
        <p:txBody>
          <a:bodyPr vert="eaVert" lIns="91376" tIns="45718" rIns="91376" bIns="45718"/>
          <a:lstStyle/>
          <a:p>
            <a:r>
              <a:rPr lang="en-US"/>
              <a:t>Click to edit Master title style</a:t>
            </a:r>
          </a:p>
        </p:txBody>
      </p:sp>
      <p:sp>
        <p:nvSpPr>
          <p:cNvPr id="3" name="Vertical Text Placeholder 2"/>
          <p:cNvSpPr>
            <a:spLocks noGrp="1"/>
          </p:cNvSpPr>
          <p:nvPr>
            <p:ph type="body" orient="vert" idx="1"/>
          </p:nvPr>
        </p:nvSpPr>
        <p:spPr>
          <a:xfrm>
            <a:off x="609600" y="206377"/>
            <a:ext cx="8026400" cy="4387851"/>
          </a:xfrm>
        </p:spPr>
        <p:txBody>
          <a:bodyPr vert="eaVert" lIns="91376" tIns="45718" rIns="91376"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02825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5118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81"/>
            <a:ext cx="10515600" cy="2852737"/>
          </a:xfrm>
        </p:spPr>
        <p:txBody>
          <a:bodyPr lIns="91376" tIns="45718" rIns="91376" bIns="45718"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lIns="91376" tIns="45718" rIns="91376" bIns="45718"/>
          <a:lstStyle>
            <a:lvl1pPr marL="0" indent="0">
              <a:buNone/>
              <a:defRPr sz="2400">
                <a:solidFill>
                  <a:schemeClr val="tx1">
                    <a:tint val="75000"/>
                  </a:schemeClr>
                </a:solidFill>
              </a:defRPr>
            </a:lvl1pPr>
            <a:lvl2pPr marL="456819" indent="0">
              <a:buNone/>
              <a:defRPr sz="2000">
                <a:solidFill>
                  <a:schemeClr val="tx1">
                    <a:tint val="75000"/>
                  </a:schemeClr>
                </a:solidFill>
              </a:defRPr>
            </a:lvl2pPr>
            <a:lvl3pPr marL="913674" indent="0">
              <a:buNone/>
              <a:defRPr sz="1900">
                <a:solidFill>
                  <a:schemeClr val="tx1">
                    <a:tint val="75000"/>
                  </a:schemeClr>
                </a:solidFill>
              </a:defRPr>
            </a:lvl3pPr>
            <a:lvl4pPr marL="1370512" indent="0">
              <a:buNone/>
              <a:defRPr sz="1600">
                <a:solidFill>
                  <a:schemeClr val="tx1">
                    <a:tint val="75000"/>
                  </a:schemeClr>
                </a:solidFill>
              </a:defRPr>
            </a:lvl4pPr>
            <a:lvl5pPr marL="1827349" indent="0">
              <a:buNone/>
              <a:defRPr sz="1600">
                <a:solidFill>
                  <a:schemeClr val="tx1">
                    <a:tint val="75000"/>
                  </a:schemeClr>
                </a:solidFill>
              </a:defRPr>
            </a:lvl5pPr>
            <a:lvl6pPr marL="2284206" indent="0">
              <a:buNone/>
              <a:defRPr sz="1600">
                <a:solidFill>
                  <a:schemeClr val="tx1">
                    <a:tint val="75000"/>
                  </a:schemeClr>
                </a:solidFill>
              </a:defRPr>
            </a:lvl6pPr>
            <a:lvl7pPr marL="2741022" indent="0">
              <a:buNone/>
              <a:defRPr sz="1600">
                <a:solidFill>
                  <a:schemeClr val="tx1">
                    <a:tint val="75000"/>
                  </a:schemeClr>
                </a:solidFill>
              </a:defRPr>
            </a:lvl7pPr>
            <a:lvl8pPr marL="3197840" indent="0">
              <a:buNone/>
              <a:defRPr sz="1600">
                <a:solidFill>
                  <a:schemeClr val="tx1">
                    <a:tint val="75000"/>
                  </a:schemeClr>
                </a:solidFill>
              </a:defRPr>
            </a:lvl8pPr>
            <a:lvl9pPr marL="3654659"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5769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951355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063467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26823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6443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94178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56663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633797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79560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28663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lIns="91376" tIns="45718" rIns="91376"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lIns="91376" tIns="45718" rIns="91376"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25386988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6819" indent="0" algn="ctr">
              <a:buNone/>
              <a:defRPr sz="2000"/>
            </a:lvl2pPr>
            <a:lvl3pPr marL="913674" indent="0" algn="ctr">
              <a:buNone/>
              <a:defRPr sz="1900"/>
            </a:lvl3pPr>
            <a:lvl4pPr marL="1370512" indent="0" algn="ctr">
              <a:buNone/>
              <a:defRPr sz="1600"/>
            </a:lvl4pPr>
            <a:lvl5pPr marL="1827349" indent="0" algn="ctr">
              <a:buNone/>
              <a:defRPr sz="1600"/>
            </a:lvl5pPr>
            <a:lvl6pPr marL="2284206" indent="0" algn="ctr">
              <a:buNone/>
              <a:defRPr sz="1600"/>
            </a:lvl6pPr>
            <a:lvl7pPr marL="2741022" indent="0" algn="ctr">
              <a:buNone/>
              <a:defRPr sz="1600"/>
            </a:lvl7pPr>
            <a:lvl8pPr marL="3197840" indent="0" algn="ctr">
              <a:buNone/>
              <a:defRPr sz="1600"/>
            </a:lvl8pPr>
            <a:lvl9pPr marL="365465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3674"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674" rtl="0" eaLnBrk="1" fontAlgn="auto" latinLnBrk="0" hangingPunct="1">
                <a:lnSpc>
                  <a:spcPct val="100000"/>
                </a:lnSpc>
                <a:spcBef>
                  <a:spcPts val="0"/>
                </a:spcBef>
                <a:spcAft>
                  <a:spcPts val="0"/>
                </a:spcAft>
                <a:buClrTx/>
                <a:buSzTx/>
                <a:buFontTx/>
                <a:buNone/>
                <a:tabLst/>
                <a:defRPr/>
              </a:pPr>
              <a:t>10/29/2024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3674"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67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27125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3674"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674" rtl="0" eaLnBrk="1" fontAlgn="auto" latinLnBrk="0" hangingPunct="1">
                <a:lnSpc>
                  <a:spcPct val="100000"/>
                </a:lnSpc>
                <a:spcBef>
                  <a:spcPts val="0"/>
                </a:spcBef>
                <a:spcAft>
                  <a:spcPts val="0"/>
                </a:spcAft>
                <a:buClrTx/>
                <a:buSzTx/>
                <a:buFontTx/>
                <a:buNone/>
                <a:tabLst/>
                <a:defRPr/>
              </a:pPr>
              <a:t>10/29/2024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3674"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67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Picture Placeholder 8"/>
          <p:cNvSpPr>
            <a:spLocks noGrp="1"/>
          </p:cNvSpPr>
          <p:nvPr>
            <p:ph type="pic" sz="quarter" idx="13"/>
          </p:nvPr>
        </p:nvSpPr>
        <p:spPr>
          <a:xfrm>
            <a:off x="12301539" y="4252913"/>
            <a:ext cx="914400" cy="914400"/>
          </a:xfrm>
        </p:spPr>
        <p:txBody>
          <a:bodyPr/>
          <a:lstStyle/>
          <a:p>
            <a:endParaRPr lang="en-US"/>
          </a:p>
        </p:txBody>
      </p:sp>
    </p:spTree>
    <p:extLst>
      <p:ext uri="{BB962C8B-B14F-4D97-AF65-F5344CB8AC3E}">
        <p14:creationId xmlns:p14="http://schemas.microsoft.com/office/powerpoint/2010/main" val="7006999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8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819" indent="0">
              <a:buNone/>
              <a:defRPr sz="2000">
                <a:solidFill>
                  <a:schemeClr val="tx1">
                    <a:tint val="75000"/>
                  </a:schemeClr>
                </a:solidFill>
              </a:defRPr>
            </a:lvl2pPr>
            <a:lvl3pPr marL="913674" indent="0">
              <a:buNone/>
              <a:defRPr sz="1900">
                <a:solidFill>
                  <a:schemeClr val="tx1">
                    <a:tint val="75000"/>
                  </a:schemeClr>
                </a:solidFill>
              </a:defRPr>
            </a:lvl3pPr>
            <a:lvl4pPr marL="1370512" indent="0">
              <a:buNone/>
              <a:defRPr sz="1600">
                <a:solidFill>
                  <a:schemeClr val="tx1">
                    <a:tint val="75000"/>
                  </a:schemeClr>
                </a:solidFill>
              </a:defRPr>
            </a:lvl4pPr>
            <a:lvl5pPr marL="1827349" indent="0">
              <a:buNone/>
              <a:defRPr sz="1600">
                <a:solidFill>
                  <a:schemeClr val="tx1">
                    <a:tint val="75000"/>
                  </a:schemeClr>
                </a:solidFill>
              </a:defRPr>
            </a:lvl5pPr>
            <a:lvl6pPr marL="2284206" indent="0">
              <a:buNone/>
              <a:defRPr sz="1600">
                <a:solidFill>
                  <a:schemeClr val="tx1">
                    <a:tint val="75000"/>
                  </a:schemeClr>
                </a:solidFill>
              </a:defRPr>
            </a:lvl6pPr>
            <a:lvl7pPr marL="2741022" indent="0">
              <a:buNone/>
              <a:defRPr sz="1600">
                <a:solidFill>
                  <a:schemeClr val="tx1">
                    <a:tint val="75000"/>
                  </a:schemeClr>
                </a:solidFill>
              </a:defRPr>
            </a:lvl7pPr>
            <a:lvl8pPr marL="3197840" indent="0">
              <a:buNone/>
              <a:defRPr sz="1600">
                <a:solidFill>
                  <a:schemeClr val="tx1">
                    <a:tint val="75000"/>
                  </a:schemeClr>
                </a:solidFill>
              </a:defRPr>
            </a:lvl8pPr>
            <a:lvl9pPr marL="365465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3674"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674" rtl="0" eaLnBrk="1" fontAlgn="auto" latinLnBrk="0" hangingPunct="1">
                <a:lnSpc>
                  <a:spcPct val="100000"/>
                </a:lnSpc>
                <a:spcBef>
                  <a:spcPts val="0"/>
                </a:spcBef>
                <a:spcAft>
                  <a:spcPts val="0"/>
                </a:spcAft>
                <a:buClrTx/>
                <a:buSzTx/>
                <a:buFontTx/>
                <a:buNone/>
                <a:tabLst/>
                <a:defRPr/>
              </a:pPr>
              <a:t>10/29/2024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3674"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67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151883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3674"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674" rtl="0" eaLnBrk="1" fontAlgn="auto" latinLnBrk="0" hangingPunct="1">
                <a:lnSpc>
                  <a:spcPct val="100000"/>
                </a:lnSpc>
                <a:spcBef>
                  <a:spcPts val="0"/>
                </a:spcBef>
                <a:spcAft>
                  <a:spcPts val="0"/>
                </a:spcAft>
                <a:buClrTx/>
                <a:buSzTx/>
                <a:buFontTx/>
                <a:buNone/>
                <a:tabLst/>
                <a:defRPr/>
              </a:pPr>
              <a:t>10/29/2024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3674"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67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228226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6819" indent="0">
              <a:buNone/>
              <a:defRPr sz="2000" b="1"/>
            </a:lvl2pPr>
            <a:lvl3pPr marL="913674" indent="0">
              <a:buNone/>
              <a:defRPr sz="1900" b="1"/>
            </a:lvl3pPr>
            <a:lvl4pPr marL="1370512" indent="0">
              <a:buNone/>
              <a:defRPr sz="1600" b="1"/>
            </a:lvl4pPr>
            <a:lvl5pPr marL="1827349" indent="0">
              <a:buNone/>
              <a:defRPr sz="1600" b="1"/>
            </a:lvl5pPr>
            <a:lvl6pPr marL="2284206" indent="0">
              <a:buNone/>
              <a:defRPr sz="1600" b="1"/>
            </a:lvl6pPr>
            <a:lvl7pPr marL="2741022" indent="0">
              <a:buNone/>
              <a:defRPr sz="1600" b="1"/>
            </a:lvl7pPr>
            <a:lvl8pPr marL="3197840" indent="0">
              <a:buNone/>
              <a:defRPr sz="1600" b="1"/>
            </a:lvl8pPr>
            <a:lvl9pPr marL="365465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6819" indent="0">
              <a:buNone/>
              <a:defRPr sz="2000" b="1"/>
            </a:lvl2pPr>
            <a:lvl3pPr marL="913674" indent="0">
              <a:buNone/>
              <a:defRPr sz="1900" b="1"/>
            </a:lvl3pPr>
            <a:lvl4pPr marL="1370512" indent="0">
              <a:buNone/>
              <a:defRPr sz="1600" b="1"/>
            </a:lvl4pPr>
            <a:lvl5pPr marL="1827349" indent="0">
              <a:buNone/>
              <a:defRPr sz="1600" b="1"/>
            </a:lvl5pPr>
            <a:lvl6pPr marL="2284206" indent="0">
              <a:buNone/>
              <a:defRPr sz="1600" b="1"/>
            </a:lvl6pPr>
            <a:lvl7pPr marL="2741022" indent="0">
              <a:buNone/>
              <a:defRPr sz="1600" b="1"/>
            </a:lvl7pPr>
            <a:lvl8pPr marL="3197840" indent="0">
              <a:buNone/>
              <a:defRPr sz="1600" b="1"/>
            </a:lvl8pPr>
            <a:lvl9pPr marL="365465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3674"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674" rtl="0" eaLnBrk="1" fontAlgn="auto" latinLnBrk="0" hangingPunct="1">
                <a:lnSpc>
                  <a:spcPct val="100000"/>
                </a:lnSpc>
                <a:spcBef>
                  <a:spcPts val="0"/>
                </a:spcBef>
                <a:spcAft>
                  <a:spcPts val="0"/>
                </a:spcAft>
                <a:buClrTx/>
                <a:buSzTx/>
                <a:buFontTx/>
                <a:buNone/>
                <a:tabLst/>
                <a:defRPr/>
              </a:pPr>
              <a:t>10/29/2024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3674"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67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041872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3674"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674" rtl="0" eaLnBrk="1" fontAlgn="auto" latinLnBrk="0" hangingPunct="1">
                <a:lnSpc>
                  <a:spcPct val="100000"/>
                </a:lnSpc>
                <a:spcBef>
                  <a:spcPts val="0"/>
                </a:spcBef>
                <a:spcAft>
                  <a:spcPts val="0"/>
                </a:spcAft>
                <a:buClrTx/>
                <a:buSzTx/>
                <a:buFontTx/>
                <a:buNone/>
                <a:tabLst/>
                <a:defRPr/>
              </a:pPr>
              <a:t>10/29/2024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3674"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67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373435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3674"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674" rtl="0" eaLnBrk="1" fontAlgn="auto" latinLnBrk="0" hangingPunct="1">
                <a:lnSpc>
                  <a:spcPct val="100000"/>
                </a:lnSpc>
                <a:spcBef>
                  <a:spcPts val="0"/>
                </a:spcBef>
                <a:spcAft>
                  <a:spcPts val="0"/>
                </a:spcAft>
                <a:buClrTx/>
                <a:buSzTx/>
                <a:buFontTx/>
                <a:buNone/>
                <a:tabLst/>
                <a:defRPr/>
              </a:pPr>
              <a:t>10/29/2024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3674"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67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262030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6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6819" indent="0">
              <a:buNone/>
              <a:defRPr sz="1500"/>
            </a:lvl2pPr>
            <a:lvl3pPr marL="913674" indent="0">
              <a:buNone/>
              <a:defRPr sz="1200"/>
            </a:lvl3pPr>
            <a:lvl4pPr marL="1370512" indent="0">
              <a:buNone/>
              <a:defRPr sz="1100"/>
            </a:lvl4pPr>
            <a:lvl5pPr marL="1827349" indent="0">
              <a:buNone/>
              <a:defRPr sz="1100"/>
            </a:lvl5pPr>
            <a:lvl6pPr marL="2284206" indent="0">
              <a:buNone/>
              <a:defRPr sz="1100"/>
            </a:lvl6pPr>
            <a:lvl7pPr marL="2741022" indent="0">
              <a:buNone/>
              <a:defRPr sz="1100"/>
            </a:lvl7pPr>
            <a:lvl8pPr marL="3197840" indent="0">
              <a:buNone/>
              <a:defRPr sz="1100"/>
            </a:lvl8pPr>
            <a:lvl9pPr marL="36546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3674"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674" rtl="0" eaLnBrk="1" fontAlgn="auto" latinLnBrk="0" hangingPunct="1">
                <a:lnSpc>
                  <a:spcPct val="100000"/>
                </a:lnSpc>
                <a:spcBef>
                  <a:spcPts val="0"/>
                </a:spcBef>
                <a:spcAft>
                  <a:spcPts val="0"/>
                </a:spcAft>
                <a:buClrTx/>
                <a:buSzTx/>
                <a:buFontTx/>
                <a:buNone/>
                <a:tabLst/>
                <a:defRPr/>
              </a:pPr>
              <a:t>10/29/2024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3674"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67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65666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68"/>
            <a:ext cx="6172200" cy="4873625"/>
          </a:xfrm>
        </p:spPr>
        <p:txBody>
          <a:bodyPr/>
          <a:lstStyle>
            <a:lvl1pPr marL="0" indent="0">
              <a:buNone/>
              <a:defRPr sz="3200"/>
            </a:lvl1pPr>
            <a:lvl2pPr marL="456819" indent="0">
              <a:buNone/>
              <a:defRPr sz="2800"/>
            </a:lvl2pPr>
            <a:lvl3pPr marL="913674" indent="0">
              <a:buNone/>
              <a:defRPr sz="2400"/>
            </a:lvl3pPr>
            <a:lvl4pPr marL="1370512" indent="0">
              <a:buNone/>
              <a:defRPr sz="2000"/>
            </a:lvl4pPr>
            <a:lvl5pPr marL="1827349" indent="0">
              <a:buNone/>
              <a:defRPr sz="2000"/>
            </a:lvl5pPr>
            <a:lvl6pPr marL="2284206" indent="0">
              <a:buNone/>
              <a:defRPr sz="2000"/>
            </a:lvl6pPr>
            <a:lvl7pPr marL="2741022" indent="0">
              <a:buNone/>
              <a:defRPr sz="2000"/>
            </a:lvl7pPr>
            <a:lvl8pPr marL="3197840" indent="0">
              <a:buNone/>
              <a:defRPr sz="2000"/>
            </a:lvl8pPr>
            <a:lvl9pPr marL="3654659" indent="0">
              <a:buNone/>
              <a:defRPr sz="2000"/>
            </a:lvl9pPr>
          </a:lstStyle>
          <a:p>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6819" indent="0">
              <a:buNone/>
              <a:defRPr sz="1500"/>
            </a:lvl2pPr>
            <a:lvl3pPr marL="913674" indent="0">
              <a:buNone/>
              <a:defRPr sz="1200"/>
            </a:lvl3pPr>
            <a:lvl4pPr marL="1370512" indent="0">
              <a:buNone/>
              <a:defRPr sz="1100"/>
            </a:lvl4pPr>
            <a:lvl5pPr marL="1827349" indent="0">
              <a:buNone/>
              <a:defRPr sz="1100"/>
            </a:lvl5pPr>
            <a:lvl6pPr marL="2284206" indent="0">
              <a:buNone/>
              <a:defRPr sz="1100"/>
            </a:lvl6pPr>
            <a:lvl7pPr marL="2741022" indent="0">
              <a:buNone/>
              <a:defRPr sz="1100"/>
            </a:lvl7pPr>
            <a:lvl8pPr marL="3197840" indent="0">
              <a:buNone/>
              <a:defRPr sz="1100"/>
            </a:lvl8pPr>
            <a:lvl9pPr marL="36546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3674"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674" rtl="0" eaLnBrk="1" fontAlgn="auto" latinLnBrk="0" hangingPunct="1">
                <a:lnSpc>
                  <a:spcPct val="100000"/>
                </a:lnSpc>
                <a:spcBef>
                  <a:spcPts val="0"/>
                </a:spcBef>
                <a:spcAft>
                  <a:spcPts val="0"/>
                </a:spcAft>
                <a:buClrTx/>
                <a:buSzTx/>
                <a:buFontTx/>
                <a:buNone/>
                <a:tabLst/>
                <a:defRPr/>
              </a:pPr>
              <a:t>10/29/2024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3674"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67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63733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lIns="91376" tIns="45718" rIns="91376" bIns="45718"/>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lIns="91376" tIns="45718" rIns="91376" bIns="45718" anchor="b"/>
          <a:lstStyle>
            <a:lvl1pPr marL="0" indent="0">
              <a:buNone/>
              <a:defRPr sz="2400" b="1"/>
            </a:lvl1pPr>
            <a:lvl2pPr marL="456819" indent="0">
              <a:buNone/>
              <a:defRPr sz="2000" b="1"/>
            </a:lvl2pPr>
            <a:lvl3pPr marL="913674" indent="0">
              <a:buNone/>
              <a:defRPr sz="1900" b="1"/>
            </a:lvl3pPr>
            <a:lvl4pPr marL="1370512" indent="0">
              <a:buNone/>
              <a:defRPr sz="1600" b="1"/>
            </a:lvl4pPr>
            <a:lvl5pPr marL="1827349" indent="0">
              <a:buNone/>
              <a:defRPr sz="1600" b="1"/>
            </a:lvl5pPr>
            <a:lvl6pPr marL="2284206" indent="0">
              <a:buNone/>
              <a:defRPr sz="1600" b="1"/>
            </a:lvl6pPr>
            <a:lvl7pPr marL="2741022" indent="0">
              <a:buNone/>
              <a:defRPr sz="1600" b="1"/>
            </a:lvl7pPr>
            <a:lvl8pPr marL="3197840" indent="0">
              <a:buNone/>
              <a:defRPr sz="1600" b="1"/>
            </a:lvl8pPr>
            <a:lvl9pPr marL="365465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lIns="91376" tIns="45718" rIns="91376"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lIns="91376" tIns="45718" rIns="91376" bIns="45718" anchor="b"/>
          <a:lstStyle>
            <a:lvl1pPr marL="0" indent="0">
              <a:buNone/>
              <a:defRPr sz="2400" b="1"/>
            </a:lvl1pPr>
            <a:lvl2pPr marL="456819" indent="0">
              <a:buNone/>
              <a:defRPr sz="2000" b="1"/>
            </a:lvl2pPr>
            <a:lvl3pPr marL="913674" indent="0">
              <a:buNone/>
              <a:defRPr sz="1900" b="1"/>
            </a:lvl3pPr>
            <a:lvl4pPr marL="1370512" indent="0">
              <a:buNone/>
              <a:defRPr sz="1600" b="1"/>
            </a:lvl4pPr>
            <a:lvl5pPr marL="1827349" indent="0">
              <a:buNone/>
              <a:defRPr sz="1600" b="1"/>
            </a:lvl5pPr>
            <a:lvl6pPr marL="2284206" indent="0">
              <a:buNone/>
              <a:defRPr sz="1600" b="1"/>
            </a:lvl6pPr>
            <a:lvl7pPr marL="2741022" indent="0">
              <a:buNone/>
              <a:defRPr sz="1600" b="1"/>
            </a:lvl7pPr>
            <a:lvl8pPr marL="3197840" indent="0">
              <a:buNone/>
              <a:defRPr sz="1600" b="1"/>
            </a:lvl8pPr>
            <a:lvl9pPr marL="3654659"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lIns="91376" tIns="45718" rIns="91376"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3674"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674" rtl="0" eaLnBrk="1" fontAlgn="auto" latinLnBrk="0" hangingPunct="1">
                <a:lnSpc>
                  <a:spcPct val="100000"/>
                </a:lnSpc>
                <a:spcBef>
                  <a:spcPts val="0"/>
                </a:spcBef>
                <a:spcAft>
                  <a:spcPts val="0"/>
                </a:spcAft>
                <a:buClrTx/>
                <a:buSzTx/>
                <a:buFontTx/>
                <a:buNone/>
                <a:tabLst/>
                <a:defRPr/>
              </a:pPr>
              <a:t>10/29/2024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3674"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67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069793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67"/>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67"/>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3674"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674" rtl="0" eaLnBrk="1" fontAlgn="auto" latinLnBrk="0" hangingPunct="1">
                <a:lnSpc>
                  <a:spcPct val="100000"/>
                </a:lnSpc>
                <a:spcBef>
                  <a:spcPts val="0"/>
                </a:spcBef>
                <a:spcAft>
                  <a:spcPts val="0"/>
                </a:spcAft>
                <a:buClrTx/>
                <a:buSzTx/>
                <a:buFontTx/>
                <a:buNone/>
                <a:tabLst/>
                <a:defRPr/>
              </a:pPr>
              <a:t>10/29/2024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3674"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67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844931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10/29/2024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724395" cy="724395"/>
          </a:xfrm>
          <a:prstGeom prst="rect">
            <a:avLst/>
          </a:prstGeom>
        </p:spPr>
      </p:pic>
    </p:spTree>
    <p:extLst>
      <p:ext uri="{BB962C8B-B14F-4D97-AF65-F5344CB8AC3E}">
        <p14:creationId xmlns:p14="http://schemas.microsoft.com/office/powerpoint/2010/main" val="402870680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10/29/2024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8189913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10/29/2024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21936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10/29/2024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102774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10/29/2024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30118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10/29/2024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00236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10/29/2024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410643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10/29/2024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90212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lstStyle/>
          <a:p>
            <a:r>
              <a:rPr lang="en-US"/>
              <a:t>Click to edit Master title style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10/29/2024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4662136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10/29/2024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033349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10/29/2024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73615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6819" indent="0" algn="ctr">
              <a:buNone/>
              <a:defRPr sz="2000"/>
            </a:lvl2pPr>
            <a:lvl3pPr marL="913674" indent="0" algn="ctr">
              <a:buNone/>
              <a:defRPr sz="1900"/>
            </a:lvl3pPr>
            <a:lvl4pPr marL="1370512" indent="0" algn="ctr">
              <a:buNone/>
              <a:defRPr sz="1600"/>
            </a:lvl4pPr>
            <a:lvl5pPr marL="1827349" indent="0" algn="ctr">
              <a:buNone/>
              <a:defRPr sz="1600"/>
            </a:lvl5pPr>
            <a:lvl6pPr marL="2284206" indent="0" algn="ctr">
              <a:buNone/>
              <a:defRPr sz="1600"/>
            </a:lvl6pPr>
            <a:lvl7pPr marL="2741022" indent="0" algn="ctr">
              <a:buNone/>
              <a:defRPr sz="1600"/>
            </a:lvl7pPr>
            <a:lvl8pPr marL="3197840" indent="0" algn="ctr">
              <a:buNone/>
              <a:defRPr sz="1600"/>
            </a:lvl8pPr>
            <a:lvl9pPr marL="365465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3055608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095992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8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819" indent="0">
              <a:buNone/>
              <a:defRPr sz="2000">
                <a:solidFill>
                  <a:schemeClr val="tx1">
                    <a:tint val="75000"/>
                  </a:schemeClr>
                </a:solidFill>
              </a:defRPr>
            </a:lvl2pPr>
            <a:lvl3pPr marL="913674" indent="0">
              <a:buNone/>
              <a:defRPr sz="1900">
                <a:solidFill>
                  <a:schemeClr val="tx1">
                    <a:tint val="75000"/>
                  </a:schemeClr>
                </a:solidFill>
              </a:defRPr>
            </a:lvl3pPr>
            <a:lvl4pPr marL="1370512" indent="0">
              <a:buNone/>
              <a:defRPr sz="1600">
                <a:solidFill>
                  <a:schemeClr val="tx1">
                    <a:tint val="75000"/>
                  </a:schemeClr>
                </a:solidFill>
              </a:defRPr>
            </a:lvl4pPr>
            <a:lvl5pPr marL="1827349" indent="0">
              <a:buNone/>
              <a:defRPr sz="1600">
                <a:solidFill>
                  <a:schemeClr val="tx1">
                    <a:tint val="75000"/>
                  </a:schemeClr>
                </a:solidFill>
              </a:defRPr>
            </a:lvl5pPr>
            <a:lvl6pPr marL="2284206" indent="0">
              <a:buNone/>
              <a:defRPr sz="1600">
                <a:solidFill>
                  <a:schemeClr val="tx1">
                    <a:tint val="75000"/>
                  </a:schemeClr>
                </a:solidFill>
              </a:defRPr>
            </a:lvl6pPr>
            <a:lvl7pPr marL="2741022" indent="0">
              <a:buNone/>
              <a:defRPr sz="1600">
                <a:solidFill>
                  <a:schemeClr val="tx1">
                    <a:tint val="75000"/>
                  </a:schemeClr>
                </a:solidFill>
              </a:defRPr>
            </a:lvl7pPr>
            <a:lvl8pPr marL="3197840" indent="0">
              <a:buNone/>
              <a:defRPr sz="1600">
                <a:solidFill>
                  <a:schemeClr val="tx1">
                    <a:tint val="75000"/>
                  </a:schemeClr>
                </a:solidFill>
              </a:defRPr>
            </a:lvl8pPr>
            <a:lvl9pPr marL="365465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1310652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8380199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6819" indent="0">
              <a:buNone/>
              <a:defRPr sz="2000" b="1"/>
            </a:lvl2pPr>
            <a:lvl3pPr marL="913674" indent="0">
              <a:buNone/>
              <a:defRPr sz="1900" b="1"/>
            </a:lvl3pPr>
            <a:lvl4pPr marL="1370512" indent="0">
              <a:buNone/>
              <a:defRPr sz="1600" b="1"/>
            </a:lvl4pPr>
            <a:lvl5pPr marL="1827349" indent="0">
              <a:buNone/>
              <a:defRPr sz="1600" b="1"/>
            </a:lvl5pPr>
            <a:lvl6pPr marL="2284206" indent="0">
              <a:buNone/>
              <a:defRPr sz="1600" b="1"/>
            </a:lvl6pPr>
            <a:lvl7pPr marL="2741022" indent="0">
              <a:buNone/>
              <a:defRPr sz="1600" b="1"/>
            </a:lvl7pPr>
            <a:lvl8pPr marL="3197840" indent="0">
              <a:buNone/>
              <a:defRPr sz="1600" b="1"/>
            </a:lvl8pPr>
            <a:lvl9pPr marL="365465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6819" indent="0">
              <a:buNone/>
              <a:defRPr sz="2000" b="1"/>
            </a:lvl2pPr>
            <a:lvl3pPr marL="913674" indent="0">
              <a:buNone/>
              <a:defRPr sz="1900" b="1"/>
            </a:lvl3pPr>
            <a:lvl4pPr marL="1370512" indent="0">
              <a:buNone/>
              <a:defRPr sz="1600" b="1"/>
            </a:lvl4pPr>
            <a:lvl5pPr marL="1827349" indent="0">
              <a:buNone/>
              <a:defRPr sz="1600" b="1"/>
            </a:lvl5pPr>
            <a:lvl6pPr marL="2284206" indent="0">
              <a:buNone/>
              <a:defRPr sz="1600" b="1"/>
            </a:lvl6pPr>
            <a:lvl7pPr marL="2741022" indent="0">
              <a:buNone/>
              <a:defRPr sz="1600" b="1"/>
            </a:lvl7pPr>
            <a:lvl8pPr marL="3197840" indent="0">
              <a:buNone/>
              <a:defRPr sz="1600" b="1"/>
            </a:lvl8pPr>
            <a:lvl9pPr marL="3654659"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10/29/2024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0925268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10/29/2024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0560372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10/29/2024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88217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6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6819" indent="0">
              <a:buNone/>
              <a:defRPr sz="1500"/>
            </a:lvl2pPr>
            <a:lvl3pPr marL="913674" indent="0">
              <a:buNone/>
              <a:defRPr sz="1200"/>
            </a:lvl3pPr>
            <a:lvl4pPr marL="1370512" indent="0">
              <a:buNone/>
              <a:defRPr sz="1100"/>
            </a:lvl4pPr>
            <a:lvl5pPr marL="1827349" indent="0">
              <a:buNone/>
              <a:defRPr sz="1100"/>
            </a:lvl5pPr>
            <a:lvl6pPr marL="2284206" indent="0">
              <a:buNone/>
              <a:defRPr sz="1100"/>
            </a:lvl6pPr>
            <a:lvl7pPr marL="2741022" indent="0">
              <a:buNone/>
              <a:defRPr sz="1100"/>
            </a:lvl7pPr>
            <a:lvl8pPr marL="3197840" indent="0">
              <a:buNone/>
              <a:defRPr sz="1100"/>
            </a:lvl8pPr>
            <a:lvl9pPr marL="3654659"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7422821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68"/>
            <a:ext cx="6172200" cy="4873625"/>
          </a:xfrm>
        </p:spPr>
        <p:txBody>
          <a:bodyPr/>
          <a:lstStyle>
            <a:lvl1pPr marL="0" indent="0">
              <a:buNone/>
              <a:defRPr sz="3200"/>
            </a:lvl1pPr>
            <a:lvl2pPr marL="456819" indent="0">
              <a:buNone/>
              <a:defRPr sz="2800"/>
            </a:lvl2pPr>
            <a:lvl3pPr marL="913674" indent="0">
              <a:buNone/>
              <a:defRPr sz="2400"/>
            </a:lvl3pPr>
            <a:lvl4pPr marL="1370512" indent="0">
              <a:buNone/>
              <a:defRPr sz="2000"/>
            </a:lvl4pPr>
            <a:lvl5pPr marL="1827349" indent="0">
              <a:buNone/>
              <a:defRPr sz="2000"/>
            </a:lvl5pPr>
            <a:lvl6pPr marL="2284206" indent="0">
              <a:buNone/>
              <a:defRPr sz="2000"/>
            </a:lvl6pPr>
            <a:lvl7pPr marL="2741022" indent="0">
              <a:buNone/>
              <a:defRPr sz="2000"/>
            </a:lvl7pPr>
            <a:lvl8pPr marL="3197840" indent="0">
              <a:buNone/>
              <a:defRPr sz="2000"/>
            </a:lvl8pPr>
            <a:lvl9pPr marL="3654659" indent="0">
              <a:buNone/>
              <a:defRPr sz="2000"/>
            </a:lvl9pPr>
          </a:lstStyle>
          <a:p>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6819" indent="0">
              <a:buNone/>
              <a:defRPr sz="1500"/>
            </a:lvl2pPr>
            <a:lvl3pPr marL="913674" indent="0">
              <a:buNone/>
              <a:defRPr sz="1200"/>
            </a:lvl3pPr>
            <a:lvl4pPr marL="1370512" indent="0">
              <a:buNone/>
              <a:defRPr sz="1100"/>
            </a:lvl4pPr>
            <a:lvl5pPr marL="1827349" indent="0">
              <a:buNone/>
              <a:defRPr sz="1100"/>
            </a:lvl5pPr>
            <a:lvl6pPr marL="2284206" indent="0">
              <a:buNone/>
              <a:defRPr sz="1100"/>
            </a:lvl6pPr>
            <a:lvl7pPr marL="2741022" indent="0">
              <a:buNone/>
              <a:defRPr sz="1100"/>
            </a:lvl7pPr>
            <a:lvl8pPr marL="3197840" indent="0">
              <a:buNone/>
              <a:defRPr sz="1100"/>
            </a:lvl8pPr>
            <a:lvl9pPr marL="3654659"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93929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5941503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67"/>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67"/>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5370090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7" y="108237"/>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11"/>
            <a:ext cx="12192000" cy="353756"/>
          </a:xfrm>
          <a:prstGeom prst="rect">
            <a:avLst/>
          </a:prstGeom>
        </p:spPr>
      </p:pic>
      <p:sp>
        <p:nvSpPr>
          <p:cNvPr id="3" name="标题 2"/>
          <p:cNvSpPr>
            <a:spLocks noGrp="1"/>
          </p:cNvSpPr>
          <p:nvPr>
            <p:ph type="title" hasCustomPrompt="1"/>
          </p:nvPr>
        </p:nvSpPr>
        <p:spPr>
          <a:xfrm>
            <a:off x="2131309" y="131272"/>
            <a:ext cx="9552544" cy="757797"/>
          </a:xfrm>
          <a:prstGeom prst="rect">
            <a:avLst/>
          </a:prstGeom>
        </p:spPr>
        <p:txBody>
          <a:bodyPr/>
          <a:lstStyle>
            <a:lvl1pPr>
              <a:defRPr sz="4300"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416295270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377">
              <a:buClrTx/>
            </a:pPr>
            <a:fld id="{B54AE3A7-20DA-48F3-81C3-2C954A8690AA}" type="datetimeFigureOut">
              <a:rPr lang="en-US" kern="1200" smtClean="0">
                <a:solidFill>
                  <a:prstClr val="black">
                    <a:tint val="75000"/>
                  </a:prstClr>
                </a:solidFill>
                <a:latin typeface="Calibri" panose="020F0502020204030204"/>
                <a:ea typeface="+mn-ea"/>
              </a:rPr>
              <a:pPr defTabSz="914377">
                <a:buClrTx/>
              </a:pPr>
              <a:t>10/29/2024</a:t>
            </a:fld>
            <a:endParaRPr lang="en-US" kern="1200">
              <a:solidFill>
                <a:prstClr val="black">
                  <a:tint val="75000"/>
                </a:prstClr>
              </a:solidFill>
              <a:latin typeface="Calibri" panose="020F0502020204030204"/>
              <a:ea typeface="+mn-ea"/>
            </a:endParaRPr>
          </a:p>
        </p:txBody>
      </p:sp>
      <p:sp>
        <p:nvSpPr>
          <p:cNvPr id="5" name="Footer Placeholder 4"/>
          <p:cNvSpPr>
            <a:spLocks noGrp="1"/>
          </p:cNvSpPr>
          <p:nvPr>
            <p:ph type="ftr" sz="quarter" idx="11"/>
          </p:nvPr>
        </p:nvSpPr>
        <p:spPr/>
        <p:txBody>
          <a:bodyPr/>
          <a:lstStyle/>
          <a:p>
            <a:pPr defTabSz="914377">
              <a:buClrTx/>
            </a:pPr>
            <a:endParaRPr lang="en-US" kern="1200">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12"/>
          </p:nvPr>
        </p:nvSpPr>
        <p:spPr/>
        <p:txBody>
          <a:bodyPr/>
          <a:lstStyle/>
          <a:p>
            <a:pPr defTabSz="914377">
              <a:buClrTx/>
            </a:pPr>
            <a:fld id="{ABDE023C-A976-4855-B18A-9D29296741E9}" type="slidenum">
              <a:rPr lang="en-US" kern="1200" smtClean="0">
                <a:solidFill>
                  <a:prstClr val="black">
                    <a:tint val="75000"/>
                  </a:prstClr>
                </a:solidFill>
                <a:latin typeface="Calibri" panose="020F0502020204030204"/>
                <a:ea typeface="+mn-ea"/>
              </a:rPr>
              <a:pPr defTabSz="914377">
                <a:buClrTx/>
              </a:pPr>
              <a:t>‹#›</a:t>
            </a:fld>
            <a:endParaRPr lang="en-US" kern="120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12834278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377">
              <a:buClrTx/>
            </a:pPr>
            <a:fld id="{B54AE3A7-20DA-48F3-81C3-2C954A8690AA}" type="datetimeFigureOut">
              <a:rPr lang="en-US" kern="1200" smtClean="0">
                <a:solidFill>
                  <a:prstClr val="black">
                    <a:tint val="75000"/>
                  </a:prstClr>
                </a:solidFill>
                <a:latin typeface="Calibri" panose="020F0502020204030204"/>
                <a:ea typeface="+mn-ea"/>
              </a:rPr>
              <a:pPr defTabSz="914377">
                <a:buClrTx/>
              </a:pPr>
              <a:t>10/29/2024</a:t>
            </a:fld>
            <a:endParaRPr lang="en-US" kern="1200">
              <a:solidFill>
                <a:prstClr val="black">
                  <a:tint val="75000"/>
                </a:prstClr>
              </a:solidFill>
              <a:latin typeface="Calibri" panose="020F0502020204030204"/>
              <a:ea typeface="+mn-ea"/>
            </a:endParaRPr>
          </a:p>
        </p:txBody>
      </p:sp>
      <p:sp>
        <p:nvSpPr>
          <p:cNvPr id="5" name="Footer Placeholder 4"/>
          <p:cNvSpPr>
            <a:spLocks noGrp="1"/>
          </p:cNvSpPr>
          <p:nvPr>
            <p:ph type="ftr" sz="quarter" idx="11"/>
          </p:nvPr>
        </p:nvSpPr>
        <p:spPr/>
        <p:txBody>
          <a:bodyPr/>
          <a:lstStyle/>
          <a:p>
            <a:pPr defTabSz="914377">
              <a:buClrTx/>
            </a:pPr>
            <a:endParaRPr lang="en-US" kern="1200">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12"/>
          </p:nvPr>
        </p:nvSpPr>
        <p:spPr/>
        <p:txBody>
          <a:bodyPr/>
          <a:lstStyle/>
          <a:p>
            <a:pPr defTabSz="914377">
              <a:buClrTx/>
            </a:pPr>
            <a:fld id="{ABDE023C-A976-4855-B18A-9D29296741E9}" type="slidenum">
              <a:rPr lang="en-US" kern="1200" smtClean="0">
                <a:solidFill>
                  <a:prstClr val="black">
                    <a:tint val="75000"/>
                  </a:prstClr>
                </a:solidFill>
                <a:latin typeface="Calibri" panose="020F0502020204030204"/>
                <a:ea typeface="+mn-ea"/>
              </a:rPr>
              <a:pPr defTabSz="914377">
                <a:buClrTx/>
              </a:pPr>
              <a:t>‹#›</a:t>
            </a:fld>
            <a:endParaRPr lang="en-US" kern="120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12387573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77">
              <a:buClrTx/>
            </a:pPr>
            <a:fld id="{B54AE3A7-20DA-48F3-81C3-2C954A8690AA}" type="datetimeFigureOut">
              <a:rPr lang="en-US" kern="1200" smtClean="0">
                <a:solidFill>
                  <a:prstClr val="black">
                    <a:tint val="75000"/>
                  </a:prstClr>
                </a:solidFill>
                <a:latin typeface="Calibri" panose="020F0502020204030204"/>
                <a:ea typeface="+mn-ea"/>
              </a:rPr>
              <a:pPr defTabSz="914377">
                <a:buClrTx/>
              </a:pPr>
              <a:t>10/29/2024</a:t>
            </a:fld>
            <a:endParaRPr lang="en-US" kern="1200">
              <a:solidFill>
                <a:prstClr val="black">
                  <a:tint val="75000"/>
                </a:prstClr>
              </a:solidFill>
              <a:latin typeface="Calibri" panose="020F0502020204030204"/>
              <a:ea typeface="+mn-ea"/>
            </a:endParaRPr>
          </a:p>
        </p:txBody>
      </p:sp>
      <p:sp>
        <p:nvSpPr>
          <p:cNvPr id="5" name="Footer Placeholder 4"/>
          <p:cNvSpPr>
            <a:spLocks noGrp="1"/>
          </p:cNvSpPr>
          <p:nvPr>
            <p:ph type="ftr" sz="quarter" idx="11"/>
          </p:nvPr>
        </p:nvSpPr>
        <p:spPr/>
        <p:txBody>
          <a:bodyPr/>
          <a:lstStyle/>
          <a:p>
            <a:pPr defTabSz="914377">
              <a:buClrTx/>
            </a:pPr>
            <a:endParaRPr lang="en-US" kern="1200">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12"/>
          </p:nvPr>
        </p:nvSpPr>
        <p:spPr/>
        <p:txBody>
          <a:bodyPr/>
          <a:lstStyle/>
          <a:p>
            <a:pPr defTabSz="914377">
              <a:buClrTx/>
            </a:pPr>
            <a:fld id="{ABDE023C-A976-4855-B18A-9D29296741E9}" type="slidenum">
              <a:rPr lang="en-US" kern="1200" smtClean="0">
                <a:solidFill>
                  <a:prstClr val="black">
                    <a:tint val="75000"/>
                  </a:prstClr>
                </a:solidFill>
                <a:latin typeface="Calibri" panose="020F0502020204030204"/>
                <a:ea typeface="+mn-ea"/>
              </a:rPr>
              <a:pPr defTabSz="914377">
                <a:buClrTx/>
              </a:pPr>
              <a:t>‹#›</a:t>
            </a:fld>
            <a:endParaRPr lang="en-US" kern="120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7923585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377">
              <a:buClrTx/>
            </a:pPr>
            <a:fld id="{B54AE3A7-20DA-48F3-81C3-2C954A8690AA}" type="datetimeFigureOut">
              <a:rPr lang="en-US" kern="1200" smtClean="0">
                <a:solidFill>
                  <a:prstClr val="black">
                    <a:tint val="75000"/>
                  </a:prstClr>
                </a:solidFill>
                <a:latin typeface="Calibri" panose="020F0502020204030204"/>
                <a:ea typeface="+mn-ea"/>
              </a:rPr>
              <a:pPr defTabSz="914377">
                <a:buClrTx/>
              </a:pPr>
              <a:t>10/29/2024</a:t>
            </a:fld>
            <a:endParaRPr lang="en-US" kern="1200">
              <a:solidFill>
                <a:prstClr val="black">
                  <a:tint val="75000"/>
                </a:prstClr>
              </a:solidFill>
              <a:latin typeface="Calibri" panose="020F0502020204030204"/>
              <a:ea typeface="+mn-ea"/>
            </a:endParaRPr>
          </a:p>
        </p:txBody>
      </p:sp>
      <p:sp>
        <p:nvSpPr>
          <p:cNvPr id="6" name="Footer Placeholder 5"/>
          <p:cNvSpPr>
            <a:spLocks noGrp="1"/>
          </p:cNvSpPr>
          <p:nvPr>
            <p:ph type="ftr" sz="quarter" idx="11"/>
          </p:nvPr>
        </p:nvSpPr>
        <p:spPr/>
        <p:txBody>
          <a:bodyPr/>
          <a:lstStyle/>
          <a:p>
            <a:pPr defTabSz="914377">
              <a:buClrTx/>
            </a:pPr>
            <a:endParaRPr lang="en-US" kern="1200">
              <a:solidFill>
                <a:prstClr val="black">
                  <a:tint val="75000"/>
                </a:prstClr>
              </a:solidFill>
              <a:latin typeface="Calibri" panose="020F0502020204030204"/>
              <a:ea typeface="+mn-ea"/>
            </a:endParaRPr>
          </a:p>
        </p:txBody>
      </p:sp>
      <p:sp>
        <p:nvSpPr>
          <p:cNvPr id="7" name="Slide Number Placeholder 6"/>
          <p:cNvSpPr>
            <a:spLocks noGrp="1"/>
          </p:cNvSpPr>
          <p:nvPr>
            <p:ph type="sldNum" sz="quarter" idx="12"/>
          </p:nvPr>
        </p:nvSpPr>
        <p:spPr/>
        <p:txBody>
          <a:bodyPr/>
          <a:lstStyle/>
          <a:p>
            <a:pPr defTabSz="914377">
              <a:buClrTx/>
            </a:pPr>
            <a:fld id="{ABDE023C-A976-4855-B18A-9D29296741E9}" type="slidenum">
              <a:rPr lang="en-US" kern="1200" smtClean="0">
                <a:solidFill>
                  <a:prstClr val="black">
                    <a:tint val="75000"/>
                  </a:prstClr>
                </a:solidFill>
                <a:latin typeface="Calibri" panose="020F0502020204030204"/>
                <a:ea typeface="+mn-ea"/>
              </a:rPr>
              <a:pPr defTabSz="914377">
                <a:buClrTx/>
              </a:pPr>
              <a:t>‹#›</a:t>
            </a:fld>
            <a:endParaRPr lang="en-US" kern="120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42569180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377">
              <a:buClrTx/>
            </a:pPr>
            <a:fld id="{B54AE3A7-20DA-48F3-81C3-2C954A8690AA}" type="datetimeFigureOut">
              <a:rPr lang="en-US" kern="1200" smtClean="0">
                <a:solidFill>
                  <a:prstClr val="black">
                    <a:tint val="75000"/>
                  </a:prstClr>
                </a:solidFill>
                <a:latin typeface="Calibri" panose="020F0502020204030204"/>
                <a:ea typeface="+mn-ea"/>
              </a:rPr>
              <a:pPr defTabSz="914377">
                <a:buClrTx/>
              </a:pPr>
              <a:t>10/29/2024</a:t>
            </a:fld>
            <a:endParaRPr lang="en-US" kern="1200">
              <a:solidFill>
                <a:prstClr val="black">
                  <a:tint val="75000"/>
                </a:prstClr>
              </a:solidFill>
              <a:latin typeface="Calibri" panose="020F0502020204030204"/>
              <a:ea typeface="+mn-ea"/>
            </a:endParaRPr>
          </a:p>
        </p:txBody>
      </p:sp>
      <p:sp>
        <p:nvSpPr>
          <p:cNvPr id="8" name="Footer Placeholder 7"/>
          <p:cNvSpPr>
            <a:spLocks noGrp="1"/>
          </p:cNvSpPr>
          <p:nvPr>
            <p:ph type="ftr" sz="quarter" idx="11"/>
          </p:nvPr>
        </p:nvSpPr>
        <p:spPr/>
        <p:txBody>
          <a:bodyPr/>
          <a:lstStyle/>
          <a:p>
            <a:pPr defTabSz="914377">
              <a:buClrTx/>
            </a:pPr>
            <a:endParaRPr lang="en-US" kern="1200">
              <a:solidFill>
                <a:prstClr val="black">
                  <a:tint val="75000"/>
                </a:prstClr>
              </a:solidFill>
              <a:latin typeface="Calibri" panose="020F0502020204030204"/>
              <a:ea typeface="+mn-ea"/>
            </a:endParaRPr>
          </a:p>
        </p:txBody>
      </p:sp>
      <p:sp>
        <p:nvSpPr>
          <p:cNvPr id="9" name="Slide Number Placeholder 8"/>
          <p:cNvSpPr>
            <a:spLocks noGrp="1"/>
          </p:cNvSpPr>
          <p:nvPr>
            <p:ph type="sldNum" sz="quarter" idx="12"/>
          </p:nvPr>
        </p:nvSpPr>
        <p:spPr/>
        <p:txBody>
          <a:bodyPr/>
          <a:lstStyle/>
          <a:p>
            <a:pPr defTabSz="914377">
              <a:buClrTx/>
            </a:pPr>
            <a:fld id="{ABDE023C-A976-4855-B18A-9D29296741E9}" type="slidenum">
              <a:rPr lang="en-US" kern="1200" smtClean="0">
                <a:solidFill>
                  <a:prstClr val="black">
                    <a:tint val="75000"/>
                  </a:prstClr>
                </a:solidFill>
                <a:latin typeface="Calibri" panose="020F0502020204030204"/>
                <a:ea typeface="+mn-ea"/>
              </a:rPr>
              <a:pPr defTabSz="914377">
                <a:buClrTx/>
              </a:pPr>
              <a:t>‹#›</a:t>
            </a:fld>
            <a:endParaRPr lang="en-US" kern="120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694350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lIns="91376" tIns="45718" rIns="91376" bIns="45718"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68"/>
            <a:ext cx="6172200" cy="4873625"/>
          </a:xfrm>
        </p:spPr>
        <p:txBody>
          <a:bodyPr lIns="91376" tIns="45718" rIns="91376" bIns="45718"/>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p:spPr>
        <p:txBody>
          <a:bodyPr lIns="91376" tIns="45718" rIns="91376" bIns="45718"/>
          <a:lstStyle>
            <a:lvl1pPr marL="0" indent="0">
              <a:buNone/>
              <a:defRPr sz="1600"/>
            </a:lvl1pPr>
            <a:lvl2pPr marL="456819" indent="0">
              <a:buNone/>
              <a:defRPr sz="1500"/>
            </a:lvl2pPr>
            <a:lvl3pPr marL="913674" indent="0">
              <a:buNone/>
              <a:defRPr sz="1200"/>
            </a:lvl3pPr>
            <a:lvl4pPr marL="1370512" indent="0">
              <a:buNone/>
              <a:defRPr sz="1100"/>
            </a:lvl4pPr>
            <a:lvl5pPr marL="1827349" indent="0">
              <a:buNone/>
              <a:defRPr sz="1100"/>
            </a:lvl5pPr>
            <a:lvl6pPr marL="2284206" indent="0">
              <a:buNone/>
              <a:defRPr sz="1100"/>
            </a:lvl6pPr>
            <a:lvl7pPr marL="2741022" indent="0">
              <a:buNone/>
              <a:defRPr sz="1100"/>
            </a:lvl7pPr>
            <a:lvl8pPr marL="3197840" indent="0">
              <a:buNone/>
              <a:defRPr sz="1100"/>
            </a:lvl8pPr>
            <a:lvl9pPr marL="3654659" indent="0">
              <a:buNone/>
              <a:defRPr sz="1100"/>
            </a:lvl9pPr>
          </a:lstStyle>
          <a:p>
            <a:pPr lvl="0"/>
            <a:r>
              <a:rPr lang="en-US"/>
              <a:t>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377">
              <a:buClrTx/>
            </a:pPr>
            <a:fld id="{B54AE3A7-20DA-48F3-81C3-2C954A8690AA}" type="datetimeFigureOut">
              <a:rPr lang="en-US" kern="1200" smtClean="0">
                <a:solidFill>
                  <a:prstClr val="black">
                    <a:tint val="75000"/>
                  </a:prstClr>
                </a:solidFill>
                <a:latin typeface="Calibri" panose="020F0502020204030204"/>
                <a:ea typeface="+mn-ea"/>
              </a:rPr>
              <a:pPr defTabSz="914377">
                <a:buClrTx/>
              </a:pPr>
              <a:t>10/29/2024</a:t>
            </a:fld>
            <a:endParaRPr lang="en-US" kern="1200">
              <a:solidFill>
                <a:prstClr val="black">
                  <a:tint val="75000"/>
                </a:prstClr>
              </a:solidFill>
              <a:latin typeface="Calibri" panose="020F0502020204030204"/>
              <a:ea typeface="+mn-ea"/>
            </a:endParaRPr>
          </a:p>
        </p:txBody>
      </p:sp>
      <p:sp>
        <p:nvSpPr>
          <p:cNvPr id="4" name="Footer Placeholder 3"/>
          <p:cNvSpPr>
            <a:spLocks noGrp="1"/>
          </p:cNvSpPr>
          <p:nvPr>
            <p:ph type="ftr" sz="quarter" idx="11"/>
          </p:nvPr>
        </p:nvSpPr>
        <p:spPr/>
        <p:txBody>
          <a:bodyPr/>
          <a:lstStyle/>
          <a:p>
            <a:pPr defTabSz="914377">
              <a:buClrTx/>
            </a:pPr>
            <a:endParaRPr lang="en-US" kern="1200">
              <a:solidFill>
                <a:prstClr val="black">
                  <a:tint val="75000"/>
                </a:prstClr>
              </a:solidFill>
              <a:latin typeface="Calibri" panose="020F0502020204030204"/>
              <a:ea typeface="+mn-ea"/>
            </a:endParaRPr>
          </a:p>
        </p:txBody>
      </p:sp>
      <p:sp>
        <p:nvSpPr>
          <p:cNvPr id="5" name="Slide Number Placeholder 4"/>
          <p:cNvSpPr>
            <a:spLocks noGrp="1"/>
          </p:cNvSpPr>
          <p:nvPr>
            <p:ph type="sldNum" sz="quarter" idx="12"/>
          </p:nvPr>
        </p:nvSpPr>
        <p:spPr/>
        <p:txBody>
          <a:bodyPr/>
          <a:lstStyle/>
          <a:p>
            <a:pPr defTabSz="914377">
              <a:buClrTx/>
            </a:pPr>
            <a:fld id="{ABDE023C-A976-4855-B18A-9D29296741E9}" type="slidenum">
              <a:rPr lang="en-US" kern="1200" smtClean="0">
                <a:solidFill>
                  <a:prstClr val="black">
                    <a:tint val="75000"/>
                  </a:prstClr>
                </a:solidFill>
                <a:latin typeface="Calibri" panose="020F0502020204030204"/>
                <a:ea typeface="+mn-ea"/>
              </a:rPr>
              <a:pPr defTabSz="914377">
                <a:buClrTx/>
              </a:pPr>
              <a:t>‹#›</a:t>
            </a:fld>
            <a:endParaRPr lang="en-US" kern="120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36844322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7">
              <a:buClrTx/>
            </a:pPr>
            <a:fld id="{B54AE3A7-20DA-48F3-81C3-2C954A8690AA}" type="datetimeFigureOut">
              <a:rPr lang="en-US" kern="1200" smtClean="0">
                <a:solidFill>
                  <a:prstClr val="black">
                    <a:tint val="75000"/>
                  </a:prstClr>
                </a:solidFill>
                <a:latin typeface="Calibri" panose="020F0502020204030204"/>
                <a:ea typeface="+mn-ea"/>
              </a:rPr>
              <a:pPr defTabSz="914377">
                <a:buClrTx/>
              </a:pPr>
              <a:t>10/29/2024</a:t>
            </a:fld>
            <a:endParaRPr lang="en-US" kern="1200">
              <a:solidFill>
                <a:prstClr val="black">
                  <a:tint val="75000"/>
                </a:prstClr>
              </a:solidFill>
              <a:latin typeface="Calibri" panose="020F0502020204030204"/>
              <a:ea typeface="+mn-ea"/>
            </a:endParaRPr>
          </a:p>
        </p:txBody>
      </p:sp>
      <p:sp>
        <p:nvSpPr>
          <p:cNvPr id="3" name="Footer Placeholder 2"/>
          <p:cNvSpPr>
            <a:spLocks noGrp="1"/>
          </p:cNvSpPr>
          <p:nvPr>
            <p:ph type="ftr" sz="quarter" idx="11"/>
          </p:nvPr>
        </p:nvSpPr>
        <p:spPr/>
        <p:txBody>
          <a:bodyPr/>
          <a:lstStyle/>
          <a:p>
            <a:pPr defTabSz="914377">
              <a:buClrTx/>
            </a:pPr>
            <a:endParaRPr lang="en-US" kern="1200">
              <a:solidFill>
                <a:prstClr val="black">
                  <a:tint val="75000"/>
                </a:prstClr>
              </a:solidFill>
              <a:latin typeface="Calibri" panose="020F0502020204030204"/>
              <a:ea typeface="+mn-ea"/>
            </a:endParaRPr>
          </a:p>
        </p:txBody>
      </p:sp>
      <p:sp>
        <p:nvSpPr>
          <p:cNvPr id="4" name="Slide Number Placeholder 3"/>
          <p:cNvSpPr>
            <a:spLocks noGrp="1"/>
          </p:cNvSpPr>
          <p:nvPr>
            <p:ph type="sldNum" sz="quarter" idx="12"/>
          </p:nvPr>
        </p:nvSpPr>
        <p:spPr/>
        <p:txBody>
          <a:bodyPr/>
          <a:lstStyle/>
          <a:p>
            <a:pPr defTabSz="914377">
              <a:buClrTx/>
            </a:pPr>
            <a:fld id="{ABDE023C-A976-4855-B18A-9D29296741E9}" type="slidenum">
              <a:rPr lang="en-US" kern="1200" smtClean="0">
                <a:solidFill>
                  <a:prstClr val="black">
                    <a:tint val="75000"/>
                  </a:prstClr>
                </a:solidFill>
                <a:latin typeface="Calibri" panose="020F0502020204030204"/>
                <a:ea typeface="+mn-ea"/>
              </a:rPr>
              <a:pPr defTabSz="914377">
                <a:buClrTx/>
              </a:pPr>
              <a:t>‹#›</a:t>
            </a:fld>
            <a:endParaRPr lang="en-US" kern="120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394235188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77">
              <a:buClrTx/>
            </a:pPr>
            <a:fld id="{B54AE3A7-20DA-48F3-81C3-2C954A8690AA}" type="datetimeFigureOut">
              <a:rPr lang="en-US" kern="1200" smtClean="0">
                <a:solidFill>
                  <a:prstClr val="black">
                    <a:tint val="75000"/>
                  </a:prstClr>
                </a:solidFill>
                <a:latin typeface="Calibri" panose="020F0502020204030204"/>
                <a:ea typeface="+mn-ea"/>
              </a:rPr>
              <a:pPr defTabSz="914377">
                <a:buClrTx/>
              </a:pPr>
              <a:t>10/29/2024</a:t>
            </a:fld>
            <a:endParaRPr lang="en-US" kern="1200">
              <a:solidFill>
                <a:prstClr val="black">
                  <a:tint val="75000"/>
                </a:prstClr>
              </a:solidFill>
              <a:latin typeface="Calibri" panose="020F0502020204030204"/>
              <a:ea typeface="+mn-ea"/>
            </a:endParaRPr>
          </a:p>
        </p:txBody>
      </p:sp>
      <p:sp>
        <p:nvSpPr>
          <p:cNvPr id="6" name="Footer Placeholder 5"/>
          <p:cNvSpPr>
            <a:spLocks noGrp="1"/>
          </p:cNvSpPr>
          <p:nvPr>
            <p:ph type="ftr" sz="quarter" idx="11"/>
          </p:nvPr>
        </p:nvSpPr>
        <p:spPr/>
        <p:txBody>
          <a:bodyPr/>
          <a:lstStyle/>
          <a:p>
            <a:pPr defTabSz="914377">
              <a:buClrTx/>
            </a:pPr>
            <a:endParaRPr lang="en-US" kern="1200">
              <a:solidFill>
                <a:prstClr val="black">
                  <a:tint val="75000"/>
                </a:prstClr>
              </a:solidFill>
              <a:latin typeface="Calibri" panose="020F0502020204030204"/>
              <a:ea typeface="+mn-ea"/>
            </a:endParaRPr>
          </a:p>
        </p:txBody>
      </p:sp>
      <p:sp>
        <p:nvSpPr>
          <p:cNvPr id="7" name="Slide Number Placeholder 6"/>
          <p:cNvSpPr>
            <a:spLocks noGrp="1"/>
          </p:cNvSpPr>
          <p:nvPr>
            <p:ph type="sldNum" sz="quarter" idx="12"/>
          </p:nvPr>
        </p:nvSpPr>
        <p:spPr/>
        <p:txBody>
          <a:bodyPr/>
          <a:lstStyle/>
          <a:p>
            <a:pPr defTabSz="914377">
              <a:buClrTx/>
            </a:pPr>
            <a:fld id="{ABDE023C-A976-4855-B18A-9D29296741E9}" type="slidenum">
              <a:rPr lang="en-US" kern="1200" smtClean="0">
                <a:solidFill>
                  <a:prstClr val="black">
                    <a:tint val="75000"/>
                  </a:prstClr>
                </a:solidFill>
                <a:latin typeface="Calibri" panose="020F0502020204030204"/>
                <a:ea typeface="+mn-ea"/>
              </a:rPr>
              <a:pPr defTabSz="914377">
                <a:buClrTx/>
              </a:pPr>
              <a:t>‹#›</a:t>
            </a:fld>
            <a:endParaRPr lang="en-US" kern="120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39357181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77">
              <a:buClrTx/>
            </a:pPr>
            <a:fld id="{B54AE3A7-20DA-48F3-81C3-2C954A8690AA}" type="datetimeFigureOut">
              <a:rPr lang="en-US" kern="1200" smtClean="0">
                <a:solidFill>
                  <a:prstClr val="black">
                    <a:tint val="75000"/>
                  </a:prstClr>
                </a:solidFill>
                <a:latin typeface="Calibri" panose="020F0502020204030204"/>
                <a:ea typeface="+mn-ea"/>
              </a:rPr>
              <a:pPr defTabSz="914377">
                <a:buClrTx/>
              </a:pPr>
              <a:t>10/29/2024</a:t>
            </a:fld>
            <a:endParaRPr lang="en-US" kern="1200">
              <a:solidFill>
                <a:prstClr val="black">
                  <a:tint val="75000"/>
                </a:prstClr>
              </a:solidFill>
              <a:latin typeface="Calibri" panose="020F0502020204030204"/>
              <a:ea typeface="+mn-ea"/>
            </a:endParaRPr>
          </a:p>
        </p:txBody>
      </p:sp>
      <p:sp>
        <p:nvSpPr>
          <p:cNvPr id="6" name="Footer Placeholder 5"/>
          <p:cNvSpPr>
            <a:spLocks noGrp="1"/>
          </p:cNvSpPr>
          <p:nvPr>
            <p:ph type="ftr" sz="quarter" idx="11"/>
          </p:nvPr>
        </p:nvSpPr>
        <p:spPr/>
        <p:txBody>
          <a:bodyPr/>
          <a:lstStyle/>
          <a:p>
            <a:pPr defTabSz="914377">
              <a:buClrTx/>
            </a:pPr>
            <a:endParaRPr lang="en-US" kern="1200">
              <a:solidFill>
                <a:prstClr val="black">
                  <a:tint val="75000"/>
                </a:prstClr>
              </a:solidFill>
              <a:latin typeface="Calibri" panose="020F0502020204030204"/>
              <a:ea typeface="+mn-ea"/>
            </a:endParaRPr>
          </a:p>
        </p:txBody>
      </p:sp>
      <p:sp>
        <p:nvSpPr>
          <p:cNvPr id="7" name="Slide Number Placeholder 6"/>
          <p:cNvSpPr>
            <a:spLocks noGrp="1"/>
          </p:cNvSpPr>
          <p:nvPr>
            <p:ph type="sldNum" sz="quarter" idx="12"/>
          </p:nvPr>
        </p:nvSpPr>
        <p:spPr/>
        <p:txBody>
          <a:bodyPr/>
          <a:lstStyle/>
          <a:p>
            <a:pPr defTabSz="914377">
              <a:buClrTx/>
            </a:pPr>
            <a:fld id="{ABDE023C-A976-4855-B18A-9D29296741E9}" type="slidenum">
              <a:rPr lang="en-US" kern="1200" smtClean="0">
                <a:solidFill>
                  <a:prstClr val="black">
                    <a:tint val="75000"/>
                  </a:prstClr>
                </a:solidFill>
                <a:latin typeface="Calibri" panose="020F0502020204030204"/>
                <a:ea typeface="+mn-ea"/>
              </a:rPr>
              <a:pPr defTabSz="914377">
                <a:buClrTx/>
              </a:pPr>
              <a:t>‹#›</a:t>
            </a:fld>
            <a:endParaRPr lang="en-US" kern="120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363063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377">
              <a:buClrTx/>
            </a:pPr>
            <a:fld id="{B54AE3A7-20DA-48F3-81C3-2C954A8690AA}" type="datetimeFigureOut">
              <a:rPr lang="en-US" kern="1200" smtClean="0">
                <a:solidFill>
                  <a:prstClr val="black">
                    <a:tint val="75000"/>
                  </a:prstClr>
                </a:solidFill>
                <a:latin typeface="Calibri" panose="020F0502020204030204"/>
                <a:ea typeface="+mn-ea"/>
              </a:rPr>
              <a:pPr defTabSz="914377">
                <a:buClrTx/>
              </a:pPr>
              <a:t>10/29/2024</a:t>
            </a:fld>
            <a:endParaRPr lang="en-US" kern="1200">
              <a:solidFill>
                <a:prstClr val="black">
                  <a:tint val="75000"/>
                </a:prstClr>
              </a:solidFill>
              <a:latin typeface="Calibri" panose="020F0502020204030204"/>
              <a:ea typeface="+mn-ea"/>
            </a:endParaRPr>
          </a:p>
        </p:txBody>
      </p:sp>
      <p:sp>
        <p:nvSpPr>
          <p:cNvPr id="5" name="Footer Placeholder 4"/>
          <p:cNvSpPr>
            <a:spLocks noGrp="1"/>
          </p:cNvSpPr>
          <p:nvPr>
            <p:ph type="ftr" sz="quarter" idx="11"/>
          </p:nvPr>
        </p:nvSpPr>
        <p:spPr/>
        <p:txBody>
          <a:bodyPr/>
          <a:lstStyle/>
          <a:p>
            <a:pPr defTabSz="914377">
              <a:buClrTx/>
            </a:pPr>
            <a:endParaRPr lang="en-US" kern="1200">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12"/>
          </p:nvPr>
        </p:nvSpPr>
        <p:spPr/>
        <p:txBody>
          <a:bodyPr/>
          <a:lstStyle/>
          <a:p>
            <a:pPr defTabSz="914377">
              <a:buClrTx/>
            </a:pPr>
            <a:fld id="{ABDE023C-A976-4855-B18A-9D29296741E9}" type="slidenum">
              <a:rPr lang="en-US" kern="1200" smtClean="0">
                <a:solidFill>
                  <a:prstClr val="black">
                    <a:tint val="75000"/>
                  </a:prstClr>
                </a:solidFill>
                <a:latin typeface="Calibri" panose="020F0502020204030204"/>
                <a:ea typeface="+mn-ea"/>
              </a:rPr>
              <a:pPr defTabSz="914377">
                <a:buClrTx/>
              </a:pPr>
              <a:t>‹#›</a:t>
            </a:fld>
            <a:endParaRPr lang="en-US" kern="120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20694470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377">
              <a:buClrTx/>
            </a:pPr>
            <a:fld id="{B54AE3A7-20DA-48F3-81C3-2C954A8690AA}" type="datetimeFigureOut">
              <a:rPr lang="en-US" kern="1200" smtClean="0">
                <a:solidFill>
                  <a:prstClr val="black">
                    <a:tint val="75000"/>
                  </a:prstClr>
                </a:solidFill>
                <a:latin typeface="Calibri" panose="020F0502020204030204"/>
                <a:ea typeface="+mn-ea"/>
              </a:rPr>
              <a:pPr defTabSz="914377">
                <a:buClrTx/>
              </a:pPr>
              <a:t>10/29/2024</a:t>
            </a:fld>
            <a:endParaRPr lang="en-US" kern="1200">
              <a:solidFill>
                <a:prstClr val="black">
                  <a:tint val="75000"/>
                </a:prstClr>
              </a:solidFill>
              <a:latin typeface="Calibri" panose="020F0502020204030204"/>
              <a:ea typeface="+mn-ea"/>
            </a:endParaRPr>
          </a:p>
        </p:txBody>
      </p:sp>
      <p:sp>
        <p:nvSpPr>
          <p:cNvPr id="5" name="Footer Placeholder 4"/>
          <p:cNvSpPr>
            <a:spLocks noGrp="1"/>
          </p:cNvSpPr>
          <p:nvPr>
            <p:ph type="ftr" sz="quarter" idx="11"/>
          </p:nvPr>
        </p:nvSpPr>
        <p:spPr/>
        <p:txBody>
          <a:bodyPr/>
          <a:lstStyle/>
          <a:p>
            <a:pPr defTabSz="914377">
              <a:buClrTx/>
            </a:pPr>
            <a:endParaRPr lang="en-US" kern="1200">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12"/>
          </p:nvPr>
        </p:nvSpPr>
        <p:spPr/>
        <p:txBody>
          <a:bodyPr/>
          <a:lstStyle/>
          <a:p>
            <a:pPr defTabSz="914377">
              <a:buClrTx/>
            </a:pPr>
            <a:fld id="{ABDE023C-A976-4855-B18A-9D29296741E9}" type="slidenum">
              <a:rPr lang="en-US" kern="1200" smtClean="0">
                <a:solidFill>
                  <a:prstClr val="black">
                    <a:tint val="75000"/>
                  </a:prstClr>
                </a:solidFill>
                <a:latin typeface="Calibri" panose="020F0502020204030204"/>
                <a:ea typeface="+mn-ea"/>
              </a:rPr>
              <a:pPr defTabSz="914377">
                <a:buClrTx/>
              </a:pPr>
              <a:t>‹#›</a:t>
            </a:fld>
            <a:endParaRPr lang="en-US" kern="120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6735857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121897" tIns="121897" rIns="121897" bIns="121897"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94594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60842530"/>
      </p:ext>
    </p:extLst>
  </p:cSld>
  <p:clrMapOvr>
    <a:masterClrMapping/>
  </p:clrMapOvr>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9" y="4252913"/>
            <a:ext cx="914400" cy="914400"/>
          </a:xfrm>
        </p:spPr>
        <p:txBody>
          <a:bodyPr/>
          <a:lstStyle/>
          <a:p>
            <a:endParaRPr lang="en-US"/>
          </a:p>
        </p:txBody>
      </p:sp>
    </p:spTree>
    <p:extLst>
      <p:ext uri="{BB962C8B-B14F-4D97-AF65-F5344CB8AC3E}">
        <p14:creationId xmlns:p14="http://schemas.microsoft.com/office/powerpoint/2010/main" val="2196767757"/>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3"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2" y="6021389"/>
            <a:ext cx="2400300" cy="958851"/>
          </a:xfrm>
          <a:prstGeom prst="rect">
            <a:avLst/>
          </a:prstGeom>
          <a:noFill/>
          <a:ln w="9525">
            <a:noFill/>
          </a:ln>
        </p:spPr>
      </p:pic>
    </p:spTree>
    <p:extLst>
      <p:ext uri="{BB962C8B-B14F-4D97-AF65-F5344CB8AC3E}">
        <p14:creationId xmlns:p14="http://schemas.microsoft.com/office/powerpoint/2010/main" val="2592147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lIns="91376" tIns="45718" rIns="91376" bIns="45718"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68"/>
            <a:ext cx="6172200" cy="4873625"/>
          </a:xfrm>
        </p:spPr>
        <p:txBody>
          <a:bodyPr vert="horz" lIns="91376" tIns="45718" rIns="91376" bIns="45718" rtlCol="0">
            <a:normAutofit/>
          </a:bodyPr>
          <a:lstStyle>
            <a:lvl1pPr marL="0" indent="0">
              <a:buNone/>
              <a:defRPr sz="3200"/>
            </a:lvl1pPr>
            <a:lvl2pPr marL="456819" indent="0">
              <a:buNone/>
              <a:defRPr sz="2800"/>
            </a:lvl2pPr>
            <a:lvl3pPr marL="913674" indent="0">
              <a:buNone/>
              <a:defRPr sz="2400"/>
            </a:lvl3pPr>
            <a:lvl4pPr marL="1370512" indent="0">
              <a:buNone/>
              <a:defRPr sz="2000"/>
            </a:lvl4pPr>
            <a:lvl5pPr marL="1827349" indent="0">
              <a:buNone/>
              <a:defRPr sz="2000"/>
            </a:lvl5pPr>
            <a:lvl6pPr marL="2284206" indent="0">
              <a:buNone/>
              <a:defRPr sz="2000"/>
            </a:lvl6pPr>
            <a:lvl7pPr marL="2741022" indent="0">
              <a:buNone/>
              <a:defRPr sz="2000"/>
            </a:lvl7pPr>
            <a:lvl8pPr marL="3197840" indent="0">
              <a:buNone/>
              <a:defRPr sz="2000"/>
            </a:lvl8pPr>
            <a:lvl9pPr marL="3654659" indent="0">
              <a:buNone/>
              <a:defRPr sz="2000"/>
            </a:lvl9pPr>
          </a:lstStyle>
          <a:p>
            <a:pPr marL="0" marR="0" lvl="0" indent="0" algn="l" defTabSz="913674"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3"/>
            <a:ext cx="3932237" cy="3811588"/>
          </a:xfrm>
        </p:spPr>
        <p:txBody>
          <a:bodyPr lIns="91376" tIns="45718" rIns="91376" bIns="45718"/>
          <a:lstStyle>
            <a:lvl1pPr marL="0" indent="0">
              <a:buNone/>
              <a:defRPr sz="1600"/>
            </a:lvl1pPr>
            <a:lvl2pPr marL="456819" indent="0">
              <a:buNone/>
              <a:defRPr sz="1500"/>
            </a:lvl2pPr>
            <a:lvl3pPr marL="913674" indent="0">
              <a:buNone/>
              <a:defRPr sz="1200"/>
            </a:lvl3pPr>
            <a:lvl4pPr marL="1370512" indent="0">
              <a:buNone/>
              <a:defRPr sz="1100"/>
            </a:lvl4pPr>
            <a:lvl5pPr marL="1827349" indent="0">
              <a:buNone/>
              <a:defRPr sz="1100"/>
            </a:lvl5pPr>
            <a:lvl6pPr marL="2284206" indent="0">
              <a:buNone/>
              <a:defRPr sz="1100"/>
            </a:lvl6pPr>
            <a:lvl7pPr marL="2741022" indent="0">
              <a:buNone/>
              <a:defRPr sz="1100"/>
            </a:lvl7pPr>
            <a:lvl8pPr marL="3197840" indent="0">
              <a:buNone/>
              <a:defRPr sz="1100"/>
            </a:lvl8pPr>
            <a:lvl9pPr marL="3654659" indent="0">
              <a:buNone/>
              <a:defRPr sz="1100"/>
            </a:lvl9pPr>
          </a:lstStyle>
          <a:p>
            <a:pPr lvl="0"/>
            <a:r>
              <a:rPr lang="en-US"/>
              <a:t>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3685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7" y="108237"/>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11"/>
            <a:ext cx="12192000" cy="353756"/>
          </a:xfrm>
          <a:prstGeom prst="rect">
            <a:avLst/>
          </a:prstGeom>
        </p:spPr>
      </p:pic>
    </p:spTree>
    <p:extLst>
      <p:ext uri="{BB962C8B-B14F-4D97-AF65-F5344CB8AC3E}">
        <p14:creationId xmlns:p14="http://schemas.microsoft.com/office/powerpoint/2010/main" val="98703167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7.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8.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1.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2.jpe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7.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theme" Target="../theme/theme8.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image" Target="../media/image8.png"/><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6819" algn="l" rtl="0" fontAlgn="base">
        <a:lnSpc>
          <a:spcPct val="90000"/>
        </a:lnSpc>
        <a:spcBef>
          <a:spcPct val="0"/>
        </a:spcBef>
        <a:spcAft>
          <a:spcPct val="0"/>
        </a:spcAft>
        <a:defRPr sz="4400">
          <a:solidFill>
            <a:schemeClr val="tx1"/>
          </a:solidFill>
          <a:latin typeface="Calibri Light" panose="020F0302020204030204" charset="0"/>
        </a:defRPr>
      </a:lvl6pPr>
      <a:lvl7pPr marL="913674" algn="l" rtl="0" fontAlgn="base">
        <a:lnSpc>
          <a:spcPct val="90000"/>
        </a:lnSpc>
        <a:spcBef>
          <a:spcPct val="0"/>
        </a:spcBef>
        <a:spcAft>
          <a:spcPct val="0"/>
        </a:spcAft>
        <a:defRPr sz="4400">
          <a:solidFill>
            <a:schemeClr val="tx1"/>
          </a:solidFill>
          <a:latin typeface="Calibri Light" panose="020F0302020204030204" charset="0"/>
        </a:defRPr>
      </a:lvl7pPr>
      <a:lvl8pPr marL="1370512" algn="l" rtl="0" fontAlgn="base">
        <a:lnSpc>
          <a:spcPct val="90000"/>
        </a:lnSpc>
        <a:spcBef>
          <a:spcPct val="0"/>
        </a:spcBef>
        <a:spcAft>
          <a:spcPct val="0"/>
        </a:spcAft>
        <a:defRPr sz="4400">
          <a:solidFill>
            <a:schemeClr val="tx1"/>
          </a:solidFill>
          <a:latin typeface="Calibri Light" panose="020F0302020204030204" charset="0"/>
        </a:defRPr>
      </a:lvl8pPr>
      <a:lvl9pPr marL="1827349"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429" indent="-228429"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286" indent="-228429"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102" indent="-228429"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20" indent="-22842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5739" indent="-22842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2595"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432"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269"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126"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674" rtl="0" eaLnBrk="1" latinLnBrk="0" hangingPunct="1">
        <a:defRPr sz="1900" kern="1200">
          <a:solidFill>
            <a:schemeClr val="tx1"/>
          </a:solidFill>
          <a:latin typeface="+mn-lt"/>
          <a:ea typeface="+mn-ea"/>
          <a:cs typeface="+mn-cs"/>
        </a:defRPr>
      </a:lvl1pPr>
      <a:lvl2pPr marL="456819" algn="l" defTabSz="913674" rtl="0" eaLnBrk="1" latinLnBrk="0" hangingPunct="1">
        <a:defRPr sz="1900" kern="1200">
          <a:solidFill>
            <a:schemeClr val="tx1"/>
          </a:solidFill>
          <a:latin typeface="+mn-lt"/>
          <a:ea typeface="+mn-ea"/>
          <a:cs typeface="+mn-cs"/>
        </a:defRPr>
      </a:lvl2pPr>
      <a:lvl3pPr marL="913674" algn="l" defTabSz="913674" rtl="0" eaLnBrk="1" latinLnBrk="0" hangingPunct="1">
        <a:defRPr sz="1900" kern="1200">
          <a:solidFill>
            <a:schemeClr val="tx1"/>
          </a:solidFill>
          <a:latin typeface="+mn-lt"/>
          <a:ea typeface="+mn-ea"/>
          <a:cs typeface="+mn-cs"/>
        </a:defRPr>
      </a:lvl3pPr>
      <a:lvl4pPr marL="1370512" algn="l" defTabSz="913674" rtl="0" eaLnBrk="1" latinLnBrk="0" hangingPunct="1">
        <a:defRPr sz="1900" kern="1200">
          <a:solidFill>
            <a:schemeClr val="tx1"/>
          </a:solidFill>
          <a:latin typeface="+mn-lt"/>
          <a:ea typeface="+mn-ea"/>
          <a:cs typeface="+mn-cs"/>
        </a:defRPr>
      </a:lvl4pPr>
      <a:lvl5pPr marL="1827349" algn="l" defTabSz="913674" rtl="0" eaLnBrk="1" latinLnBrk="0" hangingPunct="1">
        <a:defRPr sz="1900" kern="1200">
          <a:solidFill>
            <a:schemeClr val="tx1"/>
          </a:solidFill>
          <a:latin typeface="+mn-lt"/>
          <a:ea typeface="+mn-ea"/>
          <a:cs typeface="+mn-cs"/>
        </a:defRPr>
      </a:lvl5pPr>
      <a:lvl6pPr marL="2284206" algn="l" defTabSz="913674" rtl="0" eaLnBrk="1" latinLnBrk="0" hangingPunct="1">
        <a:defRPr sz="1900" kern="1200">
          <a:solidFill>
            <a:schemeClr val="tx1"/>
          </a:solidFill>
          <a:latin typeface="+mn-lt"/>
          <a:ea typeface="+mn-ea"/>
          <a:cs typeface="+mn-cs"/>
        </a:defRPr>
      </a:lvl6pPr>
      <a:lvl7pPr marL="2741022" algn="l" defTabSz="913674" rtl="0" eaLnBrk="1" latinLnBrk="0" hangingPunct="1">
        <a:defRPr sz="1900" kern="1200">
          <a:solidFill>
            <a:schemeClr val="tx1"/>
          </a:solidFill>
          <a:latin typeface="+mn-lt"/>
          <a:ea typeface="+mn-ea"/>
          <a:cs typeface="+mn-cs"/>
        </a:defRPr>
      </a:lvl7pPr>
      <a:lvl8pPr marL="3197840" algn="l" defTabSz="913674" rtl="0" eaLnBrk="1" latinLnBrk="0" hangingPunct="1">
        <a:defRPr sz="1900" kern="1200">
          <a:solidFill>
            <a:schemeClr val="tx1"/>
          </a:solidFill>
          <a:latin typeface="+mn-lt"/>
          <a:ea typeface="+mn-ea"/>
          <a:cs typeface="+mn-cs"/>
        </a:defRPr>
      </a:lvl8pPr>
      <a:lvl9pPr marL="3654659" algn="l" defTabSz="91367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8" cstate="print">
            <a:extLst>
              <a:ext uri="{28A0092B-C50C-407E-A947-70E740481C1C}">
                <a14:useLocalDpi xmlns:a14="http://schemas.microsoft.com/office/drawing/2010/main" val="0"/>
              </a:ext>
            </a:extLst>
          </a:blip>
          <a:srcRect l="33495" t="21633" r="32756" b="21633"/>
          <a:stretch/>
        </p:blipFill>
        <p:spPr>
          <a:xfrm>
            <a:off x="11204620" y="90152"/>
            <a:ext cx="862884" cy="815925"/>
          </a:xfrm>
          <a:prstGeom prst="rect">
            <a:avLst/>
          </a:prstGeom>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6819"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3674"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0512"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7349"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429" indent="-228429"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286" indent="-228429"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2102" indent="-228429"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598920" indent="-22842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5739" indent="-22842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2595"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432"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269"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126"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3674" rtl="0" eaLnBrk="1" latinLnBrk="0" hangingPunct="1">
        <a:defRPr sz="1900" kern="1200">
          <a:solidFill>
            <a:schemeClr val="tx1"/>
          </a:solidFill>
          <a:latin typeface="+mn-lt"/>
          <a:ea typeface="+mn-ea"/>
          <a:cs typeface="+mn-cs"/>
        </a:defRPr>
      </a:lvl1pPr>
      <a:lvl2pPr marL="456819" algn="l" defTabSz="913674" rtl="0" eaLnBrk="1" latinLnBrk="0" hangingPunct="1">
        <a:defRPr sz="1900" kern="1200">
          <a:solidFill>
            <a:schemeClr val="tx1"/>
          </a:solidFill>
          <a:latin typeface="+mn-lt"/>
          <a:ea typeface="+mn-ea"/>
          <a:cs typeface="+mn-cs"/>
        </a:defRPr>
      </a:lvl2pPr>
      <a:lvl3pPr marL="913674" algn="l" defTabSz="913674" rtl="0" eaLnBrk="1" latinLnBrk="0" hangingPunct="1">
        <a:defRPr sz="1900" kern="1200">
          <a:solidFill>
            <a:schemeClr val="tx1"/>
          </a:solidFill>
          <a:latin typeface="+mn-lt"/>
          <a:ea typeface="+mn-ea"/>
          <a:cs typeface="+mn-cs"/>
        </a:defRPr>
      </a:lvl3pPr>
      <a:lvl4pPr marL="1370512" algn="l" defTabSz="913674" rtl="0" eaLnBrk="1" latinLnBrk="0" hangingPunct="1">
        <a:defRPr sz="1900" kern="1200">
          <a:solidFill>
            <a:schemeClr val="tx1"/>
          </a:solidFill>
          <a:latin typeface="+mn-lt"/>
          <a:ea typeface="+mn-ea"/>
          <a:cs typeface="+mn-cs"/>
        </a:defRPr>
      </a:lvl4pPr>
      <a:lvl5pPr marL="1827349" algn="l" defTabSz="913674" rtl="0" eaLnBrk="1" latinLnBrk="0" hangingPunct="1">
        <a:defRPr sz="1900" kern="1200">
          <a:solidFill>
            <a:schemeClr val="tx1"/>
          </a:solidFill>
          <a:latin typeface="+mn-lt"/>
          <a:ea typeface="+mn-ea"/>
          <a:cs typeface="+mn-cs"/>
        </a:defRPr>
      </a:lvl5pPr>
      <a:lvl6pPr marL="2284206" algn="l" defTabSz="913674" rtl="0" eaLnBrk="1" latinLnBrk="0" hangingPunct="1">
        <a:defRPr sz="1900" kern="1200">
          <a:solidFill>
            <a:schemeClr val="tx1"/>
          </a:solidFill>
          <a:latin typeface="+mn-lt"/>
          <a:ea typeface="+mn-ea"/>
          <a:cs typeface="+mn-cs"/>
        </a:defRPr>
      </a:lvl6pPr>
      <a:lvl7pPr marL="2741022" algn="l" defTabSz="913674" rtl="0" eaLnBrk="1" latinLnBrk="0" hangingPunct="1">
        <a:defRPr sz="1900" kern="1200">
          <a:solidFill>
            <a:schemeClr val="tx1"/>
          </a:solidFill>
          <a:latin typeface="+mn-lt"/>
          <a:ea typeface="+mn-ea"/>
          <a:cs typeface="+mn-cs"/>
        </a:defRPr>
      </a:lvl7pPr>
      <a:lvl8pPr marL="3197840" algn="l" defTabSz="913674" rtl="0" eaLnBrk="1" latinLnBrk="0" hangingPunct="1">
        <a:defRPr sz="1900" kern="1200">
          <a:solidFill>
            <a:schemeClr val="tx1"/>
          </a:solidFill>
          <a:latin typeface="+mn-lt"/>
          <a:ea typeface="+mn-ea"/>
          <a:cs typeface="+mn-cs"/>
        </a:defRPr>
      </a:lvl8pPr>
      <a:lvl9pPr marL="3654659" algn="l" defTabSz="91367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pic>
        <p:nvPicPr>
          <p:cNvPr id="3" name="Picture 2"/>
          <p:cNvPicPr>
            <a:picLocks noChangeAspect="1"/>
          </p:cNvPicPr>
          <p:nvPr userDrawn="1"/>
        </p:nvPicPr>
        <p:blipFill rotWithShape="1">
          <a:blip r:embed="rId14" cstate="print">
            <a:extLst>
              <a:ext uri="{28A0092B-C50C-407E-A947-70E740481C1C}">
                <a14:useLocalDpi xmlns:a14="http://schemas.microsoft.com/office/drawing/2010/main" val="0"/>
              </a:ext>
            </a:extLst>
          </a:blip>
          <a:srcRect l="33495" t="21633" r="32756" b="21633"/>
          <a:stretch/>
        </p:blipFill>
        <p:spPr>
          <a:xfrm>
            <a:off x="11320531" y="-1"/>
            <a:ext cx="862884" cy="815925"/>
          </a:xfrm>
          <a:prstGeom prst="rect">
            <a:avLst/>
          </a:prstGeom>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hf sldNum="0" hdr="0" ftr="0" dt="0"/>
  <p:txStyles>
    <p:titleStyle>
      <a:lvl1pPr algn="ctr" rtl="0" eaLnBrk="0" fontAlgn="base" hangingPunct="0">
        <a:spcBef>
          <a:spcPct val="0"/>
        </a:spcBef>
        <a:spcAft>
          <a:spcPct val="0"/>
        </a:spcAft>
        <a:defRPr sz="59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6819" algn="ctr" rtl="0" fontAlgn="base">
        <a:spcBef>
          <a:spcPct val="0"/>
        </a:spcBef>
        <a:spcAft>
          <a:spcPct val="0"/>
        </a:spcAft>
        <a:defRPr sz="4400">
          <a:solidFill>
            <a:schemeClr val="tx1"/>
          </a:solidFill>
          <a:latin typeface="Calibri" panose="020F0502020204030204" charset="0"/>
        </a:defRPr>
      </a:lvl6pPr>
      <a:lvl7pPr marL="913674" algn="ctr" rtl="0" fontAlgn="base">
        <a:spcBef>
          <a:spcPct val="0"/>
        </a:spcBef>
        <a:spcAft>
          <a:spcPct val="0"/>
        </a:spcAft>
        <a:defRPr sz="4400">
          <a:solidFill>
            <a:schemeClr val="tx1"/>
          </a:solidFill>
          <a:latin typeface="Calibri" panose="020F0502020204030204" charset="0"/>
        </a:defRPr>
      </a:lvl7pPr>
      <a:lvl8pPr marL="1370512" algn="ctr" rtl="0" fontAlgn="base">
        <a:spcBef>
          <a:spcPct val="0"/>
        </a:spcBef>
        <a:spcAft>
          <a:spcPct val="0"/>
        </a:spcAft>
        <a:defRPr sz="4400">
          <a:solidFill>
            <a:schemeClr val="tx1"/>
          </a:solidFill>
          <a:latin typeface="Calibri" panose="020F0502020204030204" charset="0"/>
        </a:defRPr>
      </a:lvl8pPr>
      <a:lvl9pPr marL="1827349" algn="ctr" rtl="0" fontAlgn="base">
        <a:spcBef>
          <a:spcPct val="0"/>
        </a:spcBef>
        <a:spcAft>
          <a:spcPct val="0"/>
        </a:spcAft>
        <a:defRPr sz="4400">
          <a:solidFill>
            <a:schemeClr val="tx1"/>
          </a:solidFill>
          <a:latin typeface="Calibri" panose="020F0502020204030204" charset="0"/>
        </a:defRPr>
      </a:lvl9pPr>
    </p:titleStyle>
    <p:bodyStyle>
      <a:lvl1pPr marL="456819" indent="-456819" algn="l" rtl="0" eaLnBrk="0" fontAlgn="base" hangingPunct="0">
        <a:spcBef>
          <a:spcPts val="131"/>
        </a:spcBef>
        <a:spcAft>
          <a:spcPct val="0"/>
        </a:spcAft>
        <a:buFont typeface="Arial" panose="020B0604020202020204" pitchFamily="34" charset="0"/>
        <a:buChar char="•"/>
        <a:defRPr sz="4300" kern="1200">
          <a:solidFill>
            <a:schemeClr val="tx1"/>
          </a:solidFill>
          <a:latin typeface="+mn-lt"/>
          <a:ea typeface="+mn-ea"/>
          <a:cs typeface="+mn-cs"/>
        </a:defRPr>
      </a:lvl1pPr>
      <a:lvl2pPr marL="989830" indent="-380701" algn="l" rtl="0" eaLnBrk="0" fontAlgn="base" hangingPunct="0">
        <a:spcBef>
          <a:spcPts val="131"/>
        </a:spcBef>
        <a:spcAft>
          <a:spcPct val="0"/>
        </a:spcAft>
        <a:buFont typeface="Arial" panose="020B0604020202020204" pitchFamily="34" charset="0"/>
        <a:buChar char="–"/>
        <a:defRPr sz="3700" kern="1200">
          <a:solidFill>
            <a:schemeClr val="tx1"/>
          </a:solidFill>
          <a:latin typeface="+mn-lt"/>
          <a:ea typeface="+mn-ea"/>
          <a:cs typeface="+mn-cs"/>
        </a:defRPr>
      </a:lvl2pPr>
      <a:lvl3pPr marL="1522785" indent="-304544" algn="l" rtl="0" eaLnBrk="0" fontAlgn="base" hangingPunct="0">
        <a:spcBef>
          <a:spcPts val="131"/>
        </a:spcBef>
        <a:spcAft>
          <a:spcPct val="0"/>
        </a:spcAft>
        <a:buFont typeface="Arial" panose="020B0604020202020204" pitchFamily="34" charset="0"/>
        <a:buChar char="•"/>
        <a:defRPr sz="3200" kern="1200">
          <a:solidFill>
            <a:schemeClr val="tx1"/>
          </a:solidFill>
          <a:latin typeface="+mn-lt"/>
          <a:ea typeface="+mn-ea"/>
          <a:cs typeface="+mn-cs"/>
        </a:defRPr>
      </a:lvl3pPr>
      <a:lvl4pPr marL="2131893" indent="-304544" algn="l" rtl="0" eaLnBrk="0" fontAlgn="base" hangingPunct="0">
        <a:spcBef>
          <a:spcPts val="131"/>
        </a:spcBef>
        <a:spcAft>
          <a:spcPct val="0"/>
        </a:spcAft>
        <a:buFont typeface="Arial" panose="020B0604020202020204" pitchFamily="34" charset="0"/>
        <a:buChar char="–"/>
        <a:defRPr sz="2700" kern="1200">
          <a:solidFill>
            <a:schemeClr val="tx1"/>
          </a:solidFill>
          <a:latin typeface="+mn-lt"/>
          <a:ea typeface="+mn-ea"/>
          <a:cs typeface="+mn-cs"/>
        </a:defRPr>
      </a:lvl4pPr>
      <a:lvl5pPr marL="2741022" indent="-304544" algn="l" rtl="0" eaLnBrk="0" fontAlgn="base" hangingPunct="0">
        <a:spcBef>
          <a:spcPts val="131"/>
        </a:spcBef>
        <a:spcAft>
          <a:spcPct val="0"/>
        </a:spcAft>
        <a:buFont typeface="Arial" panose="020B0604020202020204" pitchFamily="34" charset="0"/>
        <a:buChar char="»"/>
        <a:defRPr sz="2700" kern="1200">
          <a:solidFill>
            <a:schemeClr val="tx1"/>
          </a:solidFill>
          <a:latin typeface="+mn-lt"/>
          <a:ea typeface="+mn-ea"/>
          <a:cs typeface="+mn-cs"/>
        </a:defRPr>
      </a:lvl5pPr>
      <a:lvl6pPr marL="3350112" indent="-304544" algn="l" defTabSz="1218240" rtl="0" eaLnBrk="1" latinLnBrk="0" hangingPunct="1">
        <a:spcBef>
          <a:spcPts val="131"/>
        </a:spcBef>
        <a:buFont typeface="Arial" panose="020B0604020202020204" pitchFamily="34" charset="0"/>
        <a:buChar char="•"/>
        <a:defRPr sz="2700" kern="1200">
          <a:solidFill>
            <a:schemeClr val="tx1"/>
          </a:solidFill>
          <a:latin typeface="+mn-lt"/>
          <a:ea typeface="+mn-ea"/>
          <a:cs typeface="+mn-cs"/>
        </a:defRPr>
      </a:lvl6pPr>
      <a:lvl7pPr marL="3959242" indent="-304544" algn="l" defTabSz="1218240" rtl="0" eaLnBrk="1" latinLnBrk="0" hangingPunct="1">
        <a:spcBef>
          <a:spcPts val="131"/>
        </a:spcBef>
        <a:buFont typeface="Arial" panose="020B0604020202020204" pitchFamily="34" charset="0"/>
        <a:buChar char="•"/>
        <a:defRPr sz="2700" kern="1200">
          <a:solidFill>
            <a:schemeClr val="tx1"/>
          </a:solidFill>
          <a:latin typeface="+mn-lt"/>
          <a:ea typeface="+mn-ea"/>
          <a:cs typeface="+mn-cs"/>
        </a:defRPr>
      </a:lvl7pPr>
      <a:lvl8pPr marL="4568352" indent="-304544" algn="l" defTabSz="1218240" rtl="0" eaLnBrk="1" latinLnBrk="0" hangingPunct="1">
        <a:spcBef>
          <a:spcPts val="131"/>
        </a:spcBef>
        <a:buFont typeface="Arial" panose="020B0604020202020204" pitchFamily="34" charset="0"/>
        <a:buChar char="•"/>
        <a:defRPr sz="2700" kern="1200">
          <a:solidFill>
            <a:schemeClr val="tx1"/>
          </a:solidFill>
          <a:latin typeface="+mn-lt"/>
          <a:ea typeface="+mn-ea"/>
          <a:cs typeface="+mn-cs"/>
        </a:defRPr>
      </a:lvl8pPr>
      <a:lvl9pPr marL="5177461" indent="-304544" algn="l" defTabSz="1218240" rtl="0" eaLnBrk="1" latinLnBrk="0" hangingPunct="1">
        <a:spcBef>
          <a:spcPts val="131"/>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240" rtl="0" eaLnBrk="1" latinLnBrk="0" hangingPunct="1">
        <a:defRPr sz="2400" kern="1200">
          <a:solidFill>
            <a:schemeClr val="tx1"/>
          </a:solidFill>
          <a:latin typeface="+mn-lt"/>
          <a:ea typeface="+mn-ea"/>
          <a:cs typeface="+mn-cs"/>
        </a:defRPr>
      </a:lvl1pPr>
      <a:lvl2pPr marL="609091" algn="l" defTabSz="1218240" rtl="0" eaLnBrk="1" latinLnBrk="0" hangingPunct="1">
        <a:defRPr sz="2400" kern="1200">
          <a:solidFill>
            <a:schemeClr val="tx1"/>
          </a:solidFill>
          <a:latin typeface="+mn-lt"/>
          <a:ea typeface="+mn-ea"/>
          <a:cs typeface="+mn-cs"/>
        </a:defRPr>
      </a:lvl2pPr>
      <a:lvl3pPr marL="1218240" algn="l" defTabSz="1218240" rtl="0" eaLnBrk="1" latinLnBrk="0" hangingPunct="1">
        <a:defRPr sz="2400" kern="1200">
          <a:solidFill>
            <a:schemeClr val="tx1"/>
          </a:solidFill>
          <a:latin typeface="+mn-lt"/>
          <a:ea typeface="+mn-ea"/>
          <a:cs typeface="+mn-cs"/>
        </a:defRPr>
      </a:lvl3pPr>
      <a:lvl4pPr marL="1827349" algn="l" defTabSz="1218240" rtl="0" eaLnBrk="1" latinLnBrk="0" hangingPunct="1">
        <a:defRPr sz="2400" kern="1200">
          <a:solidFill>
            <a:schemeClr val="tx1"/>
          </a:solidFill>
          <a:latin typeface="+mn-lt"/>
          <a:ea typeface="+mn-ea"/>
          <a:cs typeface="+mn-cs"/>
        </a:defRPr>
      </a:lvl4pPr>
      <a:lvl5pPr marL="2436478" algn="l" defTabSz="1218240" rtl="0" eaLnBrk="1" latinLnBrk="0" hangingPunct="1">
        <a:defRPr sz="2400" kern="1200">
          <a:solidFill>
            <a:schemeClr val="tx1"/>
          </a:solidFill>
          <a:latin typeface="+mn-lt"/>
          <a:ea typeface="+mn-ea"/>
          <a:cs typeface="+mn-cs"/>
        </a:defRPr>
      </a:lvl5pPr>
      <a:lvl6pPr marL="3045568" algn="l" defTabSz="1218240" rtl="0" eaLnBrk="1" latinLnBrk="0" hangingPunct="1">
        <a:defRPr sz="2400" kern="1200">
          <a:solidFill>
            <a:schemeClr val="tx1"/>
          </a:solidFill>
          <a:latin typeface="+mn-lt"/>
          <a:ea typeface="+mn-ea"/>
          <a:cs typeface="+mn-cs"/>
        </a:defRPr>
      </a:lvl6pPr>
      <a:lvl7pPr marL="3654659" algn="l" defTabSz="1218240" rtl="0" eaLnBrk="1" latinLnBrk="0" hangingPunct="1">
        <a:defRPr sz="2400" kern="1200">
          <a:solidFill>
            <a:schemeClr val="tx1"/>
          </a:solidFill>
          <a:latin typeface="+mn-lt"/>
          <a:ea typeface="+mn-ea"/>
          <a:cs typeface="+mn-cs"/>
        </a:defRPr>
      </a:lvl7pPr>
      <a:lvl8pPr marL="4263787" algn="l" defTabSz="1218240" rtl="0" eaLnBrk="1" latinLnBrk="0" hangingPunct="1">
        <a:defRPr sz="2400" kern="1200">
          <a:solidFill>
            <a:schemeClr val="tx1"/>
          </a:solidFill>
          <a:latin typeface="+mn-lt"/>
          <a:ea typeface="+mn-ea"/>
          <a:cs typeface="+mn-cs"/>
        </a:defRPr>
      </a:lvl8pPr>
      <a:lvl9pPr marL="4872898" algn="l" defTabSz="121824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15"/>
          <a:stretch>
            <a:fillRect/>
          </a:stretch>
        </p:blipFill>
        <p:spPr>
          <a:xfrm>
            <a:off x="11326293" y="0"/>
            <a:ext cx="865707" cy="816935"/>
          </a:xfrm>
          <a:prstGeom prst="rect">
            <a:avLst/>
          </a:prstGeom>
        </p:spPr>
      </p:pic>
    </p:spTree>
    <p:extLst>
      <p:ext uri="{BB962C8B-B14F-4D97-AF65-F5344CB8AC3E}">
        <p14:creationId xmlns:p14="http://schemas.microsoft.com/office/powerpoint/2010/main" val="47829048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376" tIns="45718" rIns="91376" bIns="45718"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376" tIns="45718" rIns="9137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376" tIns="45718" rIns="91376" bIns="45718" rtlCol="0" anchor="ctr"/>
          <a:lstStyle>
            <a:lvl1pPr algn="l">
              <a:defRPr sz="1200">
                <a:solidFill>
                  <a:schemeClr val="tx1">
                    <a:tint val="75000"/>
                  </a:schemeClr>
                </a:solidFill>
              </a:defRPr>
            </a:lvl1pPr>
          </a:lstStyle>
          <a:p>
            <a:pPr marL="0" marR="0" lvl="0" indent="0" algn="l" defTabSz="913674"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674" rtl="0" eaLnBrk="1" fontAlgn="auto" latinLnBrk="0" hangingPunct="1">
                <a:lnSpc>
                  <a:spcPct val="100000"/>
                </a:lnSpc>
                <a:spcBef>
                  <a:spcPts val="0"/>
                </a:spcBef>
                <a:spcAft>
                  <a:spcPts val="0"/>
                </a:spcAft>
                <a:buClrTx/>
                <a:buSzTx/>
                <a:buFontTx/>
                <a:buNone/>
                <a:tabLst/>
                <a:defRPr/>
              </a:pPr>
              <a:t>10/29/2024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376" tIns="45718" rIns="91376" bIns="45718" rtlCol="0" anchor="ctr"/>
          <a:lstStyle>
            <a:lvl1pPr algn="ctr">
              <a:defRPr sz="1200">
                <a:solidFill>
                  <a:schemeClr val="tx1">
                    <a:tint val="75000"/>
                  </a:schemeClr>
                </a:solidFill>
              </a:defRPr>
            </a:lvl1pP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376" tIns="45718" rIns="91376" bIns="45718" rtlCol="0" anchor="ctr"/>
          <a:lstStyle>
            <a:lvl1pPr algn="r">
              <a:defRPr sz="1200">
                <a:solidFill>
                  <a:schemeClr val="tx1">
                    <a:tint val="75000"/>
                  </a:schemeClr>
                </a:solidFill>
              </a:defRPr>
            </a:lvl1pPr>
          </a:lstStyle>
          <a:p>
            <a:pPr marL="0" marR="0" lvl="0" indent="0" algn="r" defTabSz="913674"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3674"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14"/>
          <a:stretch>
            <a:fillRect/>
          </a:stretch>
        </p:blipFill>
        <p:spPr>
          <a:xfrm>
            <a:off x="11326293" y="0"/>
            <a:ext cx="865707" cy="816935"/>
          </a:xfrm>
          <a:prstGeom prst="rect">
            <a:avLst/>
          </a:prstGeom>
        </p:spPr>
      </p:pic>
    </p:spTree>
    <p:extLst>
      <p:ext uri="{BB962C8B-B14F-4D97-AF65-F5344CB8AC3E}">
        <p14:creationId xmlns:p14="http://schemas.microsoft.com/office/powerpoint/2010/main" val="171376440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367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29" indent="-228429" algn="l" defTabSz="91367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286" indent="-228429" algn="l" defTabSz="91367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102" indent="-228429" algn="l" defTabSz="91367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920"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739"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2595"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432"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269"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126"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674" rtl="0" eaLnBrk="1" latinLnBrk="0" hangingPunct="1">
        <a:defRPr sz="1900" kern="1200">
          <a:solidFill>
            <a:schemeClr val="tx1"/>
          </a:solidFill>
          <a:latin typeface="+mn-lt"/>
          <a:ea typeface="+mn-ea"/>
          <a:cs typeface="+mn-cs"/>
        </a:defRPr>
      </a:lvl1pPr>
      <a:lvl2pPr marL="456819" algn="l" defTabSz="913674" rtl="0" eaLnBrk="1" latinLnBrk="0" hangingPunct="1">
        <a:defRPr sz="1900" kern="1200">
          <a:solidFill>
            <a:schemeClr val="tx1"/>
          </a:solidFill>
          <a:latin typeface="+mn-lt"/>
          <a:ea typeface="+mn-ea"/>
          <a:cs typeface="+mn-cs"/>
        </a:defRPr>
      </a:lvl2pPr>
      <a:lvl3pPr marL="913674" algn="l" defTabSz="913674" rtl="0" eaLnBrk="1" latinLnBrk="0" hangingPunct="1">
        <a:defRPr sz="1900" kern="1200">
          <a:solidFill>
            <a:schemeClr val="tx1"/>
          </a:solidFill>
          <a:latin typeface="+mn-lt"/>
          <a:ea typeface="+mn-ea"/>
          <a:cs typeface="+mn-cs"/>
        </a:defRPr>
      </a:lvl3pPr>
      <a:lvl4pPr marL="1370512" algn="l" defTabSz="913674" rtl="0" eaLnBrk="1" latinLnBrk="0" hangingPunct="1">
        <a:defRPr sz="1900" kern="1200">
          <a:solidFill>
            <a:schemeClr val="tx1"/>
          </a:solidFill>
          <a:latin typeface="+mn-lt"/>
          <a:ea typeface="+mn-ea"/>
          <a:cs typeface="+mn-cs"/>
        </a:defRPr>
      </a:lvl4pPr>
      <a:lvl5pPr marL="1827349" algn="l" defTabSz="913674" rtl="0" eaLnBrk="1" latinLnBrk="0" hangingPunct="1">
        <a:defRPr sz="1900" kern="1200">
          <a:solidFill>
            <a:schemeClr val="tx1"/>
          </a:solidFill>
          <a:latin typeface="+mn-lt"/>
          <a:ea typeface="+mn-ea"/>
          <a:cs typeface="+mn-cs"/>
        </a:defRPr>
      </a:lvl5pPr>
      <a:lvl6pPr marL="2284206" algn="l" defTabSz="913674" rtl="0" eaLnBrk="1" latinLnBrk="0" hangingPunct="1">
        <a:defRPr sz="1900" kern="1200">
          <a:solidFill>
            <a:schemeClr val="tx1"/>
          </a:solidFill>
          <a:latin typeface="+mn-lt"/>
          <a:ea typeface="+mn-ea"/>
          <a:cs typeface="+mn-cs"/>
        </a:defRPr>
      </a:lvl6pPr>
      <a:lvl7pPr marL="2741022" algn="l" defTabSz="913674" rtl="0" eaLnBrk="1" latinLnBrk="0" hangingPunct="1">
        <a:defRPr sz="1900" kern="1200">
          <a:solidFill>
            <a:schemeClr val="tx1"/>
          </a:solidFill>
          <a:latin typeface="+mn-lt"/>
          <a:ea typeface="+mn-ea"/>
          <a:cs typeface="+mn-cs"/>
        </a:defRPr>
      </a:lvl7pPr>
      <a:lvl8pPr marL="3197840" algn="l" defTabSz="913674" rtl="0" eaLnBrk="1" latinLnBrk="0" hangingPunct="1">
        <a:defRPr sz="1900" kern="1200">
          <a:solidFill>
            <a:schemeClr val="tx1"/>
          </a:solidFill>
          <a:latin typeface="+mn-lt"/>
          <a:ea typeface="+mn-ea"/>
          <a:cs typeface="+mn-cs"/>
        </a:defRPr>
      </a:lvl8pPr>
      <a:lvl9pPr marL="3654659" algn="l" defTabSz="91367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10/29/2024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724395" cy="724395"/>
          </a:xfrm>
          <a:prstGeom prst="rect">
            <a:avLst/>
          </a:prstGeom>
        </p:spPr>
      </p:pic>
    </p:spTree>
    <p:extLst>
      <p:ext uri="{BB962C8B-B14F-4D97-AF65-F5344CB8AC3E}">
        <p14:creationId xmlns:p14="http://schemas.microsoft.com/office/powerpoint/2010/main" val="113743373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iming>
    <p:tnLst>
      <p:par>
        <p:cTn id="1" dur="indefinite" restart="never" nodeType="tmRoot"/>
      </p:par>
    </p:tnLst>
  </p:timing>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376" tIns="45718" rIns="91376" bIns="45718"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376" tIns="45718" rIns="91376"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376" tIns="45718" rIns="91376" bIns="45718" rtlCol="0" anchor="ctr"/>
          <a:lstStyle>
            <a:lvl1pPr algn="l">
              <a:defRPr sz="1200">
                <a:solidFill>
                  <a:schemeClr val="tx1">
                    <a:tint val="75000"/>
                  </a:schemeClr>
                </a:solidFill>
              </a:defRPr>
            </a:lvl1pPr>
          </a:lstStyle>
          <a:p>
            <a:fld id="{E5983328-5D9C-4CDA-A4B0-8F0932BA2C1A}" type="datetimeFigureOut">
              <a:rPr lang="en-US" smtClean="0"/>
              <a:t>10/29/2024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376" tIns="45718" rIns="91376"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376" tIns="45718" rIns="91376" bIns="45718" rtlCol="0" anchor="ctr"/>
          <a:lstStyle>
            <a:lvl1pPr algn="r">
              <a:defRPr sz="1200">
                <a:solidFill>
                  <a:schemeClr val="tx1">
                    <a:tint val="75000"/>
                  </a:schemeClr>
                </a:solidFill>
              </a:defRPr>
            </a:lvl1pPr>
          </a:lstStyle>
          <a:p>
            <a:fld id="{4CCEE447-4DD9-425C-BEC0-5EA12C7BCFCC}" type="slidenum">
              <a:rPr lang="en-US" smtClean="0"/>
              <a:t>‹#›</a:t>
            </a:fld>
            <a:endParaRPr lang="en-US"/>
          </a:p>
        </p:txBody>
      </p:sp>
      <p:pic>
        <p:nvPicPr>
          <p:cNvPr id="7" name="Picture 6"/>
          <p:cNvPicPr>
            <a:picLocks noChangeAspect="1"/>
          </p:cNvPicPr>
          <p:nvPr userDrawn="1"/>
        </p:nvPicPr>
        <p:blipFill rotWithShape="1">
          <a:blip r:embed="rId14" cstate="print">
            <a:extLst>
              <a:ext uri="{28A0092B-C50C-407E-A947-70E740481C1C}">
                <a14:useLocalDpi xmlns:a14="http://schemas.microsoft.com/office/drawing/2010/main" val="0"/>
              </a:ext>
            </a:extLst>
          </a:blip>
          <a:srcRect l="33495" t="21633" r="32756" b="21633"/>
          <a:stretch/>
        </p:blipFill>
        <p:spPr>
          <a:xfrm>
            <a:off x="11204620" y="90152"/>
            <a:ext cx="862884" cy="815925"/>
          </a:xfrm>
          <a:prstGeom prst="rect">
            <a:avLst/>
          </a:prstGeom>
        </p:spPr>
      </p:pic>
    </p:spTree>
    <p:extLst>
      <p:ext uri="{BB962C8B-B14F-4D97-AF65-F5344CB8AC3E}">
        <p14:creationId xmlns:p14="http://schemas.microsoft.com/office/powerpoint/2010/main" val="285816506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l" defTabSz="91367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29" indent="-228429" algn="l" defTabSz="91367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286" indent="-228429" algn="l" defTabSz="91367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102" indent="-228429" algn="l" defTabSz="91367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920"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739"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2595"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432"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269"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126"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674" rtl="0" eaLnBrk="1" latinLnBrk="0" hangingPunct="1">
        <a:defRPr sz="1900" kern="1200">
          <a:solidFill>
            <a:schemeClr val="tx1"/>
          </a:solidFill>
          <a:latin typeface="+mn-lt"/>
          <a:ea typeface="+mn-ea"/>
          <a:cs typeface="+mn-cs"/>
        </a:defRPr>
      </a:lvl1pPr>
      <a:lvl2pPr marL="456819" algn="l" defTabSz="913674" rtl="0" eaLnBrk="1" latinLnBrk="0" hangingPunct="1">
        <a:defRPr sz="1900" kern="1200">
          <a:solidFill>
            <a:schemeClr val="tx1"/>
          </a:solidFill>
          <a:latin typeface="+mn-lt"/>
          <a:ea typeface="+mn-ea"/>
          <a:cs typeface="+mn-cs"/>
        </a:defRPr>
      </a:lvl2pPr>
      <a:lvl3pPr marL="913674" algn="l" defTabSz="913674" rtl="0" eaLnBrk="1" latinLnBrk="0" hangingPunct="1">
        <a:defRPr sz="1900" kern="1200">
          <a:solidFill>
            <a:schemeClr val="tx1"/>
          </a:solidFill>
          <a:latin typeface="+mn-lt"/>
          <a:ea typeface="+mn-ea"/>
          <a:cs typeface="+mn-cs"/>
        </a:defRPr>
      </a:lvl3pPr>
      <a:lvl4pPr marL="1370512" algn="l" defTabSz="913674" rtl="0" eaLnBrk="1" latinLnBrk="0" hangingPunct="1">
        <a:defRPr sz="1900" kern="1200">
          <a:solidFill>
            <a:schemeClr val="tx1"/>
          </a:solidFill>
          <a:latin typeface="+mn-lt"/>
          <a:ea typeface="+mn-ea"/>
          <a:cs typeface="+mn-cs"/>
        </a:defRPr>
      </a:lvl4pPr>
      <a:lvl5pPr marL="1827349" algn="l" defTabSz="913674" rtl="0" eaLnBrk="1" latinLnBrk="0" hangingPunct="1">
        <a:defRPr sz="1900" kern="1200">
          <a:solidFill>
            <a:schemeClr val="tx1"/>
          </a:solidFill>
          <a:latin typeface="+mn-lt"/>
          <a:ea typeface="+mn-ea"/>
          <a:cs typeface="+mn-cs"/>
        </a:defRPr>
      </a:lvl5pPr>
      <a:lvl6pPr marL="2284206" algn="l" defTabSz="913674" rtl="0" eaLnBrk="1" latinLnBrk="0" hangingPunct="1">
        <a:defRPr sz="1900" kern="1200">
          <a:solidFill>
            <a:schemeClr val="tx1"/>
          </a:solidFill>
          <a:latin typeface="+mn-lt"/>
          <a:ea typeface="+mn-ea"/>
          <a:cs typeface="+mn-cs"/>
        </a:defRPr>
      </a:lvl6pPr>
      <a:lvl7pPr marL="2741022" algn="l" defTabSz="913674" rtl="0" eaLnBrk="1" latinLnBrk="0" hangingPunct="1">
        <a:defRPr sz="1900" kern="1200">
          <a:solidFill>
            <a:schemeClr val="tx1"/>
          </a:solidFill>
          <a:latin typeface="+mn-lt"/>
          <a:ea typeface="+mn-ea"/>
          <a:cs typeface="+mn-cs"/>
        </a:defRPr>
      </a:lvl7pPr>
      <a:lvl8pPr marL="3197840" algn="l" defTabSz="913674" rtl="0" eaLnBrk="1" latinLnBrk="0" hangingPunct="1">
        <a:defRPr sz="1900" kern="1200">
          <a:solidFill>
            <a:schemeClr val="tx1"/>
          </a:solidFill>
          <a:latin typeface="+mn-lt"/>
          <a:ea typeface="+mn-ea"/>
          <a:cs typeface="+mn-cs"/>
        </a:defRPr>
      </a:lvl8pPr>
      <a:lvl9pPr marL="3654659" algn="l" defTabSz="91367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121917" tIns="60958" rIns="121917" bIns="6095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121917" tIns="60958" rIns="121917" bIns="60958"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121917" tIns="60958" rIns="121917" bIns="60958" rtlCol="0" anchor="ctr"/>
          <a:lstStyle>
            <a:lvl1pPr algn="l">
              <a:defRPr sz="1200">
                <a:solidFill>
                  <a:schemeClr val="tx1">
                    <a:tint val="75000"/>
                  </a:schemeClr>
                </a:solidFill>
              </a:defRPr>
            </a:lvl1pPr>
          </a:lstStyle>
          <a:p>
            <a:pPr defTabSz="914377">
              <a:buFont typeface="Arial"/>
              <a:buNone/>
            </a:pPr>
            <a:fld id="{B54AE3A7-20DA-48F3-81C3-2C954A8690AA}" type="datetimeFigureOut">
              <a:rPr lang="en-US" smtClean="0">
                <a:solidFill>
                  <a:prstClr val="black">
                    <a:tint val="75000"/>
                  </a:prstClr>
                </a:solidFill>
                <a:cs typeface="Arial"/>
                <a:sym typeface="Arial"/>
              </a:rPr>
              <a:pPr defTabSz="914377">
                <a:buFont typeface="Arial"/>
                <a:buNone/>
              </a:pPr>
              <a:t>10/29/2024</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121917" tIns="60958" rIns="121917" bIns="60958" rtlCol="0" anchor="ctr"/>
          <a:lstStyle>
            <a:lvl1pPr algn="ctr">
              <a:defRPr sz="1200">
                <a:solidFill>
                  <a:schemeClr val="tx1">
                    <a:tint val="75000"/>
                  </a:schemeClr>
                </a:solidFill>
              </a:defRPr>
            </a:lvl1pPr>
          </a:lstStyle>
          <a:p>
            <a:pPr defTabSz="914377">
              <a:buFont typeface="Arial"/>
              <a:buNone/>
            </a:pPr>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121917" tIns="60958" rIns="121917" bIns="60958" rtlCol="0" anchor="ctr"/>
          <a:lstStyle>
            <a:lvl1pPr algn="r">
              <a:defRPr sz="1200">
                <a:solidFill>
                  <a:schemeClr val="tx1">
                    <a:tint val="75000"/>
                  </a:schemeClr>
                </a:solidFill>
              </a:defRPr>
            </a:lvl1pPr>
          </a:lstStyle>
          <a:p>
            <a:pPr defTabSz="914377">
              <a:buFont typeface="Arial"/>
              <a:buNone/>
            </a:pPr>
            <a:fld id="{ABDE023C-A976-4855-B18A-9D29296741E9}" type="slidenum">
              <a:rPr lang="en-US" smtClean="0">
                <a:solidFill>
                  <a:prstClr val="black">
                    <a:tint val="75000"/>
                  </a:prstClr>
                </a:solidFill>
                <a:cs typeface="Arial"/>
                <a:sym typeface="Arial"/>
              </a:rPr>
              <a:pPr defTabSz="914377">
                <a:buFont typeface="Arial"/>
                <a:buNone/>
              </a:pPr>
              <a:t>‹#›</a:t>
            </a:fld>
            <a:endParaRPr lang="en-US">
              <a:solidFill>
                <a:prstClr val="black">
                  <a:tint val="75000"/>
                </a:prstClr>
              </a:solidFill>
              <a:cs typeface="Arial"/>
              <a:sym typeface="Arial"/>
            </a:endParaRPr>
          </a:p>
        </p:txBody>
      </p:sp>
      <p:pic>
        <p:nvPicPr>
          <p:cNvPr id="8" name="Picture 7"/>
          <p:cNvPicPr>
            <a:picLocks noChangeAspect="1"/>
          </p:cNvPicPr>
          <p:nvPr userDrawn="1"/>
        </p:nvPicPr>
        <p:blipFill>
          <a:blip r:embed="rId19"/>
          <a:stretch>
            <a:fillRect/>
          </a:stretch>
        </p:blipFill>
        <p:spPr>
          <a:xfrm>
            <a:off x="11326293" y="0"/>
            <a:ext cx="865707" cy="816935"/>
          </a:xfrm>
          <a:prstGeom prst="rect">
            <a:avLst/>
          </a:prstGeom>
        </p:spPr>
      </p:pic>
    </p:spTree>
    <p:extLst>
      <p:ext uri="{BB962C8B-B14F-4D97-AF65-F5344CB8AC3E}">
        <p14:creationId xmlns:p14="http://schemas.microsoft.com/office/powerpoint/2010/main" val="3129902600"/>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8" Type="http://schemas.openxmlformats.org/officeDocument/2006/relationships/image" Target="../media/image39.GIF"/><Relationship Id="rId13" Type="http://schemas.openxmlformats.org/officeDocument/2006/relationships/image" Target="../media/image44.GIF"/><Relationship Id="rId3" Type="http://schemas.openxmlformats.org/officeDocument/2006/relationships/audio" Target="../media/audio4.wav"/><Relationship Id="rId7" Type="http://schemas.openxmlformats.org/officeDocument/2006/relationships/image" Target="../media/image38.jpeg"/><Relationship Id="rId12" Type="http://schemas.openxmlformats.org/officeDocument/2006/relationships/image" Target="../media/image43.GIF"/><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29.png"/><Relationship Id="rId11" Type="http://schemas.openxmlformats.org/officeDocument/2006/relationships/image" Target="../media/image42.GIF"/><Relationship Id="rId5" Type="http://schemas.openxmlformats.org/officeDocument/2006/relationships/image" Target="../media/image28.png"/><Relationship Id="rId15" Type="http://schemas.openxmlformats.org/officeDocument/2006/relationships/slide" Target="slide9.xml"/><Relationship Id="rId10" Type="http://schemas.openxmlformats.org/officeDocument/2006/relationships/image" Target="../media/image41.GIF"/><Relationship Id="rId4" Type="http://schemas.openxmlformats.org/officeDocument/2006/relationships/image" Target="../media/image37.GIF"/><Relationship Id="rId9" Type="http://schemas.openxmlformats.org/officeDocument/2006/relationships/image" Target="../media/image40.png"/><Relationship Id="rId14" Type="http://schemas.openxmlformats.org/officeDocument/2006/relationships/image" Target="../media/image45.GIF"/></Relationships>
</file>

<file path=ppt/slides/_rels/slide11.xml.rels><?xml version="1.0" encoding="UTF-8" standalone="yes"?>
<Relationships xmlns="http://schemas.openxmlformats.org/package/2006/relationships"><Relationship Id="rId8" Type="http://schemas.openxmlformats.org/officeDocument/2006/relationships/image" Target="../media/image39.GIF"/><Relationship Id="rId13" Type="http://schemas.openxmlformats.org/officeDocument/2006/relationships/image" Target="../media/image44.GIF"/><Relationship Id="rId3" Type="http://schemas.openxmlformats.org/officeDocument/2006/relationships/audio" Target="../media/audio4.wav"/><Relationship Id="rId7" Type="http://schemas.openxmlformats.org/officeDocument/2006/relationships/image" Target="../media/image38.jpeg"/><Relationship Id="rId12" Type="http://schemas.openxmlformats.org/officeDocument/2006/relationships/image" Target="../media/image43.GIF"/><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31.png"/><Relationship Id="rId11" Type="http://schemas.openxmlformats.org/officeDocument/2006/relationships/image" Target="../media/image42.GIF"/><Relationship Id="rId5" Type="http://schemas.openxmlformats.org/officeDocument/2006/relationships/image" Target="../media/image30.png"/><Relationship Id="rId15" Type="http://schemas.openxmlformats.org/officeDocument/2006/relationships/slide" Target="slide9.xml"/><Relationship Id="rId10" Type="http://schemas.openxmlformats.org/officeDocument/2006/relationships/image" Target="../media/image41.GIF"/><Relationship Id="rId4" Type="http://schemas.openxmlformats.org/officeDocument/2006/relationships/image" Target="../media/image37.GIF"/><Relationship Id="rId9" Type="http://schemas.openxmlformats.org/officeDocument/2006/relationships/image" Target="../media/image40.png"/><Relationship Id="rId14" Type="http://schemas.openxmlformats.org/officeDocument/2006/relationships/image" Target="../media/image45.GIF"/></Relationships>
</file>

<file path=ppt/slides/_rels/slide12.xml.rels><?xml version="1.0" encoding="UTF-8" standalone="yes"?>
<Relationships xmlns="http://schemas.openxmlformats.org/package/2006/relationships"><Relationship Id="rId8" Type="http://schemas.openxmlformats.org/officeDocument/2006/relationships/image" Target="../media/image39.GIF"/><Relationship Id="rId13" Type="http://schemas.openxmlformats.org/officeDocument/2006/relationships/image" Target="../media/image44.GIF"/><Relationship Id="rId3" Type="http://schemas.openxmlformats.org/officeDocument/2006/relationships/audio" Target="../media/audio4.wav"/><Relationship Id="rId7" Type="http://schemas.openxmlformats.org/officeDocument/2006/relationships/image" Target="../media/image38.jpeg"/><Relationship Id="rId12" Type="http://schemas.openxmlformats.org/officeDocument/2006/relationships/image" Target="../media/image43.GIF"/><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33.png"/><Relationship Id="rId11" Type="http://schemas.openxmlformats.org/officeDocument/2006/relationships/image" Target="../media/image42.GIF"/><Relationship Id="rId5" Type="http://schemas.openxmlformats.org/officeDocument/2006/relationships/image" Target="../media/image32.png"/><Relationship Id="rId15" Type="http://schemas.openxmlformats.org/officeDocument/2006/relationships/slide" Target="slide9.xml"/><Relationship Id="rId10" Type="http://schemas.openxmlformats.org/officeDocument/2006/relationships/image" Target="../media/image41.GIF"/><Relationship Id="rId4" Type="http://schemas.openxmlformats.org/officeDocument/2006/relationships/image" Target="../media/image37.GIF"/><Relationship Id="rId9" Type="http://schemas.openxmlformats.org/officeDocument/2006/relationships/image" Target="../media/image46.png"/><Relationship Id="rId14" Type="http://schemas.openxmlformats.org/officeDocument/2006/relationships/image" Target="../media/image45.GIF"/></Relationships>
</file>

<file path=ppt/slides/_rels/slide13.xml.rels><?xml version="1.0" encoding="UTF-8" standalone="yes"?>
<Relationships xmlns="http://schemas.openxmlformats.org/package/2006/relationships"><Relationship Id="rId8" Type="http://schemas.openxmlformats.org/officeDocument/2006/relationships/image" Target="../media/image39.GIF"/><Relationship Id="rId13" Type="http://schemas.openxmlformats.org/officeDocument/2006/relationships/image" Target="../media/image44.GIF"/><Relationship Id="rId3" Type="http://schemas.openxmlformats.org/officeDocument/2006/relationships/audio" Target="../media/audio4.wav"/><Relationship Id="rId7" Type="http://schemas.openxmlformats.org/officeDocument/2006/relationships/image" Target="../media/image38.jpeg"/><Relationship Id="rId12" Type="http://schemas.openxmlformats.org/officeDocument/2006/relationships/image" Target="../media/image43.GIF"/><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35.png"/><Relationship Id="rId11" Type="http://schemas.openxmlformats.org/officeDocument/2006/relationships/image" Target="../media/image42.GIF"/><Relationship Id="rId5" Type="http://schemas.openxmlformats.org/officeDocument/2006/relationships/image" Target="../media/image34.png"/><Relationship Id="rId15" Type="http://schemas.openxmlformats.org/officeDocument/2006/relationships/slide" Target="slide9.xml"/><Relationship Id="rId10" Type="http://schemas.openxmlformats.org/officeDocument/2006/relationships/image" Target="../media/image41.GIF"/><Relationship Id="rId4" Type="http://schemas.openxmlformats.org/officeDocument/2006/relationships/image" Target="../media/image37.GIF"/><Relationship Id="rId9" Type="http://schemas.openxmlformats.org/officeDocument/2006/relationships/image" Target="../media/image40.png"/><Relationship Id="rId14" Type="http://schemas.openxmlformats.org/officeDocument/2006/relationships/image" Target="../media/image45.GIF"/></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0.xml"/><Relationship Id="rId1" Type="http://schemas.openxmlformats.org/officeDocument/2006/relationships/slideLayout" Target="../slideLayouts/slideLayout6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1.xml"/><Relationship Id="rId1" Type="http://schemas.openxmlformats.org/officeDocument/2006/relationships/slideLayout" Target="../slideLayouts/slideLayout64.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2.xml"/><Relationship Id="rId1" Type="http://schemas.openxmlformats.org/officeDocument/2006/relationships/slideLayout" Target="../slideLayouts/slideLayout64.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47.pn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47.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9.xml"/><Relationship Id="rId6" Type="http://schemas.openxmlformats.org/officeDocument/2006/relationships/image" Target="../media/image16.GIF"/><Relationship Id="rId5" Type="http://schemas.microsoft.com/office/2007/relationships/hdphoto" Target="../media/hdphoto1.wdp"/><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87.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5.xml"/><Relationship Id="rId1" Type="http://schemas.openxmlformats.org/officeDocument/2006/relationships/slideLayout" Target="../slideLayouts/slideLayout64.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33.png"/><Relationship Id="rId18" Type="http://schemas.openxmlformats.org/officeDocument/2006/relationships/audio" Target="../media/audio3.wav"/><Relationship Id="rId3" Type="http://schemas.openxmlformats.org/officeDocument/2006/relationships/image" Target="../media/image27.jpeg"/><Relationship Id="rId7" Type="http://schemas.openxmlformats.org/officeDocument/2006/relationships/image" Target="../media/image29.png"/><Relationship Id="rId12" Type="http://schemas.openxmlformats.org/officeDocument/2006/relationships/image" Target="../media/image32.png"/><Relationship Id="rId17" Type="http://schemas.openxmlformats.org/officeDocument/2006/relationships/image" Target="../media/image36.GIF"/><Relationship Id="rId2" Type="http://schemas.openxmlformats.org/officeDocument/2006/relationships/notesSlide" Target="../notesSlides/notesSlide8.xml"/><Relationship Id="rId16" Type="http://schemas.openxmlformats.org/officeDocument/2006/relationships/image" Target="../media/image35.png"/><Relationship Id="rId1" Type="http://schemas.openxmlformats.org/officeDocument/2006/relationships/slideLayout" Target="../slideLayouts/slideLayout23.xml"/><Relationship Id="rId6" Type="http://schemas.openxmlformats.org/officeDocument/2006/relationships/image" Target="../media/image28.png"/><Relationship Id="rId11" Type="http://schemas.openxmlformats.org/officeDocument/2006/relationships/slide" Target="slide14.xml"/><Relationship Id="rId5" Type="http://schemas.openxmlformats.org/officeDocument/2006/relationships/audio" Target="../media/audio1.wav"/><Relationship Id="rId15" Type="http://schemas.openxmlformats.org/officeDocument/2006/relationships/image" Target="../media/image34.png"/><Relationship Id="rId10" Type="http://schemas.openxmlformats.org/officeDocument/2006/relationships/image" Target="../media/image31.png"/><Relationship Id="rId4" Type="http://schemas.openxmlformats.org/officeDocument/2006/relationships/slide" Target="slide12.xml"/><Relationship Id="rId9" Type="http://schemas.openxmlformats.org/officeDocument/2006/relationships/image" Target="../media/image30.png"/><Relationship Id="rId14"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09" t="2254" r="-1" b="2053"/>
          <a:stretch/>
        </p:blipFill>
        <p:spPr>
          <a:xfrm>
            <a:off x="152400" y="0"/>
            <a:ext cx="12039600" cy="6857999"/>
          </a:xfrm>
          <a:prstGeom prst="rect">
            <a:avLst/>
          </a:prstGeom>
        </p:spPr>
      </p:pic>
    </p:spTree>
    <p:extLst>
      <p:ext uri="{BB962C8B-B14F-4D97-AF65-F5344CB8AC3E}">
        <p14:creationId xmlns:p14="http://schemas.microsoft.com/office/powerpoint/2010/main" val="24527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797"/>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126" y="4347635"/>
            <a:ext cx="2061633" cy="1384300"/>
          </a:xfrm>
          <a:prstGeom prst="rect">
            <a:avLst/>
          </a:prstGeom>
          <a:noFill/>
          <a:ln w="9525">
            <a:noFill/>
          </a:ln>
        </p:spPr>
      </p:pic>
      <p:sp>
        <p:nvSpPr>
          <p:cNvPr id="9" name="Rectangle: Folded Corner 8"/>
          <p:cNvSpPr/>
          <p:nvPr/>
        </p:nvSpPr>
        <p:spPr>
          <a:xfrm>
            <a:off x="9956843" y="3937001"/>
            <a:ext cx="1468967" cy="1329267"/>
          </a:xfrm>
          <a:prstGeom prst="foldedCorner">
            <a:avLst>
              <a:gd name="adj" fmla="val 16667"/>
            </a:avLst>
          </a:prstGeom>
          <a:solidFill>
            <a:schemeClr val="bg1"/>
          </a:solidFill>
          <a:ln w="12700">
            <a:noFill/>
          </a:ln>
        </p:spPr>
        <p:txBody>
          <a:bodyPr lIns="91376" tIns="45718" rIns="91376" bIns="45718" anchor="ctr" anchorCtr="0"/>
          <a:lstStyle/>
          <a:p>
            <a:pPr marL="0" marR="0" lvl="0" indent="0" algn="ctr" defTabSz="685286" rtl="0" eaLnBrk="1" fontAlgn="auto" latinLnBrk="0" hangingPunct="1">
              <a:lnSpc>
                <a:spcPct val="100000"/>
              </a:lnSpc>
              <a:spcBef>
                <a:spcPts val="0"/>
              </a:spcBef>
              <a:spcAft>
                <a:spcPts val="0"/>
              </a:spcAft>
              <a:buClrTx/>
              <a:buSzTx/>
              <a:buFontTx/>
              <a:buNone/>
              <a:tabLst/>
              <a:defRPr/>
            </a:pPr>
            <a:r>
              <a:rPr kumimoji="0" sz="19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376" tIns="45718" rIns="91376" bIns="45718" anchor="ctr" anchorCtr="0"/>
          <a:lstStyle/>
          <a:p>
            <a:pPr marL="0" marR="0" lvl="0" indent="0" algn="ctr" defTabSz="685286"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Times New Roman" pitchFamily="18" charset="0"/>
                <a:ea typeface="Tahoma" panose="020B0604030504040204" pitchFamily="34" charset="0"/>
                <a:cs typeface="Times New Roman" pitchFamily="18" charset="0"/>
                <a:sym typeface="+mn-ea"/>
              </a:rPr>
              <a:t>Họa mi, vẹt và quạ nói chuyện gì với nhau?</a:t>
            </a:r>
          </a:p>
        </p:txBody>
      </p:sp>
      <p:sp>
        <p:nvSpPr>
          <p:cNvPr id="28" name="Rectangle: Folded Corner 27"/>
          <p:cNvSpPr/>
          <p:nvPr/>
        </p:nvSpPr>
        <p:spPr>
          <a:xfrm>
            <a:off x="0" y="1498601"/>
            <a:ext cx="11988800" cy="1532467"/>
          </a:xfrm>
          <a:prstGeom prst="foldedCorner">
            <a:avLst>
              <a:gd name="adj" fmla="val 16667"/>
            </a:avLst>
          </a:prstGeom>
          <a:solidFill>
            <a:schemeClr val="bg1">
              <a:alpha val="90195"/>
            </a:schemeClr>
          </a:solidFill>
          <a:ln w="12700">
            <a:noFill/>
          </a:ln>
        </p:spPr>
        <p:txBody>
          <a:bodyPr lIns="91376" tIns="45718" rIns="91376" bIns="45718" anchor="ctr" anchorCtr="0"/>
          <a:lstStyle/>
          <a:p>
            <a:pPr marL="0" marR="0" lvl="0" indent="0" algn="ctr" defTabSz="685286"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Nói về việc chim hoàng anh hát hay</a:t>
            </a: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376" tIns="45718" rIns="91376" bIns="45718" anchor="ctr" anchorCtr="0"/>
          <a:lstStyle/>
          <a:p>
            <a:pPr marL="0" marR="0" lvl="0" indent="0" algn="ctr" defTabSz="685286"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pic>
        <p:nvPicPr>
          <p:cNvPr id="25610" name="Picture 34"/>
          <p:cNvPicPr>
            <a:picLocks noChangeAspect="1"/>
          </p:cNvPicPr>
          <p:nvPr/>
        </p:nvPicPr>
        <p:blipFill>
          <a:blip r:embed="rId8"/>
          <a:stretch>
            <a:fillRect/>
          </a:stretch>
        </p:blipFill>
        <p:spPr>
          <a:xfrm>
            <a:off x="3572935" y="5458887"/>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286"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grpSp>
      <p:pic>
        <p:nvPicPr>
          <p:cNvPr id="25612" name="Picture 37"/>
          <p:cNvPicPr>
            <a:picLocks noChangeAspect="1"/>
          </p:cNvPicPr>
          <p:nvPr/>
        </p:nvPicPr>
        <p:blipFill>
          <a:blip r:embed="rId10"/>
          <a:stretch>
            <a:fillRect/>
          </a:stretch>
        </p:blipFill>
        <p:spPr>
          <a:xfrm>
            <a:off x="5001685"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43"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1"/>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226" y="3666110"/>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5" y="3920110"/>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9" y="3822703"/>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3" y="4038603"/>
            <a:ext cx="2309284" cy="901700"/>
          </a:xfrm>
          <a:prstGeom prst="homePlate">
            <a:avLst>
              <a:gd name="adj" fmla="val 49845"/>
            </a:avLst>
          </a:prstGeom>
          <a:blipFill rotWithShape="1">
            <a:blip r:embed="rId7"/>
          </a:blipFill>
          <a:ln w="12700">
            <a:noFill/>
          </a:ln>
        </p:spPr>
        <p:txBody>
          <a:bodyPr lIns="91376" tIns="45718" rIns="91376" bIns="45718" anchor="ctr" anchorCtr="0"/>
          <a:lstStyle/>
          <a:p>
            <a:pPr marL="0" marR="0" lvl="0" indent="0" algn="ctr" defTabSz="685286"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rPr>
              <a:t>GO HOME</a:t>
            </a:r>
          </a:p>
        </p:txBody>
      </p:sp>
    </p:spTree>
    <p:extLst>
      <p:ext uri="{BB962C8B-B14F-4D97-AF65-F5344CB8AC3E}">
        <p14:creationId xmlns:p14="http://schemas.microsoft.com/office/powerpoint/2010/main" val="27705507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6997"/>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126" y="4347635"/>
            <a:ext cx="2061633" cy="1384300"/>
          </a:xfrm>
          <a:prstGeom prst="rect">
            <a:avLst/>
          </a:prstGeom>
          <a:noFill/>
          <a:ln w="9525">
            <a:noFill/>
          </a:ln>
        </p:spPr>
      </p:pic>
      <p:sp>
        <p:nvSpPr>
          <p:cNvPr id="9" name="Rectangle: Folded Corner 8"/>
          <p:cNvSpPr/>
          <p:nvPr/>
        </p:nvSpPr>
        <p:spPr>
          <a:xfrm>
            <a:off x="9927210" y="3920069"/>
            <a:ext cx="1468967" cy="1329267"/>
          </a:xfrm>
          <a:prstGeom prst="foldedCorner">
            <a:avLst>
              <a:gd name="adj" fmla="val 16667"/>
            </a:avLst>
          </a:prstGeom>
          <a:solidFill>
            <a:schemeClr val="bg1"/>
          </a:solidFill>
          <a:ln w="12700">
            <a:noFill/>
          </a:ln>
        </p:spPr>
        <p:txBody>
          <a:bodyPr lIns="91376" tIns="45718" rIns="91376" bIns="45718" anchor="ctr" anchorCtr="0"/>
          <a:lstStyle/>
          <a:p>
            <a:pPr marL="0" marR="0" lvl="0" indent="0" algn="ctr" defTabSz="685286" rtl="0" eaLnBrk="1" fontAlgn="auto" latinLnBrk="0" hangingPunct="1">
              <a:lnSpc>
                <a:spcPct val="100000"/>
              </a:lnSpc>
              <a:spcBef>
                <a:spcPts val="0"/>
              </a:spcBef>
              <a:spcAft>
                <a:spcPts val="0"/>
              </a:spcAft>
              <a:buClrTx/>
              <a:buSzTx/>
              <a:buFontTx/>
              <a:buNone/>
              <a:tabLst/>
              <a:defRPr/>
            </a:pPr>
            <a:r>
              <a:rPr kumimoji="0" sz="1900" b="1" i="0" u="none" strike="noStrike" kern="1200" cap="none" spc="0" normalizeH="0" baseline="0" noProof="0" dirty="0">
                <a:ln>
                  <a:noFill/>
                </a:ln>
                <a:solidFill>
                  <a:srgbClr val="000000"/>
                </a:solidFill>
                <a:effectLst/>
                <a:uLnTx/>
                <a:uFillTx/>
                <a:latin typeface="Arial-Rounded" panose="020B0500000000000000" pitchFamily="34" charset="0"/>
                <a:ea typeface="+mn-ea"/>
                <a:cs typeface="Arial-Rounded" panose="020B0500000000000000" pitchFamily="34" charset="0"/>
              </a:rPr>
              <a:t>You are given 5 candies </a:t>
            </a:r>
          </a:p>
        </p:txBody>
      </p:sp>
      <p:sp>
        <p:nvSpPr>
          <p:cNvPr id="27" name="Rectangle: Folded Corner 26"/>
          <p:cNvSpPr/>
          <p:nvPr/>
        </p:nvSpPr>
        <p:spPr>
          <a:xfrm>
            <a:off x="774742" y="-14816"/>
            <a:ext cx="11013017" cy="1727200"/>
          </a:xfrm>
          <a:prstGeom prst="foldedCorner">
            <a:avLst>
              <a:gd name="adj" fmla="val 16667"/>
            </a:avLst>
          </a:prstGeom>
          <a:solidFill>
            <a:schemeClr val="bg1">
              <a:alpha val="90195"/>
            </a:schemeClr>
          </a:solidFill>
          <a:ln w="12700">
            <a:noFill/>
          </a:ln>
        </p:spPr>
        <p:txBody>
          <a:bodyPr lIns="91376" tIns="45718" rIns="91376" bIns="45718" anchor="ctr" anchorCtr="0"/>
          <a:lstStyle/>
          <a:p>
            <a:pPr marL="0" marR="0" lvl="0" indent="0" algn="ctr" defTabSz="68528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Times New Roman" pitchFamily="18" charset="0"/>
                <a:ea typeface="Tahoma" panose="020B0604030504040204" pitchFamily="34" charset="0"/>
                <a:cs typeface="Times New Roman" pitchFamily="18" charset="0"/>
                <a:sym typeface="+mn-ea"/>
              </a:rPr>
              <a:t>Họa mi, vẹt và quạ đến gặp chim hoàng anh vì chuyện gì?</a:t>
            </a:r>
          </a:p>
        </p:txBody>
      </p:sp>
      <p:sp>
        <p:nvSpPr>
          <p:cNvPr id="28" name="Rectangle: Folded Corner 27"/>
          <p:cNvSpPr/>
          <p:nvPr/>
        </p:nvSpPr>
        <p:spPr>
          <a:xfrm>
            <a:off x="350520" y="1815465"/>
            <a:ext cx="11834933" cy="2167043"/>
          </a:xfrm>
          <a:prstGeom prst="foldedCorner">
            <a:avLst>
              <a:gd name="adj" fmla="val 16667"/>
            </a:avLst>
          </a:prstGeom>
          <a:solidFill>
            <a:schemeClr val="bg1">
              <a:alpha val="90195"/>
            </a:schemeClr>
          </a:solidFill>
          <a:ln w="12700">
            <a:noFill/>
          </a:ln>
        </p:spPr>
        <p:txBody>
          <a:bodyPr lIns="91376" tIns="45718" rIns="91376" bIns="45718" anchor="ctr" anchorCtr="0"/>
          <a:lstStyle/>
          <a:p>
            <a:pPr marL="0" marR="0" lvl="0" indent="0" algn="ctr" defTabSz="685286" rtl="0" eaLnBrk="1" fontAlgn="auto" latinLnBrk="0" hangingPunct="1">
              <a:lnSpc>
                <a:spcPct val="100000"/>
              </a:lnSpc>
              <a:spcBef>
                <a:spcPts val="0"/>
              </a:spcBef>
              <a:spcAft>
                <a:spcPts val="0"/>
              </a:spcAft>
              <a:buClrTx/>
              <a:buSzTx/>
              <a:buFontTx/>
              <a:buNone/>
              <a:tabLst/>
              <a:defRPr/>
            </a:pPr>
            <a:r>
              <a:rPr kumimoji="0" lang="en-US" altLang="vi-VN" sz="36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Nhờ</a:t>
            </a:r>
            <a:r>
              <a:rPr kumimoji="0" lang="en-US" altLang="vi-VN" sz="36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36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chim</a:t>
            </a:r>
            <a:r>
              <a:rPr kumimoji="0" lang="en-US" altLang="vi-VN" sz="36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36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hoàng</a:t>
            </a:r>
            <a:r>
              <a:rPr kumimoji="0" lang="en-US" altLang="vi-VN" sz="36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36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anh</a:t>
            </a:r>
            <a:r>
              <a:rPr kumimoji="0" lang="en-US" altLang="vi-VN" sz="36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36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dạy</a:t>
            </a:r>
            <a:r>
              <a:rPr kumimoji="0" lang="en-US" altLang="vi-VN" sz="36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36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hát</a:t>
            </a:r>
            <a:r>
              <a:rPr kumimoji="0" lang="en-US" altLang="vi-VN" sz="36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36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cho</a:t>
            </a:r>
            <a:r>
              <a:rPr kumimoji="0" lang="en-US" altLang="vi-VN" sz="36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a:t>
            </a: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376" tIns="45718" rIns="91376" bIns="45718" anchor="ctr" anchorCtr="0"/>
          <a:lstStyle/>
          <a:p>
            <a:pPr marL="0" marR="0" lvl="0" indent="0" algn="ctr" defTabSz="685286"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pic>
        <p:nvPicPr>
          <p:cNvPr id="26634" name="Picture 34"/>
          <p:cNvPicPr>
            <a:picLocks noChangeAspect="1"/>
          </p:cNvPicPr>
          <p:nvPr/>
        </p:nvPicPr>
        <p:blipFill>
          <a:blip r:embed="rId8"/>
          <a:stretch>
            <a:fillRect/>
          </a:stretch>
        </p:blipFill>
        <p:spPr>
          <a:xfrm>
            <a:off x="3572935" y="5458887"/>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286"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grpSp>
      <p:pic>
        <p:nvPicPr>
          <p:cNvPr id="26636" name="Picture 37"/>
          <p:cNvPicPr>
            <a:picLocks noChangeAspect="1"/>
          </p:cNvPicPr>
          <p:nvPr/>
        </p:nvPicPr>
        <p:blipFill>
          <a:blip r:embed="rId10"/>
          <a:stretch>
            <a:fillRect/>
          </a:stretch>
        </p:blipFill>
        <p:spPr>
          <a:xfrm>
            <a:off x="5001685"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43"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9"/>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226" y="3666110"/>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5" y="3920110"/>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9" y="3822703"/>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3" y="4038603"/>
            <a:ext cx="2309284" cy="901700"/>
          </a:xfrm>
          <a:prstGeom prst="homePlate">
            <a:avLst>
              <a:gd name="adj" fmla="val 49845"/>
            </a:avLst>
          </a:prstGeom>
          <a:blipFill rotWithShape="1">
            <a:blip r:embed="rId7"/>
          </a:blipFill>
          <a:ln w="12700">
            <a:noFill/>
          </a:ln>
        </p:spPr>
        <p:txBody>
          <a:bodyPr lIns="91376" tIns="45718" rIns="91376" bIns="45718" anchor="ctr" anchorCtr="0"/>
          <a:lstStyle/>
          <a:p>
            <a:pPr marL="0" marR="0" lvl="0" indent="0" algn="ctr" defTabSz="685286"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rPr>
              <a:t>GO HOME</a:t>
            </a:r>
          </a:p>
        </p:txBody>
      </p:sp>
    </p:spTree>
    <p:extLst>
      <p:ext uri="{BB962C8B-B14F-4D97-AF65-F5344CB8AC3E}">
        <p14:creationId xmlns:p14="http://schemas.microsoft.com/office/powerpoint/2010/main" val="27756023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797"/>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126" y="4347635"/>
            <a:ext cx="2061633" cy="1384300"/>
          </a:xfrm>
          <a:prstGeom prst="rect">
            <a:avLst/>
          </a:prstGeom>
          <a:noFill/>
          <a:ln w="9525">
            <a:noFill/>
          </a:ln>
        </p:spPr>
      </p:pic>
      <p:sp>
        <p:nvSpPr>
          <p:cNvPr id="9" name="Rectangle: Folded Corner 8"/>
          <p:cNvSpPr/>
          <p:nvPr/>
        </p:nvSpPr>
        <p:spPr>
          <a:xfrm>
            <a:off x="9927210" y="3920069"/>
            <a:ext cx="1468967" cy="1329267"/>
          </a:xfrm>
          <a:prstGeom prst="foldedCorner">
            <a:avLst>
              <a:gd name="adj" fmla="val 16667"/>
            </a:avLst>
          </a:prstGeom>
          <a:solidFill>
            <a:schemeClr val="bg1"/>
          </a:solidFill>
          <a:ln w="12700">
            <a:noFill/>
          </a:ln>
        </p:spPr>
        <p:txBody>
          <a:bodyPr lIns="91376" tIns="45718" rIns="91376" bIns="45718" anchor="ctr" anchorCtr="0"/>
          <a:lstStyle/>
          <a:p>
            <a:pPr marL="0" marR="0" lvl="0" indent="0" algn="ctr" defTabSz="685286" rtl="0" eaLnBrk="1" fontAlgn="auto" latinLnBrk="0" hangingPunct="1">
              <a:lnSpc>
                <a:spcPct val="100000"/>
              </a:lnSpc>
              <a:spcBef>
                <a:spcPts val="0"/>
              </a:spcBef>
              <a:spcAft>
                <a:spcPts val="0"/>
              </a:spcAft>
              <a:buClrTx/>
              <a:buSzTx/>
              <a:buFontTx/>
              <a:buNone/>
              <a:tabLst/>
              <a:defRPr/>
            </a:pPr>
            <a:r>
              <a:rPr kumimoji="0" sz="1900" b="1" i="0" u="none" strike="noStrike" kern="1200" cap="none" spc="0" normalizeH="0" baseline="0" noProof="0" dirty="0">
                <a:ln>
                  <a:noFill/>
                </a:ln>
                <a:solidFill>
                  <a:srgbClr val="000000"/>
                </a:solidFill>
                <a:effectLst/>
                <a:uLnTx/>
                <a:uFillTx/>
                <a:latin typeface="Arial-Rounded" panose="020B0500000000000000" pitchFamily="34" charset="0"/>
                <a:ea typeface="+mn-ea"/>
                <a:cs typeface="Arial-Rounded" panose="020B0500000000000000" pitchFamily="34" charset="0"/>
              </a:rPr>
              <a:t>You are given 7 candies </a:t>
            </a:r>
          </a:p>
        </p:txBody>
      </p:sp>
      <p:sp>
        <p:nvSpPr>
          <p:cNvPr id="27" name="Rectangle: Folded Corner 26"/>
          <p:cNvSpPr/>
          <p:nvPr/>
        </p:nvSpPr>
        <p:spPr>
          <a:xfrm>
            <a:off x="683685" y="381004"/>
            <a:ext cx="10742083" cy="1229783"/>
          </a:xfrm>
          <a:prstGeom prst="foldedCorner">
            <a:avLst>
              <a:gd name="adj" fmla="val 16667"/>
            </a:avLst>
          </a:prstGeom>
          <a:solidFill>
            <a:schemeClr val="bg1">
              <a:alpha val="90195"/>
            </a:schemeClr>
          </a:solidFill>
          <a:ln w="12700">
            <a:noFill/>
          </a:ln>
        </p:spPr>
        <p:txBody>
          <a:bodyPr lIns="91376" tIns="45718" rIns="91376" bIns="45718" anchor="ctr" anchorCtr="0"/>
          <a:lstStyle/>
          <a:p>
            <a:pPr marL="0" marR="0" lvl="0" indent="0" algn="ctr" defTabSz="68528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Times New Roman" pitchFamily="18" charset="0"/>
                <a:ea typeface="Tahoma" panose="020B0604030504040204" pitchFamily="34" charset="0"/>
                <a:cs typeface="Times New Roman" pitchFamily="18" charset="0"/>
                <a:sym typeface="+mn-ea"/>
              </a:rPr>
              <a:t>Vì</a:t>
            </a:r>
            <a:r>
              <a:rPr kumimoji="0" lang="en-US" sz="3600" b="0" i="0" u="none" strike="noStrike" kern="1200" cap="none" spc="0" normalizeH="0" baseline="0" noProof="0" dirty="0">
                <a:ln>
                  <a:noFill/>
                </a:ln>
                <a:solidFill>
                  <a:srgbClr val="002060"/>
                </a:solidFill>
                <a:effectLst/>
                <a:uLnTx/>
                <a:uFillTx/>
                <a:latin typeface="Times New Roman" pitchFamily="18" charset="0"/>
                <a:ea typeface="Tahoma" panose="020B0604030504040204" pitchFamily="34" charset="0"/>
                <a:cs typeface="Times New Roman"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itchFamily="18" charset="0"/>
                <a:ea typeface="Tahoma" panose="020B0604030504040204" pitchFamily="34" charset="0"/>
                <a:cs typeface="Times New Roman" pitchFamily="18" charset="0"/>
                <a:sym typeface="+mn-ea"/>
              </a:rPr>
              <a:t>sao</a:t>
            </a:r>
            <a:r>
              <a:rPr kumimoji="0" lang="en-US" sz="3600" b="0" i="0" u="none" strike="noStrike" kern="1200" cap="none" spc="0" normalizeH="0" baseline="0" noProof="0" dirty="0">
                <a:ln>
                  <a:noFill/>
                </a:ln>
                <a:solidFill>
                  <a:srgbClr val="002060"/>
                </a:solidFill>
                <a:effectLst/>
                <a:uLnTx/>
                <a:uFillTx/>
                <a:latin typeface="Times New Roman" pitchFamily="18" charset="0"/>
                <a:ea typeface="Tahoma" panose="020B0604030504040204" pitchFamily="34" charset="0"/>
                <a:cs typeface="Times New Roman"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itchFamily="18" charset="0"/>
                <a:ea typeface="Tahoma" panose="020B0604030504040204" pitchFamily="34" charset="0"/>
                <a:cs typeface="Times New Roman" pitchFamily="18" charset="0"/>
                <a:sym typeface="+mn-ea"/>
              </a:rPr>
              <a:t>quạ</a:t>
            </a:r>
            <a:r>
              <a:rPr kumimoji="0" lang="en-US" sz="3600" b="0" i="0" u="none" strike="noStrike" kern="1200" cap="none" spc="0" normalizeH="0" baseline="0" noProof="0" dirty="0">
                <a:ln>
                  <a:noFill/>
                </a:ln>
                <a:solidFill>
                  <a:srgbClr val="002060"/>
                </a:solidFill>
                <a:effectLst/>
                <a:uLnTx/>
                <a:uFillTx/>
                <a:latin typeface="Times New Roman" pitchFamily="18" charset="0"/>
                <a:ea typeface="Tahoma" panose="020B0604030504040204" pitchFamily="34" charset="0"/>
                <a:cs typeface="Times New Roman"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itchFamily="18" charset="0"/>
                <a:ea typeface="Tahoma" panose="020B0604030504040204" pitchFamily="34" charset="0"/>
                <a:cs typeface="Times New Roman" pitchFamily="18" charset="0"/>
                <a:sym typeface="+mn-ea"/>
              </a:rPr>
              <a:t>bỏ</a:t>
            </a:r>
            <a:r>
              <a:rPr kumimoji="0" lang="en-US" sz="3600" b="0" i="0" u="none" strike="noStrike" kern="1200" cap="none" spc="0" normalizeH="0" baseline="0" noProof="0" dirty="0">
                <a:ln>
                  <a:noFill/>
                </a:ln>
                <a:solidFill>
                  <a:srgbClr val="002060"/>
                </a:solidFill>
                <a:effectLst/>
                <a:uLnTx/>
                <a:uFillTx/>
                <a:latin typeface="Times New Roman" pitchFamily="18" charset="0"/>
                <a:ea typeface="Tahoma" panose="020B0604030504040204" pitchFamily="34" charset="0"/>
                <a:cs typeface="Times New Roman"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itchFamily="18" charset="0"/>
                <a:ea typeface="Tahoma" panose="020B0604030504040204" pitchFamily="34" charset="0"/>
                <a:cs typeface="Times New Roman" pitchFamily="18" charset="0"/>
                <a:sym typeface="+mn-ea"/>
              </a:rPr>
              <a:t>các</a:t>
            </a:r>
            <a:r>
              <a:rPr kumimoji="0" lang="en-US" sz="3600" b="0" i="0" u="none" strike="noStrike" kern="1200" cap="none" spc="0" normalizeH="0" baseline="0" noProof="0" dirty="0">
                <a:ln>
                  <a:noFill/>
                </a:ln>
                <a:solidFill>
                  <a:srgbClr val="002060"/>
                </a:solidFill>
                <a:effectLst/>
                <a:uLnTx/>
                <a:uFillTx/>
                <a:latin typeface="Times New Roman" pitchFamily="18" charset="0"/>
                <a:ea typeface="Tahoma" panose="020B0604030504040204" pitchFamily="34" charset="0"/>
                <a:cs typeface="Times New Roman"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itchFamily="18" charset="0"/>
                <a:ea typeface="Tahoma" panose="020B0604030504040204" pitchFamily="34" charset="0"/>
                <a:cs typeface="Times New Roman" pitchFamily="18" charset="0"/>
                <a:sym typeface="+mn-ea"/>
              </a:rPr>
              <a:t>bạn</a:t>
            </a:r>
            <a:r>
              <a:rPr kumimoji="0" lang="en-US" sz="3600" b="0" i="0" u="none" strike="noStrike" kern="1200" cap="none" spc="0" normalizeH="0" baseline="0" noProof="0" dirty="0">
                <a:ln>
                  <a:noFill/>
                </a:ln>
                <a:solidFill>
                  <a:srgbClr val="002060"/>
                </a:solidFill>
                <a:effectLst/>
                <a:uLnTx/>
                <a:uFillTx/>
                <a:latin typeface="Times New Roman" pitchFamily="18" charset="0"/>
                <a:ea typeface="Tahoma" panose="020B0604030504040204" pitchFamily="34" charset="0"/>
                <a:cs typeface="Times New Roman" pitchFamily="18" charset="0"/>
                <a:sym typeface="+mn-ea"/>
              </a:rPr>
              <a:t> bay </a:t>
            </a:r>
            <a:r>
              <a:rPr kumimoji="0" lang="en-US" sz="3600" b="0" i="0" u="none" strike="noStrike" kern="1200" cap="none" spc="0" normalizeH="0" baseline="0" noProof="0" dirty="0" err="1">
                <a:ln>
                  <a:noFill/>
                </a:ln>
                <a:solidFill>
                  <a:srgbClr val="002060"/>
                </a:solidFill>
                <a:effectLst/>
                <a:uLnTx/>
                <a:uFillTx/>
                <a:latin typeface="Times New Roman" pitchFamily="18" charset="0"/>
                <a:ea typeface="Tahoma" panose="020B0604030504040204" pitchFamily="34" charset="0"/>
                <a:cs typeface="Times New Roman" pitchFamily="18" charset="0"/>
                <a:sym typeface="+mn-ea"/>
              </a:rPr>
              <a:t>đi</a:t>
            </a:r>
            <a:r>
              <a:rPr kumimoji="0" lang="en-US" sz="3600" b="0" i="0" u="none" strike="noStrike" kern="1200" cap="none" spc="0" normalizeH="0" baseline="0" noProof="0" dirty="0">
                <a:ln>
                  <a:noFill/>
                </a:ln>
                <a:solidFill>
                  <a:srgbClr val="002060"/>
                </a:solidFill>
                <a:effectLst/>
                <a:uLnTx/>
                <a:uFillTx/>
                <a:latin typeface="Times New Roman" pitchFamily="18" charset="0"/>
                <a:ea typeface="Tahoma" panose="020B0604030504040204" pitchFamily="34" charset="0"/>
                <a:cs typeface="Times New Roman" pitchFamily="18" charset="0"/>
                <a:sym typeface="+mn-ea"/>
              </a:rPr>
              <a:t>?</a:t>
            </a:r>
          </a:p>
        </p:txBody>
      </p:sp>
      <p:sp>
        <p:nvSpPr>
          <p:cNvPr id="28" name="Rectangle: Folded Corner 27"/>
          <p:cNvSpPr/>
          <p:nvPr/>
        </p:nvSpPr>
        <p:spPr>
          <a:xfrm>
            <a:off x="679451" y="1885994"/>
            <a:ext cx="10769600" cy="1483783"/>
          </a:xfrm>
          <a:prstGeom prst="foldedCorner">
            <a:avLst>
              <a:gd name="adj" fmla="val 16667"/>
            </a:avLst>
          </a:prstGeom>
          <a:solidFill>
            <a:schemeClr val="bg1">
              <a:alpha val="90195"/>
            </a:schemeClr>
          </a:solidFill>
          <a:ln w="12700">
            <a:noFill/>
          </a:ln>
        </p:spPr>
        <p:txBody>
          <a:bodyPr lIns="91376" tIns="45718" rIns="91376" bIns="45718" anchor="ctr" anchorCtr="0"/>
          <a:lstStyle/>
          <a:p>
            <a:pPr marL="0" marR="0" lvl="0" indent="0" algn="ctr" defTabSz="685286" rtl="0" eaLnBrk="1" fontAlgn="auto" latinLnBrk="0" hangingPunct="1">
              <a:lnSpc>
                <a:spcPct val="100000"/>
              </a:lnSpc>
              <a:spcBef>
                <a:spcPts val="0"/>
              </a:spcBef>
              <a:spcAft>
                <a:spcPts val="0"/>
              </a:spcAft>
              <a:buClrTx/>
              <a:buSzTx/>
              <a:buFontTx/>
              <a:buNone/>
              <a:tabLst/>
              <a:defRPr/>
            </a:pPr>
            <a:r>
              <a:rPr kumimoji="0" lang="en-US" altLang="vi-VN" sz="36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Vì</a:t>
            </a:r>
            <a:r>
              <a:rPr kumimoji="0" lang="en-US" altLang="vi-VN" sz="36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36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quạ</a:t>
            </a:r>
            <a:r>
              <a:rPr kumimoji="0" lang="en-US" altLang="vi-VN" sz="36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36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chán</a:t>
            </a:r>
            <a:r>
              <a:rPr kumimoji="0" lang="en-US" altLang="vi-VN" sz="36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36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nản</a:t>
            </a:r>
            <a:r>
              <a:rPr kumimoji="0" lang="en-US" altLang="vi-VN" sz="36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36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không</a:t>
            </a:r>
            <a:r>
              <a:rPr kumimoji="0" lang="en-US" altLang="vi-VN" sz="36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36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kiên</a:t>
            </a:r>
            <a:r>
              <a:rPr kumimoji="0" lang="en-US" altLang="vi-VN" sz="36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36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nhẫn</a:t>
            </a:r>
            <a:r>
              <a:rPr kumimoji="0" lang="en-US" altLang="vi-VN" sz="36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36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học</a:t>
            </a:r>
            <a:r>
              <a:rPr kumimoji="0" lang="en-US" altLang="vi-VN" sz="36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36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nên</a:t>
            </a:r>
            <a:r>
              <a:rPr kumimoji="0" lang="en-US" altLang="vi-VN" sz="36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bay </a:t>
            </a:r>
            <a:r>
              <a:rPr kumimoji="0" lang="en-US" altLang="vi-VN" sz="36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đi</a:t>
            </a:r>
            <a:endParaRPr kumimoji="0" lang="en-US" altLang="vi-VN" sz="36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endParaRPr>
          </a:p>
        </p:txBody>
      </p:sp>
      <p:sp>
        <p:nvSpPr>
          <p:cNvPr id="27656" name="Rectangle 32"/>
          <p:cNvSpPr/>
          <p:nvPr/>
        </p:nvSpPr>
        <p:spPr>
          <a:xfrm rot="5600923">
            <a:off x="3160184" y="4940303"/>
            <a:ext cx="1447800" cy="251884"/>
          </a:xfrm>
          <a:prstGeom prst="rect">
            <a:avLst/>
          </a:prstGeom>
          <a:blipFill rotWithShape="1">
            <a:blip r:embed="rId7"/>
          </a:blipFill>
          <a:ln w="12700">
            <a:noFill/>
          </a:ln>
        </p:spPr>
        <p:txBody>
          <a:bodyPr rot="10800000" vert="eaVert" lIns="91376" tIns="45718" rIns="91376" bIns="45718" anchor="ctr" anchorCtr="0"/>
          <a:lstStyle/>
          <a:p>
            <a:pPr marL="0" marR="0" lvl="0" indent="0" algn="ctr" defTabSz="685286"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pic>
        <p:nvPicPr>
          <p:cNvPr id="27658" name="Picture 34"/>
          <p:cNvPicPr>
            <a:picLocks noChangeAspect="1"/>
          </p:cNvPicPr>
          <p:nvPr/>
        </p:nvPicPr>
        <p:blipFill>
          <a:blip r:embed="rId8"/>
          <a:stretch>
            <a:fillRect/>
          </a:stretch>
        </p:blipFill>
        <p:spPr>
          <a:xfrm>
            <a:off x="3572935" y="5458887"/>
            <a:ext cx="952500" cy="1018116"/>
          </a:xfrm>
          <a:prstGeom prst="rect">
            <a:avLst/>
          </a:prstGeom>
          <a:noFill/>
          <a:ln w="9525">
            <a:noFill/>
          </a:ln>
        </p:spPr>
      </p:pic>
      <p:grpSp>
        <p:nvGrpSpPr>
          <p:cNvPr id="27659" name="Flowchart: Summing Junction 35"/>
          <p:cNvGrpSpPr/>
          <p:nvPr/>
        </p:nvGrpSpPr>
        <p:grpSpPr>
          <a:xfrm>
            <a:off x="2590842" y="4944576"/>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286"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grpSp>
      <p:pic>
        <p:nvPicPr>
          <p:cNvPr id="27660" name="Picture 37"/>
          <p:cNvPicPr>
            <a:picLocks noChangeAspect="1"/>
          </p:cNvPicPr>
          <p:nvPr/>
        </p:nvPicPr>
        <p:blipFill>
          <a:blip r:embed="rId10"/>
          <a:stretch>
            <a:fillRect/>
          </a:stretch>
        </p:blipFill>
        <p:spPr>
          <a:xfrm>
            <a:off x="5001685"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43"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95" y="4614375"/>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5" y="3920110"/>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9" y="3822703"/>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3" y="4038603"/>
            <a:ext cx="2309284" cy="901700"/>
          </a:xfrm>
          <a:prstGeom prst="homePlate">
            <a:avLst>
              <a:gd name="adj" fmla="val 49845"/>
            </a:avLst>
          </a:prstGeom>
          <a:blipFill rotWithShape="1">
            <a:blip r:embed="rId7"/>
          </a:blipFill>
          <a:ln w="12700">
            <a:noFill/>
          </a:ln>
        </p:spPr>
        <p:txBody>
          <a:bodyPr lIns="91376" tIns="45718" rIns="91376" bIns="45718" anchor="ctr" anchorCtr="0"/>
          <a:lstStyle/>
          <a:p>
            <a:pPr marL="0" marR="0" lvl="0" indent="0" algn="ctr" defTabSz="685286"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rPr>
              <a:t>GO HOME</a:t>
            </a:r>
          </a:p>
        </p:txBody>
      </p:sp>
    </p:spTree>
    <p:extLst>
      <p:ext uri="{BB962C8B-B14F-4D97-AF65-F5344CB8AC3E}">
        <p14:creationId xmlns:p14="http://schemas.microsoft.com/office/powerpoint/2010/main" val="8547728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797"/>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126" y="4347635"/>
            <a:ext cx="2061633" cy="1384300"/>
          </a:xfrm>
          <a:prstGeom prst="rect">
            <a:avLst/>
          </a:prstGeom>
          <a:noFill/>
          <a:ln w="9525">
            <a:noFill/>
          </a:ln>
        </p:spPr>
      </p:pic>
      <p:sp>
        <p:nvSpPr>
          <p:cNvPr id="9" name="Rectangle: Folded Corner 8"/>
          <p:cNvSpPr/>
          <p:nvPr/>
        </p:nvSpPr>
        <p:spPr>
          <a:xfrm>
            <a:off x="9927210" y="3920069"/>
            <a:ext cx="1468967" cy="1329267"/>
          </a:xfrm>
          <a:prstGeom prst="foldedCorner">
            <a:avLst>
              <a:gd name="adj" fmla="val 16667"/>
            </a:avLst>
          </a:prstGeom>
          <a:solidFill>
            <a:schemeClr val="bg1"/>
          </a:solidFill>
          <a:ln w="12700">
            <a:noFill/>
          </a:ln>
        </p:spPr>
        <p:txBody>
          <a:bodyPr lIns="91376" tIns="45718" rIns="91376" bIns="45718" anchor="ctr" anchorCtr="0"/>
          <a:lstStyle/>
          <a:p>
            <a:pPr marL="0" marR="0" lvl="0" indent="0" algn="ctr" defTabSz="685286" rtl="0" eaLnBrk="1" fontAlgn="auto" latinLnBrk="0" hangingPunct="1">
              <a:lnSpc>
                <a:spcPct val="100000"/>
              </a:lnSpc>
              <a:spcBef>
                <a:spcPts val="0"/>
              </a:spcBef>
              <a:spcAft>
                <a:spcPts val="0"/>
              </a:spcAft>
              <a:buClrTx/>
              <a:buSzTx/>
              <a:buFontTx/>
              <a:buNone/>
              <a:tabLst/>
              <a:defRPr/>
            </a:pPr>
            <a:r>
              <a:rPr kumimoji="0" sz="1900" b="1" i="0" u="none" strike="noStrike" kern="1200" cap="none" spc="0" normalizeH="0" baseline="0" noProof="0" dirty="0">
                <a:ln>
                  <a:noFill/>
                </a:ln>
                <a:solidFill>
                  <a:srgbClr val="000000"/>
                </a:solidFill>
                <a:effectLst/>
                <a:uLnTx/>
                <a:uFillTx/>
                <a:latin typeface="UTM Avo" panose="02040603050506020204" pitchFamily="18" charset="0"/>
                <a:ea typeface="+mn-ea"/>
                <a:cs typeface="UTM Avo" panose="02040603050506020204" pitchFamily="18" charset="0"/>
              </a:rPr>
              <a:t>You are given 2 candies </a:t>
            </a:r>
            <a:endParaRPr kumimoji="0" sz="1900" b="1" i="0" u="none" strike="noStrike" kern="1200" cap="none" spc="0" normalizeH="0" baseline="0" noProof="0" dirty="0">
              <a:ln>
                <a:noFill/>
              </a:ln>
              <a:solidFill>
                <a:srgbClr val="00000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7" name="Rectangle: Folded Corner 26"/>
          <p:cNvSpPr/>
          <p:nvPr/>
        </p:nvSpPr>
        <p:spPr>
          <a:xfrm>
            <a:off x="508042" y="277284"/>
            <a:ext cx="10987617" cy="1727200"/>
          </a:xfrm>
          <a:prstGeom prst="foldedCorner">
            <a:avLst>
              <a:gd name="adj" fmla="val 16667"/>
            </a:avLst>
          </a:prstGeom>
          <a:solidFill>
            <a:schemeClr val="bg1">
              <a:alpha val="90195"/>
            </a:schemeClr>
          </a:solidFill>
          <a:ln w="12700">
            <a:noFill/>
          </a:ln>
        </p:spPr>
        <p:txBody>
          <a:bodyPr lIns="91376" tIns="45718" rIns="91376" bIns="45718" anchor="ctr" anchorCtr="0"/>
          <a:lstStyle/>
          <a:p>
            <a:pPr marL="0" marR="0" lvl="0" indent="0" algn="ctr" defTabSz="68528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Times New Roman" pitchFamily="18" charset="0"/>
                <a:ea typeface="Tahoma" panose="020B0604030504040204" pitchFamily="34" charset="0"/>
                <a:cs typeface="Times New Roman" pitchFamily="18" charset="0"/>
                <a:sym typeface="+mn-ea"/>
              </a:rPr>
              <a:t>Câu chuyện kết thúc như thế nào?</a:t>
            </a:r>
            <a:endParaRPr kumimoji="0" lang="en-US" sz="3200" b="0" i="0" u="none" strike="noStrike" kern="1200" cap="none" spc="0" normalizeH="0" baseline="0" noProof="0" dirty="0">
              <a:ln>
                <a:noFill/>
              </a:ln>
              <a:solidFill>
                <a:srgbClr val="002060"/>
              </a:solidFill>
              <a:effectLst/>
              <a:uLnTx/>
              <a:uFillTx/>
              <a:latin typeface="Times New Roman" pitchFamily="18" charset="0"/>
              <a:ea typeface="Tahoma" panose="020B0604030504040204" pitchFamily="34" charset="0"/>
              <a:cs typeface="Times New Roman" pitchFamily="18" charset="0"/>
              <a:sym typeface="+mn-ea"/>
            </a:endParaRPr>
          </a:p>
        </p:txBody>
      </p:sp>
      <p:sp>
        <p:nvSpPr>
          <p:cNvPr id="28" name="Rectangle: Folded Corner 27"/>
          <p:cNvSpPr/>
          <p:nvPr/>
        </p:nvSpPr>
        <p:spPr>
          <a:xfrm>
            <a:off x="508001" y="2131738"/>
            <a:ext cx="11110595" cy="1923415"/>
          </a:xfrm>
          <a:prstGeom prst="foldedCorner">
            <a:avLst>
              <a:gd name="adj" fmla="val 16667"/>
            </a:avLst>
          </a:prstGeom>
          <a:solidFill>
            <a:schemeClr val="bg1">
              <a:alpha val="90195"/>
            </a:schemeClr>
          </a:solidFill>
          <a:ln w="12700">
            <a:noFill/>
          </a:ln>
        </p:spPr>
        <p:txBody>
          <a:bodyPr lIns="91376" tIns="45718" rIns="91376" bIns="45718" anchor="ctr" anchorCtr="0"/>
          <a:lstStyle/>
          <a:p>
            <a:pPr marL="0" marR="0" lvl="0" indent="0" algn="ctr" defTabSz="685286" rtl="0" eaLnBrk="1" fontAlgn="auto" latinLnBrk="0" hangingPunct="1">
              <a:lnSpc>
                <a:spcPct val="100000"/>
              </a:lnSpc>
              <a:spcBef>
                <a:spcPts val="0"/>
              </a:spcBef>
              <a:spcAft>
                <a:spcPts val="0"/>
              </a:spcAft>
              <a:buClrTx/>
              <a:buSzTx/>
              <a:buFontTx/>
              <a:buNone/>
              <a:tabLst/>
              <a:defRPr/>
            </a:pPr>
            <a:r>
              <a:rPr kumimoji="0" lang="en-US" altLang="vi-VN" sz="28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Họa</a:t>
            </a:r>
            <a:r>
              <a:rPr kumimoji="0" lang="en-US" altLang="vi-VN" sz="28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mi </a:t>
            </a:r>
            <a:r>
              <a:rPr kumimoji="0" lang="en-US" altLang="vi-VN" sz="28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và</a:t>
            </a:r>
            <a:r>
              <a:rPr kumimoji="0" lang="en-US" altLang="vi-VN" sz="28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28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vẹt</a:t>
            </a:r>
            <a:r>
              <a:rPr kumimoji="0" lang="en-US" altLang="vi-VN" sz="28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28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nhờ</a:t>
            </a:r>
            <a:r>
              <a:rPr kumimoji="0" lang="en-US" altLang="vi-VN" sz="28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28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chăm</a:t>
            </a:r>
            <a:r>
              <a:rPr kumimoji="0" lang="en-US" altLang="vi-VN" sz="28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28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chỉ</a:t>
            </a:r>
            <a:r>
              <a:rPr kumimoji="0" lang="en-US" altLang="vi-VN" sz="28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28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học</a:t>
            </a:r>
            <a:r>
              <a:rPr kumimoji="0" lang="en-US" altLang="vi-VN" sz="28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28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tập</a:t>
            </a:r>
            <a:r>
              <a:rPr kumimoji="0" lang="en-US" altLang="vi-VN" sz="28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28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nên</a:t>
            </a:r>
            <a:r>
              <a:rPr kumimoji="0" lang="en-US" altLang="vi-VN" sz="28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28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hát</a:t>
            </a:r>
            <a:r>
              <a:rPr kumimoji="0" lang="en-US" altLang="vi-VN" sz="28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28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được</a:t>
            </a:r>
            <a:r>
              <a:rPr kumimoji="0" lang="en-US" altLang="vi-VN" sz="28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28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giọng</a:t>
            </a:r>
            <a:r>
              <a:rPr kumimoji="0" lang="en-US" altLang="vi-VN" sz="28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28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êm</a:t>
            </a:r>
            <a:r>
              <a:rPr kumimoji="0" lang="en-US" altLang="vi-VN" sz="28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28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ái</a:t>
            </a:r>
            <a:r>
              <a:rPr kumimoji="0" lang="en-US" altLang="vi-VN" sz="28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28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còn</a:t>
            </a:r>
            <a:r>
              <a:rPr kumimoji="0" lang="en-US" altLang="vi-VN" sz="28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28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quạ</a:t>
            </a:r>
            <a:r>
              <a:rPr kumimoji="0" lang="en-US" altLang="vi-VN" sz="28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28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chỉ</a:t>
            </a:r>
            <a:r>
              <a:rPr kumimoji="0" lang="en-US" altLang="vi-VN" sz="28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28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phát</a:t>
            </a:r>
            <a:r>
              <a:rPr kumimoji="0" lang="en-US" altLang="vi-VN" sz="28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28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ra</a:t>
            </a:r>
            <a:r>
              <a:rPr kumimoji="0" lang="en-US" altLang="vi-VN" sz="28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28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được</a:t>
            </a:r>
            <a:r>
              <a:rPr kumimoji="0" lang="en-US" altLang="vi-VN" sz="28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28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tiếng</a:t>
            </a:r>
            <a:r>
              <a:rPr kumimoji="0" lang="en-US" altLang="vi-VN" sz="28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28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kêu</a:t>
            </a:r>
            <a:r>
              <a:rPr kumimoji="0" lang="en-US" altLang="vi-VN" sz="28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28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buồn</a:t>
            </a:r>
            <a:r>
              <a:rPr kumimoji="0" lang="en-US" altLang="vi-VN" sz="28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28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bã</a:t>
            </a:r>
            <a:r>
              <a:rPr kumimoji="0" lang="en-US" altLang="vi-VN" sz="28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28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quạ</a:t>
            </a:r>
            <a:r>
              <a:rPr kumimoji="0" lang="en-US" altLang="vi-VN" sz="28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altLang="vi-VN" sz="2800" b="1" i="0" u="none" strike="noStrike" kern="1200" cap="none" spc="0" normalizeH="0" baseline="0" noProof="0" dirty="0" err="1">
                <a:ln>
                  <a:noFill/>
                </a:ln>
                <a:solidFill>
                  <a:srgbClr val="FF0000"/>
                </a:solidFill>
                <a:effectLst/>
                <a:uLnTx/>
                <a:uFillTx/>
                <a:latin typeface="Times New Roman" pitchFamily="18" charset="0"/>
                <a:ea typeface="Tahoma" panose="020B0604030504040204" pitchFamily="34" charset="0"/>
                <a:cs typeface="Times New Roman" pitchFamily="18" charset="0"/>
              </a:rPr>
              <a:t>quạ</a:t>
            </a:r>
            <a:r>
              <a:rPr kumimoji="0" lang="en-US" altLang="vi-VN" sz="28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rPr>
              <a:t>...</a:t>
            </a: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376" tIns="45718" rIns="91376" bIns="45718" anchor="ctr" anchorCtr="0"/>
          <a:lstStyle/>
          <a:p>
            <a:pPr marL="0" marR="0" lvl="0" indent="0" algn="ctr" defTabSz="685286"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endParaRPr>
          </a:p>
        </p:txBody>
      </p:sp>
      <p:pic>
        <p:nvPicPr>
          <p:cNvPr id="28682" name="Picture 34"/>
          <p:cNvPicPr>
            <a:picLocks noChangeAspect="1"/>
          </p:cNvPicPr>
          <p:nvPr/>
        </p:nvPicPr>
        <p:blipFill>
          <a:blip r:embed="rId8"/>
          <a:stretch>
            <a:fillRect/>
          </a:stretch>
        </p:blipFill>
        <p:spPr>
          <a:xfrm>
            <a:off x="3572935" y="5458887"/>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286"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endParaRPr>
            </a:p>
          </p:txBody>
        </p:sp>
      </p:grpSp>
      <p:pic>
        <p:nvPicPr>
          <p:cNvPr id="28684" name="Picture 37"/>
          <p:cNvPicPr>
            <a:picLocks noChangeAspect="1"/>
          </p:cNvPicPr>
          <p:nvPr/>
        </p:nvPicPr>
        <p:blipFill>
          <a:blip r:embed="rId10"/>
          <a:stretch>
            <a:fillRect/>
          </a:stretch>
        </p:blipFill>
        <p:spPr>
          <a:xfrm>
            <a:off x="5001685"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43"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1"/>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226" y="3666110"/>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5" y="3920110"/>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9" y="3822703"/>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3" y="4038603"/>
            <a:ext cx="2309284" cy="901700"/>
          </a:xfrm>
          <a:prstGeom prst="homePlate">
            <a:avLst>
              <a:gd name="adj" fmla="val 49845"/>
            </a:avLst>
          </a:prstGeom>
          <a:blipFill rotWithShape="1">
            <a:blip r:embed="rId7"/>
          </a:blipFill>
          <a:ln w="12700">
            <a:noFill/>
          </a:ln>
        </p:spPr>
        <p:txBody>
          <a:bodyPr lIns="91376" tIns="45718" rIns="91376" bIns="45718" anchor="ctr" anchorCtr="0"/>
          <a:lstStyle/>
          <a:p>
            <a:pPr marL="0" marR="0" lvl="0" indent="0" algn="ctr" defTabSz="685286"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rPr>
              <a:t>GO HOME</a:t>
            </a:r>
            <a:endParaRPr kumimoji="0" sz="2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mn-cs"/>
            </a:endParaRPr>
          </a:p>
        </p:txBody>
      </p:sp>
    </p:spTree>
    <p:extLst>
      <p:ext uri="{BB962C8B-B14F-4D97-AF65-F5344CB8AC3E}">
        <p14:creationId xmlns:p14="http://schemas.microsoft.com/office/powerpoint/2010/main" val="3548042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7" name="图片 41996" descr="14"/>
          <p:cNvPicPr>
            <a:picLocks noChangeAspect="1"/>
          </p:cNvPicPr>
          <p:nvPr/>
        </p:nvPicPr>
        <p:blipFill>
          <a:blip r:embed="rId4"/>
          <a:stretch>
            <a:fillRect/>
          </a:stretch>
        </p:blipFill>
        <p:spPr>
          <a:xfrm>
            <a:off x="1" y="177800"/>
            <a:ext cx="11998035" cy="6182784"/>
          </a:xfrm>
          <a:prstGeom prst="rect">
            <a:avLst/>
          </a:prstGeom>
          <a:noFill/>
          <a:ln w="9525">
            <a:noFill/>
          </a:ln>
        </p:spPr>
      </p:pic>
      <p:pic>
        <p:nvPicPr>
          <p:cNvPr id="33796" name="图片 41997" descr="1"/>
          <p:cNvPicPr>
            <a:picLocks noChangeAspect="1"/>
          </p:cNvPicPr>
          <p:nvPr/>
        </p:nvPicPr>
        <p:blipFill>
          <a:blip r:embed="rId5"/>
          <a:stretch>
            <a:fillRect/>
          </a:stretch>
        </p:blipFill>
        <p:spPr>
          <a:xfrm>
            <a:off x="0" y="5617675"/>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lIns="91376" tIns="45718" rIns="91376" bIns="45718">
            <a:spAutoFit/>
          </a:bodyPr>
          <a:lstStyle/>
          <a:p>
            <a:pPr marL="0" marR="0" lvl="0" indent="0" algn="l" defTabSz="913674" rtl="0" eaLnBrk="1" fontAlgn="auto" latinLnBrk="0" hangingPunct="1">
              <a:lnSpc>
                <a:spcPct val="100000"/>
              </a:lnSpc>
              <a:spcBef>
                <a:spcPct val="5000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798" name="Text Box 6"/>
          <p:cNvSpPr txBox="1"/>
          <p:nvPr/>
        </p:nvSpPr>
        <p:spPr>
          <a:xfrm>
            <a:off x="1108364" y="3796782"/>
            <a:ext cx="10072254" cy="707882"/>
          </a:xfrm>
          <a:prstGeom prst="rect">
            <a:avLst/>
          </a:prstGeom>
          <a:noFill/>
          <a:ln w="9525">
            <a:noFill/>
          </a:ln>
        </p:spPr>
        <p:txBody>
          <a:bodyPr wrap="square" lIns="91376" tIns="45718" rIns="91376" bIns="45718">
            <a:spAutoFit/>
          </a:bodyPr>
          <a:lstStyle/>
          <a:p>
            <a:pPr marL="0" marR="0" lvl="0" indent="0" algn="ctr" defTabSz="913674" rtl="0" eaLnBrk="1" fontAlgn="auto" latinLnBrk="0" hangingPunct="1">
              <a:lnSpc>
                <a:spcPct val="100000"/>
              </a:lnSpc>
              <a:spcBef>
                <a:spcPct val="50000"/>
              </a:spcBef>
              <a:spcAft>
                <a:spcPts val="0"/>
              </a:spcAft>
              <a:buClrTx/>
              <a:buSzTx/>
              <a:buFontTx/>
              <a:buNone/>
              <a:tabLst/>
              <a:defRPr/>
            </a:pPr>
            <a:r>
              <a:rPr lang="en-US" sz="4000" b="1" noProof="0" dirty="0" err="1" smtClean="0">
                <a:solidFill>
                  <a:srgbClr val="FF0000"/>
                </a:solidFill>
                <a:latin typeface="Times New Roman" panose="02020603050405020304" pitchFamily="18" charset="0"/>
                <a:cs typeface="Times New Roman" panose="02020603050405020304" pitchFamily="18" charset="0"/>
              </a:rPr>
              <a:t>Chọn</a:t>
            </a:r>
            <a:r>
              <a:rPr lang="en-US" sz="4000" b="1" noProof="0" dirty="0" smtClean="0">
                <a:solidFill>
                  <a:srgbClr val="FF0000"/>
                </a:solidFill>
                <a:latin typeface="Times New Roman" panose="02020603050405020304" pitchFamily="18" charset="0"/>
                <a:cs typeface="Times New Roman" panose="02020603050405020304" pitchFamily="18" charset="0"/>
              </a:rPr>
              <a:t> 1 -2 </a:t>
            </a:r>
            <a:r>
              <a:rPr lang="en-US" sz="4000" b="1" noProof="0" dirty="0" err="1" smtClean="0">
                <a:solidFill>
                  <a:srgbClr val="FF0000"/>
                </a:solidFill>
                <a:latin typeface="Times New Roman" panose="02020603050405020304" pitchFamily="18" charset="0"/>
                <a:cs typeface="Times New Roman" panose="02020603050405020304" pitchFamily="18" charset="0"/>
              </a:rPr>
              <a:t>đoạn</a:t>
            </a:r>
            <a:r>
              <a:rPr lang="en-US" sz="4000" b="1" noProof="0" dirty="0" smtClean="0">
                <a:solidFill>
                  <a:srgbClr val="FF0000"/>
                </a:solidFill>
                <a:latin typeface="Times New Roman" panose="02020603050405020304" pitchFamily="18" charset="0"/>
                <a:cs typeface="Times New Roman" panose="02020603050405020304" pitchFamily="18" charset="0"/>
              </a:rPr>
              <a:t> </a:t>
            </a:r>
            <a:r>
              <a:rPr lang="en-US" sz="4000" b="1" noProof="0" dirty="0" err="1" smtClean="0">
                <a:solidFill>
                  <a:srgbClr val="FF0000"/>
                </a:solidFill>
                <a:latin typeface="Times New Roman" panose="02020603050405020304" pitchFamily="18" charset="0"/>
                <a:cs typeface="Times New Roman" panose="02020603050405020304" pitchFamily="18" charset="0"/>
              </a:rPr>
              <a:t>của</a:t>
            </a:r>
            <a:r>
              <a:rPr lang="en-US" sz="4000" b="1" noProof="0" dirty="0" smtClean="0">
                <a:solidFill>
                  <a:srgbClr val="FF0000"/>
                </a:solidFill>
                <a:latin typeface="Times New Roman" panose="02020603050405020304" pitchFamily="18" charset="0"/>
                <a:cs typeface="Times New Roman" panose="02020603050405020304" pitchFamily="18" charset="0"/>
              </a:rPr>
              <a:t> </a:t>
            </a:r>
            <a:r>
              <a:rPr lang="en-US" sz="4000" b="1" noProof="0" dirty="0" err="1" smtClean="0">
                <a:solidFill>
                  <a:srgbClr val="FF0000"/>
                </a:solidFill>
                <a:latin typeface="Times New Roman" panose="02020603050405020304" pitchFamily="18" charset="0"/>
                <a:cs typeface="Times New Roman" panose="02020603050405020304" pitchFamily="18" charset="0"/>
              </a:rPr>
              <a:t>câu</a:t>
            </a:r>
            <a:r>
              <a:rPr lang="en-US" sz="4000" b="1" noProof="0" dirty="0" smtClean="0">
                <a:solidFill>
                  <a:srgbClr val="FF0000"/>
                </a:solidFill>
                <a:latin typeface="Times New Roman" panose="02020603050405020304" pitchFamily="18" charset="0"/>
                <a:cs typeface="Times New Roman" panose="02020603050405020304" pitchFamily="18" charset="0"/>
              </a:rPr>
              <a:t> </a:t>
            </a:r>
            <a:r>
              <a:rPr lang="en-US" sz="4000" b="1" noProof="0" dirty="0" err="1" smtClean="0">
                <a:solidFill>
                  <a:srgbClr val="FF0000"/>
                </a:solidFill>
                <a:latin typeface="Times New Roman" panose="02020603050405020304" pitchFamily="18" charset="0"/>
                <a:cs typeface="Times New Roman" panose="02020603050405020304" pitchFamily="18" charset="0"/>
              </a:rPr>
              <a:t>chuyện</a:t>
            </a:r>
            <a:r>
              <a:rPr lang="en-US" sz="4000" b="1" noProof="0" dirty="0" smtClean="0">
                <a:solidFill>
                  <a:srgbClr val="FF0000"/>
                </a:solidFill>
                <a:latin typeface="Times New Roman" panose="02020603050405020304" pitchFamily="18" charset="0"/>
                <a:cs typeface="Times New Roman" panose="02020603050405020304" pitchFamily="18" charset="0"/>
              </a:rPr>
              <a:t> </a:t>
            </a:r>
            <a:r>
              <a:rPr lang="en-US" sz="4000" b="1" noProof="0" dirty="0" err="1" smtClean="0">
                <a:solidFill>
                  <a:srgbClr val="FF0000"/>
                </a:solidFill>
                <a:latin typeface="Times New Roman" panose="02020603050405020304" pitchFamily="18" charset="0"/>
                <a:cs typeface="Times New Roman" panose="02020603050405020304" pitchFamily="18" charset="0"/>
              </a:rPr>
              <a:t>theo</a:t>
            </a:r>
            <a:r>
              <a:rPr lang="en-US" sz="4000" b="1" noProof="0" dirty="0" smtClean="0">
                <a:solidFill>
                  <a:srgbClr val="FF0000"/>
                </a:solidFill>
                <a:latin typeface="Times New Roman" panose="02020603050405020304" pitchFamily="18" charset="0"/>
                <a:cs typeface="Times New Roman" panose="02020603050405020304" pitchFamily="18" charset="0"/>
              </a:rPr>
              <a:t> </a:t>
            </a:r>
            <a:r>
              <a:rPr lang="en-US" sz="4000" b="1" noProof="0" dirty="0" err="1" smtClean="0">
                <a:solidFill>
                  <a:srgbClr val="FF0000"/>
                </a:solidFill>
                <a:latin typeface="Times New Roman" panose="02020603050405020304" pitchFamily="18" charset="0"/>
                <a:cs typeface="Times New Roman" panose="02020603050405020304" pitchFamily="18" charset="0"/>
              </a:rPr>
              <a:t>tranh</a:t>
            </a:r>
            <a:r>
              <a:rPr kumimoji="0" sz="40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endParaRPr kumimoji="0"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38517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4"/>
          <a:srcRect r="50227" b="44040"/>
          <a:stretch/>
        </p:blipFill>
        <p:spPr>
          <a:xfrm>
            <a:off x="1" y="96982"/>
            <a:ext cx="12191999" cy="6761018"/>
          </a:xfrm>
          <a:prstGeom prst="rect">
            <a:avLst/>
          </a:prstGeom>
        </p:spPr>
      </p:pic>
    </p:spTree>
    <p:extLst>
      <p:ext uri="{BB962C8B-B14F-4D97-AF65-F5344CB8AC3E}">
        <p14:creationId xmlns:p14="http://schemas.microsoft.com/office/powerpoint/2010/main" val="195557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4"/>
          <a:srcRect l="50796" b="44242"/>
          <a:stretch/>
        </p:blipFill>
        <p:spPr>
          <a:xfrm>
            <a:off x="0" y="0"/>
            <a:ext cx="12192000" cy="6858000"/>
          </a:xfrm>
          <a:prstGeom prst="rect">
            <a:avLst/>
          </a:prstGeom>
        </p:spPr>
      </p:pic>
    </p:spTree>
    <p:extLst>
      <p:ext uri="{BB962C8B-B14F-4D97-AF65-F5344CB8AC3E}">
        <p14:creationId xmlns:p14="http://schemas.microsoft.com/office/powerpoint/2010/main" val="76429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4"/>
          <a:srcRect t="56566"/>
          <a:stretch/>
        </p:blipFill>
        <p:spPr>
          <a:xfrm>
            <a:off x="0" y="0"/>
            <a:ext cx="12192000" cy="6691746"/>
          </a:xfrm>
          <a:prstGeom prst="rect">
            <a:avLst/>
          </a:prstGeom>
        </p:spPr>
      </p:pic>
    </p:spTree>
    <p:extLst>
      <p:ext uri="{BB962C8B-B14F-4D97-AF65-F5344CB8AC3E}">
        <p14:creationId xmlns:p14="http://schemas.microsoft.com/office/powerpoint/2010/main" val="228935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814320" y="1831975"/>
            <a:ext cx="7112000" cy="2123654"/>
          </a:xfrm>
          <a:prstGeom prst="rect">
            <a:avLst/>
          </a:prstGeom>
          <a:noFill/>
          <a:ln w="9525">
            <a:noFill/>
          </a:ln>
        </p:spPr>
        <p:txBody>
          <a:bodyPr lIns="91376" tIns="45718" rIns="91376" bIns="45718">
            <a:spAutoFit/>
          </a:bodyPr>
          <a:lstStyle/>
          <a:p>
            <a:pPr marL="0" marR="0" lvl="0" indent="0" algn="ctr" defTabSz="913674"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Qua câu chuyện, em học được điều gì?</a:t>
            </a:r>
          </a:p>
        </p:txBody>
      </p:sp>
      <p:sp>
        <p:nvSpPr>
          <p:cNvPr id="53253" name="Text Box 5"/>
          <p:cNvSpPr txBox="1"/>
          <p:nvPr/>
        </p:nvSpPr>
        <p:spPr>
          <a:xfrm>
            <a:off x="1443567" y="2057401"/>
            <a:ext cx="9347200" cy="666115"/>
          </a:xfrm>
          <a:prstGeom prst="rect">
            <a:avLst/>
          </a:prstGeom>
          <a:noFill/>
          <a:ln w="9525">
            <a:noFill/>
          </a:ln>
        </p:spPr>
        <p:txBody>
          <a:bodyPr lIns="91376" tIns="45718" rIns="91376" bIns="45718">
            <a:spAutoFit/>
          </a:bodyPr>
          <a:lstStyle/>
          <a:p>
            <a:pPr marL="0" marR="0" lvl="0" indent="0" algn="ctr" defTabSz="913674" rtl="0" eaLnBrk="1" fontAlgn="auto" latinLnBrk="0" hangingPunct="1">
              <a:lnSpc>
                <a:spcPct val="100000"/>
              </a:lnSpc>
              <a:spcBef>
                <a:spcPct val="50000"/>
              </a:spcBef>
              <a:spcAft>
                <a:spcPts val="0"/>
              </a:spcAft>
              <a:buClrTx/>
              <a:buSzTx/>
              <a:buFontTx/>
              <a:buNone/>
              <a:tabLst/>
              <a:defRPr/>
            </a:pPr>
            <a:endParaRPr kumimoji="0" sz="37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3254" name="Text Box 6"/>
          <p:cNvSpPr txBox="1"/>
          <p:nvPr/>
        </p:nvSpPr>
        <p:spPr>
          <a:xfrm>
            <a:off x="1361017" y="3530601"/>
            <a:ext cx="9448800" cy="666115"/>
          </a:xfrm>
          <a:prstGeom prst="rect">
            <a:avLst/>
          </a:prstGeom>
          <a:noFill/>
          <a:ln w="9525">
            <a:noFill/>
          </a:ln>
        </p:spPr>
        <p:txBody>
          <a:bodyPr lIns="91376" tIns="45718" rIns="91376" bIns="45718">
            <a:spAutoFit/>
          </a:bodyPr>
          <a:lstStyle/>
          <a:p>
            <a:pPr marL="0" marR="0" lvl="0" indent="0" algn="l" defTabSz="913674" rtl="0" eaLnBrk="1" fontAlgn="auto" latinLnBrk="0" hangingPunct="1">
              <a:lnSpc>
                <a:spcPct val="100000"/>
              </a:lnSpc>
              <a:spcBef>
                <a:spcPct val="50000"/>
              </a:spcBef>
              <a:spcAft>
                <a:spcPts val="0"/>
              </a:spcAft>
              <a:buClrTx/>
              <a:buSzTx/>
              <a:buFontTx/>
              <a:buNone/>
              <a:tabLst/>
              <a:defRPr/>
            </a:pPr>
            <a:endParaRPr kumimoji="0" sz="3700"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extLst>
      <p:ext uri="{BB962C8B-B14F-4D97-AF65-F5344CB8AC3E}">
        <p14:creationId xmlns:p14="http://schemas.microsoft.com/office/powerpoint/2010/main" val="13696852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nodePh="1">
                                  <p:stCondLst>
                                    <p:cond delay="0"/>
                                  </p:stCondLst>
                                  <p:endCondLst>
                                    <p:cond evt="begin" delay="0">
                                      <p:tn val="16"/>
                                    </p:cond>
                                  </p:end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nodePh="1">
                                  <p:stCondLst>
                                    <p:cond delay="0"/>
                                  </p:stCondLst>
                                  <p:endCondLst>
                                    <p:cond evt="begin" delay="0">
                                      <p:tn val="21"/>
                                    </p:cond>
                                  </p:end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1361017" y="1845830"/>
            <a:ext cx="9604472" cy="2862318"/>
          </a:xfrm>
          <a:prstGeom prst="rect">
            <a:avLst/>
          </a:prstGeom>
          <a:noFill/>
          <a:ln w="9525">
            <a:noFill/>
          </a:ln>
        </p:spPr>
        <p:txBody>
          <a:bodyPr wrap="square" lIns="91376" tIns="45718" rIns="91376" bIns="45718">
            <a:spAutoFit/>
          </a:bodyPr>
          <a:lstStyle/>
          <a:p>
            <a:pPr marL="0" marR="0" lvl="0" indent="0" algn="ctr" defTabSz="913674" rtl="0" eaLnBrk="1" fontAlgn="auto" latinLnBrk="0" hangingPunct="1">
              <a:lnSpc>
                <a:spcPct val="100000"/>
              </a:lnSpc>
              <a:spcBef>
                <a:spcPts val="0"/>
              </a:spcBef>
              <a:spcAft>
                <a:spcPts val="0"/>
              </a:spcAft>
              <a:buClrTx/>
              <a:buSzTx/>
              <a:buFontTx/>
              <a:buNone/>
              <a:tabLst/>
              <a:defRPr/>
            </a:pPr>
            <a:r>
              <a:rPr lang="en-US" sz="6000" dirty="0" err="1" smtClean="0">
                <a:solidFill>
                  <a:srgbClr val="0070C0"/>
                </a:solidFill>
                <a:latin typeface="Times New Roman" pitchFamily="18" charset="0"/>
                <a:cs typeface="Times New Roman" pitchFamily="18" charset="0"/>
              </a:rPr>
              <a:t>Về</a:t>
            </a:r>
            <a:r>
              <a:rPr lang="en-US" sz="6000" dirty="0" smtClean="0">
                <a:solidFill>
                  <a:srgbClr val="0070C0"/>
                </a:solidFill>
                <a:latin typeface="Times New Roman" pitchFamily="18" charset="0"/>
                <a:cs typeface="Times New Roman" pitchFamily="18" charset="0"/>
              </a:rPr>
              <a:t> </a:t>
            </a:r>
            <a:r>
              <a:rPr lang="en-US" sz="6000" dirty="0" err="1" smtClean="0">
                <a:solidFill>
                  <a:srgbClr val="0070C0"/>
                </a:solidFill>
                <a:latin typeface="Times New Roman" pitchFamily="18" charset="0"/>
                <a:cs typeface="Times New Roman" pitchFamily="18" charset="0"/>
              </a:rPr>
              <a:t>nhà</a:t>
            </a:r>
            <a:r>
              <a:rPr lang="en-US" sz="6000" dirty="0" smtClean="0">
                <a:solidFill>
                  <a:srgbClr val="0070C0"/>
                </a:solidFill>
                <a:latin typeface="Times New Roman" pitchFamily="18" charset="0"/>
                <a:cs typeface="Times New Roman" pitchFamily="18" charset="0"/>
              </a:rPr>
              <a:t> </a:t>
            </a:r>
            <a:r>
              <a:rPr lang="en-US" sz="6000" dirty="0" err="1" smtClean="0">
                <a:solidFill>
                  <a:srgbClr val="0070C0"/>
                </a:solidFill>
                <a:latin typeface="Times New Roman" pitchFamily="18" charset="0"/>
                <a:cs typeface="Times New Roman" pitchFamily="18" charset="0"/>
              </a:rPr>
              <a:t>em</a:t>
            </a:r>
            <a:r>
              <a:rPr lang="en-US" sz="6000" dirty="0" smtClean="0">
                <a:solidFill>
                  <a:srgbClr val="0070C0"/>
                </a:solidFill>
                <a:latin typeface="Times New Roman" pitchFamily="18" charset="0"/>
                <a:cs typeface="Times New Roman" pitchFamily="18" charset="0"/>
              </a:rPr>
              <a:t> </a:t>
            </a:r>
            <a:r>
              <a:rPr lang="en-US" sz="6000" dirty="0" err="1" smtClean="0">
                <a:solidFill>
                  <a:srgbClr val="0070C0"/>
                </a:solidFill>
                <a:latin typeface="Times New Roman" pitchFamily="18" charset="0"/>
                <a:cs typeface="Times New Roman" pitchFamily="18" charset="0"/>
              </a:rPr>
              <a:t>kể</a:t>
            </a:r>
            <a:r>
              <a:rPr lang="en-US" sz="6000" dirty="0" smtClean="0">
                <a:solidFill>
                  <a:srgbClr val="0070C0"/>
                </a:solidFill>
                <a:latin typeface="Times New Roman" pitchFamily="18" charset="0"/>
                <a:cs typeface="Times New Roman" pitchFamily="18" charset="0"/>
              </a:rPr>
              <a:t> </a:t>
            </a:r>
            <a:r>
              <a:rPr lang="en-US" sz="6000" dirty="0" err="1" smtClean="0">
                <a:solidFill>
                  <a:srgbClr val="0070C0"/>
                </a:solidFill>
                <a:latin typeface="Times New Roman" pitchFamily="18" charset="0"/>
                <a:cs typeface="Times New Roman" pitchFamily="18" charset="0"/>
              </a:rPr>
              <a:t>cho</a:t>
            </a:r>
            <a:r>
              <a:rPr lang="en-US" sz="6000" dirty="0" smtClean="0">
                <a:solidFill>
                  <a:srgbClr val="0070C0"/>
                </a:solidFill>
                <a:latin typeface="Times New Roman" pitchFamily="18" charset="0"/>
                <a:cs typeface="Times New Roman" pitchFamily="18" charset="0"/>
              </a:rPr>
              <a:t> </a:t>
            </a:r>
            <a:r>
              <a:rPr lang="en-US" sz="6000" dirty="0" err="1" smtClean="0">
                <a:solidFill>
                  <a:srgbClr val="0070C0"/>
                </a:solidFill>
                <a:latin typeface="Times New Roman" pitchFamily="18" charset="0"/>
                <a:cs typeface="Times New Roman" pitchFamily="18" charset="0"/>
              </a:rPr>
              <a:t>người</a:t>
            </a:r>
            <a:r>
              <a:rPr lang="en-US" sz="6000" dirty="0" smtClean="0">
                <a:solidFill>
                  <a:srgbClr val="0070C0"/>
                </a:solidFill>
                <a:latin typeface="Times New Roman" pitchFamily="18" charset="0"/>
                <a:cs typeface="Times New Roman" pitchFamily="18" charset="0"/>
              </a:rPr>
              <a:t> </a:t>
            </a:r>
            <a:r>
              <a:rPr lang="en-US" sz="6000" dirty="0" err="1" smtClean="0">
                <a:solidFill>
                  <a:srgbClr val="0070C0"/>
                </a:solidFill>
                <a:latin typeface="Times New Roman" pitchFamily="18" charset="0"/>
                <a:cs typeface="Times New Roman" pitchFamily="18" charset="0"/>
              </a:rPr>
              <a:t>thân</a:t>
            </a:r>
            <a:r>
              <a:rPr lang="en-US" sz="6000" dirty="0" smtClean="0">
                <a:solidFill>
                  <a:srgbClr val="0070C0"/>
                </a:solidFill>
                <a:latin typeface="Times New Roman" pitchFamily="18" charset="0"/>
                <a:cs typeface="Times New Roman" pitchFamily="18" charset="0"/>
              </a:rPr>
              <a:t> </a:t>
            </a:r>
            <a:r>
              <a:rPr lang="en-US" sz="6000" dirty="0" err="1" smtClean="0">
                <a:solidFill>
                  <a:srgbClr val="0070C0"/>
                </a:solidFill>
                <a:latin typeface="Times New Roman" pitchFamily="18" charset="0"/>
                <a:cs typeface="Times New Roman" pitchFamily="18" charset="0"/>
              </a:rPr>
              <a:t>nghe</a:t>
            </a:r>
            <a:r>
              <a:rPr lang="en-US" sz="6000" dirty="0" smtClean="0">
                <a:solidFill>
                  <a:srgbClr val="0070C0"/>
                </a:solidFill>
                <a:latin typeface="Times New Roman" pitchFamily="18" charset="0"/>
                <a:cs typeface="Times New Roman" pitchFamily="18" charset="0"/>
              </a:rPr>
              <a:t> </a:t>
            </a:r>
            <a:r>
              <a:rPr lang="en-US" sz="6000" dirty="0" err="1" smtClean="0">
                <a:solidFill>
                  <a:srgbClr val="0070C0"/>
                </a:solidFill>
                <a:latin typeface="Times New Roman" pitchFamily="18" charset="0"/>
                <a:cs typeface="Times New Roman" pitchFamily="18" charset="0"/>
              </a:rPr>
              <a:t>câu</a:t>
            </a:r>
            <a:r>
              <a:rPr lang="en-US" sz="6000" dirty="0" smtClean="0">
                <a:solidFill>
                  <a:srgbClr val="0070C0"/>
                </a:solidFill>
                <a:latin typeface="Times New Roman" pitchFamily="18" charset="0"/>
                <a:cs typeface="Times New Roman" pitchFamily="18" charset="0"/>
              </a:rPr>
              <a:t> </a:t>
            </a:r>
            <a:r>
              <a:rPr lang="en-US" sz="6000" dirty="0" err="1" smtClean="0">
                <a:solidFill>
                  <a:srgbClr val="0070C0"/>
                </a:solidFill>
                <a:latin typeface="Times New Roman" pitchFamily="18" charset="0"/>
                <a:cs typeface="Times New Roman" pitchFamily="18" charset="0"/>
              </a:rPr>
              <a:t>chuyện</a:t>
            </a:r>
            <a:r>
              <a:rPr lang="en-US" sz="6000" dirty="0" smtClean="0">
                <a:solidFill>
                  <a:srgbClr val="0070C0"/>
                </a:solidFill>
                <a:latin typeface="Times New Roman" pitchFamily="18" charset="0"/>
                <a:cs typeface="Times New Roman" pitchFamily="18" charset="0"/>
              </a:rPr>
              <a:t> </a:t>
            </a:r>
          </a:p>
          <a:p>
            <a:pPr marL="0" marR="0" lvl="0" indent="0" algn="ctr" defTabSz="913674" rtl="0" eaLnBrk="1" fontAlgn="auto" latinLnBrk="0" hangingPunct="1">
              <a:lnSpc>
                <a:spcPct val="100000"/>
              </a:lnSpc>
              <a:spcBef>
                <a:spcPts val="0"/>
              </a:spcBef>
              <a:spcAft>
                <a:spcPts val="0"/>
              </a:spcAft>
              <a:buClrTx/>
              <a:buSzTx/>
              <a:buFontTx/>
              <a:buNone/>
              <a:tabLst/>
              <a:defRPr/>
            </a:pPr>
            <a:r>
              <a:rPr lang="en-US" sz="6000" dirty="0" err="1" smtClean="0">
                <a:solidFill>
                  <a:srgbClr val="0070C0"/>
                </a:solidFill>
                <a:latin typeface="Times New Roman" pitchFamily="18" charset="0"/>
                <a:cs typeface="Times New Roman" pitchFamily="18" charset="0"/>
              </a:rPr>
              <a:t>Họa</a:t>
            </a:r>
            <a:r>
              <a:rPr lang="en-US" sz="6000" dirty="0" smtClean="0">
                <a:solidFill>
                  <a:srgbClr val="0070C0"/>
                </a:solidFill>
                <a:latin typeface="Times New Roman" pitchFamily="18" charset="0"/>
                <a:cs typeface="Times New Roman" pitchFamily="18" charset="0"/>
              </a:rPr>
              <a:t> mi, </a:t>
            </a:r>
            <a:r>
              <a:rPr lang="en-US" sz="6000" dirty="0" err="1" smtClean="0">
                <a:solidFill>
                  <a:srgbClr val="0070C0"/>
                </a:solidFill>
                <a:latin typeface="Times New Roman" pitchFamily="18" charset="0"/>
                <a:cs typeface="Times New Roman" pitchFamily="18" charset="0"/>
              </a:rPr>
              <a:t>vẹt</a:t>
            </a:r>
            <a:r>
              <a:rPr lang="en-US" sz="6000" dirty="0" smtClean="0">
                <a:solidFill>
                  <a:srgbClr val="0070C0"/>
                </a:solidFill>
                <a:latin typeface="Times New Roman" pitchFamily="18" charset="0"/>
                <a:cs typeface="Times New Roman" pitchFamily="18" charset="0"/>
              </a:rPr>
              <a:t> </a:t>
            </a:r>
            <a:r>
              <a:rPr lang="en-US" sz="6000" dirty="0" err="1" smtClean="0">
                <a:solidFill>
                  <a:srgbClr val="0070C0"/>
                </a:solidFill>
                <a:latin typeface="Times New Roman" pitchFamily="18" charset="0"/>
                <a:cs typeface="Times New Roman" pitchFamily="18" charset="0"/>
              </a:rPr>
              <a:t>và</a:t>
            </a:r>
            <a:r>
              <a:rPr lang="en-US" sz="6000" dirty="0" smtClean="0">
                <a:solidFill>
                  <a:srgbClr val="0070C0"/>
                </a:solidFill>
                <a:latin typeface="Times New Roman" pitchFamily="18" charset="0"/>
                <a:cs typeface="Times New Roman" pitchFamily="18" charset="0"/>
              </a:rPr>
              <a:t> </a:t>
            </a:r>
            <a:r>
              <a:rPr lang="en-US" sz="6000" dirty="0" err="1" smtClean="0">
                <a:solidFill>
                  <a:srgbClr val="0070C0"/>
                </a:solidFill>
                <a:latin typeface="Times New Roman" pitchFamily="18" charset="0"/>
                <a:cs typeface="Times New Roman" pitchFamily="18" charset="0"/>
              </a:rPr>
              <a:t>quạ</a:t>
            </a:r>
            <a:endParaRPr kumimoji="0" lang="vi-VN" sz="60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53253" name="Text Box 5"/>
          <p:cNvSpPr txBox="1"/>
          <p:nvPr/>
        </p:nvSpPr>
        <p:spPr>
          <a:xfrm>
            <a:off x="1443567" y="2057401"/>
            <a:ext cx="9347200" cy="666115"/>
          </a:xfrm>
          <a:prstGeom prst="rect">
            <a:avLst/>
          </a:prstGeom>
          <a:noFill/>
          <a:ln w="9525">
            <a:noFill/>
          </a:ln>
        </p:spPr>
        <p:txBody>
          <a:bodyPr lIns="91376" tIns="45718" rIns="91376" bIns="45718">
            <a:spAutoFit/>
          </a:bodyPr>
          <a:lstStyle/>
          <a:p>
            <a:pPr marL="0" marR="0" lvl="0" indent="0" algn="ctr" defTabSz="913674" rtl="0" eaLnBrk="1" fontAlgn="auto" latinLnBrk="0" hangingPunct="1">
              <a:lnSpc>
                <a:spcPct val="100000"/>
              </a:lnSpc>
              <a:spcBef>
                <a:spcPct val="50000"/>
              </a:spcBef>
              <a:spcAft>
                <a:spcPts val="0"/>
              </a:spcAft>
              <a:buClrTx/>
              <a:buSzTx/>
              <a:buFontTx/>
              <a:buNone/>
              <a:tabLst/>
              <a:defRPr/>
            </a:pPr>
            <a:endParaRPr kumimoji="0" sz="37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3254" name="Text Box 6"/>
          <p:cNvSpPr txBox="1"/>
          <p:nvPr/>
        </p:nvSpPr>
        <p:spPr>
          <a:xfrm>
            <a:off x="1361017" y="3530601"/>
            <a:ext cx="9448800" cy="666115"/>
          </a:xfrm>
          <a:prstGeom prst="rect">
            <a:avLst/>
          </a:prstGeom>
          <a:noFill/>
          <a:ln w="9525">
            <a:noFill/>
          </a:ln>
        </p:spPr>
        <p:txBody>
          <a:bodyPr lIns="91376" tIns="45718" rIns="91376" bIns="45718">
            <a:spAutoFit/>
          </a:bodyPr>
          <a:lstStyle/>
          <a:p>
            <a:pPr marL="0" marR="0" lvl="0" indent="0" algn="l" defTabSz="913674" rtl="0" eaLnBrk="1" fontAlgn="auto" latinLnBrk="0" hangingPunct="1">
              <a:lnSpc>
                <a:spcPct val="100000"/>
              </a:lnSpc>
              <a:spcBef>
                <a:spcPct val="50000"/>
              </a:spcBef>
              <a:spcAft>
                <a:spcPts val="0"/>
              </a:spcAft>
              <a:buClrTx/>
              <a:buSzTx/>
              <a:buFontTx/>
              <a:buNone/>
              <a:tabLst/>
              <a:defRPr/>
            </a:pPr>
            <a:endParaRPr kumimoji="0" sz="3700"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extLst>
      <p:ext uri="{BB962C8B-B14F-4D97-AF65-F5344CB8AC3E}">
        <p14:creationId xmlns:p14="http://schemas.microsoft.com/office/powerpoint/2010/main" val="4235960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nodePh="1">
                                  <p:stCondLst>
                                    <p:cond delay="0"/>
                                  </p:stCondLst>
                                  <p:endCondLst>
                                    <p:cond evt="begin" delay="0">
                                      <p:tn val="16"/>
                                    </p:cond>
                                  </p:end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nodePh="1">
                                  <p:stCondLst>
                                    <p:cond delay="0"/>
                                  </p:stCondLst>
                                  <p:endCondLst>
                                    <p:cond evt="begin" delay="0">
                                      <p:tn val="21"/>
                                    </p:cond>
                                  </p:end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81902" y="6391629"/>
            <a:ext cx="38415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75C6DF"/>
                </a:solidFill>
                <a:effectLst/>
                <a:uLnTx/>
                <a:uFillTx/>
                <a:latin typeface="Calibri"/>
                <a:cs typeface="+mn-cs"/>
              </a:rPr>
              <a:t>汇报人：千库网     汇报时间：</a:t>
            </a:r>
            <a:r>
              <a:rPr kumimoji="0" lang="en-US" altLang="zh-CN" sz="1600" b="0" i="0" u="none" strike="noStrike" kern="1200" cap="none" spc="0" normalizeH="0" baseline="0" noProof="0" dirty="0">
                <a:ln>
                  <a:noFill/>
                </a:ln>
                <a:solidFill>
                  <a:srgbClr val="75C6DF"/>
                </a:solidFill>
                <a:effectLst/>
                <a:uLnTx/>
                <a:uFillTx/>
                <a:latin typeface="Calibri"/>
                <a:cs typeface="+mn-cs"/>
              </a:rPr>
              <a:t>XX</a:t>
            </a:r>
            <a:r>
              <a:rPr kumimoji="0" lang="zh-CN" altLang="en-US" sz="1600" b="0" i="0" u="none" strike="noStrike" kern="1200" cap="none" spc="0" normalizeH="0" baseline="0" noProof="0" dirty="0">
                <a:ln>
                  <a:noFill/>
                </a:ln>
                <a:solidFill>
                  <a:srgbClr val="75C6DF"/>
                </a:solidFill>
                <a:effectLst/>
                <a:uLnTx/>
                <a:uFillTx/>
                <a:latin typeface="Calibri"/>
                <a:cs typeface="+mn-cs"/>
              </a:rPr>
              <a:t>年</a:t>
            </a:r>
            <a:r>
              <a:rPr kumimoji="0" lang="en-US" altLang="zh-CN" sz="1600" b="0" i="0" u="none" strike="noStrike" kern="1200" cap="none" spc="0" normalizeH="0" baseline="0" noProof="0" dirty="0">
                <a:ln>
                  <a:noFill/>
                </a:ln>
                <a:solidFill>
                  <a:srgbClr val="75C6DF"/>
                </a:solidFill>
                <a:effectLst/>
                <a:uLnTx/>
                <a:uFillTx/>
                <a:latin typeface="Calibri"/>
                <a:cs typeface="+mn-cs"/>
              </a:rPr>
              <a:t>XX</a:t>
            </a:r>
            <a:r>
              <a:rPr kumimoji="0" lang="zh-CN" altLang="en-US" sz="1600" b="0" i="0" u="none" strike="noStrike" kern="1200" cap="none" spc="0" normalizeH="0" baseline="0" noProof="0" dirty="0">
                <a:ln>
                  <a:noFill/>
                </a:ln>
                <a:solidFill>
                  <a:srgbClr val="75C6DF"/>
                </a:solidFill>
                <a:effectLst/>
                <a:uLnTx/>
                <a:uFillTx/>
                <a:latin typeface="Calibri"/>
                <a:cs typeface="+mn-cs"/>
              </a:rPr>
              <a:t>月</a:t>
            </a:r>
          </a:p>
        </p:txBody>
      </p:sp>
      <p:grpSp>
        <p:nvGrpSpPr>
          <p:cNvPr id="16" name="组合 23">
            <a:extLst>
              <a:ext uri="{FF2B5EF4-FFF2-40B4-BE49-F238E27FC236}">
                <a16:creationId xmlns:a16="http://schemas.microsoft.com/office/drawing/2014/main" id="{CAE1491C-7F74-4EA4-AB36-6A637874580A}"/>
              </a:ext>
            </a:extLst>
          </p:cNvPr>
          <p:cNvGrpSpPr/>
          <p:nvPr/>
        </p:nvGrpSpPr>
        <p:grpSpPr>
          <a:xfrm>
            <a:off x="3311839" y="3241964"/>
            <a:ext cx="5155335" cy="2807183"/>
            <a:chOff x="3084810" y="-335112"/>
            <a:chExt cx="5809496" cy="5760000"/>
          </a:xfrm>
        </p:grpSpPr>
        <p:grpSp>
          <p:nvGrpSpPr>
            <p:cNvPr id="17" name="组合 16">
              <a:extLst>
                <a:ext uri="{FF2B5EF4-FFF2-40B4-BE49-F238E27FC236}">
                  <a16:creationId xmlns:a16="http://schemas.microsoft.com/office/drawing/2014/main" id="{E43B6200-112E-4BDB-8230-4CEF9ED9C388}"/>
                </a:ext>
              </a:extLst>
            </p:cNvPr>
            <p:cNvGrpSpPr/>
            <p:nvPr/>
          </p:nvGrpSpPr>
          <p:grpSpPr>
            <a:xfrm>
              <a:off x="3297693" y="-335112"/>
              <a:ext cx="5596613" cy="5760000"/>
              <a:chOff x="3297693" y="-335112"/>
              <a:chExt cx="5596613" cy="5760000"/>
            </a:xfrm>
          </p:grpSpPr>
          <p:cxnSp>
            <p:nvCxnSpPr>
              <p:cNvPr id="19" name="直接连接符 15">
                <a:extLst>
                  <a:ext uri="{FF2B5EF4-FFF2-40B4-BE49-F238E27FC236}">
                    <a16:creationId xmlns:a16="http://schemas.microsoft.com/office/drawing/2014/main" id="{F0688F24-5716-4750-BFAD-B986CB2F557F}"/>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20" name="图片 12">
                <a:extLst>
                  <a:ext uri="{FF2B5EF4-FFF2-40B4-BE49-F238E27FC236}">
                    <a16:creationId xmlns:a16="http://schemas.microsoft.com/office/drawing/2014/main" id="{21610F53-3280-4128-A6FD-4DA70A7150A2}"/>
                  </a:ext>
                </a:extLst>
              </p:cNvPr>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18" name="图片 6">
              <a:extLst>
                <a:ext uri="{FF2B5EF4-FFF2-40B4-BE49-F238E27FC236}">
                  <a16:creationId xmlns:a16="http://schemas.microsoft.com/office/drawing/2014/main" id="{7850A3AE-2FD1-44DA-B67B-609DBBB6438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pic>
        <p:nvPicPr>
          <p:cNvPr id="21" name="Picture 2" descr="在走动的火车 852x480 | Pics, Animation, Travel">
            <a:extLst>
              <a:ext uri="{FF2B5EF4-FFF2-40B4-BE49-F238E27FC236}">
                <a16:creationId xmlns:a16="http://schemas.microsoft.com/office/drawing/2014/main" id="{9B6F08CE-E307-4650-9DBA-C0F7C99E0FF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804072" y="4281055"/>
            <a:ext cx="7818554" cy="287829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42BC385-DB4F-4F8C-9BF5-4CB3A5AAD99F}"/>
              </a:ext>
            </a:extLst>
          </p:cNvPr>
          <p:cNvSpPr/>
          <p:nvPr/>
        </p:nvSpPr>
        <p:spPr>
          <a:xfrm>
            <a:off x="2474700" y="440765"/>
            <a:ext cx="7455944" cy="144526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8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Khởi động</a:t>
            </a:r>
            <a:endParaRPr kumimoji="0" lang="en-US" sz="88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endParaRPr>
          </a:p>
        </p:txBody>
      </p:sp>
      <p:sp>
        <p:nvSpPr>
          <p:cNvPr id="3" name="Rectangle 2"/>
          <p:cNvSpPr/>
          <p:nvPr/>
        </p:nvSpPr>
        <p:spPr>
          <a:xfrm>
            <a:off x="1589666" y="2362432"/>
            <a:ext cx="9890849" cy="584775"/>
          </a:xfrm>
          <a:prstGeom prst="rect">
            <a:avLst/>
          </a:prstGeom>
        </p:spPr>
        <p:txBody>
          <a:bodyPr wrap="none">
            <a:spAutoFit/>
          </a:bodyPr>
          <a:lstStyle/>
          <a:p>
            <a:r>
              <a:rPr lang="en-US" sz="3200" dirty="0">
                <a:solidFill>
                  <a:srgbClr val="00B0F0"/>
                </a:solidFill>
                <a:latin typeface="Times New Roman" panose="02020603050405020304" pitchFamily="18" charset="0"/>
                <a:cs typeface="Times New Roman" panose="02020603050405020304" pitchFamily="18" charset="0"/>
              </a:rPr>
              <a:t>https://youtu.be/cChMuskGL9o?si=42Up4wppGn0WDtZq</a:t>
            </a:r>
          </a:p>
        </p:txBody>
      </p:sp>
    </p:spTree>
    <p:extLst>
      <p:ext uri="{BB962C8B-B14F-4D97-AF65-F5344CB8AC3E}">
        <p14:creationId xmlns:p14="http://schemas.microsoft.com/office/powerpoint/2010/main" val="4111601251"/>
      </p:ext>
    </p:extLst>
  </p:cSld>
  <p:clrMapOvr>
    <a:masterClrMapping/>
  </p:clrMapOvr>
  <mc:AlternateContent xmlns:mc="http://schemas.openxmlformats.org/markup-compatibility/2006" xmlns:p14="http://schemas.microsoft.com/office/powerpoint/2010/main">
    <mc:Choice Requires="p14">
      <p:transition spd="slow" p14:dur="2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p:cNvSpPr/>
          <p:nvPr/>
        </p:nvSpPr>
        <p:spPr>
          <a:xfrm>
            <a:off x="0" y="1574438"/>
            <a:ext cx="12690763" cy="2462213"/>
          </a:xfrm>
          <a:prstGeom prst="rect">
            <a:avLst/>
          </a:prstGeom>
          <a:noFill/>
          <a:ln>
            <a:noFill/>
          </a:ln>
        </p:spPr>
        <p:txBody>
          <a:bodyPr vert="horz" wrap="square" lIns="0" tIns="0" rIns="0" bIns="0" numCol="1" anchor="t" anchorCtr="0" compatLnSpc="1">
            <a:spAutoFit/>
          </a:bodyPr>
          <a:lstStyle/>
          <a:p>
            <a:pPr marL="0" marR="0" lvl="0" indent="0" algn="ctr" defTabSz="913674" rtl="0" eaLnBrk="1" fontAlgn="auto" latinLnBrk="0" hangingPunct="1">
              <a:lnSpc>
                <a:spcPct val="100000"/>
              </a:lnSpc>
              <a:spcBef>
                <a:spcPts val="0"/>
              </a:spcBef>
              <a:spcAft>
                <a:spcPts val="0"/>
              </a:spcAft>
              <a:buClrTx/>
              <a:buSzTx/>
              <a:buFontTx/>
              <a:buNone/>
              <a:tabLst/>
              <a:defRPr/>
            </a:pPr>
            <a:r>
              <a:rPr lang="en-US" sz="8000" b="1" kern="10" noProof="0" dirty="0" err="1" smtClean="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Calibri"/>
                <a:cs typeface="Times New Roman" panose="02020603050405020304"/>
              </a:rPr>
              <a:t>Tiết</a:t>
            </a:r>
            <a:r>
              <a:rPr lang="en-US" sz="8000" b="1" kern="10" noProof="0" dirty="0" smtClean="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Calibri"/>
                <a:cs typeface="Times New Roman" panose="02020603050405020304"/>
              </a:rPr>
              <a:t> </a:t>
            </a:r>
            <a:r>
              <a:rPr lang="en-US" sz="8000" b="1" kern="10" noProof="0" dirty="0" err="1" smtClean="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Calibri"/>
                <a:cs typeface="Times New Roman" panose="02020603050405020304"/>
              </a:rPr>
              <a:t>học</a:t>
            </a:r>
            <a:r>
              <a:rPr lang="en-US" sz="8000" b="1" kern="10" noProof="0" dirty="0" smtClean="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Calibri"/>
                <a:cs typeface="Times New Roman" panose="02020603050405020304"/>
              </a:rPr>
              <a:t> </a:t>
            </a:r>
            <a:r>
              <a:rPr lang="en-US" sz="8000" b="1" kern="10" noProof="0" dirty="0" err="1" smtClean="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Calibri"/>
                <a:cs typeface="Times New Roman" panose="02020603050405020304"/>
              </a:rPr>
              <a:t>đến</a:t>
            </a:r>
            <a:r>
              <a:rPr lang="en-US" sz="8000" b="1" kern="10" noProof="0" dirty="0" smtClean="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Calibri"/>
                <a:cs typeface="Times New Roman" panose="02020603050405020304"/>
              </a:rPr>
              <a:t> </a:t>
            </a:r>
            <a:r>
              <a:rPr lang="en-US" sz="8000" b="1" kern="10" noProof="0" dirty="0" err="1" smtClean="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Calibri"/>
                <a:cs typeface="Times New Roman" panose="02020603050405020304"/>
              </a:rPr>
              <a:t>đây</a:t>
            </a:r>
            <a:r>
              <a:rPr lang="en-US" sz="8000" b="1" kern="10" noProof="0" dirty="0" smtClean="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Calibri"/>
                <a:cs typeface="Times New Roman" panose="02020603050405020304"/>
              </a:rPr>
              <a:t> </a:t>
            </a:r>
            <a:r>
              <a:rPr lang="en-US" sz="8000" b="1" kern="10" noProof="0" dirty="0" err="1" smtClean="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Calibri"/>
                <a:cs typeface="Times New Roman" panose="02020603050405020304"/>
              </a:rPr>
              <a:t>là</a:t>
            </a:r>
            <a:r>
              <a:rPr lang="en-US" sz="8000" b="1" kern="10" noProof="0" dirty="0" smtClean="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Calibri"/>
                <a:cs typeface="Times New Roman" panose="02020603050405020304"/>
              </a:rPr>
              <a:t> </a:t>
            </a:r>
            <a:r>
              <a:rPr lang="en-US" sz="8000" b="1" kern="10" noProof="0" dirty="0" err="1" smtClean="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Calibri"/>
                <a:cs typeface="Times New Roman" panose="02020603050405020304"/>
              </a:rPr>
              <a:t>kết</a:t>
            </a:r>
            <a:r>
              <a:rPr lang="en-US" sz="8000" b="1" kern="10" noProof="0" dirty="0" smtClean="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Calibri"/>
                <a:cs typeface="Times New Roman" panose="02020603050405020304"/>
              </a:rPr>
              <a:t> </a:t>
            </a:r>
            <a:r>
              <a:rPr lang="en-US" sz="8000" b="1" kern="10" noProof="0" dirty="0" err="1" smtClean="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Calibri"/>
                <a:cs typeface="Times New Roman" panose="02020603050405020304"/>
              </a:rPr>
              <a:t>thúc</a:t>
            </a:r>
            <a:endParaRPr lang="en-US" sz="8000" b="1" kern="1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Calibri"/>
              <a:cs typeface="Times New Roman" panose="02020603050405020304"/>
            </a:endParaRPr>
          </a:p>
          <a:p>
            <a:pPr marL="0" marR="0" lvl="0" indent="0" algn="ctr" defTabSz="913674"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smtClean="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Xin</a:t>
            </a:r>
            <a:r>
              <a:rPr kumimoji="0" lang="en-US" sz="8000" b="1" i="0" u="none" strike="noStrike" kern="10" cap="none" spc="0" normalizeH="0" noProof="0" dirty="0" smtClean="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 </a:t>
            </a:r>
            <a:r>
              <a:rPr kumimoji="0" lang="en-US" sz="8000" b="1" i="0" u="none" strike="noStrike" kern="10" cap="none" spc="0" normalizeH="0" noProof="0" dirty="0" err="1" smtClean="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chào</a:t>
            </a:r>
            <a:r>
              <a:rPr kumimoji="0" lang="en-US" sz="8000" b="1" i="0" u="none" strike="noStrike" kern="10" cap="none" spc="0" normalizeH="0" noProof="0" dirty="0" smtClean="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 </a:t>
            </a:r>
            <a:r>
              <a:rPr kumimoji="0" lang="en-US" sz="8000" b="1" i="0" u="none" strike="noStrike" kern="10" cap="none" spc="0" normalizeH="0" noProof="0" dirty="0" err="1" smtClean="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và</a:t>
            </a:r>
            <a:r>
              <a:rPr kumimoji="0" lang="en-US" sz="8000" b="1" i="0" u="none" strike="noStrike" kern="10" cap="none" spc="0" normalizeH="0" noProof="0" dirty="0" smtClean="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 </a:t>
            </a:r>
            <a:r>
              <a:rPr kumimoji="0" lang="en-US" sz="8000" b="1" i="0" u="none" strike="noStrike" kern="10" cap="none" spc="0" normalizeH="0" noProof="0" dirty="0" err="1" smtClean="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hẹn</a:t>
            </a:r>
            <a:r>
              <a:rPr kumimoji="0" lang="en-US" sz="8000" b="1" i="0" u="none" strike="noStrike" kern="10" cap="none" spc="0" normalizeH="0" noProof="0" dirty="0" smtClean="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 </a:t>
            </a:r>
            <a:r>
              <a:rPr kumimoji="0" lang="en-US" sz="8000" b="1" i="0" u="none" strike="noStrike" kern="10" cap="none" spc="0" normalizeH="0" noProof="0" dirty="0" err="1" smtClean="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gặp</a:t>
            </a:r>
            <a:r>
              <a:rPr kumimoji="0" lang="en-US" sz="8000" b="1" i="0" u="none" strike="noStrike" kern="10" cap="none" spc="0" normalizeH="0" noProof="0" dirty="0" smtClean="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 </a:t>
            </a:r>
            <a:r>
              <a:rPr kumimoji="0" lang="en-US" sz="8000" b="1" i="0" u="none" strike="noStrike" kern="10" cap="none" spc="0" normalizeH="0" noProof="0" dirty="0" err="1" smtClean="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lại</a:t>
            </a:r>
            <a:r>
              <a:rPr kumimoji="0" lang="en-US" sz="8000" b="1" i="0" u="none" strike="noStrike" kern="10" cap="none" spc="0" normalizeH="0" noProof="0" dirty="0" smtClean="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a:t>
            </a:r>
            <a:endParaRPr kumimoji="0" lang="en-US" sz="8000" b="1" i="0" u="none" strike="noStrike" kern="1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endParaRPr>
          </a:p>
        </p:txBody>
      </p:sp>
      <p:grpSp>
        <p:nvGrpSpPr>
          <p:cNvPr id="14" name="Group 13"/>
          <p:cNvGrpSpPr/>
          <p:nvPr/>
        </p:nvGrpSpPr>
        <p:grpSpPr>
          <a:xfrm>
            <a:off x="0" y="6557595"/>
            <a:ext cx="12194509" cy="328255"/>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674"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0394886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430"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2" name="1"/>
          <p:cNvGrpSpPr/>
          <p:nvPr/>
        </p:nvGrpSpPr>
        <p:grpSpPr>
          <a:xfrm>
            <a:off x="48126" y="2896950"/>
            <a:ext cx="12095747" cy="3804640"/>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
        <p:nvSpPr>
          <p:cNvPr id="13" name="TextBox 12"/>
          <p:cNvSpPr txBox="1"/>
          <p:nvPr/>
        </p:nvSpPr>
        <p:spPr>
          <a:xfrm>
            <a:off x="48126" y="524089"/>
            <a:ext cx="12095747" cy="165167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333" b="1" i="0" u="none" strike="noStrike" kern="0" cap="none" spc="0" normalizeH="0" baseline="0" noProof="0" dirty="0">
                <a:ln>
                  <a:solidFill>
                    <a:prstClr val="white">
                      <a:lumMod val="25000"/>
                    </a:prstClr>
                  </a:solidFill>
                </a:ln>
                <a:solidFill>
                  <a:srgbClr val="1E5CC1"/>
                </a:solidFill>
                <a:effectLst/>
                <a:uLnTx/>
                <a:uFillTx/>
                <a:latin typeface="Times New Roman" panose="02020603050405020304" pitchFamily="18" charset="0"/>
                <a:ea typeface="+mn-ea"/>
                <a:cs typeface="Times New Roman" panose="02020603050405020304" pitchFamily="18" charset="0"/>
                <a:sym typeface="Arial"/>
              </a:rPr>
              <a:t>TIẾNG VIỆT </a:t>
            </a:r>
            <a:endParaRPr kumimoji="0" lang="en-US" sz="5333" b="1" i="0" u="none" strike="noStrike" kern="0" cap="none" spc="0" normalizeH="0" baseline="0" noProof="0" dirty="0" smtClean="0">
              <a:ln>
                <a:solidFill>
                  <a:prstClr val="white">
                    <a:lumMod val="25000"/>
                  </a:prstClr>
                </a:solidFill>
              </a:ln>
              <a:solidFill>
                <a:srgbClr val="1E5CC1"/>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smtClean="0">
                <a:ln>
                  <a:solidFill>
                    <a:prstClr val="white">
                      <a:lumMod val="25000"/>
                    </a:prstClr>
                  </a:solidFill>
                </a:ln>
                <a:solidFill>
                  <a:srgbClr val="1E5CC1"/>
                </a:solidFill>
                <a:effectLst/>
                <a:uLnTx/>
                <a:uFillTx/>
                <a:latin typeface="Times New Roman" panose="02020603050405020304" pitchFamily="18" charset="0"/>
                <a:ea typeface="+mn-ea"/>
                <a:cs typeface="Times New Roman" panose="02020603050405020304" pitchFamily="18" charset="0"/>
                <a:sym typeface="Arial"/>
              </a:rPr>
              <a:t>Nói</a:t>
            </a:r>
            <a:r>
              <a:rPr kumimoji="0" lang="en-US" sz="4800" b="1" i="0" u="none" strike="noStrike" kern="0" cap="none" spc="0" normalizeH="0" baseline="0" noProof="0" dirty="0" smtClean="0">
                <a:ln>
                  <a:solidFill>
                    <a:prstClr val="white">
                      <a:lumMod val="25000"/>
                    </a:prstClr>
                  </a:solidFill>
                </a:ln>
                <a:solidFill>
                  <a:srgbClr val="1E5CC1"/>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baseline="0" noProof="0" dirty="0" err="1" smtClean="0">
                <a:ln>
                  <a:solidFill>
                    <a:prstClr val="white">
                      <a:lumMod val="25000"/>
                    </a:prstClr>
                  </a:solidFill>
                </a:ln>
                <a:solidFill>
                  <a:srgbClr val="1E5CC1"/>
                </a:solidFill>
                <a:effectLst/>
                <a:uLnTx/>
                <a:uFillTx/>
                <a:latin typeface="Times New Roman" panose="02020603050405020304" pitchFamily="18" charset="0"/>
                <a:ea typeface="+mn-ea"/>
                <a:cs typeface="Times New Roman" panose="02020603050405020304" pitchFamily="18" charset="0"/>
                <a:sym typeface="Arial"/>
              </a:rPr>
              <a:t>và</a:t>
            </a:r>
            <a:r>
              <a:rPr kumimoji="0" lang="en-US" sz="4800" b="1" i="0" u="none" strike="noStrike" kern="0" cap="none" spc="0" normalizeH="0" baseline="0" noProof="0" dirty="0" smtClean="0">
                <a:ln>
                  <a:solidFill>
                    <a:prstClr val="white">
                      <a:lumMod val="25000"/>
                    </a:prstClr>
                  </a:solidFill>
                </a:ln>
                <a:solidFill>
                  <a:srgbClr val="1E5CC1"/>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baseline="0" noProof="0" dirty="0" err="1" smtClean="0">
                <a:ln>
                  <a:solidFill>
                    <a:prstClr val="white">
                      <a:lumMod val="25000"/>
                    </a:prstClr>
                  </a:solidFill>
                </a:ln>
                <a:solidFill>
                  <a:srgbClr val="1E5CC1"/>
                </a:solidFill>
                <a:effectLst/>
                <a:uLnTx/>
                <a:uFillTx/>
                <a:latin typeface="Times New Roman" panose="02020603050405020304" pitchFamily="18" charset="0"/>
                <a:ea typeface="+mn-ea"/>
                <a:cs typeface="Times New Roman" panose="02020603050405020304" pitchFamily="18" charset="0"/>
                <a:sym typeface="Arial"/>
              </a:rPr>
              <a:t>nghe</a:t>
            </a:r>
            <a:r>
              <a:rPr kumimoji="0" lang="en-US" sz="4800" b="1" i="0" u="none" strike="noStrike" kern="0" cap="none" spc="0" normalizeH="0" baseline="0" noProof="0" dirty="0" smtClean="0">
                <a:ln>
                  <a:solidFill>
                    <a:prstClr val="white">
                      <a:lumMod val="25000"/>
                    </a:prstClr>
                  </a:solidFill>
                </a:ln>
                <a:solidFill>
                  <a:srgbClr val="1E5CC1"/>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baseline="0" noProof="0" dirty="0" err="1" smtClean="0">
                <a:ln>
                  <a:solidFill>
                    <a:prstClr val="white">
                      <a:lumMod val="25000"/>
                    </a:prstClr>
                  </a:solidFill>
                </a:ln>
                <a:solidFill>
                  <a:srgbClr val="FF0000"/>
                </a:solidFill>
                <a:effectLst/>
                <a:uLnTx/>
                <a:uFillTx/>
                <a:latin typeface="Times New Roman" panose="02020603050405020304" pitchFamily="18" charset="0"/>
                <a:ea typeface="+mn-ea"/>
                <a:cs typeface="Times New Roman" panose="02020603050405020304" pitchFamily="18" charset="0"/>
                <a:sym typeface="Arial"/>
              </a:rPr>
              <a:t>Kể</a:t>
            </a:r>
            <a:r>
              <a:rPr kumimoji="0" lang="en-US" sz="4800" b="1" i="0" u="none" strike="noStrike" kern="0" cap="none" spc="0" normalizeH="0" baseline="0" noProof="0" dirty="0" smtClean="0">
                <a:ln>
                  <a:solidFill>
                    <a:prstClr val="white">
                      <a:lumMod val="25000"/>
                    </a:prstClr>
                  </a:solid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baseline="0" noProof="0" dirty="0" err="1" smtClean="0">
                <a:ln>
                  <a:solidFill>
                    <a:prstClr val="white">
                      <a:lumMod val="25000"/>
                    </a:prstClr>
                  </a:solidFill>
                </a:ln>
                <a:solidFill>
                  <a:srgbClr val="FF0000"/>
                </a:solidFill>
                <a:effectLst/>
                <a:uLnTx/>
                <a:uFillTx/>
                <a:latin typeface="Times New Roman" panose="02020603050405020304" pitchFamily="18" charset="0"/>
                <a:ea typeface="+mn-ea"/>
                <a:cs typeface="Times New Roman" panose="02020603050405020304" pitchFamily="18" charset="0"/>
                <a:sym typeface="Arial"/>
              </a:rPr>
              <a:t>chuyện</a:t>
            </a:r>
            <a:r>
              <a:rPr kumimoji="0" lang="en-US" sz="4800" b="1" i="0" u="none" strike="noStrike" kern="0" cap="none" spc="0" normalizeH="0" baseline="0" noProof="0" dirty="0" smtClean="0">
                <a:ln>
                  <a:solidFill>
                    <a:prstClr val="white">
                      <a:lumMod val="25000"/>
                    </a:prstClr>
                  </a:solid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baseline="0" noProof="0" dirty="0" err="1" smtClean="0">
                <a:ln>
                  <a:solidFill>
                    <a:prstClr val="white">
                      <a:lumMod val="25000"/>
                    </a:prstClr>
                  </a:solidFill>
                </a:ln>
                <a:solidFill>
                  <a:srgbClr val="FF0000"/>
                </a:solidFill>
                <a:effectLst/>
                <a:uLnTx/>
                <a:uFillTx/>
                <a:latin typeface="Times New Roman" panose="02020603050405020304" pitchFamily="18" charset="0"/>
                <a:ea typeface="+mn-ea"/>
                <a:cs typeface="Times New Roman" panose="02020603050405020304" pitchFamily="18" charset="0"/>
                <a:sym typeface="Arial"/>
              </a:rPr>
              <a:t>Hoạ</a:t>
            </a:r>
            <a:r>
              <a:rPr kumimoji="0" lang="en-US" sz="4800" b="1" i="0" u="none" strike="noStrike" kern="0" cap="none" spc="0" normalizeH="0" baseline="0" noProof="0" dirty="0" smtClean="0">
                <a:ln>
                  <a:solidFill>
                    <a:prstClr val="white">
                      <a:lumMod val="25000"/>
                    </a:prstClr>
                  </a:solid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mi, </a:t>
            </a:r>
            <a:r>
              <a:rPr kumimoji="0" lang="en-US" sz="4800" b="1" i="0" u="none" strike="noStrike" kern="0" cap="none" spc="0" normalizeH="0" baseline="0" noProof="0" dirty="0" err="1" smtClean="0">
                <a:ln>
                  <a:solidFill>
                    <a:prstClr val="white">
                      <a:lumMod val="25000"/>
                    </a:prstClr>
                  </a:solidFill>
                </a:ln>
                <a:solidFill>
                  <a:srgbClr val="FF0000"/>
                </a:solidFill>
                <a:effectLst/>
                <a:uLnTx/>
                <a:uFillTx/>
                <a:latin typeface="Times New Roman" panose="02020603050405020304" pitchFamily="18" charset="0"/>
                <a:ea typeface="+mn-ea"/>
                <a:cs typeface="Times New Roman" panose="02020603050405020304" pitchFamily="18" charset="0"/>
                <a:sym typeface="Arial"/>
              </a:rPr>
              <a:t>vẹt</a:t>
            </a:r>
            <a:r>
              <a:rPr kumimoji="0" lang="en-US" sz="4800" b="1" i="0" u="none" strike="noStrike" kern="0" cap="none" spc="0" normalizeH="0" baseline="0" noProof="0" dirty="0" smtClean="0">
                <a:ln>
                  <a:solidFill>
                    <a:prstClr val="white">
                      <a:lumMod val="25000"/>
                    </a:prstClr>
                  </a:solid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baseline="0" noProof="0" dirty="0" err="1" smtClean="0">
                <a:ln>
                  <a:solidFill>
                    <a:prstClr val="white">
                      <a:lumMod val="25000"/>
                    </a:prstClr>
                  </a:solidFill>
                </a:ln>
                <a:solidFill>
                  <a:srgbClr val="FF0000"/>
                </a:solidFill>
                <a:effectLst/>
                <a:uLnTx/>
                <a:uFillTx/>
                <a:latin typeface="Times New Roman" panose="02020603050405020304" pitchFamily="18" charset="0"/>
                <a:ea typeface="+mn-ea"/>
                <a:cs typeface="Times New Roman" panose="02020603050405020304" pitchFamily="18" charset="0"/>
                <a:sym typeface="Arial"/>
              </a:rPr>
              <a:t>và</a:t>
            </a:r>
            <a:r>
              <a:rPr kumimoji="0" lang="en-US" sz="4800" b="1" i="0" u="none" strike="noStrike" kern="0" cap="none" spc="0" normalizeH="0" baseline="0" noProof="0" dirty="0" smtClean="0">
                <a:ln>
                  <a:solidFill>
                    <a:prstClr val="white">
                      <a:lumMod val="25000"/>
                    </a:prstClr>
                  </a:solid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baseline="0" noProof="0" dirty="0" err="1" smtClean="0">
                <a:ln>
                  <a:solidFill>
                    <a:prstClr val="white">
                      <a:lumMod val="25000"/>
                    </a:prstClr>
                  </a:solidFill>
                </a:ln>
                <a:solidFill>
                  <a:srgbClr val="FF0000"/>
                </a:solidFill>
                <a:effectLst/>
                <a:uLnTx/>
                <a:uFillTx/>
                <a:latin typeface="Times New Roman" panose="02020603050405020304" pitchFamily="18" charset="0"/>
                <a:ea typeface="+mn-ea"/>
                <a:cs typeface="Times New Roman" panose="02020603050405020304" pitchFamily="18" charset="0"/>
                <a:sym typeface="Arial"/>
              </a:rPr>
              <a:t>quạ</a:t>
            </a:r>
            <a:endParaRPr kumimoji="0" lang="en-US" sz="4800" b="1" i="0" u="none" strike="noStrike" kern="0" cap="none" spc="0" normalizeH="0" baseline="0" noProof="0" dirty="0">
              <a:ln>
                <a:solidFill>
                  <a:prstClr val="white">
                    <a:lumMod val="25000"/>
                  </a:prstClr>
                </a:solid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 name="TextBox 2"/>
          <p:cNvSpPr txBox="1"/>
          <p:nvPr/>
        </p:nvSpPr>
        <p:spPr>
          <a:xfrm>
            <a:off x="132348" y="16257"/>
            <a:ext cx="1595309" cy="1015663"/>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marL="0" marR="0" lvl="0" indent="0" algn="l" defTabSz="913674"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S/65</a:t>
            </a:r>
            <a:endPar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81905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3"/>
            <a:ext cx="11303000" cy="7200900"/>
          </a:xfrm>
          <a:prstGeom prst="rect">
            <a:avLst/>
          </a:prstGeom>
          <a:noFill/>
          <a:ln w="9525">
            <a:noFill/>
          </a:ln>
        </p:spPr>
      </p:pic>
      <p:sp>
        <p:nvSpPr>
          <p:cNvPr id="67588" name="Text Box 4"/>
          <p:cNvSpPr txBox="1"/>
          <p:nvPr/>
        </p:nvSpPr>
        <p:spPr>
          <a:xfrm>
            <a:off x="3283528" y="1929244"/>
            <a:ext cx="6604000" cy="861686"/>
          </a:xfrm>
          <a:prstGeom prst="rect">
            <a:avLst/>
          </a:prstGeom>
          <a:noFill/>
          <a:ln w="9525">
            <a:noFill/>
          </a:ln>
        </p:spPr>
        <p:txBody>
          <a:bodyPr lIns="121832" tIns="60916" rIns="121832" bIns="60916">
            <a:spAutoFit/>
          </a:bodyPr>
          <a:lstStyle/>
          <a:p>
            <a:pPr algn="ctr" defTabSz="1218240">
              <a:spcBef>
                <a:spcPct val="50000"/>
              </a:spcBef>
              <a:defRPr/>
            </a:pPr>
            <a:r>
              <a:rPr lang="en-US" altLang="en-US" sz="48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Nghe kể chuyện</a:t>
            </a:r>
          </a:p>
        </p:txBody>
      </p:sp>
      <p:sp>
        <p:nvSpPr>
          <p:cNvPr id="2" name="Rectangle 1"/>
          <p:cNvSpPr/>
          <p:nvPr/>
        </p:nvSpPr>
        <p:spPr>
          <a:xfrm>
            <a:off x="1374149" y="4061607"/>
            <a:ext cx="9367501" cy="584775"/>
          </a:xfrm>
          <a:prstGeom prst="rect">
            <a:avLst/>
          </a:prstGeom>
        </p:spPr>
        <p:txBody>
          <a:bodyPr wrap="none">
            <a:spAutoFit/>
          </a:bodyPr>
          <a:lstStyle/>
          <a:p>
            <a:r>
              <a:rPr lang="en-US" sz="3200" dirty="0">
                <a:solidFill>
                  <a:srgbClr val="0070C0"/>
                </a:solidFill>
                <a:latin typeface="Times New Roman" panose="02020603050405020304" pitchFamily="18" charset="0"/>
                <a:cs typeface="Times New Roman" panose="02020603050405020304" pitchFamily="18" charset="0"/>
              </a:rPr>
              <a:t>https://youtu.be/5zHWAado9Ug?si=55z5RYJrzrogC3jF</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91" y="3817979"/>
            <a:ext cx="3740151" cy="3206751"/>
          </a:xfrm>
          <a:prstGeom prst="rect">
            <a:avLst/>
          </a:prstGeom>
          <a:noFill/>
          <a:ln w="9525">
            <a:noFill/>
          </a:ln>
        </p:spPr>
      </p:pic>
      <p:sp>
        <p:nvSpPr>
          <p:cNvPr id="67588" name="Text Box 4"/>
          <p:cNvSpPr txBox="1"/>
          <p:nvPr/>
        </p:nvSpPr>
        <p:spPr>
          <a:xfrm>
            <a:off x="1652155" y="2836120"/>
            <a:ext cx="8811490" cy="2893011"/>
          </a:xfrm>
          <a:prstGeom prst="rect">
            <a:avLst/>
          </a:prstGeom>
          <a:noFill/>
          <a:ln w="9525">
            <a:noFill/>
          </a:ln>
        </p:spPr>
        <p:txBody>
          <a:bodyPr wrap="square" lIns="121832" tIns="60916" rIns="121832" bIns="60916">
            <a:spAutoFit/>
          </a:bodyPr>
          <a:lstStyle/>
          <a:p>
            <a:pPr algn="ctr" defTabSz="1218240">
              <a:spcBef>
                <a:spcPct val="50000"/>
              </a:spcBef>
              <a:defRPr/>
            </a:pPr>
            <a:r>
              <a:rPr lang="en-US" altLang="en-US" sz="72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Kể lại </a:t>
            </a:r>
            <a:r>
              <a:rPr lang="en-US" altLang="en-US" sz="7200" b="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chuyện</a:t>
            </a:r>
            <a:r>
              <a:rPr lang="en-US" altLang="en-US" sz="72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endParaRPr lang="en-US" altLang="en-US" sz="7200" b="1"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algn="ctr" defTabSz="1218240">
              <a:spcBef>
                <a:spcPct val="50000"/>
              </a:spcBef>
              <a:defRPr/>
            </a:pPr>
            <a:r>
              <a:rPr lang="en-US" altLang="en-US" sz="7200" b="1" dirty="0" err="1"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theo</a:t>
            </a:r>
            <a:r>
              <a:rPr lang="en-US" altLang="en-US" sz="7200" b="1"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altLang="en-US" sz="72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tranh</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stretch>
            <a:fillRect/>
          </a:stretch>
        </p:blipFill>
        <p:spPr>
          <a:xfrm>
            <a:off x="1" y="0"/>
            <a:ext cx="12192000" cy="6858000"/>
          </a:xfrm>
          <a:prstGeom prst="rect">
            <a:avLst/>
          </a:prstGeom>
        </p:spPr>
      </p:pic>
    </p:spTree>
    <p:extLst>
      <p:ext uri="{BB962C8B-B14F-4D97-AF65-F5344CB8AC3E}">
        <p14:creationId xmlns:p14="http://schemas.microsoft.com/office/powerpoint/2010/main" val="251900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4"/>
          <a:stretch>
            <a:fillRect/>
          </a:stretch>
        </p:blipFill>
        <p:spPr>
          <a:xfrm>
            <a:off x="7010401" y="685800"/>
            <a:ext cx="4656667" cy="3862917"/>
          </a:xfrm>
          <a:prstGeom prst="rect">
            <a:avLst/>
          </a:prstGeom>
          <a:noFill/>
          <a:ln w="9525">
            <a:noFill/>
          </a:ln>
        </p:spPr>
      </p:pic>
      <p:pic>
        <p:nvPicPr>
          <p:cNvPr id="41997" name="图片 41996" descr="14"/>
          <p:cNvPicPr>
            <a:picLocks noChangeAspect="1"/>
          </p:cNvPicPr>
          <p:nvPr/>
        </p:nvPicPr>
        <p:blipFill>
          <a:blip r:embed="rId5"/>
          <a:stretch>
            <a:fillRect/>
          </a:stretch>
        </p:blipFill>
        <p:spPr>
          <a:xfrm>
            <a:off x="1" y="177800"/>
            <a:ext cx="7272867" cy="6182784"/>
          </a:xfrm>
          <a:prstGeom prst="rect">
            <a:avLst/>
          </a:prstGeom>
          <a:noFill/>
          <a:ln w="9525">
            <a:noFill/>
          </a:ln>
        </p:spPr>
      </p:pic>
      <p:pic>
        <p:nvPicPr>
          <p:cNvPr id="33796" name="图片 41997" descr="1"/>
          <p:cNvPicPr>
            <a:picLocks noChangeAspect="1"/>
          </p:cNvPicPr>
          <p:nvPr/>
        </p:nvPicPr>
        <p:blipFill>
          <a:blip r:embed="rId6"/>
          <a:stretch>
            <a:fillRect/>
          </a:stretch>
        </p:blipFill>
        <p:spPr>
          <a:xfrm>
            <a:off x="0" y="5617675"/>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lIns="91376" tIns="45718" rIns="91376" bIns="45718">
            <a:spAutoFit/>
          </a:bodyPr>
          <a:lstStyle/>
          <a:p>
            <a:pPr marL="0" marR="0" lvl="0" indent="0" algn="l" defTabSz="913674" rtl="0" eaLnBrk="1" fontAlgn="auto" latinLnBrk="0" hangingPunct="1">
              <a:lnSpc>
                <a:spcPct val="100000"/>
              </a:lnSpc>
              <a:spcBef>
                <a:spcPct val="5000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798" name="Text Box 6"/>
          <p:cNvSpPr txBox="1"/>
          <p:nvPr/>
        </p:nvSpPr>
        <p:spPr>
          <a:xfrm>
            <a:off x="711200" y="3429000"/>
            <a:ext cx="5994400" cy="1528445"/>
          </a:xfrm>
          <a:prstGeom prst="rect">
            <a:avLst/>
          </a:prstGeom>
          <a:noFill/>
          <a:ln w="9525">
            <a:noFill/>
          </a:ln>
        </p:spPr>
        <p:txBody>
          <a:bodyPr lIns="91376" tIns="45718" rIns="91376" bIns="45718">
            <a:spAutoFit/>
          </a:bodyPr>
          <a:lstStyle/>
          <a:p>
            <a:pPr marL="0" marR="0" lvl="0" indent="0" algn="ctr" defTabSz="913674" rtl="0" eaLnBrk="1" fontAlgn="auto" latinLnBrk="0" hangingPunct="1">
              <a:lnSpc>
                <a:spcPct val="100000"/>
              </a:lnSpc>
              <a:spcBef>
                <a:spcPct val="50000"/>
              </a:spcBef>
              <a:spcAft>
                <a:spcPts val="0"/>
              </a:spcAft>
              <a:buClrTx/>
              <a:buSzTx/>
              <a:buFontTx/>
              <a:buNone/>
              <a:tabLst/>
              <a:defRPr/>
            </a:pPr>
            <a:r>
              <a:rPr kumimoji="0" sz="3700" b="0" i="0" u="none" strike="noStrike" kern="1200" cap="none" spc="0" normalizeH="0" baseline="0" noProof="0" dirty="0">
                <a:ln>
                  <a:noFill/>
                </a:ln>
                <a:solidFill>
                  <a:srgbClr val="FF0000"/>
                </a:solidFill>
                <a:effectLst/>
                <a:uLnTx/>
                <a:uFillTx/>
                <a:latin typeface=".VnArial" panose="020B7200000000000000" pitchFamily="34" charset="0"/>
                <a:ea typeface="+mn-ea"/>
                <a:cs typeface="+mn-cs"/>
              </a:rPr>
              <a:t>Cïng b¹n kÓ </a:t>
            </a:r>
          </a:p>
          <a:p>
            <a:pPr marL="0" marR="0" lvl="0" indent="0" algn="ctr" defTabSz="913674" rtl="0" eaLnBrk="1" fontAlgn="auto" latinLnBrk="0" hangingPunct="1">
              <a:lnSpc>
                <a:spcPct val="100000"/>
              </a:lnSpc>
              <a:spcBef>
                <a:spcPct val="50000"/>
              </a:spcBef>
              <a:spcAft>
                <a:spcPts val="0"/>
              </a:spcAft>
              <a:buClrTx/>
              <a:buSzTx/>
              <a:buFontTx/>
              <a:buNone/>
              <a:tabLst/>
              <a:defRPr/>
            </a:pPr>
            <a:r>
              <a:rPr kumimoji="0" sz="3700" b="0" i="0" u="none" strike="noStrike" kern="1200" cap="none" spc="0" normalizeH="0" baseline="0" noProof="0" dirty="0">
                <a:ln>
                  <a:noFill/>
                </a:ln>
                <a:solidFill>
                  <a:srgbClr val="FF0000"/>
                </a:solidFill>
                <a:effectLst/>
                <a:uLnTx/>
                <a:uFillTx/>
                <a:latin typeface=".VnArial" panose="020B7200000000000000" pitchFamily="34" charset="0"/>
                <a:ea typeface="+mn-ea"/>
                <a:cs typeface="+mn-cs"/>
              </a:rPr>
              <a:t>trong nhãm</a:t>
            </a:r>
            <a:r>
              <a:rPr kumimoji="0" sz="3700" b="0" i="0" u="none" strike="noStrike" kern="1200" cap="none" spc="0" normalizeH="0" baseline="0" noProof="0" dirty="0">
                <a:ln>
                  <a:noFill/>
                </a:ln>
                <a:solidFill>
                  <a:prstClr val="black"/>
                </a:solidFill>
                <a:effectLst/>
                <a:uLnTx/>
                <a:uFillTx/>
                <a:latin typeface=".VnArial" panose="020B7200000000000000" pitchFamily="34" charset="0"/>
                <a:ea typeface="+mn-ea"/>
                <a:cs typeface="+mn-cs"/>
              </a:rPr>
              <a:t> </a:t>
            </a:r>
          </a:p>
        </p:txBody>
      </p:sp>
      <p:sp>
        <p:nvSpPr>
          <p:cNvPr id="55303" name="Text Box 7"/>
          <p:cNvSpPr txBox="1"/>
          <p:nvPr/>
        </p:nvSpPr>
        <p:spPr>
          <a:xfrm>
            <a:off x="7416800" y="2819400"/>
            <a:ext cx="2540000" cy="583565"/>
          </a:xfrm>
          <a:prstGeom prst="rect">
            <a:avLst/>
          </a:prstGeom>
          <a:noFill/>
          <a:ln w="9525">
            <a:noFill/>
          </a:ln>
        </p:spPr>
        <p:txBody>
          <a:bodyPr lIns="91376" tIns="45718" rIns="91376" bIns="45718">
            <a:spAutoFit/>
          </a:bodyPr>
          <a:lstStyle/>
          <a:p>
            <a:pPr marL="0" marR="0" lvl="0" indent="0" algn="l" defTabSz="913674" rtl="0" eaLnBrk="1" fontAlgn="auto" latinLnBrk="0" hangingPunct="1">
              <a:lnSpc>
                <a:spcPct val="100000"/>
              </a:lnSpc>
              <a:spcBef>
                <a:spcPct val="50000"/>
              </a:spcBef>
              <a:spcAft>
                <a:spcPts val="0"/>
              </a:spcAft>
              <a:buClrTx/>
              <a:buSzTx/>
              <a:buFontTx/>
              <a:buNone/>
              <a:tabLst/>
              <a:defRPr/>
            </a:pPr>
            <a:r>
              <a:rPr kumimoji="0" sz="3200" b="0" i="0" u="none" strike="noStrike" kern="1200" cap="none" spc="0" normalizeH="0" baseline="0" noProof="0" dirty="0">
                <a:ln>
                  <a:noFill/>
                </a:ln>
                <a:solidFill>
                  <a:srgbClr val="FF0000"/>
                </a:solidFill>
                <a:effectLst/>
                <a:uLnTx/>
                <a:uFillTx/>
                <a:latin typeface=".VnArial" panose="020B7200000000000000" pitchFamily="34" charset="0"/>
                <a:ea typeface="+mn-ea"/>
                <a:cs typeface="+mn-cs"/>
              </a:rPr>
              <a:t>Thêi gian 5’</a:t>
            </a:r>
          </a:p>
        </p:txBody>
      </p:sp>
    </p:spTree>
    <p:extLst>
      <p:ext uri="{BB962C8B-B14F-4D97-AF65-F5344CB8AC3E}">
        <p14:creationId xmlns:p14="http://schemas.microsoft.com/office/powerpoint/2010/main" val="3730632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p:cTn id="12" dur="1000" fill="hold"/>
                                        <p:tgtEl>
                                          <p:spTgt spid="41996"/>
                                        </p:tgtEl>
                                        <p:attrNameLst>
                                          <p:attrName>ppt_w</p:attrName>
                                        </p:attrNameLst>
                                      </p:cBhvr>
                                      <p:tavLst>
                                        <p:tav tm="0">
                                          <p:val>
                                            <p:fltVal val="0"/>
                                          </p:val>
                                        </p:tav>
                                        <p:tav tm="100000">
                                          <p:val>
                                            <p:strVal val="#ppt_w"/>
                                          </p:val>
                                        </p:tav>
                                      </p:tavLst>
                                    </p:anim>
                                    <p:anim calcmode="lin" valueType="num">
                                      <p:cBhvr>
                                        <p:cTn id="13" dur="1000" fill="hold"/>
                                        <p:tgtEl>
                                          <p:spTgt spid="41996"/>
                                        </p:tgtEl>
                                        <p:attrNameLst>
                                          <p:attrName>ppt_h</p:attrName>
                                        </p:attrNameLst>
                                      </p:cBhvr>
                                      <p:tavLst>
                                        <p:tav tm="0">
                                          <p:val>
                                            <p:fltVal val="0"/>
                                          </p:val>
                                        </p:tav>
                                        <p:tav tm="100000">
                                          <p:val>
                                            <p:strVal val="#ppt_h"/>
                                          </p:val>
                                        </p:tav>
                                      </p:tavLst>
                                    </p:anim>
                                    <p:anim calcmode="lin" valueType="num">
                                      <p:cBhvr>
                                        <p:cTn id="14"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1996"/>
                                        </p:tgtEl>
                                        <p:attrNameLst>
                                          <p:attrName>ppt_y</p:attrName>
                                        </p:attrNameLst>
                                      </p:cBhvr>
                                      <p:tavLst>
                                        <p:tav tm="0" fmla="#ppt_y+(sin(-2*pi*(1-$))*-#ppt_x+cos(-2*pi*(1-$))*(1-#ppt_y))*(1-$)">
                                          <p:val>
                                            <p:fltVal val="0"/>
                                          </p:val>
                                        </p:tav>
                                        <p:tav tm="100000">
                                          <p:val>
                                            <p:fltVal val="1"/>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additive="base">
                                        <p:cTn id="18" dur="500" fill="hold"/>
                                        <p:tgtEl>
                                          <p:spTgt spid="55303"/>
                                        </p:tgtEl>
                                        <p:attrNameLst>
                                          <p:attrName>ppt_x</p:attrName>
                                        </p:attrNameLst>
                                      </p:cBhvr>
                                      <p:tavLst>
                                        <p:tav tm="0">
                                          <p:val>
                                            <p:strVal val="1+#ppt_w/2"/>
                                          </p:val>
                                        </p:tav>
                                        <p:tav tm="100000">
                                          <p:val>
                                            <p:strVal val="#ppt_x"/>
                                          </p:val>
                                        </p:tav>
                                      </p:tavLst>
                                    </p:anim>
                                    <p:anim calcmode="lin" valueType="num">
                                      <p:cBhvr additive="base">
                                        <p:cTn id="19"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8"/>
            <a:ext cx="11432117" cy="6697133"/>
          </a:xfrm>
          <a:prstGeom prst="rect">
            <a:avLst/>
          </a:prstGeom>
          <a:noFill/>
          <a:ln w="9525">
            <a:noFill/>
          </a:ln>
        </p:spPr>
      </p:pic>
      <p:sp>
        <p:nvSpPr>
          <p:cNvPr id="8198" name="文本框 8197"/>
          <p:cNvSpPr txBox="1"/>
          <p:nvPr/>
        </p:nvSpPr>
        <p:spPr>
          <a:xfrm>
            <a:off x="5283200" y="2514601"/>
            <a:ext cx="5181600" cy="1543051"/>
          </a:xfrm>
          <a:prstGeom prst="rect">
            <a:avLst/>
          </a:prstGeom>
          <a:noFill/>
          <a:ln w="9525">
            <a:noFill/>
          </a:ln>
        </p:spPr>
        <p:txBody>
          <a:bodyPr lIns="66306" tIns="33174" rIns="66306" bIns="33174">
            <a:spAutoFit/>
          </a:bodyPr>
          <a:lstStyle/>
          <a:p>
            <a:pPr algn="ctr" defTabSz="815334">
              <a:spcBef>
                <a:spcPct val="50000"/>
              </a:spcBef>
              <a:defRPr/>
            </a:pPr>
            <a:r>
              <a:rPr lang="en-US" altLang="zh-CN" sz="3200" dirty="0">
                <a:solidFill>
                  <a:prstClr val="black"/>
                </a:solidFill>
                <a:latin typeface="Arial-Rounded" panose="020B0500000000000000" pitchFamily="34" charset="0"/>
                <a:ea typeface="SimSun" panose="02010600030101010101" pitchFamily="2" charset="-122"/>
                <a:cs typeface="Arial-Rounded" panose="020B0500000000000000" pitchFamily="34" charset="0"/>
              </a:rPr>
              <a:t>Trả lời câu hỏi kể chuyện theo tranh qua trò chơi “Hộp quà bí ẩn”</a:t>
            </a:r>
          </a:p>
        </p:txBody>
      </p:sp>
      <p:sp>
        <p:nvSpPr>
          <p:cNvPr id="8200" name="文本框 8199"/>
          <p:cNvSpPr txBox="1"/>
          <p:nvPr/>
        </p:nvSpPr>
        <p:spPr>
          <a:xfrm>
            <a:off x="406400" y="2209801"/>
            <a:ext cx="3352800" cy="640715"/>
          </a:xfrm>
          <a:prstGeom prst="rect">
            <a:avLst/>
          </a:prstGeom>
          <a:noFill/>
          <a:ln w="9525">
            <a:noFill/>
          </a:ln>
        </p:spPr>
        <p:txBody>
          <a:bodyPr lIns="66306" tIns="33174" rIns="66306" bIns="33174">
            <a:spAutoFit/>
          </a:bodyPr>
          <a:lstStyle/>
          <a:p>
            <a:pPr algn="ctr" defTabSz="815334">
              <a:spcBef>
                <a:spcPct val="50000"/>
              </a:spcBef>
              <a:defRPr/>
            </a:pPr>
            <a:r>
              <a:rPr lang="en-US" altLang="zh-CN" sz="3700" dirty="0">
                <a:solidFill>
                  <a:prstClr val="black"/>
                </a:solidFill>
                <a:latin typeface="Arial-Rounded" panose="020B0500000000000000" pitchFamily="34" charset="0"/>
                <a:ea typeface="SimSun" panose="02010600030101010101" pitchFamily="2" charset="-122"/>
                <a:cs typeface="Arial-Rounded" panose="020B0500000000000000" pitchFamily="34" charset="0"/>
              </a:rPr>
              <a:t>Cùng bạn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2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376" tIns="45718" rIns="91376" bIns="45718" anchor="ctr" anchorCtr="0"/>
          <a:lstStyle/>
          <a:p>
            <a:pPr algn="ctr" defTabSz="685286">
              <a:defRPr/>
            </a:pPr>
            <a:endParaRPr dirty="0">
              <a:solidFill>
                <a:srgbClr val="FFFFFF"/>
              </a:solidFill>
              <a:latin typeface="Calibri" panose="020F0502020204030204" charset="0"/>
            </a:endParaRPr>
          </a:p>
        </p:txBody>
      </p:sp>
      <p:sp>
        <p:nvSpPr>
          <p:cNvPr id="23555" name="Rectangle 29"/>
          <p:cNvSpPr/>
          <p:nvPr/>
        </p:nvSpPr>
        <p:spPr>
          <a:xfrm>
            <a:off x="0" y="5156203"/>
            <a:ext cx="12192000" cy="1140884"/>
          </a:xfrm>
          <a:prstGeom prst="rect">
            <a:avLst/>
          </a:prstGeom>
          <a:blipFill rotWithShape="1">
            <a:blip r:embed="rId3"/>
          </a:blipFill>
          <a:ln w="12700">
            <a:noFill/>
          </a:ln>
        </p:spPr>
        <p:txBody>
          <a:bodyPr lIns="91376" tIns="45718" rIns="91376" bIns="45718" anchor="ctr" anchorCtr="0"/>
          <a:lstStyle/>
          <a:p>
            <a:pPr algn="ctr" defTabSz="685286">
              <a:defRPr/>
            </a:pPr>
            <a:endParaRPr dirty="0">
              <a:solidFill>
                <a:srgbClr val="FFFFFF"/>
              </a:solidFill>
              <a:latin typeface="Calibri" panose="020F0502020204030204" charset="0"/>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7"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6"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5" y="931336"/>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54" y="931336"/>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42"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3"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9"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826"/>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826"/>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42"/>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76"/>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376" tIns="45718" rIns="91376" bIns="45718" anchor="ctr" anchorCtr="0"/>
          <a:lstStyle/>
          <a:p>
            <a:pPr algn="ctr" defTabSz="685286">
              <a:defRPr/>
            </a:pPr>
            <a:endParaRPr dirty="0">
              <a:solidFill>
                <a:srgbClr val="FFFFFF"/>
              </a:solidFill>
              <a:latin typeface="Calibri" panose="020F0502020204030204" charset="0"/>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lIns="91376" tIns="45718" rIns="91376" bIns="45718" anchor="ctr" anchorCtr="0"/>
          <a:lstStyle/>
          <a:p>
            <a:pPr>
              <a:defRPr/>
            </a:pPr>
            <a:endParaRPr sz="2400" dirty="0">
              <a:solidFill>
                <a:prstClr val="black"/>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TotalTime>
  <Words>324</Words>
  <Application>Microsoft Office PowerPoint</Application>
  <PresentationFormat>Widescreen</PresentationFormat>
  <Paragraphs>52</Paragraphs>
  <Slides>20</Slides>
  <Notes>15</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20</vt:i4>
      </vt:variant>
    </vt:vector>
  </HeadingPairs>
  <TitlesOfParts>
    <vt:vector size="41" baseType="lpstr">
      <vt:lpstr>Microsoft YaHei</vt:lpstr>
      <vt:lpstr>宋体</vt:lpstr>
      <vt:lpstr>宋体</vt:lpstr>
      <vt:lpstr>.VnArial</vt:lpstr>
      <vt:lpstr>.VnAvant</vt:lpstr>
      <vt:lpstr>Arial</vt:lpstr>
      <vt:lpstr>Arial-Rounded</vt:lpstr>
      <vt:lpstr>Calibri</vt:lpstr>
      <vt:lpstr>Calibri Light</vt:lpstr>
      <vt:lpstr>等线</vt:lpstr>
      <vt:lpstr>Tahoma</vt:lpstr>
      <vt:lpstr>Times New Roman</vt:lpstr>
      <vt:lpstr>UTM Avo</vt:lpstr>
      <vt:lpstr>3_Office Theme</vt:lpstr>
      <vt:lpstr>Office 主题</vt:lpstr>
      <vt:lpstr>6_Office Theme</vt:lpstr>
      <vt:lpstr>7_Office Theme</vt:lpstr>
      <vt:lpstr>5_Office Theme</vt:lpstr>
      <vt:lpstr>1_Office Theme</vt:lpstr>
      <vt:lpstr>2_Office Theme</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Administrator</dc:creator>
  <cp:lastModifiedBy>Admin</cp:lastModifiedBy>
  <cp:revision>48</cp:revision>
  <dcterms:created xsi:type="dcterms:W3CDTF">2021-05-25T09:40:38Z</dcterms:created>
  <dcterms:modified xsi:type="dcterms:W3CDTF">2024-10-29T01:59:06Z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