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8" r:id="rId1"/>
    <p:sldMasterId id="2147483706" r:id="rId2"/>
    <p:sldMasterId id="2147483718" r:id="rId3"/>
  </p:sldMasterIdLst>
  <p:notesMasterIdLst>
    <p:notesMasterId r:id="rId14"/>
  </p:notesMasterIdLst>
  <p:sldIdLst>
    <p:sldId id="289" r:id="rId4"/>
    <p:sldId id="279" r:id="rId5"/>
    <p:sldId id="282" r:id="rId6"/>
    <p:sldId id="283" r:id="rId7"/>
    <p:sldId id="284" r:id="rId8"/>
    <p:sldId id="285" r:id="rId9"/>
    <p:sldId id="287" r:id="rId10"/>
    <p:sldId id="286" r:id="rId11"/>
    <p:sldId id="281" r:id="rId12"/>
    <p:sldId id="28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62" autoAdjust="0"/>
    <p:restoredTop sz="94854" autoAdjust="0"/>
  </p:normalViewPr>
  <p:slideViewPr>
    <p:cSldViewPr snapToGrid="0">
      <p:cViewPr varScale="1">
        <p:scale>
          <a:sx n="61" d="100"/>
          <a:sy n="61" d="100"/>
        </p:scale>
        <p:origin x="11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28/10/2024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610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28/10/2024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6667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28/10/2024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3850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28/10/2024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1323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28/10/2024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235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28/10/2024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0002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28/10/2024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9307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28/10/2024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292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28/10/2024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9787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28/10/2024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0061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28/10/2024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842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28/10/2024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55813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28/10/2024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9553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28/10/2024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805215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28/10/2024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752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28/10/2024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226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28/10/2024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9778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290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28/10/2024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488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8B01E-0001-95DE-A075-4BEE09D98E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C051AB-C775-ABF7-3627-ACB522CC91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attachment">
            <a:extLst>
              <a:ext uri="{FF2B5EF4-FFF2-40B4-BE49-F238E27FC236}">
                <a16:creationId xmlns:a16="http://schemas.microsoft.com/office/drawing/2014/main" id="{EEB67B2B-21CF-FA07-B229-59407C6ED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1598"/>
            <a:ext cx="12303890" cy="692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900348-7D50-948E-C953-6779C2A154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265471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D42B5C5-C6C9-F065-014E-40080223A666}"/>
              </a:ext>
            </a:extLst>
          </p:cNvPr>
          <p:cNvSpPr txBox="1">
            <a:spLocks/>
          </p:cNvSpPr>
          <p:nvPr/>
        </p:nvSpPr>
        <p:spPr>
          <a:xfrm>
            <a:off x="2405470" y="1602689"/>
            <a:ext cx="7381060" cy="1445623"/>
          </a:xfrm>
        </p:spPr>
        <p:txBody>
          <a:bodyPr anchor="b">
            <a:normAutofit fontScale="92500"/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9pPr>
          </a:lstStyle>
          <a:p>
            <a:r>
              <a:rPr lang="en-US" sz="4800" b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 mừng các em đến với </a:t>
            </a:r>
            <a:r>
              <a:rPr lang="vi-VN" sz="4800" b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Tiếng Việt - Lớp 2</a:t>
            </a:r>
            <a:endParaRPr lang="en-US" altLang="vi-VN" sz="4800" b="1" dirty="0">
              <a:solidFill>
                <a:srgbClr val="0070C0"/>
              </a:solidFill>
              <a:latin typeface="Arial-Rounded" panose="020B0500000000000000" charset="0"/>
              <a:cs typeface="Arial-Rounded" panose="020B0500000000000000" charset="0"/>
              <a:sym typeface="+mn-e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AE2B3C-9CB6-2C44-42F9-409488A2F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460" y="3214411"/>
            <a:ext cx="3286125" cy="3909060"/>
          </a:xfrm>
          <a:prstGeom prst="rect">
            <a:avLst/>
          </a:prstGeom>
        </p:spPr>
      </p:pic>
      <p:sp>
        <p:nvSpPr>
          <p:cNvPr id="8" name="Text Box 5">
            <a:extLst>
              <a:ext uri="{FF2B5EF4-FFF2-40B4-BE49-F238E27FC236}">
                <a16:creationId xmlns:a16="http://schemas.microsoft.com/office/drawing/2014/main" id="{96D7C006-D432-932A-D3A8-544EBB97CACE}"/>
              </a:ext>
            </a:extLst>
          </p:cNvPr>
          <p:cNvSpPr txBox="1"/>
          <p:nvPr/>
        </p:nvSpPr>
        <p:spPr>
          <a:xfrm>
            <a:off x="64770" y="6755171"/>
            <a:ext cx="3696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Bản quyền thuộc về: FB Hương Thảo</a:t>
            </a:r>
          </a:p>
        </p:txBody>
      </p:sp>
      <p:pic>
        <p:nvPicPr>
          <p:cNvPr id="9" name="Picture 2" descr="attachment">
            <a:extLst>
              <a:ext uri="{FF2B5EF4-FFF2-40B4-BE49-F238E27FC236}">
                <a16:creationId xmlns:a16="http://schemas.microsoft.com/office/drawing/2014/main" id="{CA8638C6-E5CE-A834-AE32-F6CB0AF47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1598"/>
            <a:ext cx="12303890" cy="692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attachment">
            <a:extLst>
              <a:ext uri="{FF2B5EF4-FFF2-40B4-BE49-F238E27FC236}">
                <a16:creationId xmlns:a16="http://schemas.microsoft.com/office/drawing/2014/main" id="{971E124A-10AF-7431-5900-BC5E6F879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1598"/>
            <a:ext cx="12303890" cy="692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WordArt 3">
            <a:extLst>
              <a:ext uri="{FF2B5EF4-FFF2-40B4-BE49-F238E27FC236}">
                <a16:creationId xmlns:a16="http://schemas.microsoft.com/office/drawing/2014/main" id="{FEB1EC6A-C1B6-2B9B-77A0-55E1310F828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2275" y="1096745"/>
            <a:ext cx="10159340" cy="6316564"/>
          </a:xfrm>
          <a:prstGeom prst="rect">
            <a:avLst/>
          </a:prstGeom>
        </p:spPr>
        <p:txBody>
          <a:bodyPr spcFirstLastPara="1" wrap="none" lIns="91438" tIns="45719" rIns="91438" bIns="45719" numCol="1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 defTabSz="914400"/>
            <a:r>
              <a:rPr lang="en-US" sz="4500" b="1" dirty="0"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BÀI GIẢNG ĐIỆN TỬ </a:t>
            </a:r>
          </a:p>
        </p:txBody>
      </p:sp>
      <p:sp>
        <p:nvSpPr>
          <p:cNvPr id="12" name="WordArt 4" descr="p2_002">
            <a:extLst>
              <a:ext uri="{FF2B5EF4-FFF2-40B4-BE49-F238E27FC236}">
                <a16:creationId xmlns:a16="http://schemas.microsoft.com/office/drawing/2014/main" id="{F8DFF7AB-D703-D62F-DCC8-2CF22F7F52A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637345" y="2567799"/>
            <a:ext cx="4946216" cy="1812472"/>
          </a:xfrm>
          <a:prstGeom prst="rect">
            <a:avLst/>
          </a:prstGeom>
        </p:spPr>
        <p:txBody>
          <a:bodyPr wrap="none" lIns="91438" tIns="45719" rIns="91438" bIns="45719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/>
            <a:r>
              <a:rPr lang="vi-VN" sz="28700" b="1" kern="10" dirty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blipFill dpi="0" rotWithShape="0">
                  <a:blip r:embed="rId5">
                    <a:alphaModFix amt="95000"/>
                  </a:blip>
                  <a:srcRect/>
                  <a:stretch>
                    <a:fillRect/>
                  </a:stretch>
                </a:blip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M</a:t>
            </a:r>
            <a:r>
              <a:rPr lang="en-US" sz="28700" b="1" kern="10" dirty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blipFill dpi="0" rotWithShape="0">
                  <a:blip r:embed="rId5">
                    <a:alphaModFix amt="95000"/>
                  </a:blip>
                  <a:srcRect/>
                  <a:stretch>
                    <a:fillRect/>
                  </a:stretch>
                </a:blip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ÔN</a:t>
            </a:r>
            <a:r>
              <a:rPr lang="vi-VN" sz="28700" b="1" kern="10" dirty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blipFill dpi="0" rotWithShape="0">
                  <a:blip r:embed="rId5">
                    <a:alphaModFix amt="95000"/>
                  </a:blip>
                  <a:srcRect/>
                  <a:stretch>
                    <a:fillRect/>
                  </a:stretch>
                </a:blip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28700" b="1" kern="10" dirty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blipFill dpi="0" rotWithShape="0">
                  <a:blip r:embed="rId5">
                    <a:alphaModFix amt="95000"/>
                  </a:blip>
                  <a:srcRect/>
                  <a:stretch>
                    <a:fillRect/>
                  </a:stretch>
                </a:blip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TIẾNG VIỆT</a:t>
            </a:r>
            <a:r>
              <a:rPr lang="vi-VN" sz="28700" b="1" kern="10" dirty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blipFill dpi="0" rotWithShape="0">
                  <a:blip r:embed="rId5">
                    <a:alphaModFix amt="95000"/>
                  </a:blip>
                  <a:srcRect/>
                  <a:stretch>
                    <a:fillRect/>
                  </a:stretch>
                </a:blip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  <a:p>
            <a:pPr algn="ctr" defTabSz="914400"/>
            <a:r>
              <a:rPr lang="en-US" sz="41300" b="1" kern="10" dirty="0" err="1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Viết</a:t>
            </a:r>
            <a:r>
              <a:rPr lang="en-US" sz="41300" b="1" kern="10" dirty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41300" b="1" kern="10" dirty="0" err="1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Chữ</a:t>
            </a:r>
            <a:r>
              <a:rPr lang="en-US" sz="41300" b="1" kern="10" dirty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1300" b="1" kern="10" dirty="0" err="1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hoa</a:t>
            </a:r>
            <a:r>
              <a:rPr lang="en-US" sz="41300" b="1" kern="10" dirty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G </a:t>
            </a:r>
          </a:p>
          <a:p>
            <a:pPr algn="ctr" defTabSz="914400"/>
            <a:r>
              <a:rPr lang="vi-VN" sz="34400" b="1" kern="10" dirty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Lớp : 2</a:t>
            </a:r>
            <a:r>
              <a:rPr lang="en-US" sz="34400" b="1" kern="10" dirty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D</a:t>
            </a:r>
          </a:p>
        </p:txBody>
      </p:sp>
      <p:sp>
        <p:nvSpPr>
          <p:cNvPr id="13" name="WordArt 5">
            <a:extLst>
              <a:ext uri="{FF2B5EF4-FFF2-40B4-BE49-F238E27FC236}">
                <a16:creationId xmlns:a16="http://schemas.microsoft.com/office/drawing/2014/main" id="{E1EF048E-8659-1392-ADE9-0DBCDD4B8A2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81400" y="4380271"/>
            <a:ext cx="5486400" cy="1371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lIns="91438" tIns="45719" rIns="91438" bIns="45719" numCol="1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 defTabSz="914400"/>
            <a:r>
              <a:rPr lang="vi-VN" sz="1425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2A0DA3"/>
                </a:solidFill>
                <a:latin typeface="Times New Roman"/>
                <a:cs typeface="Times New Roman"/>
              </a:rPr>
              <a:t>Người thực hiện : </a:t>
            </a:r>
            <a:r>
              <a:rPr lang="en-US" sz="1425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2A0DA3"/>
                </a:solidFill>
                <a:latin typeface="Times New Roman"/>
                <a:cs typeface="Times New Roman"/>
              </a:rPr>
              <a:t>Vũ </a:t>
            </a:r>
            <a:r>
              <a:rPr lang="en-US" sz="1425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2A0DA3"/>
                </a:solidFill>
                <a:latin typeface="Times New Roman"/>
                <a:cs typeface="Times New Roman"/>
              </a:rPr>
              <a:t>Thị</a:t>
            </a:r>
            <a:r>
              <a:rPr lang="en-US" sz="1425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2A0DA3"/>
                </a:solidFill>
                <a:latin typeface="Times New Roman"/>
                <a:cs typeface="Times New Roman"/>
              </a:rPr>
              <a:t> Kim Oanh</a:t>
            </a:r>
            <a:endParaRPr lang="vi-VN" sz="1425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 defTabSz="914400"/>
            <a:r>
              <a:rPr lang="vi-VN" sz="1425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Đơn vị : Trường </a:t>
            </a:r>
            <a:r>
              <a:rPr lang="en-US" sz="1425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</a:t>
            </a:r>
            <a:r>
              <a:rPr lang="vi-VN" sz="1425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iểu học Quốc Tuấn</a:t>
            </a:r>
            <a:endParaRPr lang="en-US" sz="1425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24DC5A65-90F6-2A58-A7BF-52701EF921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7107" y="5799631"/>
            <a:ext cx="2569930" cy="369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8" tIns="45719" rIns="91438" bIns="45719">
            <a:spAutoFit/>
          </a:bodyPr>
          <a:lstStyle/>
          <a:p>
            <a:pPr defTabSz="914400"/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2024 - 2025</a:t>
            </a:r>
          </a:p>
        </p:txBody>
      </p:sp>
    </p:spTree>
    <p:extLst>
      <p:ext uri="{BB962C8B-B14F-4D97-AF65-F5344CB8AC3E}">
        <p14:creationId xmlns:p14="http://schemas.microsoft.com/office/powerpoint/2010/main" val="2368594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78FC1-288D-E681-C27E-BFEEA3192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47AE0-705A-76BE-7DC3-951BE176FB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87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A65D6C-0E92-46B0-A601-0C519907D9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</p:cSld>
  <p:clrMapOvr>
    <a:masterClrMapping/>
  </p:clrMapOvr>
  <p:transition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6400657-0021-AA97-95D5-3BF7C5ED642B}"/>
              </a:ext>
            </a:extLst>
          </p:cNvPr>
          <p:cNvSpPr txBox="1"/>
          <p:nvPr/>
        </p:nvSpPr>
        <p:spPr>
          <a:xfrm>
            <a:off x="2349062" y="2105561"/>
            <a:ext cx="631294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23710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y thơm tay ngoan beat chuẩn">
            <a:hlinkClick r:id="" action="ppaction://media"/>
            <a:extLst>
              <a:ext uri="{FF2B5EF4-FFF2-40B4-BE49-F238E27FC236}">
                <a16:creationId xmlns:a16="http://schemas.microsoft.com/office/drawing/2014/main" id="{FDC00114-6C8C-3D01-F830-1185F0CB9F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4" y="98425"/>
            <a:ext cx="12093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01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939CF0D-A43E-7813-7EF0-6942D1110FBA}"/>
              </a:ext>
            </a:extLst>
          </p:cNvPr>
          <p:cNvSpPr txBox="1"/>
          <p:nvPr/>
        </p:nvSpPr>
        <p:spPr>
          <a:xfrm>
            <a:off x="3011214" y="2333296"/>
            <a:ext cx="58174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47643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AD19FA-0284-E146-D79B-3438C6C8C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820" y="666749"/>
            <a:ext cx="3085773" cy="49770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3B4F43-96EF-6FBF-316B-EB651C97880D}"/>
              </a:ext>
            </a:extLst>
          </p:cNvPr>
          <p:cNvSpPr txBox="1"/>
          <p:nvPr/>
        </p:nvSpPr>
        <p:spPr>
          <a:xfrm>
            <a:off x="4603531" y="1592317"/>
            <a:ext cx="657422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li?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ô?</a:t>
            </a:r>
          </a:p>
          <a:p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9919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0D5A3F7">
            <a:hlinkClick r:id="" action="ppaction://media"/>
            <a:extLst>
              <a:ext uri="{FF2B5EF4-FFF2-40B4-BE49-F238E27FC236}">
                <a16:creationId xmlns:a16="http://schemas.microsoft.com/office/drawing/2014/main" id="{F5A903CD-1C1D-CF6E-24F4-6779AD40BF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48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0C24DC-D280-027F-AF9F-D37C3FEFF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386" y="1297825"/>
            <a:ext cx="2017986" cy="38031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4772EE-F1AB-6310-EC4F-391902CFDAEC}"/>
              </a:ext>
            </a:extLst>
          </p:cNvPr>
          <p:cNvSpPr txBox="1"/>
          <p:nvPr/>
        </p:nvSpPr>
        <p:spPr>
          <a:xfrm>
            <a:off x="4603531" y="1592317"/>
            <a:ext cx="65742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li?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ô?</a:t>
            </a:r>
          </a:p>
        </p:txBody>
      </p:sp>
    </p:spTree>
    <p:extLst>
      <p:ext uri="{BB962C8B-B14F-4D97-AF65-F5344CB8AC3E}">
        <p14:creationId xmlns:p14="http://schemas.microsoft.com/office/powerpoint/2010/main" val="218280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955165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968068" y="2915285"/>
            <a:ext cx="10919132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Gần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mực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thì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đen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gần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đèn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thì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sáng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Viết từ ứng dụng</a:t>
            </a: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115</Words>
  <Application>Microsoft Office PowerPoint</Application>
  <PresentationFormat>Widescreen</PresentationFormat>
  <Paragraphs>19</Paragraphs>
  <Slides>10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Arial</vt:lpstr>
      <vt:lpstr>Arial-Rounded</vt:lpstr>
      <vt:lpstr>Calibri</vt:lpstr>
      <vt:lpstr>Calibri Light</vt:lpstr>
      <vt:lpstr>HP001 4 hàng</vt:lpstr>
      <vt:lpstr>Times New Roman</vt:lpstr>
      <vt:lpstr>Trebuchet MS</vt:lpstr>
      <vt:lpstr>Wingdings 3</vt:lpstr>
      <vt:lpstr>3_Office Theme</vt:lpstr>
      <vt:lpstr>6_Office Theme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Administrator</cp:lastModifiedBy>
  <cp:revision>18</cp:revision>
  <dcterms:created xsi:type="dcterms:W3CDTF">2021-05-25T09:40:38Z</dcterms:created>
  <dcterms:modified xsi:type="dcterms:W3CDTF">2024-10-28T08:30:37Z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