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88" r:id="rId2"/>
    <p:sldId id="281" r:id="rId3"/>
    <p:sldId id="283" r:id="rId4"/>
    <p:sldId id="273" r:id="rId5"/>
    <p:sldId id="257" r:id="rId6"/>
    <p:sldId id="274" r:id="rId7"/>
    <p:sldId id="284" r:id="rId8"/>
    <p:sldId id="287" r:id="rId9"/>
    <p:sldId id="275" r:id="rId10"/>
    <p:sldId id="286" r:id="rId11"/>
    <p:sldId id="276" r:id="rId12"/>
    <p:sldId id="259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90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57E71-92F7-4681-BDFE-B9068E97D5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012D4-C627-41C8-8F43-A8A8AE4B49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12D4-C627-41C8-8F43-A8A8AE4B494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-132159"/>
            <a:ext cx="9144000" cy="51435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2051" name="Picture 5" descr="DOVE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79">
            <a:off x="5630467" y="2692005"/>
            <a:ext cx="1663303" cy="118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DOVE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79">
            <a:off x="2228850" y="2228851"/>
            <a:ext cx="1466850" cy="15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114801"/>
            <a:ext cx="5715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171950"/>
            <a:ext cx="857250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71451"/>
            <a:ext cx="5715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34555"/>
            <a:ext cx="5715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000250"/>
            <a:ext cx="1143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 descr="Picture56"/>
          <p:cNvPicPr>
            <a:picLocks noChangeAspect="1" noChangeArrowheads="1" noCrop="1"/>
          </p:cNvPicPr>
          <p:nvPr/>
        </p:nvPicPr>
        <p:blipFill>
          <a:blip r:embed="rId4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343150"/>
            <a:ext cx="1371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5" descr="DOVE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2759">
            <a:off x="1469018" y="416938"/>
            <a:ext cx="1418035" cy="133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4" descr="J0124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1455" y="2805544"/>
            <a:ext cx="21145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8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28801"/>
            <a:ext cx="1428750" cy="139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9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"/>
            <a:ext cx="5715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54;p13"/>
          <p:cNvSpPr txBox="1">
            <a:spLocks/>
          </p:cNvSpPr>
          <p:nvPr/>
        </p:nvSpPr>
        <p:spPr>
          <a:xfrm>
            <a:off x="1143001" y="285751"/>
            <a:ext cx="6841405" cy="1486361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b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Trường: TH Quốc Tuấn</a:t>
            </a:r>
          </a:p>
          <a:p>
            <a:r>
              <a:rPr lang="en-GB" sz="4500" b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GV: Mai Thu Hương</a:t>
            </a:r>
          </a:p>
          <a:p>
            <a:r>
              <a:rPr lang="en-GB" sz="4500" b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Lớp: 1A</a:t>
            </a:r>
            <a:endParaRPr lang="en-GB" sz="45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J0124039">
            <a:extLst>
              <a:ext uri="{FF2B5EF4-FFF2-40B4-BE49-F238E27FC236}">
                <a16:creationId xmlns:a16="http://schemas.microsoft.com/office/drawing/2014/main" id="{38660DC5-9789-DD3D-2036-2C3CE29B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9055" y="-281318"/>
            <a:ext cx="21145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J0124039">
            <a:extLst>
              <a:ext uri="{FF2B5EF4-FFF2-40B4-BE49-F238E27FC236}">
                <a16:creationId xmlns:a16="http://schemas.microsoft.com/office/drawing/2014/main" id="{1A645CDC-F6B7-11F7-90AF-DC073DC7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25" y="2725239"/>
            <a:ext cx="2114550" cy="228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J0124039">
            <a:extLst>
              <a:ext uri="{FF2B5EF4-FFF2-40B4-BE49-F238E27FC236}">
                <a16:creationId xmlns:a16="http://schemas.microsoft.com/office/drawing/2014/main" id="{75D4A012-E260-6022-A944-FE5AA1E5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921" y="-98714"/>
            <a:ext cx="21145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91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I NGƯỜI BẠN VÀ CON GẤU - KỂ CHUYỆN LỚP 1 - BÀI 40 - KẾT NỐI TRI THỨC - Nguồn_ Hành trang số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0646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28" y="432303"/>
            <a:ext cx="4343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96778"/>
            <a:ext cx="449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27" y="2686050"/>
            <a:ext cx="43423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1" y="2759553"/>
            <a:ext cx="4343400" cy="169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D:\GA LƠP 1\GA PP TV LƠP 1\GIÁO ÁN PP TV\ẢNH 61\screenshot_16258414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25" y="3678"/>
            <a:ext cx="5457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FBF165-E3F0-9FAB-FC34-AA56A8B08FA5}"/>
              </a:ext>
            </a:extLst>
          </p:cNvPr>
          <p:cNvSpPr txBox="1"/>
          <p:nvPr/>
        </p:nvSpPr>
        <p:spPr>
          <a:xfrm>
            <a:off x="109721" y="2190750"/>
            <a:ext cx="40879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2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người bạn đi đâu?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5930B-812F-6275-9F3F-FA72B3CF2354}"/>
              </a:ext>
            </a:extLst>
          </p:cNvPr>
          <p:cNvSpPr txBox="1"/>
          <p:nvPr/>
        </p:nvSpPr>
        <p:spPr>
          <a:xfrm>
            <a:off x="4343401" y="2186285"/>
            <a:ext cx="487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2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 làm gì khi nhìn thấy con gấu?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FE6EF-5B03-0DE6-E1FB-70A9D05D79C9}"/>
              </a:ext>
            </a:extLst>
          </p:cNvPr>
          <p:cNvSpPr txBox="1"/>
          <p:nvPr/>
        </p:nvSpPr>
        <p:spPr>
          <a:xfrm>
            <a:off x="140099" y="4365722"/>
            <a:ext cx="40879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2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 sao con gấu bỏ đi?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E70352-EE2B-B4E8-901D-03D0F9B96AB3}"/>
              </a:ext>
            </a:extLst>
          </p:cNvPr>
          <p:cNvSpPr txBox="1"/>
          <p:nvPr/>
        </p:nvSpPr>
        <p:spPr>
          <a:xfrm>
            <a:off x="4542138" y="4406901"/>
            <a:ext cx="40879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2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 đã nói gì với con gấu?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4351"/>
            <a:ext cx="4343400" cy="225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85776"/>
            <a:ext cx="4495800" cy="225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00350"/>
            <a:ext cx="44196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2759553"/>
            <a:ext cx="4419600" cy="238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0"/>
            <a:ext cx="25812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GA LƠP 1\GA PP TV LƠP 1\GIÁO ÁN PP TV\ẢNH 61\screenshot_162584141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00" y="20660"/>
            <a:ext cx="5131401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76200" y="209550"/>
            <a:ext cx="5105400" cy="4724401"/>
            <a:chOff x="5368968" y="292790"/>
            <a:chExt cx="5891032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449241" y="1270236"/>
              <a:ext cx="2025649" cy="674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mía</a:t>
              </a:r>
              <a:endPara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50475"/>
              <a:ext cx="2025647" cy="74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khóm</a:t>
              </a:r>
              <a:endPara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21437" y="1334799"/>
              <a:ext cx="2172471" cy="674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32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lưa</a:t>
              </a:r>
              <a:r>
                <a:rPr lang="en-US" sz="32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thưa</a:t>
              </a:r>
              <a:endParaRPr lang="vi-VN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55078"/>
              <a:ext cx="2025647" cy="74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khám</a:t>
              </a:r>
              <a:endPara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368968" y="3553045"/>
              <a:ext cx="2366005" cy="74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che</a:t>
              </a:r>
              <a:r>
                <a:rPr lang="en-GB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rèm</a:t>
              </a:r>
              <a:endPara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93947"/>
              <a:ext cx="2025649" cy="674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nồm</a:t>
              </a:r>
              <a:endPara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1184"/>
              <a:ext cx="2025649" cy="674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bến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đò</a:t>
              </a:r>
              <a:endPara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845365" y="3435278"/>
              <a:ext cx="2171288" cy="74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chùm</a:t>
              </a:r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vải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841646" y="3458998"/>
            <a:ext cx="2028009" cy="477611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6" y="1118549"/>
            <a:ext cx="371475" cy="24646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5" y="1322141"/>
            <a:ext cx="371475" cy="2464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4" y="1025594"/>
            <a:ext cx="371475" cy="2464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4" y="912099"/>
            <a:ext cx="535781" cy="6697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57" y="1996017"/>
            <a:ext cx="1441759" cy="1137771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0600" y="668721"/>
            <a:ext cx="649008" cy="486756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5111771" y="2258350"/>
            <a:ext cx="483655" cy="132378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9" action="ppaction://hlinksldjump"/>
          </p:cNvPr>
          <p:cNvSpPr/>
          <p:nvPr/>
        </p:nvSpPr>
        <p:spPr>
          <a:xfrm rot="5400000">
            <a:off x="5422974" y="2541320"/>
            <a:ext cx="625832" cy="785974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72251" y="57150"/>
            <a:ext cx="4695549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4.44444E-6 L -3.88889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86"/>
            <a:ext cx="9144000" cy="51744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41"/>
            <a:ext cx="2362200" cy="71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428750"/>
            <a:ext cx="895321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36994"/>
            <a:ext cx="9143999" cy="518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858982" y="-5821"/>
            <a:ext cx="1156854" cy="11428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" name="Oval 4"/>
          <p:cNvSpPr/>
          <p:nvPr/>
        </p:nvSpPr>
        <p:spPr>
          <a:xfrm>
            <a:off x="2743200" y="248756"/>
            <a:ext cx="1025236" cy="11051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Oval 5"/>
          <p:cNvSpPr/>
          <p:nvPr/>
        </p:nvSpPr>
        <p:spPr>
          <a:xfrm>
            <a:off x="4572000" y="-21407"/>
            <a:ext cx="1143001" cy="11428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Oval 6"/>
          <p:cNvSpPr/>
          <p:nvPr/>
        </p:nvSpPr>
        <p:spPr>
          <a:xfrm>
            <a:off x="7467600" y="419462"/>
            <a:ext cx="1156854" cy="11616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310851" y="1981828"/>
            <a:ext cx="1156854" cy="11428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Oval 8"/>
          <p:cNvSpPr/>
          <p:nvPr/>
        </p:nvSpPr>
        <p:spPr>
          <a:xfrm>
            <a:off x="3505200" y="2114550"/>
            <a:ext cx="1156854" cy="12119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Oval 9"/>
          <p:cNvSpPr/>
          <p:nvPr/>
        </p:nvSpPr>
        <p:spPr>
          <a:xfrm>
            <a:off x="6076952" y="1168058"/>
            <a:ext cx="1009648" cy="10988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Oval 10"/>
          <p:cNvSpPr/>
          <p:nvPr/>
        </p:nvSpPr>
        <p:spPr>
          <a:xfrm>
            <a:off x="1752600" y="3288251"/>
            <a:ext cx="990600" cy="10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Oval 11"/>
          <p:cNvSpPr/>
          <p:nvPr/>
        </p:nvSpPr>
        <p:spPr>
          <a:xfrm>
            <a:off x="5167745" y="3146118"/>
            <a:ext cx="1156854" cy="1102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Oval 12"/>
          <p:cNvSpPr/>
          <p:nvPr/>
        </p:nvSpPr>
        <p:spPr>
          <a:xfrm>
            <a:off x="7162800" y="2876550"/>
            <a:ext cx="1129146" cy="11114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4" grpId="2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141" y="1657350"/>
            <a:ext cx="8941143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40" y="114300"/>
            <a:ext cx="8941144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895350"/>
            <a:ext cx="891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9421"/>
            <a:ext cx="1514686" cy="6001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8873067" y="97155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915400" y="97155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682067" y="241935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724400" y="241935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577840" y="310515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627511" y="310515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12970" y="386715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51352" y="386715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7"/>
            <a:ext cx="9144000" cy="515219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51" y="553351"/>
            <a:ext cx="3930344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4182" y="524776"/>
            <a:ext cx="4138991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1" y="2737118"/>
            <a:ext cx="3852595" cy="204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718371"/>
            <a:ext cx="3821421" cy="206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0"/>
            <a:ext cx="25812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D:\GA LƠP 1\GA PP TV LƠP 1\GIÁO ÁN PP TV\ẢNH 61\screenshot_162584141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7150"/>
            <a:ext cx="5457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</TotalTime>
  <Words>107</Words>
  <Application>Microsoft Office PowerPoint</Application>
  <PresentationFormat>On-screen Show (16:9)</PresentationFormat>
  <Paragraphs>20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Arial-Rounded</vt:lpstr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STD_HUONG</cp:lastModifiedBy>
  <cp:revision>48</cp:revision>
  <dcterms:created xsi:type="dcterms:W3CDTF">2020-08-12T11:52:00Z</dcterms:created>
  <dcterms:modified xsi:type="dcterms:W3CDTF">2024-11-04T11:51:05Z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F4BB5FE1E3194B8793CC4EC36EB111BB</vt:lpwstr>
  </property>
  <property fmtid="{D5CDD505-2E9C-101B-9397-08002B2CF9AE}" pid="3" name="KSOProductBuildVer">
    <vt:lpwstr>1033-11.2.0.11380</vt:lpwstr>
  </property>
</Properties>
</file>