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4" r:id="rId2"/>
    <p:sldId id="285" r:id="rId3"/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embeddedFontLst>
    <p:embeddedFont>
      <p:font typeface="VNI-Avo" panose="020B0604020202020204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7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-176212"/>
            <a:ext cx="12192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051" name="Picture 5" descr="DOVE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879">
            <a:off x="7507289" y="3589339"/>
            <a:ext cx="2217737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DOVE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879">
            <a:off x="2971800" y="2971801"/>
            <a:ext cx="19558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86401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562600"/>
            <a:ext cx="11430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1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12739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152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2" descr="Picture56"/>
          <p:cNvPicPr>
            <a:picLocks noChangeAspect="1" noChangeArrowheads="1" noCrop="1"/>
          </p:cNvPicPr>
          <p:nvPr/>
        </p:nvPicPr>
        <p:blipFill>
          <a:blip r:embed="rId4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1828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5" descr="DOVE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52759">
            <a:off x="1958690" y="555917"/>
            <a:ext cx="1890713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4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8607" y="3740725"/>
            <a:ext cx="2819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8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438401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9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Google Shape;54;p13"/>
          <p:cNvSpPr txBox="1">
            <a:spLocks/>
          </p:cNvSpPr>
          <p:nvPr/>
        </p:nvSpPr>
        <p:spPr>
          <a:xfrm>
            <a:off x="1524001" y="381001"/>
            <a:ext cx="9121873" cy="198181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smtClean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Trường: TH Quốc Tuấn</a:t>
            </a:r>
          </a:p>
          <a:p>
            <a:r>
              <a:rPr lang="en-GB" sz="6000" b="1" smtClean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GV: Mai Thu Hương</a:t>
            </a:r>
          </a:p>
          <a:p>
            <a:r>
              <a:rPr lang="en-GB" sz="6000" b="1" smtClean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Lớp: 1A</a:t>
            </a:r>
            <a:endParaRPr lang="en-GB" sz="6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4" descr="J0124039">
            <a:extLst>
              <a:ext uri="{FF2B5EF4-FFF2-40B4-BE49-F238E27FC236}">
                <a16:creationId xmlns:a16="http://schemas.microsoft.com/office/drawing/2014/main" id="{38660DC5-9789-DD3D-2036-2C3CE29BF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145407" y="-375091"/>
            <a:ext cx="2819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J0124039">
            <a:extLst>
              <a:ext uri="{FF2B5EF4-FFF2-40B4-BE49-F238E27FC236}">
                <a16:creationId xmlns:a16="http://schemas.microsoft.com/office/drawing/2014/main" id="{1A645CDC-F6B7-11F7-90AF-DC073DC7C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167" y="3633652"/>
            <a:ext cx="2819400" cy="304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J0124039">
            <a:extLst>
              <a:ext uri="{FF2B5EF4-FFF2-40B4-BE49-F238E27FC236}">
                <a16:creationId xmlns:a16="http://schemas.microsoft.com/office/drawing/2014/main" id="{75D4A012-E260-6022-A944-FE5AA1E54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228" y="-131619"/>
            <a:ext cx="2819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95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8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8405" y="5559401"/>
            <a:ext cx="6167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VNI-Avo" pitchFamily="2" charset="0"/>
              </a:rPr>
              <a:t>Hai baïn thi nhaûy daây.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33012" y="5566935"/>
            <a:ext cx="6543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98986" y="5572887"/>
            <a:ext cx="853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aây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58611" y="5575896"/>
            <a:ext cx="8322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ay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2" y="119952"/>
            <a:ext cx="11852499" cy="5466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5449" y="148473"/>
            <a:ext cx="142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5865" y="148473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VNI-Avo" pitchFamily="2" charset="0"/>
              </a:rPr>
              <a:t>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51722" y="148473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aây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88554"/>
              </p:ext>
            </p:extLst>
          </p:nvPr>
        </p:nvGraphicFramePr>
        <p:xfrm>
          <a:off x="4305109" y="1164136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6922" y="2795939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baøi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5384" y="279593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laùi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24513" y="279593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naûy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68409" y="2785613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tay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01024" y="2795149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ñaäy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50887" y="2795758"/>
            <a:ext cx="1127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laãy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854" y="5828441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chuøm vaûi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72917" y="5828440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maùy caøy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07549" y="5828440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ñaùm maây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53" y="3708544"/>
            <a:ext cx="2825010" cy="19899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7570" y="3736508"/>
            <a:ext cx="2819794" cy="19052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7121" y="3841595"/>
            <a:ext cx="2448267" cy="18290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7EE8046-F8F7-3809-6ABA-AF864465143C}"/>
              </a:ext>
            </a:extLst>
          </p:cNvPr>
          <p:cNvSpPr txBox="1"/>
          <p:nvPr/>
        </p:nvSpPr>
        <p:spPr>
          <a:xfrm>
            <a:off x="4917999" y="1910946"/>
            <a:ext cx="1429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VNI-Avo" pitchFamily="2" charset="0"/>
              </a:rPr>
              <a:t>h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1878EA-0D82-C17B-D3F9-7E5E7A918316}"/>
              </a:ext>
            </a:extLst>
          </p:cNvPr>
          <p:cNvSpPr txBox="1"/>
          <p:nvPr/>
        </p:nvSpPr>
        <p:spPr>
          <a:xfrm>
            <a:off x="6073547" y="1107266"/>
            <a:ext cx="1429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ai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17923D-53DB-39FF-673E-739BD8EBF17A}"/>
              </a:ext>
            </a:extLst>
          </p:cNvPr>
          <p:cNvSpPr txBox="1"/>
          <p:nvPr/>
        </p:nvSpPr>
        <p:spPr>
          <a:xfrm>
            <a:off x="4355711" y="1133756"/>
            <a:ext cx="1429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latin typeface="VNI-Avo" pitchFamily="2" charset="0"/>
              </a:rPr>
              <a:t>h</a:t>
            </a:r>
            <a:endParaRPr lang="en-US" sz="4400" b="1" dirty="0"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36" y="527774"/>
            <a:ext cx="11753926" cy="37289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42" y="119736"/>
            <a:ext cx="9627840" cy="5257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" y="5196327"/>
            <a:ext cx="11849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VNI-Avo" pitchFamily="2" charset="0"/>
              </a:rPr>
              <a:t>Nai con nhìn thaáy con gì beù nhoû, thaân ñaày gai nhoïn treân baõi coû. Noù chaïy veà nhaø, hoån heån keå cho meï nghe. Nai meï tuûm tæm: “Baïn Nhím ñaáy, con aï”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606776" y="5226698"/>
            <a:ext cx="514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7939" y="5219443"/>
            <a:ext cx="652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aây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41494" y="5649658"/>
            <a:ext cx="514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74535" y="5226698"/>
            <a:ext cx="652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aây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50586" y="5219443"/>
            <a:ext cx="514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5567" y="5650050"/>
            <a:ext cx="934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ay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90018" y="6068988"/>
            <a:ext cx="652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aây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08378" y="5220485"/>
            <a:ext cx="514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6" y="418050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261257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VNI-Avo" pitchFamily="2" charset="0"/>
              </a:rPr>
              <a:t>Xin loãi</a:t>
            </a: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046" y="1129013"/>
            <a:ext cx="8649907" cy="54490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</TotalTime>
  <Words>112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Times New Roman</vt:lpstr>
      <vt:lpstr>Arial</vt:lpstr>
      <vt:lpstr>VNI-Avo</vt:lpstr>
      <vt:lpstr>Calibri Light</vt:lpstr>
      <vt:lpstr>Calibri</vt:lpstr>
      <vt:lpstr>Arial-Rounded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STD_HUONG</cp:lastModifiedBy>
  <cp:revision>89</cp:revision>
  <dcterms:created xsi:type="dcterms:W3CDTF">2020-10-19T12:51:00Z</dcterms:created>
  <dcterms:modified xsi:type="dcterms:W3CDTF">2024-11-04T11:45:47Z</dcterms:modified>
  <cp:category>Kết nối tri thức với cuộc sống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752F9BE66B7E45C989268BB1DB7F4527</vt:lpwstr>
  </property>
  <property fmtid="{D5CDD505-2E9C-101B-9397-08002B2CF9AE}" pid="3" name="KSOProductBuildVer">
    <vt:lpwstr>1033-11.2.0.11380</vt:lpwstr>
  </property>
</Properties>
</file>