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 id="2147483739" r:id="rId2"/>
  </p:sldMasterIdLst>
  <p:notesMasterIdLst>
    <p:notesMasterId r:id="rId19"/>
  </p:notesMasterIdLst>
  <p:sldIdLst>
    <p:sldId id="346" r:id="rId3"/>
    <p:sldId id="292" r:id="rId4"/>
    <p:sldId id="293" r:id="rId5"/>
    <p:sldId id="300" r:id="rId6"/>
    <p:sldId id="295" r:id="rId7"/>
    <p:sldId id="274" r:id="rId8"/>
    <p:sldId id="347" r:id="rId9"/>
    <p:sldId id="284" r:id="rId10"/>
    <p:sldId id="286" r:id="rId11"/>
    <p:sldId id="345" r:id="rId12"/>
    <p:sldId id="343" r:id="rId13"/>
    <p:sldId id="287" r:id="rId14"/>
    <p:sldId id="321" r:id="rId15"/>
    <p:sldId id="344" r:id="rId16"/>
    <p:sldId id="294" r:id="rId17"/>
    <p:sldId id="325"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46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02A51C-904C-4E7F-A01A-B1D02A347B51}"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A8B41-89B7-4CED-9F7D-982EA60731FF}" type="slidenum">
              <a:rPr lang="en-US" smtClean="0"/>
              <a:t>‹#›</a:t>
            </a:fld>
            <a:endParaRPr lang="en-US"/>
          </a:p>
        </p:txBody>
      </p:sp>
    </p:spTree>
    <p:extLst>
      <p:ext uri="{BB962C8B-B14F-4D97-AF65-F5344CB8AC3E}">
        <p14:creationId xmlns:p14="http://schemas.microsoft.com/office/powerpoint/2010/main" val="333641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0A8B41-89B7-4CED-9F7D-982EA60731FF}" type="slidenum">
              <a:rPr lang="en-US" smtClean="0"/>
              <a:t>1</a:t>
            </a:fld>
            <a:endParaRPr lang="en-US"/>
          </a:p>
        </p:txBody>
      </p:sp>
    </p:spTree>
    <p:extLst>
      <p:ext uri="{BB962C8B-B14F-4D97-AF65-F5344CB8AC3E}">
        <p14:creationId xmlns:p14="http://schemas.microsoft.com/office/powerpoint/2010/main" val="1739607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92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2780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5805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332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3395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8909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5298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468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0657618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2507863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4704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44239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80392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6586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565315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20325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68413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232250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DF1F2"/>
        </a:solidFill>
        <a:effectLst/>
      </p:bgPr>
    </p:bg>
    <p:spTree>
      <p:nvGrpSpPr>
        <p:cNvPr id="1" name=""/>
        <p:cNvGrpSpPr/>
        <p:nvPr/>
      </p:nvGrpSpPr>
      <p:grpSpPr>
        <a:xfrm>
          <a:off x="0" y="0"/>
          <a:ext cx="0" cy="0"/>
          <a:chOff x="0" y="0"/>
          <a:chExt cx="0" cy="0"/>
        </a:xfrm>
      </p:grpSpPr>
      <p:sp>
        <p:nvSpPr>
          <p:cNvPr id="11" name="矩形 10"/>
          <p:cNvSpPr/>
          <p:nvPr userDrawn="1"/>
        </p:nvSpPr>
        <p:spPr>
          <a:xfrm>
            <a:off x="356870" y="181610"/>
            <a:ext cx="11478260" cy="6383655"/>
          </a:xfrm>
          <a:prstGeom prst="rect">
            <a:avLst/>
          </a:prstGeom>
          <a:noFill/>
          <a:ln w="28575">
            <a:solidFill>
              <a:srgbClr val="FC5E7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
          <p:cNvPicPr>
            <a:picLocks noChangeAspect="1"/>
          </p:cNvPicPr>
          <p:nvPr userDrawn="1"/>
        </p:nvPicPr>
        <p:blipFill>
          <a:blip r:embed="rId2"/>
          <a:srcRect r="76162" b="65888"/>
          <a:stretch>
            <a:fillRect/>
          </a:stretch>
        </p:blipFill>
        <p:spPr>
          <a:xfrm>
            <a:off x="-439420" y="0"/>
            <a:ext cx="2397760" cy="1715770"/>
          </a:xfrm>
          <a:prstGeom prst="rect">
            <a:avLst/>
          </a:prstGeom>
        </p:spPr>
      </p:pic>
      <p:pic>
        <p:nvPicPr>
          <p:cNvPr id="10" name="图片 9" descr="96"/>
          <p:cNvPicPr>
            <a:picLocks noChangeAspect="1"/>
          </p:cNvPicPr>
          <p:nvPr userDrawn="1"/>
        </p:nvPicPr>
        <p:blipFill>
          <a:blip r:embed="rId2"/>
          <a:srcRect l="91850" b="65888"/>
          <a:stretch>
            <a:fillRect/>
          </a:stretch>
        </p:blipFill>
        <p:spPr>
          <a:xfrm>
            <a:off x="11372215" y="0"/>
            <a:ext cx="819785" cy="1715770"/>
          </a:xfrm>
          <a:prstGeom prst="rect">
            <a:avLst/>
          </a:prstGeom>
        </p:spPr>
      </p:pic>
      <p:sp>
        <p:nvSpPr>
          <p:cNvPr id="16" name="矩形 15"/>
          <p:cNvSpPr/>
          <p:nvPr userDrawn="1"/>
        </p:nvSpPr>
        <p:spPr>
          <a:xfrm>
            <a:off x="0" y="6388735"/>
            <a:ext cx="12192000" cy="469265"/>
          </a:xfrm>
          <a:prstGeom prst="rect">
            <a:avLst/>
          </a:prstGeom>
          <a:solidFill>
            <a:srgbClr val="FC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642313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689492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13760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72867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1755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67050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36927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7827469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5803932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0D34491-828B-4127-8CE2-C6A7DED8B2FE}" type="datetimeFigureOut">
              <a:rPr lang="zh-CN" altLang="en-US" smtClean="0"/>
              <a:t>2024/11/3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22550379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0D34491-828B-4127-8CE2-C6A7DED8B2FE}"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6907673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0D34491-828B-4127-8CE2-C6A7DED8B2FE}" type="datetimeFigureOut">
              <a:rPr lang="zh-CN" altLang="en-US" smtClean="0"/>
              <a:t>2024/11/3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5554740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4999545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5628698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34491-828B-4127-8CE2-C6A7DED8B2FE}" type="datetimeFigureOut">
              <a:rPr lang="zh-CN" altLang="en-US" smtClean="0"/>
              <a:t>2024/11/3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02790377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11/3/2024</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D6B586A7-7A71-02A1-CF47-7C10055E77E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89043" y="83951"/>
            <a:ext cx="1599073" cy="1599073"/>
          </a:xfrm>
          <a:prstGeom prst="rect">
            <a:avLst/>
          </a:prstGeom>
        </p:spPr>
      </p:pic>
    </p:spTree>
    <p:extLst>
      <p:ext uri="{BB962C8B-B14F-4D97-AF65-F5344CB8AC3E}">
        <p14:creationId xmlns:p14="http://schemas.microsoft.com/office/powerpoint/2010/main" val="13778748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9.png"/><Relationship Id="rId5" Type="http://schemas.microsoft.com/office/2007/relationships/hdphoto" Target="../media/hdphoto7.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tags" Target="../tags/tag1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8.xml"/><Relationship Id="rId1" Type="http://schemas.openxmlformats.org/officeDocument/2006/relationships/tags" Target="../tags/tag14.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9.wdp"/><Relationship Id="rId2" Type="http://schemas.openxmlformats.org/officeDocument/2006/relationships/slideLayout" Target="../slideLayouts/slideLayout17.xml"/><Relationship Id="rId1" Type="http://schemas.openxmlformats.org/officeDocument/2006/relationships/tags" Target="../tags/tag16.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0.xml"/><Relationship Id="rId1" Type="http://schemas.openxmlformats.org/officeDocument/2006/relationships/tags" Target="../tags/tag17.xml"/><Relationship Id="rId6" Type="http://schemas.microsoft.com/office/2007/relationships/hdphoto" Target="../media/hdphoto9.wdp"/><Relationship Id="rId5" Type="http://schemas.openxmlformats.org/officeDocument/2006/relationships/image" Target="../media/image40.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5.wdp"/><Relationship Id="rId2" Type="http://schemas.openxmlformats.org/officeDocument/2006/relationships/slideLayout" Target="../slideLayouts/slideLayout20.xml"/><Relationship Id="rId1" Type="http://schemas.openxmlformats.org/officeDocument/2006/relationships/tags" Target="../tags/tag5.xml"/><Relationship Id="rId6" Type="http://schemas.openxmlformats.org/officeDocument/2006/relationships/image" Target="../media/image20.png"/><Relationship Id="rId11" Type="http://schemas.openxmlformats.org/officeDocument/2006/relationships/image" Target="../media/image24.png"/><Relationship Id="rId5" Type="http://schemas.microsoft.com/office/2007/relationships/hdphoto" Target="../media/hdphoto4.wdp"/><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microsoft.com/office/2007/relationships/hdphoto" Target="../media/hdphoto6.wdp"/><Relationship Id="rId2" Type="http://schemas.openxmlformats.org/officeDocument/2006/relationships/slideLayout" Target="../slideLayouts/slideLayout19.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image" Target="../media/image28.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5.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0.xml"/><Relationship Id="rId6" Type="http://schemas.microsoft.com/office/2007/relationships/hdphoto" Target="../media/hdphoto7.wdp"/><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5"/>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custDataLst>
      <p:tags r:id="rId1"/>
    </p:custDataLst>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8" name="矩形: 圆角 29">
            <a:extLst>
              <a:ext uri="{FF2B5EF4-FFF2-40B4-BE49-F238E27FC236}">
                <a16:creationId xmlns:a16="http://schemas.microsoft.com/office/drawing/2014/main" id="{C9F33D36-C198-45A7-85E9-53E5EB72AF3B}"/>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9779BF9A-DA98-404B-B79C-1E51A6A7A7F1}"/>
              </a:ext>
            </a:extLst>
          </p:cNvPr>
          <p:cNvGrpSpPr/>
          <p:nvPr/>
        </p:nvGrpSpPr>
        <p:grpSpPr>
          <a:xfrm>
            <a:off x="7419976" y="3190876"/>
            <a:ext cx="3145320" cy="2036444"/>
            <a:chOff x="9062863" y="3139288"/>
            <a:chExt cx="2643809" cy="1448890"/>
          </a:xfrm>
          <a:solidFill>
            <a:schemeClr val="accent2"/>
          </a:solidFill>
        </p:grpSpPr>
        <p:sp>
          <p:nvSpPr>
            <p:cNvPr id="15" name="Cloud Callout 13">
              <a:extLst>
                <a:ext uri="{FF2B5EF4-FFF2-40B4-BE49-F238E27FC236}">
                  <a16:creationId xmlns:a16="http://schemas.microsoft.com/office/drawing/2014/main" id="{F124D730-C523-4FDA-BCBE-F1A15AC0D2F4}"/>
                </a:ext>
              </a:extLst>
            </p:cNvPr>
            <p:cNvSpPr/>
            <p:nvPr/>
          </p:nvSpPr>
          <p:spPr>
            <a:xfrm>
              <a:off x="9062863" y="3139288"/>
              <a:ext cx="2643809" cy="1448890"/>
            </a:xfrm>
            <a:prstGeom prst="cloudCallout">
              <a:avLst>
                <a:gd name="adj1" fmla="val 38716"/>
                <a:gd name="adj2" fmla="val 64396"/>
              </a:avLst>
            </a:prstGeom>
            <a:grp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D36A67E5-AAD2-455D-AB47-4C2163663E95}"/>
                </a:ext>
              </a:extLst>
            </p:cNvPr>
            <p:cNvSpPr/>
            <p:nvPr/>
          </p:nvSpPr>
          <p:spPr>
            <a:xfrm>
              <a:off x="9573028" y="3365784"/>
              <a:ext cx="1831399" cy="766419"/>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TextBox 17">
            <a:extLst>
              <a:ext uri="{FF2B5EF4-FFF2-40B4-BE49-F238E27FC236}">
                <a16:creationId xmlns:a16="http://schemas.microsoft.com/office/drawing/2014/main" id="{0024681A-6086-44A2-B61A-1E27B2C920B8}"/>
              </a:ext>
            </a:extLst>
          </p:cNvPr>
          <p:cNvSpPr txBox="1"/>
          <p:nvPr/>
        </p:nvSpPr>
        <p:spPr>
          <a:xfrm>
            <a:off x="6777688" y="1498121"/>
            <a:ext cx="432719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078298B5-872D-489F-9801-B9CC10753C1E}"/>
              </a:ext>
            </a:extLst>
          </p:cNvPr>
          <p:cNvSpPr/>
          <p:nvPr/>
        </p:nvSpPr>
        <p:spPr>
          <a:xfrm>
            <a:off x="7685060" y="2371305"/>
            <a:ext cx="26709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图片 59">
            <a:extLst>
              <a:ext uri="{FF2B5EF4-FFF2-40B4-BE49-F238E27FC236}">
                <a16:creationId xmlns:a16="http://schemas.microsoft.com/office/drawing/2014/main" id="{21ACB583-62D7-401B-A325-CF5F49D926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10326012" y="3708648"/>
            <a:ext cx="2915598" cy="2841787"/>
          </a:xfrm>
          <a:prstGeom prst="rect">
            <a:avLst/>
          </a:prstGeom>
        </p:spPr>
      </p:pic>
      <p:pic>
        <p:nvPicPr>
          <p:cNvPr id="22" name="Picture 21">
            <a:extLst>
              <a:ext uri="{FF2B5EF4-FFF2-40B4-BE49-F238E27FC236}">
                <a16:creationId xmlns:a16="http://schemas.microsoft.com/office/drawing/2014/main" id="{3FC00E3B-61B0-4E55-8F51-58BE8947AACF}"/>
              </a:ext>
            </a:extLst>
          </p:cNvPr>
          <p:cNvPicPr>
            <a:picLocks noChangeAspect="1"/>
          </p:cNvPicPr>
          <p:nvPr/>
        </p:nvPicPr>
        <p:blipFill>
          <a:blip r:embed="rId6"/>
          <a:stretch>
            <a:fillRect/>
          </a:stretch>
        </p:blipFill>
        <p:spPr>
          <a:xfrm>
            <a:off x="1044159" y="645507"/>
            <a:ext cx="5659791" cy="5408245"/>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10209343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47" presetClass="entr" presetSubtype="0" fill="hold" nodeType="withEffect">
                                  <p:stCondLst>
                                    <p:cond delay="5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301687"/>
            <a:ext cx="11824570" cy="6092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id="{783A2E9A-254A-463B-A615-434B45251610}"/>
              </a:ext>
            </a:extLst>
          </p:cNvPr>
          <p:cNvPicPr>
            <a:picLocks noChangeAspect="1"/>
          </p:cNvPicPr>
          <p:nvPr/>
        </p:nvPicPr>
        <p:blipFill>
          <a:blip r:embed="rId4"/>
          <a:srcRect l="17167" t="8938" r="15490"/>
          <a:stretch>
            <a:fillRect/>
          </a:stretch>
        </p:blipFill>
        <p:spPr>
          <a:xfrm flipH="1">
            <a:off x="-242930" y="4847574"/>
            <a:ext cx="1506913" cy="2037731"/>
          </a:xfrm>
          <a:prstGeom prst="rect">
            <a:avLst/>
          </a:prstGeom>
        </p:spPr>
      </p:pic>
      <p:pic>
        <p:nvPicPr>
          <p:cNvPr id="14" name="图片 21" descr="图片包含 屏幕截图&#10;&#10;自动生成的说明">
            <a:extLst>
              <a:ext uri="{FF2B5EF4-FFF2-40B4-BE49-F238E27FC236}">
                <a16:creationId xmlns:a16="http://schemas.microsoft.com/office/drawing/2014/main" id="{EE45CF7B-5147-4AFE-B916-666E6C9714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15" name="图片 25">
            <a:extLst>
              <a:ext uri="{FF2B5EF4-FFF2-40B4-BE49-F238E27FC236}">
                <a16:creationId xmlns:a16="http://schemas.microsoft.com/office/drawing/2014/main" id="{03F0D156-4207-4601-BE61-2602912667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17" name="矩形: 圆角 34">
            <a:extLst>
              <a:ext uri="{FF2B5EF4-FFF2-40B4-BE49-F238E27FC236}">
                <a16:creationId xmlns:a16="http://schemas.microsoft.com/office/drawing/2014/main" id="{568F4D2B-A397-4ABE-9350-29565086F047}"/>
              </a:ext>
            </a:extLst>
          </p:cNvPr>
          <p:cNvSpPr/>
          <p:nvPr/>
        </p:nvSpPr>
        <p:spPr>
          <a:xfrm>
            <a:off x="3412406" y="1463196"/>
            <a:ext cx="5721433" cy="1586939"/>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altLang="zh-CN" sz="48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altLang="zh-CN" sz="48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48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5D0E4ECE-A50E-40A1-92D4-8441F729EDBA}"/>
              </a:ext>
            </a:extLst>
          </p:cNvPr>
          <p:cNvSpPr/>
          <p:nvPr/>
        </p:nvSpPr>
        <p:spPr>
          <a:xfrm>
            <a:off x="1530985" y="3267850"/>
            <a:ext cx="8715375" cy="2123658"/>
          </a:xfrm>
          <a:prstGeom prst="rect">
            <a:avLst/>
          </a:prstGeom>
        </p:spPr>
        <p:txBody>
          <a:bodyPr wrap="square">
            <a:spAutoFit/>
          </a:bodyPr>
          <a:lstStyle/>
          <a:p>
            <a:pPr lvl="0" algn="just" defTabSz="457200">
              <a:defRPr/>
            </a:pP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 chuyện cho thấy không khí ấm áp, vui vẻ của các bạn nhỏ trong giờ ăn cơm trưa ở trường. </a:t>
            </a:r>
            <a:endParaRPr kumimoji="0" lang="en-US" sz="4400" b="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6311515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7232409" y="3307022"/>
            <a:ext cx="3138427" cy="3912067"/>
          </a:xfrm>
          <a:prstGeom prst="rect">
            <a:avLst/>
          </a:prstGeom>
        </p:spPr>
      </p:pic>
      <p:grpSp>
        <p:nvGrpSpPr>
          <p:cNvPr id="6" name="Group 5">
            <a:extLst>
              <a:ext uri="{FF2B5EF4-FFF2-40B4-BE49-F238E27FC236}">
                <a16:creationId xmlns:a16="http://schemas.microsoft.com/office/drawing/2014/main" id="{6F5C9B4A-54FF-4D00-582C-C9672CBC4ED4}"/>
              </a:ext>
            </a:extLst>
          </p:cNvPr>
          <p:cNvGrpSpPr/>
          <p:nvPr/>
        </p:nvGrpSpPr>
        <p:grpSpPr>
          <a:xfrm rot="20674157" flipH="1">
            <a:off x="4184737" y="603991"/>
            <a:ext cx="4201158" cy="3560799"/>
            <a:chOff x="1767016" y="1365749"/>
            <a:chExt cx="2323070" cy="2063251"/>
          </a:xfrm>
        </p:grpSpPr>
        <p:sp>
          <p:nvSpPr>
            <p:cNvPr id="8" name="Speech Bubble: Oval 7">
              <a:extLst>
                <a:ext uri="{FF2B5EF4-FFF2-40B4-BE49-F238E27FC236}">
                  <a16:creationId xmlns:a16="http://schemas.microsoft.com/office/drawing/2014/main" id="{A260DE9C-8C0B-02EF-9B0D-4BDB40DD3A88}"/>
                </a:ext>
              </a:extLst>
            </p:cNvPr>
            <p:cNvSpPr/>
            <p:nvPr/>
          </p:nvSpPr>
          <p:spPr>
            <a:xfrm>
              <a:off x="1767016" y="1365749"/>
              <a:ext cx="2323070" cy="2063251"/>
            </a:xfrm>
            <a:custGeom>
              <a:avLst/>
              <a:gdLst>
                <a:gd name="connsiteX0" fmla="*/ 677570 w 2323070"/>
                <a:gd name="connsiteY0" fmla="*/ 2321157 h 2063251"/>
                <a:gd name="connsiteX1" fmla="*/ 590721 w 2323070"/>
                <a:gd name="connsiteY1" fmla="*/ 1930085 h 2063251"/>
                <a:gd name="connsiteX2" fmla="*/ 147739 w 2323070"/>
                <a:gd name="connsiteY2" fmla="*/ 528124 h 2063251"/>
                <a:gd name="connsiteX3" fmla="*/ 1525724 w 2323070"/>
                <a:gd name="connsiteY3" fmla="*/ 52019 h 2063251"/>
                <a:gd name="connsiteX4" fmla="*/ 2277529 w 2323070"/>
                <a:gd name="connsiteY4" fmla="*/ 1317666 h 2063251"/>
                <a:gd name="connsiteX5" fmla="*/ 1011238 w 2323070"/>
                <a:gd name="connsiteY5" fmla="*/ 2054579 h 2063251"/>
                <a:gd name="connsiteX6" fmla="*/ 677570 w 2323070"/>
                <a:gd name="connsiteY6" fmla="*/ 2321157 h 206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070" h="2063251" fill="none" extrusionOk="0">
                  <a:moveTo>
                    <a:pt x="677570" y="2321157"/>
                  </a:moveTo>
                  <a:cubicBezTo>
                    <a:pt x="661689" y="2193899"/>
                    <a:pt x="638176" y="2055657"/>
                    <a:pt x="590721" y="1930085"/>
                  </a:cubicBezTo>
                  <a:cubicBezTo>
                    <a:pt x="33396" y="1767857"/>
                    <a:pt x="-200535" y="996752"/>
                    <a:pt x="147739" y="528124"/>
                  </a:cubicBezTo>
                  <a:cubicBezTo>
                    <a:pt x="436755" y="99063"/>
                    <a:pt x="979694" y="-104430"/>
                    <a:pt x="1525724" y="52019"/>
                  </a:cubicBezTo>
                  <a:cubicBezTo>
                    <a:pt x="2235586" y="190422"/>
                    <a:pt x="2417411" y="818444"/>
                    <a:pt x="2277529" y="1317666"/>
                  </a:cubicBezTo>
                  <a:cubicBezTo>
                    <a:pt x="2140455" y="1678385"/>
                    <a:pt x="1587890" y="2099594"/>
                    <a:pt x="1011238" y="2054579"/>
                  </a:cubicBezTo>
                  <a:cubicBezTo>
                    <a:pt x="849482" y="2182015"/>
                    <a:pt x="828150" y="2194186"/>
                    <a:pt x="677570" y="2321157"/>
                  </a:cubicBezTo>
                  <a:close/>
                </a:path>
                <a:path w="2323070" h="2063251" stroke="0" extrusionOk="0">
                  <a:moveTo>
                    <a:pt x="677570" y="2321157"/>
                  </a:moveTo>
                  <a:cubicBezTo>
                    <a:pt x="641965" y="2180971"/>
                    <a:pt x="640387" y="2098247"/>
                    <a:pt x="590721" y="1930085"/>
                  </a:cubicBezTo>
                  <a:cubicBezTo>
                    <a:pt x="-59374" y="1706879"/>
                    <a:pt x="-253777" y="1029387"/>
                    <a:pt x="147739" y="528124"/>
                  </a:cubicBezTo>
                  <a:cubicBezTo>
                    <a:pt x="344451" y="116288"/>
                    <a:pt x="1037376" y="-169353"/>
                    <a:pt x="1525724" y="52019"/>
                  </a:cubicBezTo>
                  <a:cubicBezTo>
                    <a:pt x="2010159" y="157762"/>
                    <a:pt x="2435521" y="755599"/>
                    <a:pt x="2277529" y="1317666"/>
                  </a:cubicBezTo>
                  <a:cubicBezTo>
                    <a:pt x="2125327" y="1861221"/>
                    <a:pt x="1517428" y="2089575"/>
                    <a:pt x="1011238" y="2054579"/>
                  </a:cubicBezTo>
                  <a:cubicBezTo>
                    <a:pt x="928726" y="2144413"/>
                    <a:pt x="812375" y="2230004"/>
                    <a:pt x="677570" y="2321157"/>
                  </a:cubicBezTo>
                  <a:close/>
                </a:path>
              </a:pathLst>
            </a:custGeom>
            <a:solidFill>
              <a:schemeClr val="bg1"/>
            </a:solidFill>
            <a:ln w="28575">
              <a:solidFill>
                <a:srgbClr val="00B0F0"/>
              </a:solidFill>
              <a:extLst>
                <a:ext uri="{C807C97D-BFC1-408E-A445-0C87EB9F89A2}">
                  <ask:lineSketchStyleProps xmlns:ask="http://schemas.microsoft.com/office/drawing/2018/sketchyshapes" sd="2223460700">
                    <a:prstGeom prst="wedgeEllipseCallou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15F9DD0-20AA-9A3A-790C-78FDBB3D04D3}"/>
                </a:ext>
              </a:extLst>
            </p:cNvPr>
            <p:cNvSpPr/>
            <p:nvPr/>
          </p:nvSpPr>
          <p:spPr>
            <a:xfrm>
              <a:off x="1952714" y="1499787"/>
              <a:ext cx="1961260" cy="1794617"/>
            </a:xfrm>
            <a:custGeom>
              <a:avLst/>
              <a:gdLst>
                <a:gd name="connsiteX0" fmla="*/ 0 w 1961260"/>
                <a:gd name="connsiteY0" fmla="*/ 897309 h 1794617"/>
                <a:gd name="connsiteX1" fmla="*/ 980630 w 1961260"/>
                <a:gd name="connsiteY1" fmla="*/ 0 h 1794617"/>
                <a:gd name="connsiteX2" fmla="*/ 1961260 w 1961260"/>
                <a:gd name="connsiteY2" fmla="*/ 897309 h 1794617"/>
                <a:gd name="connsiteX3" fmla="*/ 980630 w 1961260"/>
                <a:gd name="connsiteY3" fmla="*/ 1794618 h 1794617"/>
                <a:gd name="connsiteX4" fmla="*/ 0 w 1961260"/>
                <a:gd name="connsiteY4" fmla="*/ 897309 h 179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60" h="1794617" fill="none" extrusionOk="0">
                  <a:moveTo>
                    <a:pt x="0" y="897309"/>
                  </a:moveTo>
                  <a:cubicBezTo>
                    <a:pt x="-12028" y="445689"/>
                    <a:pt x="399465" y="-22812"/>
                    <a:pt x="980630" y="0"/>
                  </a:cubicBezTo>
                  <a:cubicBezTo>
                    <a:pt x="1508104" y="62019"/>
                    <a:pt x="2008701" y="324827"/>
                    <a:pt x="1961260" y="897309"/>
                  </a:cubicBezTo>
                  <a:cubicBezTo>
                    <a:pt x="2075491" y="1458715"/>
                    <a:pt x="1508988" y="1799435"/>
                    <a:pt x="980630" y="1794618"/>
                  </a:cubicBezTo>
                  <a:cubicBezTo>
                    <a:pt x="465290" y="1789408"/>
                    <a:pt x="-15410" y="1416264"/>
                    <a:pt x="0" y="897309"/>
                  </a:cubicBezTo>
                  <a:close/>
                </a:path>
                <a:path w="1961260" h="1794617" stroke="0" extrusionOk="0">
                  <a:moveTo>
                    <a:pt x="0" y="897309"/>
                  </a:moveTo>
                  <a:cubicBezTo>
                    <a:pt x="2340" y="371595"/>
                    <a:pt x="392770" y="-7798"/>
                    <a:pt x="980630" y="0"/>
                  </a:cubicBezTo>
                  <a:cubicBezTo>
                    <a:pt x="1549607" y="-49103"/>
                    <a:pt x="1920763" y="356034"/>
                    <a:pt x="1961260" y="897309"/>
                  </a:cubicBezTo>
                  <a:cubicBezTo>
                    <a:pt x="2034970" y="1481760"/>
                    <a:pt x="1456272" y="1787981"/>
                    <a:pt x="980630" y="1794618"/>
                  </a:cubicBezTo>
                  <a:cubicBezTo>
                    <a:pt x="548621" y="1807209"/>
                    <a:pt x="27666" y="1452989"/>
                    <a:pt x="0" y="897309"/>
                  </a:cubicBezTo>
                  <a:close/>
                </a:path>
              </a:pathLst>
            </a:custGeom>
            <a:solidFill>
              <a:schemeClr val="bg1"/>
            </a:solidFill>
            <a:ln w="28575">
              <a:solidFill>
                <a:srgbClr val="00B0F0"/>
              </a:solidFill>
              <a:prstDash val="dash"/>
              <a:extLst>
                <a:ext uri="{C807C97D-BFC1-408E-A445-0C87EB9F89A2}">
                  <ask:lineSketchStyleProps xmlns:ask="http://schemas.microsoft.com/office/drawing/2018/sketchyshapes" sd="224715362">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DDDF0D42-2D0D-D6DC-C6ED-658BC6ABF104}"/>
              </a:ext>
            </a:extLst>
          </p:cNvPr>
          <p:cNvPicPr>
            <a:picLocks noChangeAspect="1"/>
          </p:cNvPicPr>
          <p:nvPr/>
        </p:nvPicPr>
        <p:blipFill>
          <a:blip r:embed="rId7"/>
          <a:stretch>
            <a:fillRect/>
          </a:stretch>
        </p:blipFill>
        <p:spPr>
          <a:xfrm>
            <a:off x="4604585" y="1046925"/>
            <a:ext cx="3420152" cy="2975106"/>
          </a:xfrm>
          <a:prstGeom prst="rect">
            <a:avLst/>
          </a:prstGeom>
        </p:spPr>
      </p:pic>
    </p:spTree>
    <p:custDataLst>
      <p:tags r:id="rId1"/>
    </p:custDataLst>
    <p:extLst>
      <p:ext uri="{BB962C8B-B14F-4D97-AF65-F5344CB8AC3E}">
        <p14:creationId xmlns:p14="http://schemas.microsoft.com/office/powerpoint/2010/main" val="19332861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FDE974-CC8D-43BD-93C9-9D662C33A82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95D6AD7-8495-457D-F522-C99EF1FBCEC4}"/>
              </a:ext>
            </a:extLst>
          </p:cNvPr>
          <p:cNvSpPr txBox="1"/>
          <p:nvPr/>
        </p:nvSpPr>
        <p:spPr>
          <a:xfrm>
            <a:off x="333375" y="352425"/>
            <a:ext cx="6496050" cy="1569660"/>
          </a:xfrm>
          <a:prstGeom prst="rect">
            <a:avLst/>
          </a:prstGeom>
          <a:noFill/>
        </p:spPr>
        <p:txBody>
          <a:bodyPr wrap="square" rtlCol="0">
            <a:spAutoFit/>
          </a:bodyPr>
          <a:lstStyle/>
          <a:p>
            <a:pPr algn="ctr"/>
            <a:r>
              <a:rPr lang="fr-FR" sz="3200" b="1" i="1" dirty="0" err="1">
                <a:solidFill>
                  <a:srgbClr val="000000"/>
                </a:solidFill>
                <a:effectLst/>
                <a:ea typeface="Times New Roman" panose="02020603050405020304" pitchFamily="18" charset="0"/>
                <a:cs typeface="Times New Roman" panose="02020603050405020304" pitchFamily="18" charset="0"/>
              </a:rPr>
              <a:t>Kể</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cho</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người</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thân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nghe</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về</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giờ</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ăn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trưa</a:t>
            </a:r>
            <a:r>
              <a:rPr lang="fr-FR" sz="3200" b="1" i="1" dirty="0">
                <a:solidFill>
                  <a:srgbClr val="000000"/>
                </a:solidFill>
                <a:effectLst/>
                <a:ea typeface="Times New Roman" panose="02020603050405020304" pitchFamily="18" charset="0"/>
                <a:cs typeface="Times New Roman" panose="02020603050405020304" pitchFamily="18" charset="0"/>
              </a:rPr>
              <a:t> ở </a:t>
            </a:r>
            <a:r>
              <a:rPr lang="fr-FR" sz="3200" b="1" i="1" dirty="0" err="1">
                <a:solidFill>
                  <a:srgbClr val="000000"/>
                </a:solidFill>
                <a:effectLst/>
                <a:ea typeface="Times New Roman" panose="02020603050405020304" pitchFamily="18" charset="0"/>
                <a:cs typeface="Times New Roman" panose="02020603050405020304" pitchFamily="18" charset="0"/>
              </a:rPr>
              <a:t>lớp</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em</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hoặc</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kể</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cho</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bạn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về</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bữa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ăn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trưa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của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em</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dirty="0" err="1">
                <a:solidFill>
                  <a:srgbClr val="000000"/>
                </a:solidFill>
                <a:effectLst/>
                <a:ea typeface="Times New Roman" panose="02020603050405020304" pitchFamily="18" charset="0"/>
                <a:cs typeface="Times New Roman" panose="02020603050405020304" pitchFamily="18" charset="0"/>
              </a:rPr>
              <a:t>theo</a:t>
            </a:r>
            <a:r>
              <a:rPr lang="fr-FR" sz="3200" b="1" dirty="0">
                <a:solidFill>
                  <a:srgbClr val="000000"/>
                </a:solidFill>
                <a:effectLst/>
                <a:ea typeface="Times New Roman" panose="02020603050405020304" pitchFamily="18" charset="0"/>
                <a:cs typeface="Times New Roman" panose="02020603050405020304" pitchFamily="18" charset="0"/>
              </a:rPr>
              <a:t> </a:t>
            </a:r>
            <a:r>
              <a:rPr lang="fr-FR" sz="3200" b="1" dirty="0" err="1">
                <a:solidFill>
                  <a:srgbClr val="000000"/>
                </a:solidFill>
                <a:effectLst/>
                <a:ea typeface="Times New Roman" panose="02020603050405020304" pitchFamily="18" charset="0"/>
                <a:cs typeface="Times New Roman" panose="02020603050405020304" pitchFamily="18" charset="0"/>
              </a:rPr>
              <a:t>gợi</a:t>
            </a:r>
            <a:r>
              <a:rPr lang="fr-FR" sz="3200" b="1" dirty="0">
                <a:solidFill>
                  <a:srgbClr val="000000"/>
                </a:solidFill>
                <a:effectLst/>
                <a:ea typeface="Times New Roman" panose="02020603050405020304" pitchFamily="18" charset="0"/>
                <a:cs typeface="Times New Roman" panose="02020603050405020304" pitchFamily="18" charset="0"/>
              </a:rPr>
              <a:t> ý </a:t>
            </a:r>
            <a:r>
              <a:rPr lang="fr-FR" sz="3200" b="1" dirty="0" err="1">
                <a:solidFill>
                  <a:srgbClr val="000000"/>
                </a:solidFill>
                <a:effectLst/>
                <a:ea typeface="Times New Roman" panose="02020603050405020304" pitchFamily="18" charset="0"/>
                <a:cs typeface="Times New Roman" panose="02020603050405020304" pitchFamily="18" charset="0"/>
              </a:rPr>
              <a:t>sau</a:t>
            </a:r>
            <a:r>
              <a:rPr lang="fr-FR" sz="3200" b="1" dirty="0">
                <a:solidFill>
                  <a:srgbClr val="000000"/>
                </a:solidFill>
                <a:effectLst/>
                <a:ea typeface="Times New Roman" panose="02020603050405020304" pitchFamily="18" charset="0"/>
                <a:cs typeface="Times New Roman" panose="02020603050405020304" pitchFamily="18" charset="0"/>
              </a:rPr>
              <a:t>: </a:t>
            </a:r>
            <a:endParaRPr lang="en-US" sz="3200" b="1" dirty="0">
              <a:effectLst/>
              <a:ea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82F7DF4C-7BDF-2767-7B6E-D49EF9FE928E}"/>
              </a:ext>
            </a:extLst>
          </p:cNvPr>
          <p:cNvGrpSpPr/>
          <p:nvPr/>
        </p:nvGrpSpPr>
        <p:grpSpPr>
          <a:xfrm>
            <a:off x="381001" y="2078830"/>
            <a:ext cx="5691278" cy="3363861"/>
            <a:chOff x="768927" y="1641595"/>
            <a:chExt cx="5340928" cy="2511698"/>
          </a:xfrm>
        </p:grpSpPr>
        <p:grpSp>
          <p:nvGrpSpPr>
            <p:cNvPr id="22" name="Group 21">
              <a:extLst>
                <a:ext uri="{FF2B5EF4-FFF2-40B4-BE49-F238E27FC236}">
                  <a16:creationId xmlns:a16="http://schemas.microsoft.com/office/drawing/2014/main" id="{BAD3FD9A-D691-8334-0707-6333E5E397BB}"/>
                </a:ext>
              </a:extLst>
            </p:cNvPr>
            <p:cNvGrpSpPr/>
            <p:nvPr/>
          </p:nvGrpSpPr>
          <p:grpSpPr>
            <a:xfrm>
              <a:off x="768927" y="1641595"/>
              <a:ext cx="5340928" cy="2511698"/>
              <a:chOff x="768927" y="1641595"/>
              <a:chExt cx="5340928" cy="2511698"/>
            </a:xfrm>
          </p:grpSpPr>
          <p:sp>
            <p:nvSpPr>
              <p:cNvPr id="24" name="Rectangle 14">
                <a:extLst>
                  <a:ext uri="{FF2B5EF4-FFF2-40B4-BE49-F238E27FC236}">
                    <a16:creationId xmlns:a16="http://schemas.microsoft.com/office/drawing/2014/main" id="{A16A4EC2-A733-989F-5F8F-513EE9D71F9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5" name="Google Shape;1251;p47">
                <a:extLst>
                  <a:ext uri="{FF2B5EF4-FFF2-40B4-BE49-F238E27FC236}">
                    <a16:creationId xmlns:a16="http://schemas.microsoft.com/office/drawing/2014/main" id="{1ECC4B0E-24F2-59A7-3BFE-2503E94A291B}"/>
                  </a:ext>
                </a:extLst>
              </p:cNvPr>
              <p:cNvGrpSpPr/>
              <p:nvPr/>
            </p:nvGrpSpPr>
            <p:grpSpPr>
              <a:xfrm>
                <a:off x="768927" y="1641595"/>
                <a:ext cx="5340928" cy="2511698"/>
                <a:chOff x="4875791" y="946666"/>
                <a:chExt cx="1252993" cy="1443671"/>
              </a:xfrm>
            </p:grpSpPr>
            <p:sp>
              <p:nvSpPr>
                <p:cNvPr id="27" name="Google Shape;1252;p47">
                  <a:extLst>
                    <a:ext uri="{FF2B5EF4-FFF2-40B4-BE49-F238E27FC236}">
                      <a16:creationId xmlns:a16="http://schemas.microsoft.com/office/drawing/2014/main" id="{5AAC459B-FE12-B56A-CCC3-E40C85458B72}"/>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Google Shape;1253;p47">
                  <a:extLst>
                    <a:ext uri="{FF2B5EF4-FFF2-40B4-BE49-F238E27FC236}">
                      <a16:creationId xmlns:a16="http://schemas.microsoft.com/office/drawing/2014/main" id="{62FD52AE-D2DB-CEEA-2D6A-F648E93ED0F6}"/>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254;p47">
                  <a:extLst>
                    <a:ext uri="{FF2B5EF4-FFF2-40B4-BE49-F238E27FC236}">
                      <a16:creationId xmlns:a16="http://schemas.microsoft.com/office/drawing/2014/main" id="{8B653EC4-7715-2674-F4D4-ACE533CB5EE6}"/>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255;p47">
                  <a:extLst>
                    <a:ext uri="{FF2B5EF4-FFF2-40B4-BE49-F238E27FC236}">
                      <a16:creationId xmlns:a16="http://schemas.microsoft.com/office/drawing/2014/main" id="{E2B7D1DE-2217-2DA9-DBBB-1E419942D881}"/>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256;p47">
                  <a:extLst>
                    <a:ext uri="{FF2B5EF4-FFF2-40B4-BE49-F238E27FC236}">
                      <a16:creationId xmlns:a16="http://schemas.microsoft.com/office/drawing/2014/main" id="{16EE9B57-ACA2-DC5B-065E-6E645AF5A38F}"/>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257;p47">
                  <a:extLst>
                    <a:ext uri="{FF2B5EF4-FFF2-40B4-BE49-F238E27FC236}">
                      <a16:creationId xmlns:a16="http://schemas.microsoft.com/office/drawing/2014/main" id="{F3119D08-427D-F833-CE19-584BD7402ED1}"/>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258;p47">
                  <a:extLst>
                    <a:ext uri="{FF2B5EF4-FFF2-40B4-BE49-F238E27FC236}">
                      <a16:creationId xmlns:a16="http://schemas.microsoft.com/office/drawing/2014/main" id="{8750C7E4-B556-F2EB-CE66-693D27CC1518}"/>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259;p47">
                  <a:extLst>
                    <a:ext uri="{FF2B5EF4-FFF2-40B4-BE49-F238E27FC236}">
                      <a16:creationId xmlns:a16="http://schemas.microsoft.com/office/drawing/2014/main" id="{8F2B7CB8-EF38-3E35-E42E-AA51D2448A5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260;p47">
                  <a:extLst>
                    <a:ext uri="{FF2B5EF4-FFF2-40B4-BE49-F238E27FC236}">
                      <a16:creationId xmlns:a16="http://schemas.microsoft.com/office/drawing/2014/main" id="{310A527B-E95A-B23F-E2BA-D96368C326E1}"/>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261;p47">
                  <a:extLst>
                    <a:ext uri="{FF2B5EF4-FFF2-40B4-BE49-F238E27FC236}">
                      <a16:creationId xmlns:a16="http://schemas.microsoft.com/office/drawing/2014/main" id="{7106CB33-85F5-DED1-385A-0CDEC91B40DF}"/>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6" name="Rectangle 14">
                <a:extLst>
                  <a:ext uri="{FF2B5EF4-FFF2-40B4-BE49-F238E27FC236}">
                    <a16:creationId xmlns:a16="http://schemas.microsoft.com/office/drawing/2014/main" id="{78B574F0-6792-024C-043C-E119E72CFA79}"/>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3" name="TextBox 22">
              <a:extLst>
                <a:ext uri="{FF2B5EF4-FFF2-40B4-BE49-F238E27FC236}">
                  <a16:creationId xmlns:a16="http://schemas.microsoft.com/office/drawing/2014/main" id="{429156BC-1567-95CB-2E0E-E2D82879D4AB}"/>
                </a:ext>
              </a:extLst>
            </p:cNvPr>
            <p:cNvSpPr txBox="1"/>
            <p:nvPr/>
          </p:nvSpPr>
          <p:spPr>
            <a:xfrm>
              <a:off x="2978765" y="1791860"/>
              <a:ext cx="1129909" cy="375401"/>
            </a:xfrm>
            <a:prstGeom prst="rect">
              <a:avLst/>
            </a:prstGeom>
            <a:noFill/>
          </p:spPr>
          <p:txBody>
            <a:bodyPr wrap="square" rtlCol="0">
              <a:spAutoFit/>
            </a:bodyPr>
            <a:lstStyle/>
            <a:p>
              <a:pPr defTabSz="1219170">
                <a:buClr>
                  <a:srgbClr val="000000"/>
                </a:buClr>
              </a:pPr>
              <a:r>
                <a:rPr lang="en-US" sz="2667"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2667"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37" name="TextBox 36">
            <a:extLst>
              <a:ext uri="{FF2B5EF4-FFF2-40B4-BE49-F238E27FC236}">
                <a16:creationId xmlns:a16="http://schemas.microsoft.com/office/drawing/2014/main" id="{96E9B98D-6947-5FF8-CC1D-9987E2D35A37}"/>
              </a:ext>
            </a:extLst>
          </p:cNvPr>
          <p:cNvSpPr txBox="1"/>
          <p:nvPr/>
        </p:nvSpPr>
        <p:spPr>
          <a:xfrm>
            <a:off x="523875" y="3091436"/>
            <a:ext cx="5340864" cy="1815882"/>
          </a:xfrm>
          <a:prstGeom prst="rect">
            <a:avLst/>
          </a:prstGeom>
          <a:noFill/>
        </p:spPr>
        <p:txBody>
          <a:bodyPr wrap="square" rtlCol="0">
            <a:spAutoFit/>
          </a:bodyPr>
          <a:lstStyle/>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ngồi</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cạnh</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Trước</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bữa</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bữa</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custDataLst>
      <p:tags r:id="rId1"/>
    </p:custDataLst>
    <p:extLst>
      <p:ext uri="{BB962C8B-B14F-4D97-AF65-F5344CB8AC3E}">
        <p14:creationId xmlns:p14="http://schemas.microsoft.com/office/powerpoint/2010/main" val="3218237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301687"/>
            <a:ext cx="11824570" cy="6092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id="{783A2E9A-254A-463B-A615-434B45251610}"/>
              </a:ext>
            </a:extLst>
          </p:cNvPr>
          <p:cNvPicPr>
            <a:picLocks noChangeAspect="1"/>
          </p:cNvPicPr>
          <p:nvPr/>
        </p:nvPicPr>
        <p:blipFill>
          <a:blip r:embed="rId4"/>
          <a:srcRect l="17167" t="8938" r="15490"/>
          <a:stretch>
            <a:fillRect/>
          </a:stretch>
        </p:blipFill>
        <p:spPr>
          <a:xfrm flipH="1">
            <a:off x="-242930" y="4847574"/>
            <a:ext cx="1506913" cy="2037731"/>
          </a:xfrm>
          <a:prstGeom prst="rect">
            <a:avLst/>
          </a:prstGeom>
        </p:spPr>
      </p:pic>
      <p:pic>
        <p:nvPicPr>
          <p:cNvPr id="14" name="图片 21" descr="图片包含 屏幕截图&#10;&#10;自动生成的说明">
            <a:extLst>
              <a:ext uri="{FF2B5EF4-FFF2-40B4-BE49-F238E27FC236}">
                <a16:creationId xmlns:a16="http://schemas.microsoft.com/office/drawing/2014/main" id="{EE45CF7B-5147-4AFE-B916-666E6C9714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15" name="图片 25">
            <a:extLst>
              <a:ext uri="{FF2B5EF4-FFF2-40B4-BE49-F238E27FC236}">
                <a16:creationId xmlns:a16="http://schemas.microsoft.com/office/drawing/2014/main" id="{03F0D156-4207-4601-BE61-2602912667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17" name="矩形: 圆角 34">
            <a:extLst>
              <a:ext uri="{FF2B5EF4-FFF2-40B4-BE49-F238E27FC236}">
                <a16:creationId xmlns:a16="http://schemas.microsoft.com/office/drawing/2014/main" id="{568F4D2B-A397-4ABE-9350-29565086F047}"/>
              </a:ext>
            </a:extLst>
          </p:cNvPr>
          <p:cNvSpPr/>
          <p:nvPr/>
        </p:nvSpPr>
        <p:spPr>
          <a:xfrm>
            <a:off x="3981450" y="1367947"/>
            <a:ext cx="4457064" cy="1089504"/>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altLang="zh-CN" sz="72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hệ</a:t>
            </a:r>
            <a:endParaRPr kumimoji="0" lang="zh-CN" altLang="en-US" sz="7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5D0E4ECE-A50E-40A1-92D4-8441F729EDBA}"/>
              </a:ext>
            </a:extLst>
          </p:cNvPr>
          <p:cNvSpPr/>
          <p:nvPr/>
        </p:nvSpPr>
        <p:spPr>
          <a:xfrm>
            <a:off x="1550035" y="2839225"/>
            <a:ext cx="8715375" cy="1446550"/>
          </a:xfrm>
          <a:prstGeom prst="rect">
            <a:avLst/>
          </a:prstGeom>
        </p:spPr>
        <p:txBody>
          <a:bodyPr wrap="square">
            <a:spAutoFit/>
          </a:bodyPr>
          <a:lstStyle/>
          <a:p>
            <a:pPr marL="571500" lvl="0" indent="-571500" algn="just" defTabSz="457200">
              <a:buFont typeface="Arial" panose="020B0604020202020204" pitchFamily="34" charset="0"/>
              <a:buChar char="•"/>
              <a:defRPr/>
            </a:pP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có cảm nhận gì về bạn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câu chuyện?</a:t>
            </a:r>
            <a:endPar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903C265A-DE0E-C959-D8C3-08BA95DD8F89}"/>
              </a:ext>
            </a:extLst>
          </p:cNvPr>
          <p:cNvSpPr/>
          <p:nvPr/>
        </p:nvSpPr>
        <p:spPr>
          <a:xfrm>
            <a:off x="1502410" y="4791850"/>
            <a:ext cx="8715375" cy="769441"/>
          </a:xfrm>
          <a:prstGeom prst="rect">
            <a:avLst/>
          </a:prstGeom>
        </p:spPr>
        <p:txBody>
          <a:bodyPr wrap="square">
            <a:spAutoFit/>
          </a:bodyPr>
          <a:lstStyle/>
          <a:p>
            <a:pPr marL="571500" lvl="0" indent="-571500" algn="just" defTabSz="457200">
              <a:buFont typeface="Arial" panose="020B0604020202020204" pitchFamily="34" charset="0"/>
              <a:buChar char="•"/>
              <a:defRPr/>
            </a:pP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học tập được điều gì từ bạn?</a:t>
            </a:r>
            <a:endPar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4198424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10121374" y="-82467"/>
            <a:ext cx="1547228" cy="1845118"/>
          </a:xfrm>
          <a:prstGeom prst="rect">
            <a:avLst/>
          </a:prstGeom>
        </p:spPr>
      </p:pic>
      <p:pic>
        <p:nvPicPr>
          <p:cNvPr id="26" name="Picture 25" descr="A picture containing text, vector graphics&#10;&#10;Description automatically generated">
            <a:extLst>
              <a:ext uri="{FF2B5EF4-FFF2-40B4-BE49-F238E27FC236}">
                <a16:creationId xmlns:a16="http://schemas.microsoft.com/office/drawing/2014/main" id="{C1EF3D2D-E2C8-4FF2-AEAF-DF11306C22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064" y="3496375"/>
            <a:ext cx="2943536" cy="3280542"/>
          </a:xfrm>
          <a:prstGeom prst="rect">
            <a:avLst/>
          </a:prstGeom>
        </p:spPr>
      </p:pic>
      <p:grpSp>
        <p:nvGrpSpPr>
          <p:cNvPr id="29" name="Group 28">
            <a:extLst>
              <a:ext uri="{FF2B5EF4-FFF2-40B4-BE49-F238E27FC236}">
                <a16:creationId xmlns:a16="http://schemas.microsoft.com/office/drawing/2014/main" id="{AB28E57D-8DFE-4F56-829B-8D4957D64FD8}"/>
              </a:ext>
            </a:extLst>
          </p:cNvPr>
          <p:cNvGrpSpPr/>
          <p:nvPr/>
        </p:nvGrpSpPr>
        <p:grpSpPr>
          <a:xfrm>
            <a:off x="1457176" y="666751"/>
            <a:ext cx="8833201" cy="2766392"/>
            <a:chOff x="1812887" y="1977997"/>
            <a:chExt cx="6471477" cy="2641417"/>
          </a:xfrm>
        </p:grpSpPr>
        <p:grpSp>
          <p:nvGrpSpPr>
            <p:cNvPr id="30" name="Group 29">
              <a:extLst>
                <a:ext uri="{FF2B5EF4-FFF2-40B4-BE49-F238E27FC236}">
                  <a16:creationId xmlns:a16="http://schemas.microsoft.com/office/drawing/2014/main" id="{937D3655-DB19-4F16-9151-2620696CBD86}"/>
                </a:ext>
              </a:extLst>
            </p:cNvPr>
            <p:cNvGrpSpPr/>
            <p:nvPr/>
          </p:nvGrpSpPr>
          <p:grpSpPr>
            <a:xfrm>
              <a:off x="1812887" y="1977997"/>
              <a:ext cx="6471477" cy="2641417"/>
              <a:chOff x="5440854" y="-2629724"/>
              <a:chExt cx="6471477" cy="3177786"/>
            </a:xfrm>
          </p:grpSpPr>
          <p:sp>
            <p:nvSpPr>
              <p:cNvPr id="32" name="Rectangle: Rounded Corners 31">
                <a:extLst>
                  <a:ext uri="{FF2B5EF4-FFF2-40B4-BE49-F238E27FC236}">
                    <a16:creationId xmlns:a16="http://schemas.microsoft.com/office/drawing/2014/main" id="{CF7FCE02-0DAE-4F83-B25E-1B816DF71ACB}"/>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592694E8-BCE4-4927-B408-DA751C0DC977}"/>
                  </a:ext>
                </a:extLst>
              </p:cNvPr>
              <p:cNvSpPr/>
              <p:nvPr/>
            </p:nvSpPr>
            <p:spPr>
              <a:xfrm>
                <a:off x="5619890" y="-2333787"/>
                <a:ext cx="6127389" cy="2569580"/>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F9CA15E5-1986-46DB-AC69-655980455D1E}"/>
                </a:ext>
              </a:extLst>
            </p:cNvPr>
            <p:cNvSpPr txBox="1"/>
            <p:nvPr/>
          </p:nvSpPr>
          <p:spPr>
            <a:xfrm>
              <a:off x="2057236" y="2361082"/>
              <a:ext cx="6227127" cy="18765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Em cần ăn uống một cách khoa học, đầy đủ dưỡng chất để cho cơ thể khoe mạnh, phát triển toàn diện…</a:t>
              </a:r>
            </a:p>
          </p:txBody>
        </p:sp>
      </p:grpSp>
      <p:pic>
        <p:nvPicPr>
          <p:cNvPr id="45" name="Picture 2" descr="Young girl thumbs up sign cartoon set illustration premium vector">
            <a:extLst>
              <a:ext uri="{FF2B5EF4-FFF2-40B4-BE49-F238E27FC236}">
                <a16:creationId xmlns:a16="http://schemas.microsoft.com/office/drawing/2014/main" id="{D7B0DD3F-3D52-4A5F-BCF9-BBAE425366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8903090" y="3725026"/>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51661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id="{0D720EE3-8E32-9612-CA64-C766E3479170}"/>
              </a:ext>
            </a:extLst>
          </p:cNvPr>
          <p:cNvPicPr>
            <a:picLocks noChangeAspect="1"/>
          </p:cNvPicPr>
          <p:nvPr/>
        </p:nvPicPr>
        <p:blipFill>
          <a:blip r:embed="rId4"/>
          <a:stretch>
            <a:fillRect/>
          </a:stretch>
        </p:blipFill>
        <p:spPr>
          <a:xfrm>
            <a:off x="4623143" y="1884218"/>
            <a:ext cx="6736664" cy="4804064"/>
          </a:xfrm>
          <a:prstGeom prst="rect">
            <a:avLst/>
          </a:prstGeom>
        </p:spPr>
      </p:pic>
      <p:pic>
        <p:nvPicPr>
          <p:cNvPr id="26" name="Picture 2" descr="Young girl thumbs up sign cartoon set illustration premium vector">
            <a:extLst>
              <a:ext uri="{FF2B5EF4-FFF2-40B4-BE49-F238E27FC236}">
                <a16:creationId xmlns:a16="http://schemas.microsoft.com/office/drawing/2014/main" id="{DECECE1B-C789-66D1-C276-73ACE6807F4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521090" y="3642759"/>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C33F22C1-E37A-4953-B37E-CC6D0BDEA4F2}"/>
              </a:ext>
            </a:extLst>
          </p:cNvPr>
          <p:cNvPicPr>
            <a:picLocks noChangeAspect="1"/>
          </p:cNvPicPr>
          <p:nvPr/>
        </p:nvPicPr>
        <p:blipFill>
          <a:blip r:embed="rId3"/>
          <a:stretch>
            <a:fillRect/>
          </a:stretch>
        </p:blipFill>
        <p:spPr>
          <a:xfrm>
            <a:off x="8732230" y="0"/>
            <a:ext cx="3174426" cy="2631686"/>
          </a:xfrm>
          <a:prstGeom prst="rect">
            <a:avLst/>
          </a:prstGeom>
        </p:spPr>
      </p:pic>
      <p:pic>
        <p:nvPicPr>
          <p:cNvPr id="7" name="Picture 6" descr="A group of dolls&#10;&#10;Description automatically generated with medium confidence">
            <a:extLst>
              <a:ext uri="{FF2B5EF4-FFF2-40B4-BE49-F238E27FC236}">
                <a16:creationId xmlns:a16="http://schemas.microsoft.com/office/drawing/2014/main" id="{9EF70662-DC11-45C0-9732-D510A2738AFE}"/>
              </a:ext>
            </a:extLst>
          </p:cNvPr>
          <p:cNvPicPr>
            <a:picLocks noChangeAspect="1"/>
          </p:cNvPicPr>
          <p:nvPr/>
        </p:nvPicPr>
        <p:blipFill rotWithShape="1">
          <a:blip r:embed="rId4">
            <a:extLst>
              <a:ext uri="{28A0092B-C50C-407E-A947-70E740481C1C}">
                <a14:useLocalDpi xmlns:a14="http://schemas.microsoft.com/office/drawing/2010/main" val="0"/>
              </a:ext>
            </a:extLst>
          </a:blip>
          <a:srcRect l="52580" t="30214" b="34259"/>
          <a:stretch/>
        </p:blipFill>
        <p:spPr>
          <a:xfrm>
            <a:off x="3613996" y="4242267"/>
            <a:ext cx="3414074" cy="2557815"/>
          </a:xfrm>
          <a:prstGeom prst="rect">
            <a:avLst/>
          </a:prstGeom>
        </p:spPr>
      </p:pic>
      <p:pic>
        <p:nvPicPr>
          <p:cNvPr id="1026" name="Picture 2" descr="Lightning Bolt Yellow - Free vector graphic on Pixabay">
            <a:extLst>
              <a:ext uri="{FF2B5EF4-FFF2-40B4-BE49-F238E27FC236}">
                <a16:creationId xmlns:a16="http://schemas.microsoft.com/office/drawing/2014/main" id="{4DF38C6B-FEA6-4FDC-AACA-224DB91DB8F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5470700">
            <a:off x="1254760" y="4052138"/>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dolls&#10;&#10;Description automatically generated with medium confidence">
            <a:extLst>
              <a:ext uri="{FF2B5EF4-FFF2-40B4-BE49-F238E27FC236}">
                <a16:creationId xmlns:a16="http://schemas.microsoft.com/office/drawing/2014/main" id="{DA79A527-55A2-4687-958D-08FAC67AAA9C}"/>
              </a:ext>
            </a:extLst>
          </p:cNvPr>
          <p:cNvPicPr>
            <a:picLocks noChangeAspect="1"/>
          </p:cNvPicPr>
          <p:nvPr/>
        </p:nvPicPr>
        <p:blipFill rotWithShape="1">
          <a:blip r:embed="rId4">
            <a:extLst>
              <a:ext uri="{28A0092B-C50C-407E-A947-70E740481C1C}">
                <a14:useLocalDpi xmlns:a14="http://schemas.microsoft.com/office/drawing/2010/main" val="0"/>
              </a:ext>
            </a:extLst>
          </a:blip>
          <a:srcRect l="50673" b="69740"/>
          <a:stretch/>
        </p:blipFill>
        <p:spPr>
          <a:xfrm>
            <a:off x="-98565" y="4480951"/>
            <a:ext cx="3810338" cy="2337438"/>
          </a:xfrm>
          <a:prstGeom prst="rect">
            <a:avLst/>
          </a:prstGeom>
        </p:spPr>
      </p:pic>
      <p:pic>
        <p:nvPicPr>
          <p:cNvPr id="22" name="Picture 2" descr="Lightning Bolt Yellow - Free vector graphic on Pixabay">
            <a:extLst>
              <a:ext uri="{FF2B5EF4-FFF2-40B4-BE49-F238E27FC236}">
                <a16:creationId xmlns:a16="http://schemas.microsoft.com/office/drawing/2014/main" id="{C7F79A80-7643-4370-8B5A-03463D59EDB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5470700">
            <a:off x="3231339" y="4104413"/>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Lightning Bolt Yellow - Free vector graphic on Pixabay">
            <a:extLst>
              <a:ext uri="{FF2B5EF4-FFF2-40B4-BE49-F238E27FC236}">
                <a16:creationId xmlns:a16="http://schemas.microsoft.com/office/drawing/2014/main" id="{A2137291-9F50-428D-9361-C2E97589BA6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5470700">
            <a:off x="4921384" y="4168021"/>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screenshot of a computer&#10;&#10;Description automatically generated with medium confidence">
            <a:extLst>
              <a:ext uri="{FF2B5EF4-FFF2-40B4-BE49-F238E27FC236}">
                <a16:creationId xmlns:a16="http://schemas.microsoft.com/office/drawing/2014/main" id="{2FDBFBE6-AF7E-4504-B78D-0A2A32FADF5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6722820" y="4272401"/>
            <a:ext cx="6722615" cy="2836103"/>
          </a:xfrm>
          <a:prstGeom prst="rect">
            <a:avLst/>
          </a:prstGeom>
        </p:spPr>
      </p:pic>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7185002" y="234719"/>
            <a:ext cx="1547228" cy="1845118"/>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7B9E2109-EB62-40D9-AD20-5B4C9AB7C1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3806" y="2753995"/>
            <a:ext cx="3144754" cy="4183709"/>
          </a:xfrm>
          <a:prstGeom prst="rect">
            <a:avLst/>
          </a:prstGeom>
        </p:spPr>
      </p:pic>
      <p:grpSp>
        <p:nvGrpSpPr>
          <p:cNvPr id="8" name="Group 7">
            <a:extLst>
              <a:ext uri="{FF2B5EF4-FFF2-40B4-BE49-F238E27FC236}">
                <a16:creationId xmlns:a16="http://schemas.microsoft.com/office/drawing/2014/main" id="{69E3DD16-EFFF-45A5-B153-E78C46E01F49}"/>
              </a:ext>
            </a:extLst>
          </p:cNvPr>
          <p:cNvGrpSpPr/>
          <p:nvPr/>
        </p:nvGrpSpPr>
        <p:grpSpPr>
          <a:xfrm>
            <a:off x="908519" y="1977998"/>
            <a:ext cx="7907056" cy="1717384"/>
            <a:chOff x="908519" y="1977998"/>
            <a:chExt cx="7907056" cy="1717384"/>
          </a:xfrm>
        </p:grpSpPr>
        <p:grpSp>
          <p:nvGrpSpPr>
            <p:cNvPr id="6" name="Group 5">
              <a:extLst>
                <a:ext uri="{FF2B5EF4-FFF2-40B4-BE49-F238E27FC236}">
                  <a16:creationId xmlns:a16="http://schemas.microsoft.com/office/drawing/2014/main"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3BF7F5CB-C25E-4DC4-8B94-53B8CC12D60E}"/>
                  </a:ext>
                </a:extLst>
              </p:cNvPr>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1EA463E5-D11C-4176-80F8-E66AD7C68B14}"/>
                </a:ext>
              </a:extLst>
            </p:cNvPr>
            <p:cNvSpPr txBox="1"/>
            <p:nvPr/>
          </p:nvSpPr>
          <p:spPr>
            <a:xfrm>
              <a:off x="1327355" y="2430835"/>
              <a:ext cx="695700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nhanh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3E47EB7B-79C8-45FE-9773-55284A7C4031}"/>
              </a:ext>
            </a:extLst>
          </p:cNvPr>
          <p:cNvPicPr>
            <a:picLocks noChangeAspect="1"/>
          </p:cNvPicPr>
          <p:nvPr/>
        </p:nvPicPr>
        <p:blipFill>
          <a:blip r:embed="rId11"/>
          <a:stretch>
            <a:fillRect/>
          </a:stretch>
        </p:blipFill>
        <p:spPr>
          <a:xfrm>
            <a:off x="-164576" y="85665"/>
            <a:ext cx="8425402" cy="1371719"/>
          </a:xfrm>
          <a:prstGeom prst="rect">
            <a:avLst/>
          </a:prstGeom>
        </p:spPr>
      </p:pic>
    </p:spTree>
    <p:custDataLst>
      <p:tags r:id="rId1"/>
    </p:custDataLst>
    <p:extLst>
      <p:ext uri="{BB962C8B-B14F-4D97-AF65-F5344CB8AC3E}">
        <p14:creationId xmlns:p14="http://schemas.microsoft.com/office/powerpoint/2010/main" val="1601110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41807" y="824769"/>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C33F22C1-E37A-4953-B37E-CC6D0BDEA4F2}"/>
              </a:ext>
            </a:extLst>
          </p:cNvPr>
          <p:cNvPicPr>
            <a:picLocks noChangeAspect="1"/>
          </p:cNvPicPr>
          <p:nvPr/>
        </p:nvPicPr>
        <p:blipFill>
          <a:blip r:embed="rId4"/>
          <a:stretch>
            <a:fillRect/>
          </a:stretch>
        </p:blipFill>
        <p:spPr>
          <a:xfrm>
            <a:off x="8732230" y="0"/>
            <a:ext cx="3174426" cy="2631686"/>
          </a:xfrm>
          <a:prstGeom prst="rect">
            <a:avLst/>
          </a:prstGeom>
        </p:spPr>
      </p:pic>
      <p:pic>
        <p:nvPicPr>
          <p:cNvPr id="7" name="Picture 6" descr="A group of dolls&#10;&#10;Description automatically generated with medium confidence">
            <a:extLst>
              <a:ext uri="{FF2B5EF4-FFF2-40B4-BE49-F238E27FC236}">
                <a16:creationId xmlns:a16="http://schemas.microsoft.com/office/drawing/2014/main" id="{9EF70662-DC11-45C0-9732-D510A2738AFE}"/>
              </a:ext>
            </a:extLst>
          </p:cNvPr>
          <p:cNvPicPr>
            <a:picLocks noChangeAspect="1"/>
          </p:cNvPicPr>
          <p:nvPr/>
        </p:nvPicPr>
        <p:blipFill rotWithShape="1">
          <a:blip r:embed="rId5">
            <a:extLst>
              <a:ext uri="{28A0092B-C50C-407E-A947-70E740481C1C}">
                <a14:useLocalDpi xmlns:a14="http://schemas.microsoft.com/office/drawing/2010/main" val="0"/>
              </a:ext>
            </a:extLst>
          </a:blip>
          <a:srcRect l="52580" t="30214" b="34259"/>
          <a:stretch/>
        </p:blipFill>
        <p:spPr>
          <a:xfrm>
            <a:off x="3216074" y="4450325"/>
            <a:ext cx="3146547" cy="2245586"/>
          </a:xfrm>
          <a:prstGeom prst="rect">
            <a:avLst/>
          </a:prstGeom>
        </p:spPr>
      </p:pic>
      <p:pic>
        <p:nvPicPr>
          <p:cNvPr id="1026" name="Picture 2" descr="Lightning Bolt Yellow - Free vector graphic on Pixabay">
            <a:extLst>
              <a:ext uri="{FF2B5EF4-FFF2-40B4-BE49-F238E27FC236}">
                <a16:creationId xmlns:a16="http://schemas.microsoft.com/office/drawing/2014/main" id="{4DF38C6B-FEA6-4FDC-AACA-224DB91DB8F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15470700">
            <a:off x="687919" y="3977031"/>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dolls&#10;&#10;Description automatically generated with medium confidence">
            <a:extLst>
              <a:ext uri="{FF2B5EF4-FFF2-40B4-BE49-F238E27FC236}">
                <a16:creationId xmlns:a16="http://schemas.microsoft.com/office/drawing/2014/main" id="{DA79A527-55A2-4687-958D-08FAC67AAA9C}"/>
              </a:ext>
            </a:extLst>
          </p:cNvPr>
          <p:cNvPicPr>
            <a:picLocks noChangeAspect="1"/>
          </p:cNvPicPr>
          <p:nvPr/>
        </p:nvPicPr>
        <p:blipFill rotWithShape="1">
          <a:blip r:embed="rId5">
            <a:extLst>
              <a:ext uri="{28A0092B-C50C-407E-A947-70E740481C1C}">
                <a14:useLocalDpi xmlns:a14="http://schemas.microsoft.com/office/drawing/2010/main" val="0"/>
              </a:ext>
            </a:extLst>
          </a:blip>
          <a:srcRect l="50673" b="69740"/>
          <a:stretch/>
        </p:blipFill>
        <p:spPr>
          <a:xfrm>
            <a:off x="-205570" y="4659873"/>
            <a:ext cx="3511759" cy="2052111"/>
          </a:xfrm>
          <a:prstGeom prst="rect">
            <a:avLst/>
          </a:prstGeom>
        </p:spPr>
      </p:pic>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7185002" y="234719"/>
            <a:ext cx="1547228" cy="1845118"/>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7B9E2109-EB62-40D9-AD20-5B4C9AB7C1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6480" y="3569083"/>
            <a:ext cx="2532080" cy="3368621"/>
          </a:xfrm>
          <a:prstGeom prst="rect">
            <a:avLst/>
          </a:prstGeom>
        </p:spPr>
      </p:pic>
      <p:grpSp>
        <p:nvGrpSpPr>
          <p:cNvPr id="8" name="Group 7">
            <a:extLst>
              <a:ext uri="{FF2B5EF4-FFF2-40B4-BE49-F238E27FC236}">
                <a16:creationId xmlns:a16="http://schemas.microsoft.com/office/drawing/2014/main" id="{69E3DD16-EFFF-45A5-B153-E78C46E01F49}"/>
              </a:ext>
            </a:extLst>
          </p:cNvPr>
          <p:cNvGrpSpPr/>
          <p:nvPr/>
        </p:nvGrpSpPr>
        <p:grpSpPr>
          <a:xfrm>
            <a:off x="299051" y="1834959"/>
            <a:ext cx="4098480" cy="1717384"/>
            <a:chOff x="908519" y="1977998"/>
            <a:chExt cx="7907056" cy="1717384"/>
          </a:xfrm>
        </p:grpSpPr>
        <p:grpSp>
          <p:nvGrpSpPr>
            <p:cNvPr id="6" name="Group 5">
              <a:extLst>
                <a:ext uri="{FF2B5EF4-FFF2-40B4-BE49-F238E27FC236}">
                  <a16:creationId xmlns:a16="http://schemas.microsoft.com/office/drawing/2014/main"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3BF7F5CB-C25E-4DC4-8B94-53B8CC12D60E}"/>
                  </a:ext>
                </a:extLst>
              </p:cNvPr>
              <p:cNvSpPr/>
              <p:nvPr/>
            </p:nvSpPr>
            <p:spPr>
              <a:xfrm>
                <a:off x="4787404" y="-2431793"/>
                <a:ext cx="7361004" cy="1670258"/>
              </a:xfrm>
              <a:prstGeom prst="roundRect">
                <a:avLst/>
              </a:prstGeom>
              <a:solidFill>
                <a:schemeClr val="bg1"/>
              </a:solidFill>
              <a:ln w="381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1EA463E5-D11C-4176-80F8-E66AD7C68B14}"/>
                </a:ext>
              </a:extLst>
            </p:cNvPr>
            <p:cNvSpPr txBox="1"/>
            <p:nvPr/>
          </p:nvSpPr>
          <p:spPr>
            <a:xfrm>
              <a:off x="1641912" y="2235472"/>
              <a:ext cx="655811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Thi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nhanh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0CDAE53C-D7B7-40BC-A4C1-82ABAAE75C9E}"/>
              </a:ext>
            </a:extLst>
          </p:cNvPr>
          <p:cNvGrpSpPr/>
          <p:nvPr/>
        </p:nvGrpSpPr>
        <p:grpSpPr>
          <a:xfrm>
            <a:off x="5609356" y="1904177"/>
            <a:ext cx="1872280" cy="1289180"/>
            <a:chOff x="5426481" y="1904177"/>
            <a:chExt cx="1872280" cy="1289180"/>
          </a:xfrm>
        </p:grpSpPr>
        <p:grpSp>
          <p:nvGrpSpPr>
            <p:cNvPr id="24" name="Group 23">
              <a:extLst>
                <a:ext uri="{FF2B5EF4-FFF2-40B4-BE49-F238E27FC236}">
                  <a16:creationId xmlns:a16="http://schemas.microsoft.com/office/drawing/2014/main" id="{35FFBAAF-CA67-4ED4-BC4F-05D74A3CBEC0}"/>
                </a:ext>
              </a:extLst>
            </p:cNvPr>
            <p:cNvGrpSpPr/>
            <p:nvPr/>
          </p:nvGrpSpPr>
          <p:grpSpPr>
            <a:xfrm>
              <a:off x="5426481" y="1904177"/>
              <a:ext cx="1872280" cy="1289180"/>
              <a:chOff x="5504329" y="2261332"/>
              <a:chExt cx="2075244" cy="1432576"/>
            </a:xfrm>
          </p:grpSpPr>
          <p:sp>
            <p:nvSpPr>
              <p:cNvPr id="10" name="Flowchart: Decision 9">
                <a:extLst>
                  <a:ext uri="{FF2B5EF4-FFF2-40B4-BE49-F238E27FC236}">
                    <a16:creationId xmlns:a16="http://schemas.microsoft.com/office/drawing/2014/main" id="{F2F1BC92-01AD-4C5A-B44A-B2CA7E00EE16}"/>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Decision 25">
                <a:extLst>
                  <a:ext uri="{FF2B5EF4-FFF2-40B4-BE49-F238E27FC236}">
                    <a16:creationId xmlns:a16="http://schemas.microsoft.com/office/drawing/2014/main" id="{410BA76C-F4B9-4CC6-9DBF-014AD0225199}"/>
                  </a:ext>
                </a:extLst>
              </p:cNvPr>
              <p:cNvSpPr/>
              <p:nvPr/>
            </p:nvSpPr>
            <p:spPr>
              <a:xfrm>
                <a:off x="5504329" y="2261332"/>
                <a:ext cx="2075244" cy="1414417"/>
              </a:xfrm>
              <a:prstGeom prst="flowChartDecision">
                <a:avLst/>
              </a:prstGeom>
              <a:solidFill>
                <a:schemeClr val="bg1"/>
              </a:solidFill>
              <a:ln>
                <a:solidFill>
                  <a:srgbClr val="AB6B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6EBEF257-7F38-4576-82B1-915AB47D4A6B}"/>
                </a:ext>
              </a:extLst>
            </p:cNvPr>
            <p:cNvSpPr txBox="1"/>
            <p:nvPr/>
          </p:nvSpPr>
          <p:spPr>
            <a:xfrm>
              <a:off x="5916197" y="2059057"/>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Cơm tấm</a:t>
              </a:r>
            </a:p>
          </p:txBody>
        </p:sp>
      </p:grpSp>
      <p:grpSp>
        <p:nvGrpSpPr>
          <p:cNvPr id="55" name="Group 54">
            <a:extLst>
              <a:ext uri="{FF2B5EF4-FFF2-40B4-BE49-F238E27FC236}">
                <a16:creationId xmlns:a16="http://schemas.microsoft.com/office/drawing/2014/main" id="{AFB6A940-40E9-4099-9F20-29475C189B0A}"/>
              </a:ext>
            </a:extLst>
          </p:cNvPr>
          <p:cNvGrpSpPr/>
          <p:nvPr/>
        </p:nvGrpSpPr>
        <p:grpSpPr>
          <a:xfrm>
            <a:off x="7967676" y="1945724"/>
            <a:ext cx="1872280" cy="1289180"/>
            <a:chOff x="7784801" y="1945724"/>
            <a:chExt cx="1872280" cy="1289180"/>
          </a:xfrm>
        </p:grpSpPr>
        <p:grpSp>
          <p:nvGrpSpPr>
            <p:cNvPr id="28" name="Group 27">
              <a:extLst>
                <a:ext uri="{FF2B5EF4-FFF2-40B4-BE49-F238E27FC236}">
                  <a16:creationId xmlns:a16="http://schemas.microsoft.com/office/drawing/2014/main" id="{8C5B484A-2638-4885-A6CB-85911C58EE82}"/>
                </a:ext>
              </a:extLst>
            </p:cNvPr>
            <p:cNvGrpSpPr/>
            <p:nvPr/>
          </p:nvGrpSpPr>
          <p:grpSpPr>
            <a:xfrm>
              <a:off x="7784801" y="1945724"/>
              <a:ext cx="1872280" cy="1289180"/>
              <a:chOff x="5504329" y="2261332"/>
              <a:chExt cx="2075244" cy="1432576"/>
            </a:xfrm>
          </p:grpSpPr>
          <p:sp>
            <p:nvSpPr>
              <p:cNvPr id="29" name="Flowchart: Decision 28">
                <a:extLst>
                  <a:ext uri="{FF2B5EF4-FFF2-40B4-BE49-F238E27FC236}">
                    <a16:creationId xmlns:a16="http://schemas.microsoft.com/office/drawing/2014/main" id="{DE363C2F-A044-4CA3-8C74-276753DC422D}"/>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Decision 29">
                <a:extLst>
                  <a:ext uri="{FF2B5EF4-FFF2-40B4-BE49-F238E27FC236}">
                    <a16:creationId xmlns:a16="http://schemas.microsoft.com/office/drawing/2014/main" id="{14B61C10-DAE0-4DF6-95DD-1F88E1A5DC79}"/>
                  </a:ext>
                </a:extLst>
              </p:cNvPr>
              <p:cNvSpPr/>
              <p:nvPr/>
            </p:nvSpPr>
            <p:spPr>
              <a:xfrm>
                <a:off x="5504329" y="2261332"/>
                <a:ext cx="2075244" cy="1414417"/>
              </a:xfrm>
              <a:prstGeom prst="flowChartDecision">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TextBox 37">
              <a:extLst>
                <a:ext uri="{FF2B5EF4-FFF2-40B4-BE49-F238E27FC236}">
                  <a16:creationId xmlns:a16="http://schemas.microsoft.com/office/drawing/2014/main" id="{1CACB91A-D352-4955-8664-BE7B52A332BC}"/>
                </a:ext>
              </a:extLst>
            </p:cNvPr>
            <p:cNvSpPr txBox="1"/>
            <p:nvPr/>
          </p:nvSpPr>
          <p:spPr>
            <a:xfrm>
              <a:off x="8302871" y="2099286"/>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cuốn</a:t>
              </a:r>
            </a:p>
          </p:txBody>
        </p:sp>
      </p:grpSp>
      <p:grpSp>
        <p:nvGrpSpPr>
          <p:cNvPr id="57" name="Group 56">
            <a:extLst>
              <a:ext uri="{FF2B5EF4-FFF2-40B4-BE49-F238E27FC236}">
                <a16:creationId xmlns:a16="http://schemas.microsoft.com/office/drawing/2014/main" id="{82235424-A153-4140-99F6-5869BD6C98BD}"/>
              </a:ext>
            </a:extLst>
          </p:cNvPr>
          <p:cNvGrpSpPr/>
          <p:nvPr/>
        </p:nvGrpSpPr>
        <p:grpSpPr>
          <a:xfrm>
            <a:off x="4696597" y="2984228"/>
            <a:ext cx="1872280" cy="1289180"/>
            <a:chOff x="4513722" y="2984228"/>
            <a:chExt cx="1872280" cy="1289180"/>
          </a:xfrm>
        </p:grpSpPr>
        <p:grpSp>
          <p:nvGrpSpPr>
            <p:cNvPr id="39" name="Group 38">
              <a:extLst>
                <a:ext uri="{FF2B5EF4-FFF2-40B4-BE49-F238E27FC236}">
                  <a16:creationId xmlns:a16="http://schemas.microsoft.com/office/drawing/2014/main" id="{4849348D-A443-49F7-875F-5131174A4BC9}"/>
                </a:ext>
              </a:extLst>
            </p:cNvPr>
            <p:cNvGrpSpPr/>
            <p:nvPr/>
          </p:nvGrpSpPr>
          <p:grpSpPr>
            <a:xfrm>
              <a:off x="4513722" y="2984228"/>
              <a:ext cx="1872280" cy="1289180"/>
              <a:chOff x="5504329" y="2261332"/>
              <a:chExt cx="2075244" cy="1432576"/>
            </a:xfrm>
          </p:grpSpPr>
          <p:sp>
            <p:nvSpPr>
              <p:cNvPr id="40" name="Flowchart: Decision 39">
                <a:extLst>
                  <a:ext uri="{FF2B5EF4-FFF2-40B4-BE49-F238E27FC236}">
                    <a16:creationId xmlns:a16="http://schemas.microsoft.com/office/drawing/2014/main" id="{192A2CCD-DAFB-4C09-86C4-14D8AB5C1170}"/>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Decision 40">
                <a:extLst>
                  <a:ext uri="{FF2B5EF4-FFF2-40B4-BE49-F238E27FC236}">
                    <a16:creationId xmlns:a16="http://schemas.microsoft.com/office/drawing/2014/main" id="{76DC8C06-1D77-4084-88BF-4F8966D524AC}"/>
                  </a:ext>
                </a:extLst>
              </p:cNvPr>
              <p:cNvSpPr/>
              <p:nvPr/>
            </p:nvSpPr>
            <p:spPr>
              <a:xfrm>
                <a:off x="5504329" y="2261332"/>
                <a:ext cx="2075244" cy="1414417"/>
              </a:xfrm>
              <a:prstGeom prst="flowChartDecision">
                <a:avLst/>
              </a:prstGeom>
              <a:solidFill>
                <a:schemeClr val="bg1"/>
              </a:solidFill>
              <a:ln>
                <a:solidFill>
                  <a:srgbClr val="FF4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TextBox 49">
              <a:extLst>
                <a:ext uri="{FF2B5EF4-FFF2-40B4-BE49-F238E27FC236}">
                  <a16:creationId xmlns:a16="http://schemas.microsoft.com/office/drawing/2014/main" id="{16BFDAD9-2137-4922-94DF-66F4976AF173}"/>
                </a:ext>
              </a:extLst>
            </p:cNvPr>
            <p:cNvSpPr txBox="1"/>
            <p:nvPr/>
          </p:nvSpPr>
          <p:spPr>
            <a:xfrm>
              <a:off x="4990849" y="3339141"/>
              <a:ext cx="9239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Bún</a:t>
              </a:r>
            </a:p>
          </p:txBody>
        </p:sp>
      </p:grpSp>
      <p:grpSp>
        <p:nvGrpSpPr>
          <p:cNvPr id="58" name="Group 57">
            <a:extLst>
              <a:ext uri="{FF2B5EF4-FFF2-40B4-BE49-F238E27FC236}">
                <a16:creationId xmlns:a16="http://schemas.microsoft.com/office/drawing/2014/main" id="{25BCBDEA-2427-486C-8690-C6F3E7901759}"/>
              </a:ext>
            </a:extLst>
          </p:cNvPr>
          <p:cNvGrpSpPr/>
          <p:nvPr/>
        </p:nvGrpSpPr>
        <p:grpSpPr>
          <a:xfrm>
            <a:off x="6946758" y="2982476"/>
            <a:ext cx="1872280" cy="1289180"/>
            <a:chOff x="6763883" y="2982476"/>
            <a:chExt cx="1872280" cy="1289180"/>
          </a:xfrm>
        </p:grpSpPr>
        <p:grpSp>
          <p:nvGrpSpPr>
            <p:cNvPr id="31" name="Group 30">
              <a:extLst>
                <a:ext uri="{FF2B5EF4-FFF2-40B4-BE49-F238E27FC236}">
                  <a16:creationId xmlns:a16="http://schemas.microsoft.com/office/drawing/2014/main" id="{5B89FD35-27E6-4A8E-AD60-087E724DC6F8}"/>
                </a:ext>
              </a:extLst>
            </p:cNvPr>
            <p:cNvGrpSpPr/>
            <p:nvPr/>
          </p:nvGrpSpPr>
          <p:grpSpPr>
            <a:xfrm>
              <a:off x="6763883" y="2982476"/>
              <a:ext cx="1872280" cy="1289180"/>
              <a:chOff x="5504329" y="2261332"/>
              <a:chExt cx="2075244" cy="1432576"/>
            </a:xfrm>
          </p:grpSpPr>
          <p:sp>
            <p:nvSpPr>
              <p:cNvPr id="32" name="Flowchart: Decision 31">
                <a:extLst>
                  <a:ext uri="{FF2B5EF4-FFF2-40B4-BE49-F238E27FC236}">
                    <a16:creationId xmlns:a16="http://schemas.microsoft.com/office/drawing/2014/main" id="{F6B9F722-8FB2-46B9-BDF4-F6D75D977719}"/>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lowchart: Decision 32">
                <a:extLst>
                  <a:ext uri="{FF2B5EF4-FFF2-40B4-BE49-F238E27FC236}">
                    <a16:creationId xmlns:a16="http://schemas.microsoft.com/office/drawing/2014/main" id="{B1FBE2EE-59E6-4C25-8BC0-3BA616F6BB02}"/>
                  </a:ext>
                </a:extLst>
              </p:cNvPr>
              <p:cNvSpPr/>
              <p:nvPr/>
            </p:nvSpPr>
            <p:spPr>
              <a:xfrm>
                <a:off x="5504329" y="2261332"/>
                <a:ext cx="2075244" cy="1414417"/>
              </a:xfrm>
              <a:prstGeom prst="flowChartDecision">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TextBox 50">
              <a:extLst>
                <a:ext uri="{FF2B5EF4-FFF2-40B4-BE49-F238E27FC236}">
                  <a16:creationId xmlns:a16="http://schemas.microsoft.com/office/drawing/2014/main" id="{1AD41884-4085-4C21-BF41-52FA501532D3}"/>
                </a:ext>
              </a:extLst>
            </p:cNvPr>
            <p:cNvSpPr txBox="1"/>
            <p:nvPr/>
          </p:nvSpPr>
          <p:spPr>
            <a:xfrm>
              <a:off x="7238069" y="3121648"/>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Hủ tiếu</a:t>
              </a:r>
            </a:p>
          </p:txBody>
        </p:sp>
      </p:grpSp>
      <p:grpSp>
        <p:nvGrpSpPr>
          <p:cNvPr id="56" name="Group 55">
            <a:extLst>
              <a:ext uri="{FF2B5EF4-FFF2-40B4-BE49-F238E27FC236}">
                <a16:creationId xmlns:a16="http://schemas.microsoft.com/office/drawing/2014/main" id="{1AE3227D-1A74-450A-8F77-ACD5C182C5CA}"/>
              </a:ext>
            </a:extLst>
          </p:cNvPr>
          <p:cNvGrpSpPr/>
          <p:nvPr/>
        </p:nvGrpSpPr>
        <p:grpSpPr>
          <a:xfrm>
            <a:off x="9063666" y="3047703"/>
            <a:ext cx="1872280" cy="1289180"/>
            <a:chOff x="8880791" y="3047703"/>
            <a:chExt cx="1872280" cy="1289180"/>
          </a:xfrm>
        </p:grpSpPr>
        <p:grpSp>
          <p:nvGrpSpPr>
            <p:cNvPr id="42" name="Group 41">
              <a:extLst>
                <a:ext uri="{FF2B5EF4-FFF2-40B4-BE49-F238E27FC236}">
                  <a16:creationId xmlns:a16="http://schemas.microsoft.com/office/drawing/2014/main" id="{3CCF5A5A-3D9C-459D-AE1A-F243335AE6D2}"/>
                </a:ext>
              </a:extLst>
            </p:cNvPr>
            <p:cNvGrpSpPr/>
            <p:nvPr/>
          </p:nvGrpSpPr>
          <p:grpSpPr>
            <a:xfrm>
              <a:off x="8880791" y="3047703"/>
              <a:ext cx="1872280" cy="1289180"/>
              <a:chOff x="5504329" y="2261332"/>
              <a:chExt cx="2075244" cy="1432576"/>
            </a:xfrm>
          </p:grpSpPr>
          <p:sp>
            <p:nvSpPr>
              <p:cNvPr id="43" name="Flowchart: Decision 42">
                <a:extLst>
                  <a:ext uri="{FF2B5EF4-FFF2-40B4-BE49-F238E27FC236}">
                    <a16:creationId xmlns:a16="http://schemas.microsoft.com/office/drawing/2014/main" id="{6BEB4DE8-1DAB-439E-8C50-B4342ECA8F51}"/>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lowchart: Decision 43">
                <a:extLst>
                  <a:ext uri="{FF2B5EF4-FFF2-40B4-BE49-F238E27FC236}">
                    <a16:creationId xmlns:a16="http://schemas.microsoft.com/office/drawing/2014/main" id="{61B19A1A-23E2-47DD-AE32-32179B6B4EEA}"/>
                  </a:ext>
                </a:extLst>
              </p:cNvPr>
              <p:cNvSpPr/>
              <p:nvPr/>
            </p:nvSpPr>
            <p:spPr>
              <a:xfrm>
                <a:off x="5504329" y="2261332"/>
                <a:ext cx="2075244" cy="1414417"/>
              </a:xfrm>
              <a:prstGeom prst="flowChartDecision">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TextBox 51">
              <a:extLst>
                <a:ext uri="{FF2B5EF4-FFF2-40B4-BE49-F238E27FC236}">
                  <a16:creationId xmlns:a16="http://schemas.microsoft.com/office/drawing/2014/main" id="{21D3AB99-C8F6-4D44-9309-4FEB1E352555}"/>
                </a:ext>
              </a:extLst>
            </p:cNvPr>
            <p:cNvSpPr txBox="1"/>
            <p:nvPr/>
          </p:nvSpPr>
          <p:spPr>
            <a:xfrm>
              <a:off x="9378272" y="3436582"/>
              <a:ext cx="9239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Gỏi </a:t>
              </a:r>
            </a:p>
          </p:txBody>
        </p:sp>
      </p:grpSp>
      <p:grpSp>
        <p:nvGrpSpPr>
          <p:cNvPr id="60" name="Group 59">
            <a:extLst>
              <a:ext uri="{FF2B5EF4-FFF2-40B4-BE49-F238E27FC236}">
                <a16:creationId xmlns:a16="http://schemas.microsoft.com/office/drawing/2014/main" id="{B01344EC-29DE-410B-88D0-533365CEF1B4}"/>
              </a:ext>
            </a:extLst>
          </p:cNvPr>
          <p:cNvGrpSpPr/>
          <p:nvPr/>
        </p:nvGrpSpPr>
        <p:grpSpPr>
          <a:xfrm>
            <a:off x="8084962" y="4171686"/>
            <a:ext cx="1872280" cy="1289180"/>
            <a:chOff x="7902087" y="4171686"/>
            <a:chExt cx="1872280" cy="1289180"/>
          </a:xfrm>
        </p:grpSpPr>
        <p:grpSp>
          <p:nvGrpSpPr>
            <p:cNvPr id="34" name="Group 33">
              <a:extLst>
                <a:ext uri="{FF2B5EF4-FFF2-40B4-BE49-F238E27FC236}">
                  <a16:creationId xmlns:a16="http://schemas.microsoft.com/office/drawing/2014/main" id="{7185ACBE-55B3-4D09-A721-6C50C32D8DDF}"/>
                </a:ext>
              </a:extLst>
            </p:cNvPr>
            <p:cNvGrpSpPr/>
            <p:nvPr/>
          </p:nvGrpSpPr>
          <p:grpSpPr>
            <a:xfrm>
              <a:off x="7902087" y="4171686"/>
              <a:ext cx="1872280" cy="1289180"/>
              <a:chOff x="5504329" y="2261332"/>
              <a:chExt cx="2075244" cy="1432576"/>
            </a:xfrm>
          </p:grpSpPr>
          <p:sp>
            <p:nvSpPr>
              <p:cNvPr id="35" name="Flowchart: Decision 34">
                <a:extLst>
                  <a:ext uri="{FF2B5EF4-FFF2-40B4-BE49-F238E27FC236}">
                    <a16:creationId xmlns:a16="http://schemas.microsoft.com/office/drawing/2014/main" id="{C1957631-E71D-40E6-A8A2-4C9951EFC715}"/>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Decision 35">
                <a:extLst>
                  <a:ext uri="{FF2B5EF4-FFF2-40B4-BE49-F238E27FC236}">
                    <a16:creationId xmlns:a16="http://schemas.microsoft.com/office/drawing/2014/main" id="{751A38B0-789C-47B0-B6A7-7D41238D6679}"/>
                  </a:ext>
                </a:extLst>
              </p:cNvPr>
              <p:cNvSpPr/>
              <p:nvPr/>
            </p:nvSpPr>
            <p:spPr>
              <a:xfrm>
                <a:off x="5504329" y="2261332"/>
                <a:ext cx="2075244" cy="1414417"/>
              </a:xfrm>
              <a:prstGeom prst="flowChartDecision">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TextBox 52">
              <a:extLst>
                <a:ext uri="{FF2B5EF4-FFF2-40B4-BE49-F238E27FC236}">
                  <a16:creationId xmlns:a16="http://schemas.microsoft.com/office/drawing/2014/main" id="{4ECF87E0-E627-4A42-BFBD-C5DE888D987A}"/>
                </a:ext>
              </a:extLst>
            </p:cNvPr>
            <p:cNvSpPr txBox="1"/>
            <p:nvPr/>
          </p:nvSpPr>
          <p:spPr>
            <a:xfrm>
              <a:off x="8438515" y="4384967"/>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mì</a:t>
              </a:r>
            </a:p>
          </p:txBody>
        </p:sp>
      </p:grpSp>
      <p:grpSp>
        <p:nvGrpSpPr>
          <p:cNvPr id="59" name="Group 58">
            <a:extLst>
              <a:ext uri="{FF2B5EF4-FFF2-40B4-BE49-F238E27FC236}">
                <a16:creationId xmlns:a16="http://schemas.microsoft.com/office/drawing/2014/main" id="{4A0A3179-65C3-486C-9DBA-0236B05B09B0}"/>
              </a:ext>
            </a:extLst>
          </p:cNvPr>
          <p:cNvGrpSpPr/>
          <p:nvPr/>
        </p:nvGrpSpPr>
        <p:grpSpPr>
          <a:xfrm>
            <a:off x="6010618" y="4221522"/>
            <a:ext cx="1872280" cy="1289180"/>
            <a:chOff x="5827743" y="4221522"/>
            <a:chExt cx="1872280" cy="1289180"/>
          </a:xfrm>
        </p:grpSpPr>
        <p:grpSp>
          <p:nvGrpSpPr>
            <p:cNvPr id="47" name="Group 46">
              <a:extLst>
                <a:ext uri="{FF2B5EF4-FFF2-40B4-BE49-F238E27FC236}">
                  <a16:creationId xmlns:a16="http://schemas.microsoft.com/office/drawing/2014/main" id="{3DF0488A-5388-45A6-B9C6-EFBCEE4323C1}"/>
                </a:ext>
              </a:extLst>
            </p:cNvPr>
            <p:cNvGrpSpPr/>
            <p:nvPr/>
          </p:nvGrpSpPr>
          <p:grpSpPr>
            <a:xfrm>
              <a:off x="5827743" y="4221522"/>
              <a:ext cx="1872280" cy="1289180"/>
              <a:chOff x="5504329" y="2261332"/>
              <a:chExt cx="2075244" cy="1432576"/>
            </a:xfrm>
          </p:grpSpPr>
          <p:sp>
            <p:nvSpPr>
              <p:cNvPr id="48" name="Flowchart: Decision 47">
                <a:extLst>
                  <a:ext uri="{FF2B5EF4-FFF2-40B4-BE49-F238E27FC236}">
                    <a16:creationId xmlns:a16="http://schemas.microsoft.com/office/drawing/2014/main" id="{5A7C4DE2-45EF-4DCE-A80B-118BF7DD0004}"/>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lowchart: Decision 48">
                <a:extLst>
                  <a:ext uri="{FF2B5EF4-FFF2-40B4-BE49-F238E27FC236}">
                    <a16:creationId xmlns:a16="http://schemas.microsoft.com/office/drawing/2014/main" id="{70AFBB4F-0B37-4147-B96E-3EA947F2D264}"/>
                  </a:ext>
                </a:extLst>
              </p:cNvPr>
              <p:cNvSpPr/>
              <p:nvPr/>
            </p:nvSpPr>
            <p:spPr>
              <a:xfrm>
                <a:off x="5504329" y="2261332"/>
                <a:ext cx="2075244" cy="1414417"/>
              </a:xfrm>
              <a:prstGeom prst="flowChartDecision">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id="{37E7D945-C83C-4FD9-94AD-DEA6F70D0E54}"/>
                </a:ext>
              </a:extLst>
            </p:cNvPr>
            <p:cNvSpPr txBox="1"/>
            <p:nvPr/>
          </p:nvSpPr>
          <p:spPr>
            <a:xfrm>
              <a:off x="6287756" y="4429416"/>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xèo</a:t>
              </a:r>
            </a:p>
          </p:txBody>
        </p:sp>
      </p:grpSp>
      <p:pic>
        <p:nvPicPr>
          <p:cNvPr id="62" name="Picture 2" descr="Lightning Bolt Yellow - Free vector graphic on Pixabay">
            <a:extLst>
              <a:ext uri="{FF2B5EF4-FFF2-40B4-BE49-F238E27FC236}">
                <a16:creationId xmlns:a16="http://schemas.microsoft.com/office/drawing/2014/main" id="{2B3E9CFB-0D7E-4239-B4CC-096D09A5156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15470700">
            <a:off x="2286658" y="3998411"/>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Lightning Bolt Yellow - Free vector graphic on Pixabay">
            <a:extLst>
              <a:ext uri="{FF2B5EF4-FFF2-40B4-BE49-F238E27FC236}">
                <a16:creationId xmlns:a16="http://schemas.microsoft.com/office/drawing/2014/main" id="{CECA1372-7FFD-4502-A8FE-1485A59CE7F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15470700">
            <a:off x="3899918" y="3956168"/>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C73B7B0-565A-0C98-C0CE-59EBD5CE485C}"/>
              </a:ext>
            </a:extLst>
          </p:cNvPr>
          <p:cNvPicPr>
            <a:picLocks noChangeAspect="1"/>
          </p:cNvPicPr>
          <p:nvPr/>
        </p:nvPicPr>
        <p:blipFill>
          <a:blip r:embed="rId10"/>
          <a:stretch>
            <a:fillRect/>
          </a:stretch>
        </p:blipFill>
        <p:spPr>
          <a:xfrm>
            <a:off x="-164576" y="123765"/>
            <a:ext cx="8425402" cy="1371719"/>
          </a:xfrm>
          <a:prstGeom prst="rect">
            <a:avLst/>
          </a:prstGeom>
        </p:spPr>
      </p:pic>
    </p:spTree>
    <p:custDataLst>
      <p:tags r:id="rId1"/>
    </p:custDataLst>
    <p:extLst>
      <p:ext uri="{BB962C8B-B14F-4D97-AF65-F5344CB8AC3E}">
        <p14:creationId xmlns:p14="http://schemas.microsoft.com/office/powerpoint/2010/main" val="3736923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par>
                                <p:cTn id="8" presetID="1"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62"/>
                                        </p:tgtEl>
                                      </p:cBhvr>
                                    </p:animEffect>
                                    <p:animScale>
                                      <p:cBhvr>
                                        <p:cTn id="14" dur="250" autoRev="1" fill="hold"/>
                                        <p:tgtEl>
                                          <p:spTgt spid="62"/>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par>
                                <p:cTn id="15" presetID="10"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subTnLst>
                                    <p:audio>
                                      <p:cMediaNode>
                                        <p:cTn display="0" masterRel="sameClick">
                                          <p:stCondLst>
                                            <p:cond evt="begin" delay="0">
                                              <p:tn val="15"/>
                                            </p:cond>
                                          </p:stCondLst>
                                          <p:endCondLst>
                                            <p:cond evt="onStopAudio" delay="0">
                                              <p:tgtEl>
                                                <p:sldTgt/>
                                              </p:tgtEl>
                                            </p:cond>
                                          </p:endCondLst>
                                        </p:cTn>
                                        <p:tgtEl>
                                          <p:sndTgt r:embed="rId3" name="breez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63"/>
                                        </p:tgtEl>
                                      </p:cBhvr>
                                    </p:animEffect>
                                    <p:animScale>
                                      <p:cBhvr>
                                        <p:cTn id="22" dur="250" autoRev="1" fill="hold"/>
                                        <p:tgtEl>
                                          <p:spTgt spid="63"/>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par>
                                <p:cTn id="23" presetID="10"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subTnLst>
                                    <p:audio>
                                      <p:cMediaNode>
                                        <p:cTn display="0" masterRel="sameClick">
                                          <p:stCondLst>
                                            <p:cond evt="begin" delay="0">
                                              <p:tn val="23"/>
                                            </p:cond>
                                          </p:stCondLst>
                                          <p:endCondLst>
                                            <p:cond evt="onStopAudio" delay="0">
                                              <p:tgtEl>
                                                <p:sldTgt/>
                                              </p:tgtEl>
                                            </p:cond>
                                          </p:endCondLst>
                                        </p:cTn>
                                        <p:tgtEl>
                                          <p:sndTgt r:embed="rId3" name="breeze.wav"/>
                                        </p:tgtEl>
                                      </p:cMediaNode>
                                    </p:audio>
                                  </p:sub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026"/>
                                        </p:tgtEl>
                                      </p:cBhvr>
                                    </p:animEffect>
                                    <p:animScale>
                                      <p:cBhvr>
                                        <p:cTn id="30" dur="250" autoRev="1" fill="hold"/>
                                        <p:tgtEl>
                                          <p:spTgt spid="1026"/>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breeze.wav"/>
                                        </p:tgtEl>
                                      </p:cMediaNode>
                                    </p:audio>
                                  </p:subTnLst>
                                </p:cTn>
                              </p:par>
                              <p:par>
                                <p:cTn id="31" presetID="10"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subTnLst>
                                    <p:audio>
                                      <p:cMediaNode>
                                        <p:cTn display="0" masterRel="sameClick">
                                          <p:stCondLst>
                                            <p:cond evt="begin" delay="0">
                                              <p:tn val="31"/>
                                            </p:cond>
                                          </p:stCondLst>
                                          <p:endCondLst>
                                            <p:cond evt="onStopAudio" delay="0">
                                              <p:tgtEl>
                                                <p:sldTgt/>
                                              </p:tgtEl>
                                            </p:cond>
                                          </p:endCondLst>
                                        </p:cTn>
                                        <p:tgtEl>
                                          <p:sndTgt r:embed="rId3" name="breeze.wav"/>
                                        </p:tgtEl>
                                      </p:cMediaNode>
                                    </p:audio>
                                  </p:sub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62"/>
                                        </p:tgtEl>
                                      </p:cBhvr>
                                    </p:animEffect>
                                    <p:animScale>
                                      <p:cBhvr>
                                        <p:cTn id="38" dur="250" autoRev="1" fill="hold"/>
                                        <p:tgtEl>
                                          <p:spTgt spid="62"/>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3" name="breeze.wav"/>
                                        </p:tgtEl>
                                      </p:cMediaNode>
                                    </p:audio>
                                  </p:subTnLst>
                                </p:cTn>
                              </p:par>
                              <p:par>
                                <p:cTn id="39" presetID="10"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subTnLst>
                                    <p:audio>
                                      <p:cMediaNode>
                                        <p:cTn display="0" masterRel="sameClick">
                                          <p:stCondLst>
                                            <p:cond evt="begin" delay="0">
                                              <p:tn val="39"/>
                                            </p:cond>
                                          </p:stCondLst>
                                          <p:endCondLst>
                                            <p:cond evt="onStopAudio" delay="0">
                                              <p:tgtEl>
                                                <p:sldTgt/>
                                              </p:tgtEl>
                                            </p:cond>
                                          </p:endCondLst>
                                        </p:cTn>
                                        <p:tgtEl>
                                          <p:sndTgt r:embed="rId3" name="breeze.wav"/>
                                        </p:tgtEl>
                                      </p:cMediaNode>
                                    </p:audio>
                                  </p:sub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63"/>
                                        </p:tgtEl>
                                      </p:cBhvr>
                                    </p:animEffect>
                                    <p:animScale>
                                      <p:cBhvr>
                                        <p:cTn id="46" dur="250" autoRev="1" fill="hold"/>
                                        <p:tgtEl>
                                          <p:spTgt spid="6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3" name="breeze.wav"/>
                                        </p:tgtEl>
                                      </p:cMediaNode>
                                    </p:audio>
                                  </p:subTnLst>
                                </p:cTn>
                              </p:par>
                              <p:par>
                                <p:cTn id="47" presetID="10"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subTnLst>
                                    <p:audio>
                                      <p:cMediaNode>
                                        <p:cTn display="0" masterRel="sameClick">
                                          <p:stCondLst>
                                            <p:cond evt="begin" delay="0">
                                              <p:tn val="47"/>
                                            </p:cond>
                                          </p:stCondLst>
                                          <p:endCondLst>
                                            <p:cond evt="onStopAudio" delay="0">
                                              <p:tgtEl>
                                                <p:sldTgt/>
                                              </p:tgtEl>
                                            </p:cond>
                                          </p:endCondLst>
                                        </p:cTn>
                                        <p:tgtEl>
                                          <p:sndTgt r:embed="rId3" name="breeze.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subTnLst>
                                    <p:audio>
                                      <p:cMediaNode>
                                        <p:cTn display="0" masterRel="sameClick">
                                          <p:stCondLst>
                                            <p:cond evt="begin" delay="0">
                                              <p:tn val="55"/>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FE92D4-9EB3-4363-9320-C7FA5B7B2ED3}"/>
              </a:ext>
            </a:extLst>
          </p:cNvPr>
          <p:cNvSpPr/>
          <p:nvPr/>
        </p:nvSpPr>
        <p:spPr>
          <a:xfrm>
            <a:off x="5252484" y="535406"/>
            <a:ext cx="6678589" cy="5567681"/>
          </a:xfrm>
          <a:custGeom>
            <a:avLst/>
            <a:gdLst>
              <a:gd name="connsiteX0" fmla="*/ 0 w 6678589"/>
              <a:gd name="connsiteY0" fmla="*/ 927965 h 5567681"/>
              <a:gd name="connsiteX1" fmla="*/ 927965 w 6678589"/>
              <a:gd name="connsiteY1" fmla="*/ 0 h 5567681"/>
              <a:gd name="connsiteX2" fmla="*/ 5750624 w 6678589"/>
              <a:gd name="connsiteY2" fmla="*/ 0 h 5567681"/>
              <a:gd name="connsiteX3" fmla="*/ 6678589 w 6678589"/>
              <a:gd name="connsiteY3" fmla="*/ 927965 h 5567681"/>
              <a:gd name="connsiteX4" fmla="*/ 6678589 w 6678589"/>
              <a:gd name="connsiteY4" fmla="*/ 4639716 h 5567681"/>
              <a:gd name="connsiteX5" fmla="*/ 5750624 w 6678589"/>
              <a:gd name="connsiteY5" fmla="*/ 5567681 h 5567681"/>
              <a:gd name="connsiteX6" fmla="*/ 927965 w 6678589"/>
              <a:gd name="connsiteY6" fmla="*/ 5567681 h 5567681"/>
              <a:gd name="connsiteX7" fmla="*/ 0 w 6678589"/>
              <a:gd name="connsiteY7" fmla="*/ 4639716 h 5567681"/>
              <a:gd name="connsiteX8" fmla="*/ 0 w 6678589"/>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8589" h="5567681" fill="none" extrusionOk="0">
                <a:moveTo>
                  <a:pt x="0" y="927965"/>
                </a:moveTo>
                <a:cubicBezTo>
                  <a:pt x="-49754" y="425337"/>
                  <a:pt x="432987" y="-4946"/>
                  <a:pt x="927965" y="0"/>
                </a:cubicBezTo>
                <a:cubicBezTo>
                  <a:pt x="2942146" y="-1478"/>
                  <a:pt x="5063416" y="142551"/>
                  <a:pt x="5750624" y="0"/>
                </a:cubicBezTo>
                <a:cubicBezTo>
                  <a:pt x="6303564" y="38417"/>
                  <a:pt x="6686244" y="419630"/>
                  <a:pt x="6678589" y="927965"/>
                </a:cubicBezTo>
                <a:cubicBezTo>
                  <a:pt x="6546434" y="1692249"/>
                  <a:pt x="6686579" y="3972730"/>
                  <a:pt x="6678589" y="4639716"/>
                </a:cubicBezTo>
                <a:cubicBezTo>
                  <a:pt x="6692530" y="5221769"/>
                  <a:pt x="6253933" y="5518609"/>
                  <a:pt x="5750624" y="5567681"/>
                </a:cubicBezTo>
                <a:cubicBezTo>
                  <a:pt x="3965756" y="5496670"/>
                  <a:pt x="1811196" y="5577084"/>
                  <a:pt x="927965" y="5567681"/>
                </a:cubicBezTo>
                <a:cubicBezTo>
                  <a:pt x="448732" y="5512286"/>
                  <a:pt x="-39487" y="5085338"/>
                  <a:pt x="0" y="4639716"/>
                </a:cubicBezTo>
                <a:cubicBezTo>
                  <a:pt x="156397" y="3041313"/>
                  <a:pt x="-144901" y="1711649"/>
                  <a:pt x="0" y="927965"/>
                </a:cubicBezTo>
                <a:close/>
              </a:path>
              <a:path w="6678589" h="5567681" stroke="0" extrusionOk="0">
                <a:moveTo>
                  <a:pt x="0" y="927965"/>
                </a:moveTo>
                <a:cubicBezTo>
                  <a:pt x="15659" y="433506"/>
                  <a:pt x="502560" y="-20598"/>
                  <a:pt x="927965" y="0"/>
                </a:cubicBezTo>
                <a:cubicBezTo>
                  <a:pt x="1804316" y="125070"/>
                  <a:pt x="3942658" y="-120515"/>
                  <a:pt x="5750624" y="0"/>
                </a:cubicBezTo>
                <a:cubicBezTo>
                  <a:pt x="6238811" y="74649"/>
                  <a:pt x="6723212" y="501673"/>
                  <a:pt x="6678589" y="927965"/>
                </a:cubicBezTo>
                <a:cubicBezTo>
                  <a:pt x="6592151" y="1734113"/>
                  <a:pt x="6634109" y="3635156"/>
                  <a:pt x="6678589" y="4639716"/>
                </a:cubicBezTo>
                <a:cubicBezTo>
                  <a:pt x="6687361" y="5154921"/>
                  <a:pt x="6219842" y="5651682"/>
                  <a:pt x="5750624" y="5567681"/>
                </a:cubicBezTo>
                <a:cubicBezTo>
                  <a:pt x="4180818" y="5414617"/>
                  <a:pt x="1499866"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937584" y="926081"/>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3">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sp>
        <p:nvSpPr>
          <p:cNvPr id="3" name="Rectangle 2">
            <a:extLst>
              <a:ext uri="{FF2B5EF4-FFF2-40B4-BE49-F238E27FC236}">
                <a16:creationId xmlns:a16="http://schemas.microsoft.com/office/drawing/2014/main" id="{A1E7802C-BCD9-4C61-9187-503B56C743D5}"/>
              </a:ext>
            </a:extLst>
          </p:cNvPr>
          <p:cNvSpPr/>
          <p:nvPr/>
        </p:nvSpPr>
        <p:spPr>
          <a:xfrm>
            <a:off x="32254" y="1858934"/>
            <a:ext cx="1010634" cy="159187"/>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Shelf Library Clipart, Explore Pictures - Cartoon Books On Shelf, HD Png  Download , Transparent Png Image - PNGitem">
            <a:extLst>
              <a:ext uri="{FF2B5EF4-FFF2-40B4-BE49-F238E27FC236}">
                <a16:creationId xmlns:a16="http://schemas.microsoft.com/office/drawing/2014/main" id="{8EB390E1-45AF-4CF7-8BE8-138639CB1451}"/>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1628" l="54070" r="95116">
                        <a14:foregroundMark x1="79884" y1="32093" x2="81860" y2="40930"/>
                        <a14:foregroundMark x1="88953" y1="78837" x2="93605" y2="91628"/>
                        <a14:foregroundMark x1="92442" y1="83023" x2="94535" y2="90000"/>
                        <a14:foregroundMark x1="80233" y1="30698" x2="79419" y2="37674"/>
                        <a14:foregroundMark x1="76860" y1="32093" x2="80116" y2="41860"/>
                        <a14:foregroundMark x1="61744" y1="14651" x2="61512" y2="69535"/>
                        <a14:foregroundMark x1="61512" y1="69535" x2="59070" y2="84884"/>
                        <a14:foregroundMark x1="55581" y1="34419" x2="56163" y2="54186"/>
                        <a14:foregroundMark x1="56163" y1="54186" x2="54070" y2="82558"/>
                        <a14:foregroundMark x1="54070" y1="82558" x2="54070" y2="82558"/>
                        <a14:foregroundMark x1="86860" y1="79535" x2="92326" y2="89070"/>
                        <a14:foregroundMark x1="92326" y1="89070" x2="92442" y2="89535"/>
                        <a14:foregroundMark x1="92674" y1="83488" x2="94070" y2="87442"/>
                        <a14:foregroundMark x1="93605" y1="82326" x2="95116" y2="87442"/>
                      </a14:backgroundRemoval>
                    </a14:imgEffect>
                  </a14:imgLayer>
                </a14:imgProps>
              </a:ext>
              <a:ext uri="{28A0092B-C50C-407E-A947-70E740481C1C}">
                <a14:useLocalDpi xmlns:a14="http://schemas.microsoft.com/office/drawing/2010/main" val="0"/>
              </a:ext>
            </a:extLst>
          </a:blip>
          <a:srcRect l="49719"/>
          <a:stretch/>
        </p:blipFill>
        <p:spPr bwMode="auto">
          <a:xfrm flipH="1">
            <a:off x="249790" y="1091192"/>
            <a:ext cx="835836" cy="8311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7 Xương rồng ý tưởng | cây xương rồng, stickers, dễ thương">
            <a:extLst>
              <a:ext uri="{FF2B5EF4-FFF2-40B4-BE49-F238E27FC236}">
                <a16:creationId xmlns:a16="http://schemas.microsoft.com/office/drawing/2014/main" id="{1BFEAD8F-4E2C-4A05-88A0-2DFB8A6A3F4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364" b="92727" l="9607" r="89520">
                        <a14:foregroundMark x1="50655" y1="6364" x2="50655" y2="6364"/>
                        <a14:foregroundMark x1="48908" y1="92727" x2="48908"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32299" y="1373770"/>
            <a:ext cx="535994" cy="5149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CA1F1F9-B9F3-D8AC-451F-CD475C682DE4}"/>
              </a:ext>
            </a:extLst>
          </p:cNvPr>
          <p:cNvPicPr>
            <a:picLocks noChangeAspect="1"/>
          </p:cNvPicPr>
          <p:nvPr/>
        </p:nvPicPr>
        <p:blipFill>
          <a:blip r:embed="rId8"/>
          <a:stretch>
            <a:fillRect/>
          </a:stretch>
        </p:blipFill>
        <p:spPr>
          <a:xfrm>
            <a:off x="6902805" y="1587954"/>
            <a:ext cx="3529890" cy="1243692"/>
          </a:xfrm>
          <a:prstGeom prst="rect">
            <a:avLst/>
          </a:prstGeom>
        </p:spPr>
      </p:pic>
      <p:pic>
        <p:nvPicPr>
          <p:cNvPr id="15" name="Picture 14">
            <a:extLst>
              <a:ext uri="{FF2B5EF4-FFF2-40B4-BE49-F238E27FC236}">
                <a16:creationId xmlns:a16="http://schemas.microsoft.com/office/drawing/2014/main" id="{FD8214AF-C66F-B38F-8CEE-F4B6E2B6DECB}"/>
              </a:ext>
            </a:extLst>
          </p:cNvPr>
          <p:cNvPicPr>
            <a:picLocks noChangeAspect="1"/>
          </p:cNvPicPr>
          <p:nvPr/>
        </p:nvPicPr>
        <p:blipFill>
          <a:blip r:embed="rId9"/>
          <a:stretch>
            <a:fillRect/>
          </a:stretch>
        </p:blipFill>
        <p:spPr>
          <a:xfrm rot="19750708">
            <a:off x="4774155" y="2448988"/>
            <a:ext cx="2932430" cy="1072989"/>
          </a:xfrm>
          <a:prstGeom prst="rect">
            <a:avLst/>
          </a:prstGeom>
        </p:spPr>
      </p:pic>
      <p:pic>
        <p:nvPicPr>
          <p:cNvPr id="16" name="Picture 15">
            <a:extLst>
              <a:ext uri="{FF2B5EF4-FFF2-40B4-BE49-F238E27FC236}">
                <a16:creationId xmlns:a16="http://schemas.microsoft.com/office/drawing/2014/main" id="{FF5FE840-8CA4-0127-B707-A0869BECC293}"/>
              </a:ext>
            </a:extLst>
          </p:cNvPr>
          <p:cNvPicPr>
            <a:picLocks noChangeAspect="1"/>
          </p:cNvPicPr>
          <p:nvPr/>
        </p:nvPicPr>
        <p:blipFill>
          <a:blip r:embed="rId10"/>
          <a:stretch>
            <a:fillRect/>
          </a:stretch>
        </p:blipFill>
        <p:spPr>
          <a:xfrm>
            <a:off x="5810159" y="3064330"/>
            <a:ext cx="6120914" cy="2017951"/>
          </a:xfrm>
          <a:prstGeom prst="rect">
            <a:avLst/>
          </a:prstGeom>
        </p:spPr>
      </p:pic>
      <p:pic>
        <p:nvPicPr>
          <p:cNvPr id="21" name="Picture 20" descr="A cartoon of a child eating&#10;&#10;Description automatically generated">
            <a:extLst>
              <a:ext uri="{FF2B5EF4-FFF2-40B4-BE49-F238E27FC236}">
                <a16:creationId xmlns:a16="http://schemas.microsoft.com/office/drawing/2014/main" id="{A0530FA1-68F0-328B-9F30-2BA71353D3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8302" y="2517568"/>
            <a:ext cx="4329742" cy="4419945"/>
          </a:xfrm>
          <a:prstGeom prst="rect">
            <a:avLst/>
          </a:prstGeom>
        </p:spPr>
      </p:pic>
      <p:sp>
        <p:nvSpPr>
          <p:cNvPr id="2" name="Wave 1">
            <a:extLst>
              <a:ext uri="{FF2B5EF4-FFF2-40B4-BE49-F238E27FC236}">
                <a16:creationId xmlns:a16="http://schemas.microsoft.com/office/drawing/2014/main" id="{81ACCDD9-D73E-4377-875B-26B7CF75899D}"/>
              </a:ext>
            </a:extLst>
          </p:cNvPr>
          <p:cNvSpPr/>
          <p:nvPr/>
        </p:nvSpPr>
        <p:spPr>
          <a:xfrm>
            <a:off x="6711519" y="5082281"/>
            <a:ext cx="4412202" cy="712462"/>
          </a:xfrm>
          <a:prstGeom prst="wav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Giáo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Nguyễn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Trà</a:t>
            </a:r>
            <a:r>
              <a:rPr lang="en-US" sz="2400" b="1" dirty="0">
                <a:solidFill>
                  <a:schemeClr val="tx1"/>
                </a:solidFill>
                <a:latin typeface="Times New Roman" panose="02020603050405020304" pitchFamily="18" charset="0"/>
                <a:cs typeface="Times New Roman" panose="02020603050405020304" pitchFamily="18" charset="0"/>
              </a:rPr>
              <a:t> Mi </a:t>
            </a:r>
          </a:p>
        </p:txBody>
      </p:sp>
    </p:spTree>
    <p:custDataLst>
      <p:tags r:id="rId1"/>
    </p:custDataLst>
    <p:extLst>
      <p:ext uri="{BB962C8B-B14F-4D97-AF65-F5344CB8AC3E}">
        <p14:creationId xmlns:p14="http://schemas.microsoft.com/office/powerpoint/2010/main" val="1018564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grpSp>
        <p:nvGrpSpPr>
          <p:cNvPr id="48" name="Group 47">
            <a:extLst>
              <a:ext uri="{FF2B5EF4-FFF2-40B4-BE49-F238E27FC236}">
                <a16:creationId xmlns:a16="http://schemas.microsoft.com/office/drawing/2014/main" id="{BBC43D03-8728-4C3D-965E-1A0002FFBDC9}"/>
              </a:ext>
            </a:extLst>
          </p:cNvPr>
          <p:cNvGrpSpPr/>
          <p:nvPr/>
        </p:nvGrpSpPr>
        <p:grpSpPr>
          <a:xfrm>
            <a:off x="438115" y="3227168"/>
            <a:ext cx="2863524" cy="3326388"/>
            <a:chOff x="438115" y="3035956"/>
            <a:chExt cx="2863524" cy="3326388"/>
          </a:xfrm>
        </p:grpSpPr>
        <p:grpSp>
          <p:nvGrpSpPr>
            <p:cNvPr id="45" name="Group 44">
              <a:extLst>
                <a:ext uri="{FF2B5EF4-FFF2-40B4-BE49-F238E27FC236}">
                  <a16:creationId xmlns:a16="http://schemas.microsoft.com/office/drawing/2014/main" id="{5B0D4D0D-F658-45E8-9B15-F3B398C79BF0}"/>
                </a:ext>
              </a:extLst>
            </p:cNvPr>
            <p:cNvGrpSpPr/>
            <p:nvPr/>
          </p:nvGrpSpPr>
          <p:grpSpPr>
            <a:xfrm>
              <a:off x="864614" y="3276853"/>
              <a:ext cx="242566" cy="959721"/>
              <a:chOff x="1885573" y="3215073"/>
              <a:chExt cx="242566" cy="959721"/>
            </a:xfrm>
          </p:grpSpPr>
          <p:cxnSp>
            <p:nvCxnSpPr>
              <p:cNvPr id="38" name="Straight Connector 37">
                <a:extLst>
                  <a:ext uri="{FF2B5EF4-FFF2-40B4-BE49-F238E27FC236}">
                    <a16:creationId xmlns:a16="http://schemas.microsoft.com/office/drawing/2014/main" id="{9053FD4C-8F24-4042-B96E-110460D2EBBE}"/>
                  </a:ext>
                </a:extLst>
              </p:cNvPr>
              <p:cNvCxnSpPr>
                <a:cxnSpLocks/>
              </p:cNvCxnSpPr>
              <p:nvPr/>
            </p:nvCxnSpPr>
            <p:spPr>
              <a:xfrm flipV="1">
                <a:off x="1939977" y="3224421"/>
                <a:ext cx="45568" cy="65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A4C134C-7045-4235-85D1-F9A49C646ECA}"/>
                  </a:ext>
                </a:extLst>
              </p:cNvPr>
              <p:cNvGrpSpPr/>
              <p:nvPr/>
            </p:nvGrpSpPr>
            <p:grpSpPr>
              <a:xfrm>
                <a:off x="1885573" y="3215073"/>
                <a:ext cx="242566" cy="959721"/>
                <a:chOff x="1885573" y="3215073"/>
                <a:chExt cx="242566" cy="959721"/>
              </a:xfrm>
            </p:grpSpPr>
            <p:sp>
              <p:nvSpPr>
                <p:cNvPr id="33" name="Freeform: Shape 32">
                  <a:extLst>
                    <a:ext uri="{FF2B5EF4-FFF2-40B4-BE49-F238E27FC236}">
                      <a16:creationId xmlns:a16="http://schemas.microsoft.com/office/drawing/2014/main" id="{9B610D09-9EB7-4FAC-9A60-133F4689E691}"/>
                    </a:ext>
                  </a:extLst>
                </p:cNvPr>
                <p:cNvSpPr/>
                <p:nvPr/>
              </p:nvSpPr>
              <p:spPr>
                <a:xfrm>
                  <a:off x="1885573" y="3506038"/>
                  <a:ext cx="242566" cy="668756"/>
                </a:xfrm>
                <a:custGeom>
                  <a:avLst/>
                  <a:gdLst>
                    <a:gd name="connsiteX0" fmla="*/ 72549 w 242566"/>
                    <a:gd name="connsiteY0" fmla="*/ 916 h 641201"/>
                    <a:gd name="connsiteX1" fmla="*/ 67469 w 242566"/>
                    <a:gd name="connsiteY1" fmla="*/ 66956 h 641201"/>
                    <a:gd name="connsiteX2" fmla="*/ 31909 w 242566"/>
                    <a:gd name="connsiteY2" fmla="*/ 193956 h 641201"/>
                    <a:gd name="connsiteX3" fmla="*/ 31909 w 242566"/>
                    <a:gd name="connsiteY3" fmla="*/ 564796 h 641201"/>
                    <a:gd name="connsiteX4" fmla="*/ 11589 w 242566"/>
                    <a:gd name="connsiteY4" fmla="*/ 635916 h 641201"/>
                    <a:gd name="connsiteX5" fmla="*/ 235109 w 242566"/>
                    <a:gd name="connsiteY5" fmla="*/ 625756 h 641201"/>
                    <a:gd name="connsiteX6" fmla="*/ 189389 w 242566"/>
                    <a:gd name="connsiteY6" fmla="*/ 544476 h 641201"/>
                    <a:gd name="connsiteX7" fmla="*/ 189389 w 242566"/>
                    <a:gd name="connsiteY7" fmla="*/ 112676 h 641201"/>
                    <a:gd name="connsiteX8" fmla="*/ 72549 w 242566"/>
                    <a:gd name="connsiteY8" fmla="*/ 916 h 641201"/>
                    <a:gd name="connsiteX0" fmla="*/ 72549 w 242566"/>
                    <a:gd name="connsiteY0" fmla="*/ 1365 h 641650"/>
                    <a:gd name="connsiteX1" fmla="*/ 67469 w 242566"/>
                    <a:gd name="connsiteY1" fmla="*/ 67405 h 641650"/>
                    <a:gd name="connsiteX2" fmla="*/ 31909 w 242566"/>
                    <a:gd name="connsiteY2" fmla="*/ 194405 h 641650"/>
                    <a:gd name="connsiteX3" fmla="*/ 31909 w 242566"/>
                    <a:gd name="connsiteY3" fmla="*/ 565245 h 641650"/>
                    <a:gd name="connsiteX4" fmla="*/ 11589 w 242566"/>
                    <a:gd name="connsiteY4" fmla="*/ 636365 h 641650"/>
                    <a:gd name="connsiteX5" fmla="*/ 235109 w 242566"/>
                    <a:gd name="connsiteY5" fmla="*/ 626205 h 641650"/>
                    <a:gd name="connsiteX6" fmla="*/ 189389 w 242566"/>
                    <a:gd name="connsiteY6" fmla="*/ 544925 h 641650"/>
                    <a:gd name="connsiteX7" fmla="*/ 171162 w 242566"/>
                    <a:gd name="connsiteY7" fmla="*/ 125276 h 641650"/>
                    <a:gd name="connsiteX8" fmla="*/ 72549 w 242566"/>
                    <a:gd name="connsiteY8" fmla="*/ 1365 h 641650"/>
                    <a:gd name="connsiteX0" fmla="*/ 115079 w 242566"/>
                    <a:gd name="connsiteY0" fmla="*/ 947 h 668573"/>
                    <a:gd name="connsiteX1" fmla="*/ 67469 w 242566"/>
                    <a:gd name="connsiteY1" fmla="*/ 94328 h 668573"/>
                    <a:gd name="connsiteX2" fmla="*/ 31909 w 242566"/>
                    <a:gd name="connsiteY2" fmla="*/ 221328 h 668573"/>
                    <a:gd name="connsiteX3" fmla="*/ 31909 w 242566"/>
                    <a:gd name="connsiteY3" fmla="*/ 592168 h 668573"/>
                    <a:gd name="connsiteX4" fmla="*/ 11589 w 242566"/>
                    <a:gd name="connsiteY4" fmla="*/ 663288 h 668573"/>
                    <a:gd name="connsiteX5" fmla="*/ 235109 w 242566"/>
                    <a:gd name="connsiteY5" fmla="*/ 653128 h 668573"/>
                    <a:gd name="connsiteX6" fmla="*/ 189389 w 242566"/>
                    <a:gd name="connsiteY6" fmla="*/ 571848 h 668573"/>
                    <a:gd name="connsiteX7" fmla="*/ 171162 w 242566"/>
                    <a:gd name="connsiteY7" fmla="*/ 152199 h 668573"/>
                    <a:gd name="connsiteX8" fmla="*/ 115079 w 242566"/>
                    <a:gd name="connsiteY8" fmla="*/ 947 h 668573"/>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66" h="668756">
                      <a:moveTo>
                        <a:pt x="115079" y="1130"/>
                      </a:moveTo>
                      <a:cubicBezTo>
                        <a:pt x="100328" y="-9528"/>
                        <a:pt x="81331" y="57781"/>
                        <a:pt x="67469" y="94511"/>
                      </a:cubicBezTo>
                      <a:cubicBezTo>
                        <a:pt x="53607" y="131241"/>
                        <a:pt x="37836" y="138538"/>
                        <a:pt x="31909" y="221511"/>
                      </a:cubicBezTo>
                      <a:cubicBezTo>
                        <a:pt x="25982" y="304484"/>
                        <a:pt x="35296" y="518691"/>
                        <a:pt x="31909" y="592351"/>
                      </a:cubicBezTo>
                      <a:cubicBezTo>
                        <a:pt x="28522" y="666011"/>
                        <a:pt x="-22278" y="653311"/>
                        <a:pt x="11589" y="663471"/>
                      </a:cubicBezTo>
                      <a:cubicBezTo>
                        <a:pt x="45456" y="673631"/>
                        <a:pt x="205476" y="668551"/>
                        <a:pt x="235109" y="653311"/>
                      </a:cubicBezTo>
                      <a:cubicBezTo>
                        <a:pt x="264742" y="638071"/>
                        <a:pt x="197009" y="657544"/>
                        <a:pt x="189389" y="572031"/>
                      </a:cubicBezTo>
                      <a:cubicBezTo>
                        <a:pt x="181769" y="486518"/>
                        <a:pt x="174433" y="253608"/>
                        <a:pt x="155973" y="158458"/>
                      </a:cubicBezTo>
                      <a:cubicBezTo>
                        <a:pt x="137513" y="63308"/>
                        <a:pt x="129830" y="11788"/>
                        <a:pt x="115079" y="1130"/>
                      </a:cubicBezTo>
                      <a:close/>
                    </a:path>
                  </a:pathLst>
                </a:custGeom>
                <a:solidFill>
                  <a:srgbClr val="4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1C594CF-FDC4-4C6A-B770-871AF17F7CCD}"/>
                    </a:ext>
                  </a:extLst>
                </p:cNvPr>
                <p:cNvSpPr/>
                <p:nvPr/>
              </p:nvSpPr>
              <p:spPr>
                <a:xfrm>
                  <a:off x="1950720" y="3419545"/>
                  <a:ext cx="71120" cy="172987"/>
                </a:xfrm>
                <a:prstGeom prst="rect">
                  <a:avLst/>
                </a:prstGeom>
                <a:solidFill>
                  <a:srgbClr val="274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EF5409BB-8212-45AC-8F44-2A038571D161}"/>
                    </a:ext>
                  </a:extLst>
                </p:cNvPr>
                <p:cNvCxnSpPr>
                  <a:endCxn id="31" idx="0"/>
                </p:cNvCxnSpPr>
                <p:nvPr/>
              </p:nvCxnSpPr>
              <p:spPr>
                <a:xfrm>
                  <a:off x="1986280" y="3251874"/>
                  <a:ext cx="0" cy="167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9698731-0CFB-4C46-8846-F94FDAF0598A}"/>
                    </a:ext>
                  </a:extLst>
                </p:cNvPr>
                <p:cNvCxnSpPr/>
                <p:nvPr/>
              </p:nvCxnSpPr>
              <p:spPr>
                <a:xfrm>
                  <a:off x="1975940" y="3215073"/>
                  <a:ext cx="152199" cy="1270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71C46B1-6CED-4997-843F-5FBBB86C2585}"/>
                    </a:ext>
                  </a:extLst>
                </p:cNvPr>
                <p:cNvSpPr/>
                <p:nvPr/>
              </p:nvSpPr>
              <p:spPr>
                <a:xfrm>
                  <a:off x="1950720" y="390502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ECC894F-2CCD-402B-B829-983DE345F193}"/>
                    </a:ext>
                  </a:extLst>
                </p:cNvPr>
                <p:cNvSpPr/>
                <p:nvPr/>
              </p:nvSpPr>
              <p:spPr>
                <a:xfrm>
                  <a:off x="1950720" y="395938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7" name="Freeform: Shape 26">
              <a:extLst>
                <a:ext uri="{FF2B5EF4-FFF2-40B4-BE49-F238E27FC236}">
                  <a16:creationId xmlns:a16="http://schemas.microsoft.com/office/drawing/2014/main" id="{270EFE42-FA94-4C79-8DDE-06D1016120F5}"/>
                </a:ext>
              </a:extLst>
            </p:cNvPr>
            <p:cNvSpPr/>
            <p:nvPr/>
          </p:nvSpPr>
          <p:spPr>
            <a:xfrm>
              <a:off x="2231006" y="3035956"/>
              <a:ext cx="523462" cy="1172542"/>
            </a:xfrm>
            <a:custGeom>
              <a:avLst/>
              <a:gdLst>
                <a:gd name="connsiteX0" fmla="*/ 50858 w 523462"/>
                <a:gd name="connsiteY0" fmla="*/ 495774 h 1172542"/>
                <a:gd name="connsiteX1" fmla="*/ 101658 w 523462"/>
                <a:gd name="connsiteY1" fmla="*/ 251934 h 1172542"/>
                <a:gd name="connsiteX2" fmla="*/ 213418 w 523462"/>
                <a:gd name="connsiteY2" fmla="*/ 84294 h 1172542"/>
                <a:gd name="connsiteX3" fmla="*/ 345498 w 523462"/>
                <a:gd name="connsiteY3" fmla="*/ 262094 h 1172542"/>
                <a:gd name="connsiteX4" fmla="*/ 416618 w 523462"/>
                <a:gd name="connsiteY4" fmla="*/ 1039334 h 1172542"/>
                <a:gd name="connsiteX5" fmla="*/ 442018 w 523462"/>
                <a:gd name="connsiteY5" fmla="*/ 1140934 h 1172542"/>
                <a:gd name="connsiteX6" fmla="*/ 523298 w 523462"/>
                <a:gd name="connsiteY6" fmla="*/ 1146014 h 1172542"/>
                <a:gd name="connsiteX7" fmla="*/ 462338 w 523462"/>
                <a:gd name="connsiteY7" fmla="*/ 820894 h 1172542"/>
                <a:gd name="connsiteX8" fmla="*/ 436938 w 523462"/>
                <a:gd name="connsiteY8" fmla="*/ 511014 h 1172542"/>
                <a:gd name="connsiteX9" fmla="*/ 370898 w 523462"/>
                <a:gd name="connsiteY9" fmla="*/ 211294 h 1172542"/>
                <a:gd name="connsiteX10" fmla="*/ 304858 w 523462"/>
                <a:gd name="connsiteY10" fmla="*/ 28414 h 1172542"/>
                <a:gd name="connsiteX11" fmla="*/ 203258 w 523462"/>
                <a:gd name="connsiteY11" fmla="*/ 3014 h 1172542"/>
                <a:gd name="connsiteX12" fmla="*/ 127058 w 523462"/>
                <a:gd name="connsiteY12" fmla="*/ 53814 h 1172542"/>
                <a:gd name="connsiteX13" fmla="*/ 55938 w 523462"/>
                <a:gd name="connsiteY13" fmla="*/ 241774 h 1172542"/>
                <a:gd name="connsiteX14" fmla="*/ 58 w 523462"/>
                <a:gd name="connsiteY14" fmla="*/ 475454 h 1172542"/>
                <a:gd name="connsiteX15" fmla="*/ 50858 w 523462"/>
                <a:gd name="connsiteY15" fmla="*/ 495774 h 11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462" h="1172542">
                  <a:moveTo>
                    <a:pt x="50858" y="495774"/>
                  </a:moveTo>
                  <a:cubicBezTo>
                    <a:pt x="67791" y="458521"/>
                    <a:pt x="74565" y="320514"/>
                    <a:pt x="101658" y="251934"/>
                  </a:cubicBezTo>
                  <a:cubicBezTo>
                    <a:pt x="128751" y="183354"/>
                    <a:pt x="172778" y="82601"/>
                    <a:pt x="213418" y="84294"/>
                  </a:cubicBezTo>
                  <a:cubicBezTo>
                    <a:pt x="254058" y="85987"/>
                    <a:pt x="311631" y="102921"/>
                    <a:pt x="345498" y="262094"/>
                  </a:cubicBezTo>
                  <a:cubicBezTo>
                    <a:pt x="379365" y="421267"/>
                    <a:pt x="400531" y="892861"/>
                    <a:pt x="416618" y="1039334"/>
                  </a:cubicBezTo>
                  <a:cubicBezTo>
                    <a:pt x="432705" y="1185807"/>
                    <a:pt x="424238" y="1123154"/>
                    <a:pt x="442018" y="1140934"/>
                  </a:cubicBezTo>
                  <a:cubicBezTo>
                    <a:pt x="459798" y="1158714"/>
                    <a:pt x="519911" y="1199354"/>
                    <a:pt x="523298" y="1146014"/>
                  </a:cubicBezTo>
                  <a:cubicBezTo>
                    <a:pt x="526685" y="1092674"/>
                    <a:pt x="476731" y="926727"/>
                    <a:pt x="462338" y="820894"/>
                  </a:cubicBezTo>
                  <a:cubicBezTo>
                    <a:pt x="447945" y="715061"/>
                    <a:pt x="452178" y="612614"/>
                    <a:pt x="436938" y="511014"/>
                  </a:cubicBezTo>
                  <a:cubicBezTo>
                    <a:pt x="421698" y="409414"/>
                    <a:pt x="392911" y="291727"/>
                    <a:pt x="370898" y="211294"/>
                  </a:cubicBezTo>
                  <a:cubicBezTo>
                    <a:pt x="348885" y="130861"/>
                    <a:pt x="332798" y="63127"/>
                    <a:pt x="304858" y="28414"/>
                  </a:cubicBezTo>
                  <a:cubicBezTo>
                    <a:pt x="276918" y="-6299"/>
                    <a:pt x="232891" y="-1219"/>
                    <a:pt x="203258" y="3014"/>
                  </a:cubicBezTo>
                  <a:cubicBezTo>
                    <a:pt x="173625" y="7247"/>
                    <a:pt x="151611" y="14021"/>
                    <a:pt x="127058" y="53814"/>
                  </a:cubicBezTo>
                  <a:cubicBezTo>
                    <a:pt x="102505" y="93607"/>
                    <a:pt x="77105" y="171501"/>
                    <a:pt x="55938" y="241774"/>
                  </a:cubicBezTo>
                  <a:cubicBezTo>
                    <a:pt x="34771" y="312047"/>
                    <a:pt x="1751" y="434814"/>
                    <a:pt x="58" y="475454"/>
                  </a:cubicBezTo>
                  <a:cubicBezTo>
                    <a:pt x="-1635" y="516094"/>
                    <a:pt x="33925" y="533027"/>
                    <a:pt x="50858" y="495774"/>
                  </a:cubicBezTo>
                  <a:close/>
                </a:path>
              </a:pathLst>
            </a:custGeom>
            <a:solidFill>
              <a:srgbClr val="96A3BE"/>
            </a:solidFill>
            <a:ln>
              <a:solidFill>
                <a:srgbClr val="819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483029F-041D-451A-A4AF-7F4DD5ADE2EA}"/>
                </a:ext>
              </a:extLst>
            </p:cNvPr>
            <p:cNvGrpSpPr/>
            <p:nvPr/>
          </p:nvGrpSpPr>
          <p:grpSpPr>
            <a:xfrm>
              <a:off x="438115" y="4162977"/>
              <a:ext cx="2863524" cy="2199367"/>
              <a:chOff x="5817379" y="1082698"/>
              <a:chExt cx="2468320" cy="1941239"/>
            </a:xfrm>
            <a:effectLst>
              <a:outerShdw blurRad="50800" dist="76200" dir="4200000" sx="107000" sy="107000" algn="tl" rotWithShape="0">
                <a:prstClr val="black">
                  <a:alpha val="40000"/>
                </a:prstClr>
              </a:outerShdw>
            </a:effectLst>
          </p:grpSpPr>
          <p:sp>
            <p:nvSpPr>
              <p:cNvPr id="13" name="Rectangle 12">
                <a:extLst>
                  <a:ext uri="{FF2B5EF4-FFF2-40B4-BE49-F238E27FC236}">
                    <a16:creationId xmlns:a16="http://schemas.microsoft.com/office/drawing/2014/main" id="{5A5D7446-97C4-495A-A79F-945F940A44A1}"/>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60A7187F-6FDF-47B6-AE90-BDBDD536B025}"/>
                  </a:ext>
                </a:extLst>
              </p:cNvPr>
              <p:cNvCxnSpPr>
                <a:cxnSpLocks/>
                <a:stCxn id="13" idx="0"/>
                <a:endCxn id="1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02857-AA4B-4265-939B-1BEC378B5AA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AC812B-92D2-4844-B639-68F2DC87C9AE}"/>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16D6E8B4-8D25-41C1-8DE2-4E1790A5D060}"/>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65A7D9-B7D3-442C-A2BA-B74D3EF6AB56}"/>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CD6E40-75A6-41B1-9BB7-53119ECEFB45}"/>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AA0AAED-9077-44C5-B957-CA7EF25E058F}"/>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2973AB1-43B6-4A0F-8CE1-B45804908C9A}"/>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25E7E2A-6158-4CAD-92AC-0AD26CEB21DD}"/>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3E8823C-5A32-4334-8617-EFCAD072B3A0}"/>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87FB2A6-3C4F-4953-873C-FD5F0519750D}"/>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rapezoid 28">
              <a:extLst>
                <a:ext uri="{FF2B5EF4-FFF2-40B4-BE49-F238E27FC236}">
                  <a16:creationId xmlns:a16="http://schemas.microsoft.com/office/drawing/2014/main" id="{25EB57BB-87E8-40E0-B601-748137832FEC}"/>
                </a:ext>
              </a:extLst>
            </p:cNvPr>
            <p:cNvSpPr/>
            <p:nvPr/>
          </p:nvSpPr>
          <p:spPr>
            <a:xfrm>
              <a:off x="2318675" y="3965125"/>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rapezoid 46">
              <a:extLst>
                <a:ext uri="{FF2B5EF4-FFF2-40B4-BE49-F238E27FC236}">
                  <a16:creationId xmlns:a16="http://schemas.microsoft.com/office/drawing/2014/main" id="{7CDC303D-37F9-4EB4-AA9C-6ED6801665B9}"/>
                </a:ext>
              </a:extLst>
            </p:cNvPr>
            <p:cNvSpPr/>
            <p:nvPr/>
          </p:nvSpPr>
          <p:spPr>
            <a:xfrm>
              <a:off x="2931445" y="3964533"/>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8">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3969463" y="1522400"/>
              <a:ext cx="6130267"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HĐ</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1: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Tìm</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hiểu</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nội</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dung</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và</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nghe</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kể</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câu</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chuyện</a:t>
              </a:r>
              <a:endParaRPr kumimoji="0" lang="en-US" sz="138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8">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spTree>
    <p:custDataLst>
      <p:tags r:id="rId1"/>
    </p:custDataLst>
    <p:extLst>
      <p:ext uri="{BB962C8B-B14F-4D97-AF65-F5344CB8AC3E}">
        <p14:creationId xmlns:p14="http://schemas.microsoft.com/office/powerpoint/2010/main" val="29149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ữa ăn trưa_Kể chuyện">
            <a:hlinkClick r:id="" action="ppaction://media"/>
            <a:extLst>
              <a:ext uri="{FF2B5EF4-FFF2-40B4-BE49-F238E27FC236}">
                <a16:creationId xmlns:a16="http://schemas.microsoft.com/office/drawing/2014/main" id="{7B1800BB-88AE-467A-AF34-1B03224F75E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Rectangle 8">
            <a:extLst>
              <a:ext uri="{FF2B5EF4-FFF2-40B4-BE49-F238E27FC236}">
                <a16:creationId xmlns:a16="http://schemas.microsoft.com/office/drawing/2014/main" id="{9700CC29-A369-46A9-B7E1-F32695837C10}"/>
              </a:ext>
            </a:extLst>
          </p:cNvPr>
          <p:cNvSpPr/>
          <p:nvPr/>
        </p:nvSpPr>
        <p:spPr>
          <a:xfrm>
            <a:off x="3961770" y="132034"/>
            <a:ext cx="35445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17BFF34-E969-6576-69F1-8E4E384045B9}"/>
              </a:ext>
            </a:extLst>
          </p:cNvPr>
          <p:cNvSpPr txBox="1"/>
          <p:nvPr/>
        </p:nvSpPr>
        <p:spPr>
          <a:xfrm>
            <a:off x="723900" y="1009650"/>
            <a:ext cx="10982325" cy="6209392"/>
          </a:xfrm>
          <a:prstGeom prst="rect">
            <a:avLst/>
          </a:prstGeom>
          <a:noFill/>
        </p:spPr>
        <p:txBody>
          <a:bodyPr wrap="square" rtlCol="0">
            <a:spAutoFit/>
          </a:bodyPr>
          <a:lstStyle/>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a:t>
            </a:r>
            <a:r>
              <a:rPr lang="vi-VN" sz="2000" b="0" i="0" u="none" strike="noStrike" dirty="0">
                <a:solidFill>
                  <a:srgbClr val="002060"/>
                </a:solidFill>
                <a:effectLst/>
                <a:latin typeface="Calibri" panose="020F0502020204030204" pitchFamily="34" charset="0"/>
                <a:cs typeface="Calibri" panose="020F0502020204030204" pitchFamily="34" charset="0"/>
              </a:rPr>
              <a:t>1) Đã đến giờ ăn trưa. Khi học sinh đã ngồi vào bàn ăn, thấy hiệu trưởng hỏi: “Các em có đem theo món ăn của biển và của đ</a:t>
            </a:r>
            <a:r>
              <a:rPr lang="en-US" sz="2000" b="0" i="0" u="none" strike="noStrike" dirty="0">
                <a:solidFill>
                  <a:srgbClr val="002060"/>
                </a:solidFill>
                <a:effectLst/>
                <a:latin typeface="Calibri" panose="020F0502020204030204" pitchFamily="34" charset="0"/>
                <a:cs typeface="Calibri" panose="020F0502020204030204" pitchFamily="34" charset="0"/>
              </a:rPr>
              <a:t>ồ</a:t>
            </a:r>
            <a:r>
              <a:rPr lang="vi-VN" sz="2000" b="0" i="0" u="none" strike="noStrike" dirty="0">
                <a:solidFill>
                  <a:srgbClr val="002060"/>
                </a:solidFill>
                <a:effectLst/>
                <a:latin typeface="Calibri" panose="020F0502020204030204" pitchFamily="34" charset="0"/>
                <a:cs typeface="Calibri" panose="020F0502020204030204" pitchFamily="34" charset="0"/>
              </a:rPr>
              <a:t>i núi không?” “Có ạ!” tất cả đồng thanh đáp rồi mở hộp đồ ăn trưa mà mẹ đã chuẩn bị từ sáng. “Cái gì đó của biển” tức là hải sản; ví dụ cá, tôm. Cái gì đó của đồi núi là rau, thịt,...</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(2) Thầy hiệu trưởng đi xem xét từng hộp ăn trưa. Thầy hỏi từng bạn: “Các em có đem theo món ăn của biển và của đồi núi không?” Cô nhà bếp đi sau thầy, tay bê khay thức ăn. Nếu thấy dừng lại trước một bạn và nói “biển” thì cô sẽ g</a:t>
            </a:r>
            <a:r>
              <a:rPr lang="en-US" sz="2000" b="0" i="0" u="none" strike="noStrike" dirty="0">
                <a:solidFill>
                  <a:srgbClr val="002060"/>
                </a:solidFill>
                <a:effectLst/>
                <a:latin typeface="Calibri" panose="020F0502020204030204" pitchFamily="34" charset="0"/>
                <a:cs typeface="Calibri" panose="020F0502020204030204" pitchFamily="34" charset="0"/>
              </a:rPr>
              <a:t>ắ</a:t>
            </a:r>
            <a:r>
              <a:rPr lang="vi-VN" sz="2000" b="0" i="0" u="none" strike="noStrike" dirty="0">
                <a:solidFill>
                  <a:srgbClr val="002060"/>
                </a:solidFill>
                <a:effectLst/>
                <a:latin typeface="Calibri" panose="020F0502020204030204" pitchFamily="34" charset="0"/>
                <a:cs typeface="Calibri" panose="020F0502020204030204" pitchFamily="34" charset="0"/>
              </a:rPr>
              <a:t>p cho lát cá. Nếu thầy nói “đổi núi” thì cô sẽ g</a:t>
            </a:r>
            <a:r>
              <a:rPr lang="en-US" sz="2000" b="0" i="0" u="none" strike="noStrike" dirty="0">
                <a:solidFill>
                  <a:srgbClr val="002060"/>
                </a:solidFill>
                <a:effectLst/>
                <a:latin typeface="Calibri" panose="020F0502020204030204" pitchFamily="34" charset="0"/>
                <a:cs typeface="Calibri" panose="020F0502020204030204" pitchFamily="34" charset="0"/>
              </a:rPr>
              <a:t>ắ</a:t>
            </a:r>
            <a:r>
              <a:rPr lang="vi-VN" sz="2000" b="0" i="0" u="none" strike="noStrike" dirty="0">
                <a:solidFill>
                  <a:srgbClr val="002060"/>
                </a:solidFill>
                <a:effectLst/>
                <a:latin typeface="Calibri" panose="020F0502020204030204" pitchFamily="34" charset="0"/>
                <a:cs typeface="Calibri" panose="020F0502020204030204" pitchFamily="34" charset="0"/>
              </a:rPr>
              <a:t>p thịt hoặc rau.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(3) Bữa trưa hôm nay của Chi có ruốc cá, su </a:t>
            </a:r>
            <a:r>
              <a:rPr lang="en-US" sz="2000" b="0" i="0" u="none" strike="noStrike" dirty="0" err="1">
                <a:solidFill>
                  <a:srgbClr val="002060"/>
                </a:solidFill>
                <a:effectLst/>
                <a:latin typeface="Calibri" panose="020F0502020204030204" pitchFamily="34" charset="0"/>
                <a:cs typeface="Calibri" panose="020F0502020204030204" pitchFamily="34" charset="0"/>
              </a:rPr>
              <a:t>hào</a:t>
            </a:r>
            <a:r>
              <a:rPr lang="vi-VN" sz="2000" b="0" i="0" u="none" strike="noStrike" dirty="0">
                <a:solidFill>
                  <a:srgbClr val="002060"/>
                </a:solidFill>
                <a:effectLst/>
                <a:latin typeface="Calibri" panose="020F0502020204030204" pitchFamily="34" charset="0"/>
                <a:cs typeface="Calibri" panose="020F0502020204030204" pitchFamily="34" charset="0"/>
              </a:rPr>
              <a:t> luộc cùng cà rốt. Trông sặc sỡ như một vườn hoa. Thầy hiệu trưởng nói: “Đẹp đấy!”. Chi thích lắm.</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“Mẹ em nấu ăn giỏi lắm ạ, Chi tự hào nói.</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“Vậy à?”, thầy chỉ tay vào món ruốc và hỏi, “Thế món này là gì nhỉ? Món này</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là của biển hay của đồi núi?”</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Chi đoán là của đồi núi nhưng em không chắc lắm bèn đáp: “Em không biết </a:t>
            </a:r>
            <a:r>
              <a:rPr lang="en-US" sz="2000" dirty="0">
                <a:solidFill>
                  <a:srgbClr val="002060"/>
                </a:solidFill>
                <a:latin typeface="Calibri" panose="020F0502020204030204" pitchFamily="34" charset="0"/>
                <a:cs typeface="Calibri" panose="020F0502020204030204" pitchFamily="34" charset="0"/>
              </a:rPr>
              <a:t>ạ”</a:t>
            </a: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 Thầy cười và nói: Ruốc cá là từ biển mà ra. Rồi thầy giải thích cách làm ruốc c</a:t>
            </a:r>
            <a:r>
              <a:rPr lang="en-US" sz="2000" dirty="0">
                <a:solidFill>
                  <a:srgbClr val="002060"/>
                </a:solidFill>
                <a:latin typeface="Calibri" panose="020F0502020204030204" pitchFamily="34" charset="0"/>
                <a:cs typeface="Calibri" panose="020F0502020204030204" pitchFamily="34" charset="0"/>
              </a:rPr>
              <a:t>á</a:t>
            </a:r>
            <a:r>
              <a:rPr lang="vi-VN" sz="2000" b="0" i="0" u="none" strike="noStrike" dirty="0">
                <a:solidFill>
                  <a:srgbClr val="002060"/>
                </a:solidFill>
                <a:effectLst/>
                <a:latin typeface="Calibri" panose="020F0502020204030204" pitchFamily="34" charset="0"/>
                <a:cs typeface="Calibri" panose="020F0502020204030204" pitchFamily="34" charset="0"/>
              </a:rPr>
              <a:t>.</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(4) Cả lớp </a:t>
            </a:r>
            <a:r>
              <a:rPr lang="en-US" sz="2000" b="0" i="0" u="none" strike="noStrike" dirty="0">
                <a:solidFill>
                  <a:srgbClr val="002060"/>
                </a:solidFill>
                <a:effectLst/>
                <a:latin typeface="Calibri" panose="020F0502020204030204" pitchFamily="34" charset="0"/>
                <a:cs typeface="Calibri" panose="020F0502020204030204" pitchFamily="34" charset="0"/>
              </a:rPr>
              <a:t>ồ</a:t>
            </a:r>
            <a:r>
              <a:rPr lang="vi-VN" sz="2000" b="0" i="0" u="none" strike="noStrike" dirty="0">
                <a:solidFill>
                  <a:srgbClr val="002060"/>
                </a:solidFill>
                <a:effectLst/>
                <a:latin typeface="Calibri" panose="020F0502020204030204" pitchFamily="34" charset="0"/>
                <a:cs typeface="Calibri" panose="020F0502020204030204" pitchFamily="34" charset="0"/>
              </a:rPr>
              <a:t> lên. Còn Chi thấy rất vui khi biết đồ ăn của mình đã thoả mãn</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hai yêu cầu biển và đồi núi. Thế là em ăn luôn và thấy thức ăn mẹ làm ngon tuyệt.</a:t>
            </a:r>
            <a:endParaRPr lang="vi-VN" sz="20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(Phỏng theo Tốt-t</a:t>
            </a:r>
            <a:r>
              <a:rPr lang="en-US" sz="2000" dirty="0">
                <a:solidFill>
                  <a:srgbClr val="002060"/>
                </a:solidFill>
                <a:latin typeface="Calibri" panose="020F0502020204030204" pitchFamily="34" charset="0"/>
                <a:cs typeface="Calibri" panose="020F0502020204030204" pitchFamily="34" charset="0"/>
              </a:rPr>
              <a:t>ô</a:t>
            </a:r>
            <a:r>
              <a:rPr lang="vi-VN" sz="2000" b="0" i="0" u="none" strike="noStrike" dirty="0">
                <a:solidFill>
                  <a:srgbClr val="002060"/>
                </a:solidFill>
                <a:effectLst/>
                <a:latin typeface="Calibri" panose="020F0502020204030204" pitchFamily="34" charset="0"/>
                <a:cs typeface="Calibri" panose="020F0502020204030204" pitchFamily="34" charset="0"/>
              </a:rPr>
              <a:t>-chan, cô bé bên của số)</a:t>
            </a:r>
            <a:endParaRPr lang="vi-VN" sz="2000" b="0" dirty="0">
              <a:solidFill>
                <a:srgbClr val="002060"/>
              </a:solidFill>
              <a:effectLst/>
              <a:latin typeface="Calibri" panose="020F0502020204030204" pitchFamily="34" charset="0"/>
              <a:cs typeface="Calibri" panose="020F0502020204030204" pitchFamily="34" charset="0"/>
            </a:endParaRPr>
          </a:p>
          <a:p>
            <a:pPr algn="just"/>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4416969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182761" y="37580"/>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7F3DF95-DC88-424C-9377-E699AAEBFD1A}"/>
              </a:ext>
            </a:extLst>
          </p:cNvPr>
          <p:cNvPicPr>
            <a:picLocks noChangeAspect="1"/>
          </p:cNvPicPr>
          <p:nvPr/>
        </p:nvPicPr>
        <p:blipFill>
          <a:blip r:embed="rId4"/>
          <a:stretch>
            <a:fillRect/>
          </a:stretch>
        </p:blipFill>
        <p:spPr>
          <a:xfrm>
            <a:off x="474164" y="1005840"/>
            <a:ext cx="4898541" cy="4680828"/>
          </a:xfrm>
          <a:prstGeom prst="rect">
            <a:avLst/>
          </a:prstGeom>
          <a:ln>
            <a:noFill/>
          </a:ln>
          <a:effectLst>
            <a:outerShdw blurRad="190500" algn="tl" rotWithShape="0">
              <a:srgbClr val="000000">
                <a:alpha val="70000"/>
              </a:srgbClr>
            </a:outerShdw>
          </a:effectLst>
        </p:spPr>
      </p:pic>
      <p:grpSp>
        <p:nvGrpSpPr>
          <p:cNvPr id="3" name="Group 2">
            <a:extLst>
              <a:ext uri="{FF2B5EF4-FFF2-40B4-BE49-F238E27FC236}">
                <a16:creationId xmlns:a16="http://schemas.microsoft.com/office/drawing/2014/main" id="{C0788EFC-AAD3-4813-A807-EAAC21BA4074}"/>
              </a:ext>
            </a:extLst>
          </p:cNvPr>
          <p:cNvGrpSpPr/>
          <p:nvPr/>
        </p:nvGrpSpPr>
        <p:grpSpPr>
          <a:xfrm>
            <a:off x="5537200" y="229223"/>
            <a:ext cx="6025904" cy="1328829"/>
            <a:chOff x="8609992" y="1489063"/>
            <a:chExt cx="3475063" cy="2352383"/>
          </a:xfrm>
        </p:grpSpPr>
        <p:pic>
          <p:nvPicPr>
            <p:cNvPr id="23" name="Picture 12">
              <a:extLst>
                <a:ext uri="{FF2B5EF4-FFF2-40B4-BE49-F238E27FC236}">
                  <a16:creationId xmlns:a16="http://schemas.microsoft.com/office/drawing/2014/main" id="{FEA2D50E-0093-467D-9CE4-7DF5DE02C5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24" name="TextBox 23">
              <a:extLst>
                <a:ext uri="{FF2B5EF4-FFF2-40B4-BE49-F238E27FC236}">
                  <a16:creationId xmlns:a16="http://schemas.microsoft.com/office/drawing/2014/main" id="{E23EAADA-DAF7-4D22-A31A-C285D12906E6}"/>
                </a:ext>
              </a:extLst>
            </p:cNvPr>
            <p:cNvSpPr txBox="1"/>
            <p:nvPr/>
          </p:nvSpPr>
          <p:spPr>
            <a:xfrm>
              <a:off x="9205790" y="2480103"/>
              <a:ext cx="2879265" cy="926239"/>
            </a:xfrm>
            <a:prstGeom prst="rect">
              <a:avLst/>
            </a:prstGeom>
            <a:noFill/>
          </p:spPr>
          <p:txBody>
            <a:bodyPr wrap="square">
              <a:spAutoFit/>
            </a:bodyPr>
            <a:lstStyle/>
            <a:p>
              <a:r>
                <a:rPr lang="en-US" sz="2800" i="1" dirty="0" err="1">
                  <a:latin typeface="Arial" panose="020B0604020202020204" pitchFamily="34" charset="0"/>
                  <a:cs typeface="Arial" panose="020B0604020202020204" pitchFamily="34" charset="0"/>
                </a:rPr>
                <a:t>Lời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nói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trong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tranh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của</a:t>
              </a:r>
              <a:r>
                <a:rPr lang="en-US" sz="2800" i="1" dirty="0">
                  <a:latin typeface="Arial" panose="020B0604020202020204" pitchFamily="34" charset="0"/>
                  <a:cs typeface="Arial" panose="020B0604020202020204" pitchFamily="34" charset="0"/>
                </a:rPr>
                <a:t> ai? </a:t>
              </a:r>
              <a:endParaRPr lang="en-US" sz="2800" dirty="0">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9FC1A841-6D23-4AD9-B57B-000684DD3F2D}"/>
              </a:ext>
            </a:extLst>
          </p:cNvPr>
          <p:cNvGrpSpPr/>
          <p:nvPr/>
        </p:nvGrpSpPr>
        <p:grpSpPr>
          <a:xfrm>
            <a:off x="5561614" y="1703309"/>
            <a:ext cx="6025904" cy="1328830"/>
            <a:chOff x="8609992" y="1489063"/>
            <a:chExt cx="3475063" cy="2352383"/>
          </a:xfrm>
        </p:grpSpPr>
        <p:pic>
          <p:nvPicPr>
            <p:cNvPr id="27" name="Picture 12">
              <a:extLst>
                <a:ext uri="{FF2B5EF4-FFF2-40B4-BE49-F238E27FC236}">
                  <a16:creationId xmlns:a16="http://schemas.microsoft.com/office/drawing/2014/main" id="{847502F6-5A1B-485A-AB83-25B6E438B9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28" name="TextBox 27">
              <a:extLst>
                <a:ext uri="{FF2B5EF4-FFF2-40B4-BE49-F238E27FC236}">
                  <a16:creationId xmlns:a16="http://schemas.microsoft.com/office/drawing/2014/main" id="{3C7ACE6B-4EFE-49EC-ABA5-84E7E1C760F9}"/>
                </a:ext>
              </a:extLst>
            </p:cNvPr>
            <p:cNvSpPr txBox="1"/>
            <p:nvPr/>
          </p:nvSpPr>
          <p:spPr>
            <a:xfrm>
              <a:off x="9205790" y="2480102"/>
              <a:ext cx="2879265" cy="926239"/>
            </a:xfrm>
            <a:prstGeom prst="rect">
              <a:avLst/>
            </a:prstGeom>
            <a:noFill/>
          </p:spPr>
          <p:txBody>
            <a:bodyPr wrap="square">
              <a:spAutoFit/>
            </a:bodyPr>
            <a:lstStyle/>
            <a:p>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Thầy</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hiệu</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trưởng</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nói</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gì</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95274B57-2825-40C6-98E2-7D6D6C453AC8}"/>
              </a:ext>
            </a:extLst>
          </p:cNvPr>
          <p:cNvGrpSpPr/>
          <p:nvPr/>
        </p:nvGrpSpPr>
        <p:grpSpPr>
          <a:xfrm>
            <a:off x="5561614" y="3231716"/>
            <a:ext cx="5938855" cy="1523205"/>
            <a:chOff x="8609992" y="1489063"/>
            <a:chExt cx="3424863" cy="2352383"/>
          </a:xfrm>
        </p:grpSpPr>
        <p:pic>
          <p:nvPicPr>
            <p:cNvPr id="37" name="Picture 12">
              <a:extLst>
                <a:ext uri="{FF2B5EF4-FFF2-40B4-BE49-F238E27FC236}">
                  <a16:creationId xmlns:a16="http://schemas.microsoft.com/office/drawing/2014/main" id="{C560FE7D-7BF4-46DA-A084-F07BF18AF2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38" name="TextBox 37">
              <a:extLst>
                <a:ext uri="{FF2B5EF4-FFF2-40B4-BE49-F238E27FC236}">
                  <a16:creationId xmlns:a16="http://schemas.microsoft.com/office/drawing/2014/main" id="{980FC82D-EF0D-468B-B270-5D02DAEFDF00}"/>
                </a:ext>
              </a:extLst>
            </p:cNvPr>
            <p:cNvSpPr txBox="1"/>
            <p:nvPr/>
          </p:nvSpPr>
          <p:spPr>
            <a:xfrm>
              <a:off x="9074527" y="2045417"/>
              <a:ext cx="2879265" cy="1473489"/>
            </a:xfrm>
            <a:prstGeom prst="rect">
              <a:avLst/>
            </a:prstGeom>
            <a:noFill/>
          </p:spPr>
          <p:txBody>
            <a:bodyPr wrap="square">
              <a:spAutoFit/>
            </a:bodyPr>
            <a:lstStyle/>
            <a:p>
              <a:pPr marL="0" marR="0" algn="just">
                <a:spcBef>
                  <a:spcPts val="0"/>
                </a:spcBef>
                <a:spcAft>
                  <a:spcPts val="0"/>
                </a:spcAft>
              </a:pP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món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núi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gì?Món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78F051A7-8809-4459-AC2B-7DA2F14E620C}"/>
              </a:ext>
            </a:extLst>
          </p:cNvPr>
          <p:cNvGrpSpPr/>
          <p:nvPr/>
        </p:nvGrpSpPr>
        <p:grpSpPr>
          <a:xfrm>
            <a:off x="5530296" y="4902648"/>
            <a:ext cx="6001489" cy="1523205"/>
            <a:chOff x="8609992" y="1489063"/>
            <a:chExt cx="3460983" cy="2352383"/>
          </a:xfrm>
        </p:grpSpPr>
        <p:pic>
          <p:nvPicPr>
            <p:cNvPr id="40" name="Picture 12">
              <a:extLst>
                <a:ext uri="{FF2B5EF4-FFF2-40B4-BE49-F238E27FC236}">
                  <a16:creationId xmlns:a16="http://schemas.microsoft.com/office/drawing/2014/main" id="{3AF6A09D-11FB-4E34-83FB-288702E9C8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43" name="TextBox 42">
              <a:extLst>
                <a:ext uri="{FF2B5EF4-FFF2-40B4-BE49-F238E27FC236}">
                  <a16:creationId xmlns:a16="http://schemas.microsoft.com/office/drawing/2014/main" id="{5D3EFEE4-09FE-49E2-BF09-15958113C719}"/>
                </a:ext>
              </a:extLst>
            </p:cNvPr>
            <p:cNvSpPr txBox="1"/>
            <p:nvPr/>
          </p:nvSpPr>
          <p:spPr>
            <a:xfrm>
              <a:off x="9191710" y="2189282"/>
              <a:ext cx="2879265" cy="808042"/>
            </a:xfrm>
            <a:prstGeom prst="rect">
              <a:avLst/>
            </a:prstGeom>
            <a:noFill/>
          </p:spPr>
          <p:txBody>
            <a:bodyPr wrap="square">
              <a:spAutoFit/>
            </a:bodyPr>
            <a:lstStyle/>
            <a:p>
              <a:pPr marL="0" marR="0" algn="just">
                <a:spcBef>
                  <a:spcPts val="0"/>
                </a:spcBef>
                <a:spcAft>
                  <a:spcPts val="0"/>
                </a:spcAft>
              </a:pP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4047889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id="{783A2E9A-254A-463B-A615-434B45251610}"/>
              </a:ext>
            </a:extLst>
          </p:cNvPr>
          <p:cNvPicPr>
            <a:picLocks noChangeAspect="1"/>
          </p:cNvPicPr>
          <p:nvPr/>
        </p:nvPicPr>
        <p:blipFill>
          <a:blip r:embed="rId4"/>
          <a:srcRect l="17167" t="8938" r="15490"/>
          <a:stretch>
            <a:fillRect/>
          </a:stretch>
        </p:blipFill>
        <p:spPr>
          <a:xfrm flipH="1">
            <a:off x="-242930" y="4847574"/>
            <a:ext cx="1506913" cy="2037731"/>
          </a:xfrm>
          <a:prstGeom prst="rect">
            <a:avLst/>
          </a:prstGeom>
        </p:spPr>
      </p:pic>
      <p:sp>
        <p:nvSpPr>
          <p:cNvPr id="8" name="矩形: 圆角 29">
            <a:extLst>
              <a:ext uri="{FF2B5EF4-FFF2-40B4-BE49-F238E27FC236}">
                <a16:creationId xmlns:a16="http://schemas.microsoft.com/office/drawing/2014/main" id="{C9F33D36-C198-45A7-85E9-53E5EB72AF3B}"/>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9700CC29-A369-46A9-B7E1-F32695837C10}"/>
              </a:ext>
            </a:extLst>
          </p:cNvPr>
          <p:cNvSpPr/>
          <p:nvPr/>
        </p:nvSpPr>
        <p:spPr>
          <a:xfrm>
            <a:off x="4886373" y="598759"/>
            <a:ext cx="241925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图片 59">
            <a:extLst>
              <a:ext uri="{FF2B5EF4-FFF2-40B4-BE49-F238E27FC236}">
                <a16:creationId xmlns:a16="http://schemas.microsoft.com/office/drawing/2014/main" id="{D4AFDFE5-C428-4600-9E6E-0BA18B031C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313929" y="3573069"/>
            <a:ext cx="2915598" cy="2841787"/>
          </a:xfrm>
          <a:prstGeom prst="rect">
            <a:avLst/>
          </a:prstGeom>
        </p:spPr>
      </p:pic>
      <p:pic>
        <p:nvPicPr>
          <p:cNvPr id="11" name="Picture 10">
            <a:extLst>
              <a:ext uri="{FF2B5EF4-FFF2-40B4-BE49-F238E27FC236}">
                <a16:creationId xmlns:a16="http://schemas.microsoft.com/office/drawing/2014/main" id="{C70CEDE0-C5D2-4B24-B10F-B3AC47F8F9CB}"/>
              </a:ext>
            </a:extLst>
          </p:cNvPr>
          <p:cNvPicPr>
            <a:picLocks noChangeAspect="1"/>
          </p:cNvPicPr>
          <p:nvPr/>
        </p:nvPicPr>
        <p:blipFill>
          <a:blip r:embed="rId7"/>
          <a:stretch>
            <a:fillRect/>
          </a:stretch>
        </p:blipFill>
        <p:spPr>
          <a:xfrm>
            <a:off x="8004852" y="1423941"/>
            <a:ext cx="4255377" cy="1932599"/>
          </a:xfrm>
          <a:prstGeom prst="rect">
            <a:avLst/>
          </a:prstGeom>
        </p:spPr>
      </p:pic>
      <p:sp>
        <p:nvSpPr>
          <p:cNvPr id="12" name="Rounded Rectangle 15">
            <a:extLst>
              <a:ext uri="{FF2B5EF4-FFF2-40B4-BE49-F238E27FC236}">
                <a16:creationId xmlns:a16="http://schemas.microsoft.com/office/drawing/2014/main" id="{214157C0-E890-46DB-9916-5F74C4F08DE8}"/>
              </a:ext>
            </a:extLst>
          </p:cNvPr>
          <p:cNvSpPr/>
          <p:nvPr/>
        </p:nvSpPr>
        <p:spPr>
          <a:xfrm>
            <a:off x="594155" y="2079776"/>
            <a:ext cx="3130119" cy="578882"/>
          </a:xfrm>
          <a:prstGeom prst="roundRect">
            <a:avLst/>
          </a:prstGeom>
          <a:solidFill>
            <a:srgbClr val="70AD47">
              <a:lumMod val="20000"/>
              <a:lumOff val="80000"/>
            </a:srgbClr>
          </a:solidFill>
          <a:ln w="28575">
            <a:solidFill>
              <a:srgbClr val="729E5D"/>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p>
        </p:txBody>
      </p:sp>
      <p:sp>
        <p:nvSpPr>
          <p:cNvPr id="13" name="Rounded Rectangle 17">
            <a:extLst>
              <a:ext uri="{FF2B5EF4-FFF2-40B4-BE49-F238E27FC236}">
                <a16:creationId xmlns:a16="http://schemas.microsoft.com/office/drawing/2014/main" id="{777B9835-1C38-4A80-B171-D297AA63A8DE}"/>
              </a:ext>
            </a:extLst>
          </p:cNvPr>
          <p:cNvSpPr/>
          <p:nvPr/>
        </p:nvSpPr>
        <p:spPr>
          <a:xfrm>
            <a:off x="548002" y="3131180"/>
            <a:ext cx="3309623" cy="1532334"/>
          </a:xfrm>
          <a:prstGeom prst="roundRect">
            <a:avLst/>
          </a:prstGeom>
          <a:solidFill>
            <a:srgbClr val="FFC000">
              <a:lumMod val="20000"/>
              <a:lumOff val="80000"/>
            </a:srgbClr>
          </a:solidFill>
          <a:ln w="28575">
            <a:solidFill>
              <a:srgbClr val="FFC000"/>
            </a:solidFill>
            <a:prstDash val="lg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Sử</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cử</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điệu</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59597607-2B27-4F32-8454-DE5CAC032C8D}"/>
              </a:ext>
            </a:extLst>
          </p:cNvPr>
          <p:cNvPicPr>
            <a:picLocks noChangeAspect="1"/>
          </p:cNvPicPr>
          <p:nvPr/>
        </p:nvPicPr>
        <p:blipFill>
          <a:blip r:embed="rId8"/>
          <a:stretch>
            <a:fillRect/>
          </a:stretch>
        </p:blipFill>
        <p:spPr>
          <a:xfrm>
            <a:off x="4057928" y="1796568"/>
            <a:ext cx="3946924" cy="3771505"/>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8896655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75DC39F-DCB6-43CC-A2DA-5E54264B257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NK&gt;{B60F2815-A320-48DB-9425-7112B6E4A6B9}&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Nói và nghe - t4"/>
</p:tagLst>
</file>

<file path=ppt/tags/tag10.xml><?xml version="1.0" encoding="utf-8"?>
<p:tagLst xmlns:a="http://schemas.openxmlformats.org/drawingml/2006/main" xmlns:r="http://schemas.openxmlformats.org/officeDocument/2006/relationships" xmlns:p="http://schemas.openxmlformats.org/presentationml/2006/main">
  <p:tag name="GENSWF_SLIDE_UID" val="{C2AC7F7F-1883-4D43-8A48-B4BC2A3DB3CA}:286"/>
</p:tagLst>
</file>

<file path=ppt/tags/tag11.xml><?xml version="1.0" encoding="utf-8"?>
<p:tagLst xmlns:a="http://schemas.openxmlformats.org/drawingml/2006/main" xmlns:r="http://schemas.openxmlformats.org/officeDocument/2006/relationships" xmlns:p="http://schemas.openxmlformats.org/presentationml/2006/main">
  <p:tag name="GENSWF_SLIDE_UID" val="{DD62FF04-6D20-4CE5-B840-1A7631FDD3DF}:345"/>
</p:tagLst>
</file>

<file path=ppt/tags/tag12.xml><?xml version="1.0" encoding="utf-8"?>
<p:tagLst xmlns:a="http://schemas.openxmlformats.org/drawingml/2006/main" xmlns:r="http://schemas.openxmlformats.org/officeDocument/2006/relationships" xmlns:p="http://schemas.openxmlformats.org/presentationml/2006/main">
  <p:tag name="GENSWF_SLIDE_UID" val="{E3665352-14E5-49A1-BC01-8D976BF1BD35}:343"/>
</p:tagLst>
</file>

<file path=ppt/tags/tag13.xml><?xml version="1.0" encoding="utf-8"?>
<p:tagLst xmlns:a="http://schemas.openxmlformats.org/drawingml/2006/main" xmlns:r="http://schemas.openxmlformats.org/officeDocument/2006/relationships" xmlns:p="http://schemas.openxmlformats.org/presentationml/2006/main">
  <p:tag name="GENSWF_SLIDE_UID" val="{F8390132-C5FA-445D-8CCA-B9CC959089B4}:287"/>
</p:tagLst>
</file>

<file path=ppt/tags/tag14.xml><?xml version="1.0" encoding="utf-8"?>
<p:tagLst xmlns:a="http://schemas.openxmlformats.org/drawingml/2006/main" xmlns:r="http://schemas.openxmlformats.org/officeDocument/2006/relationships" xmlns:p="http://schemas.openxmlformats.org/presentationml/2006/main">
  <p:tag name="GENSWF_SLIDE_UID" val="{D11D79AD-B775-4955-80D1-419CE635AF80}:321"/>
</p:tagLst>
</file>

<file path=ppt/tags/tag15.xml><?xml version="1.0" encoding="utf-8"?>
<p:tagLst xmlns:a="http://schemas.openxmlformats.org/drawingml/2006/main" xmlns:r="http://schemas.openxmlformats.org/officeDocument/2006/relationships" xmlns:p="http://schemas.openxmlformats.org/presentationml/2006/main">
  <p:tag name="GENSWF_SLIDE_UID" val="{43E963B3-726F-4D1E-B731-7BFC8EDC75C9}:344"/>
</p:tagLst>
</file>

<file path=ppt/tags/tag16.xml><?xml version="1.0" encoding="utf-8"?>
<p:tagLst xmlns:a="http://schemas.openxmlformats.org/drawingml/2006/main" xmlns:r="http://schemas.openxmlformats.org/officeDocument/2006/relationships" xmlns:p="http://schemas.openxmlformats.org/presentationml/2006/main">
  <p:tag name="GENSWF_SLIDE_UID" val="{E472A8C1-C0B4-4519-B6E5-33A86C0178FB}:294"/>
</p:tagLst>
</file>

<file path=ppt/tags/tag17.xml><?xml version="1.0" encoding="utf-8"?>
<p:tagLst xmlns:a="http://schemas.openxmlformats.org/drawingml/2006/main" xmlns:r="http://schemas.openxmlformats.org/officeDocument/2006/relationships" xmlns:p="http://schemas.openxmlformats.org/presentationml/2006/main">
  <p:tag name="GENSWF_SLIDE_UID" val="{478772A0-40A5-43F2-BCBE-28CF0979EDBB}:325"/>
</p:tagLst>
</file>

<file path=ppt/tags/tag2.xml><?xml version="1.0" encoding="utf-8"?>
<p:tagLst xmlns:a="http://schemas.openxmlformats.org/drawingml/2006/main" xmlns:r="http://schemas.openxmlformats.org/officeDocument/2006/relationships" xmlns:p="http://schemas.openxmlformats.org/presentationml/2006/main">
  <p:tag name="GENSWF_SLIDE_UID" val="{D848B6A4-2BB9-4280-96F7-B8A8AA339A37}:346"/>
</p:tagLst>
</file>

<file path=ppt/tags/tag3.xml><?xml version="1.0" encoding="utf-8"?>
<p:tagLst xmlns:a="http://schemas.openxmlformats.org/drawingml/2006/main" xmlns:r="http://schemas.openxmlformats.org/officeDocument/2006/relationships" xmlns:p="http://schemas.openxmlformats.org/presentationml/2006/main">
  <p:tag name="GENSWF_SLIDE_UID" val="{B0328F53-1A4D-4084-994F-FDC304A97129}:292"/>
</p:tagLst>
</file>

<file path=ppt/tags/tag4.xml><?xml version="1.0" encoding="utf-8"?>
<p:tagLst xmlns:a="http://schemas.openxmlformats.org/drawingml/2006/main" xmlns:r="http://schemas.openxmlformats.org/officeDocument/2006/relationships" xmlns:p="http://schemas.openxmlformats.org/presentationml/2006/main">
  <p:tag name="GENSWF_SLIDE_UID" val="{DB73F218-4E8B-44CC-A791-6028B1433DE7}:293"/>
</p:tagLst>
</file>

<file path=ppt/tags/tag5.xml><?xml version="1.0" encoding="utf-8"?>
<p:tagLst xmlns:a="http://schemas.openxmlformats.org/drawingml/2006/main" xmlns:r="http://schemas.openxmlformats.org/officeDocument/2006/relationships" xmlns:p="http://schemas.openxmlformats.org/presentationml/2006/main">
  <p:tag name="GENSWF_SLIDE_UID" val="{9CD38744-446B-4602-9F3B-CB20EAE16131}:300"/>
</p:tagLst>
</file>

<file path=ppt/tags/tag6.xml><?xml version="1.0" encoding="utf-8"?>
<p:tagLst xmlns:a="http://schemas.openxmlformats.org/drawingml/2006/main" xmlns:r="http://schemas.openxmlformats.org/officeDocument/2006/relationships" xmlns:p="http://schemas.openxmlformats.org/presentationml/2006/main">
  <p:tag name="GENSWF_SLIDE_UID" val="{6E6CF79B-B355-4120-B2F4-C25EFB561D34}:295"/>
</p:tagLst>
</file>

<file path=ppt/tags/tag7.xml><?xml version="1.0" encoding="utf-8"?>
<p:tagLst xmlns:a="http://schemas.openxmlformats.org/drawingml/2006/main" xmlns:r="http://schemas.openxmlformats.org/officeDocument/2006/relationships" xmlns:p="http://schemas.openxmlformats.org/presentationml/2006/main">
  <p:tag name="GENSWF_SLIDE_UID" val="{4BF28209-DB0F-4A43-90B5-0D9E878F2D1E}:274"/>
</p:tagLst>
</file>

<file path=ppt/tags/tag8.xml><?xml version="1.0" encoding="utf-8"?>
<p:tagLst xmlns:a="http://schemas.openxmlformats.org/drawingml/2006/main" xmlns:r="http://schemas.openxmlformats.org/officeDocument/2006/relationships" xmlns:p="http://schemas.openxmlformats.org/presentationml/2006/main">
  <p:tag name="GENSWF_SLIDE_UID" val="{C743247B-150F-4A6A-AA11-F35A5CE7BD13}:347"/>
</p:tagLst>
</file>

<file path=ppt/tags/tag9.xml><?xml version="1.0" encoding="utf-8"?>
<p:tagLst xmlns:a="http://schemas.openxmlformats.org/drawingml/2006/main" xmlns:r="http://schemas.openxmlformats.org/officeDocument/2006/relationships" xmlns:p="http://schemas.openxmlformats.org/presentationml/2006/main">
  <p:tag name="GENSWF_SLIDE_UID" val="{B0E5637C-A01F-45BC-989C-B8A54750F396}:284"/>
</p:tagLst>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638</Words>
  <Application>Microsoft Office PowerPoint</Application>
  <PresentationFormat>Widescreen</PresentationFormat>
  <Paragraphs>56</Paragraphs>
  <Slides>16</Slides>
  <Notes>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等线</vt:lpstr>
      <vt:lpstr>等线 Light</vt:lpstr>
      <vt:lpstr>Arial</vt:lpstr>
      <vt:lpstr>Arial-Rounded</vt:lpstr>
      <vt:lpstr>Calibri</vt:lpstr>
      <vt:lpstr>Calibri Light</vt:lpstr>
      <vt:lpstr>Times New Roman</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Nói và nghe - t4</dc:title>
  <dc:creator>tran thao</dc:creator>
  <cp:lastModifiedBy>tramic3al@gmail.com</cp:lastModifiedBy>
  <cp:revision>45</cp:revision>
  <dcterms:created xsi:type="dcterms:W3CDTF">2021-07-28T13:52:53Z</dcterms:created>
  <dcterms:modified xsi:type="dcterms:W3CDTF">2024-11-03T03:07:15Z</dcterms:modified>
</cp:coreProperties>
</file>