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77" r:id="rId4"/>
    <p:sldId id="271" r:id="rId5"/>
    <p:sldId id="256" r:id="rId6"/>
    <p:sldId id="261" r:id="rId7"/>
    <p:sldId id="257" r:id="rId8"/>
    <p:sldId id="272" r:id="rId9"/>
    <p:sldId id="260" r:id="rId10"/>
    <p:sldId id="259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04/11/2024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04/11/2024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04/11/2024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04/11/2024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04/11/2024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</a:t>
            </a:r>
            <a:r>
              <a:rPr lang="en-US" altLang="zh-CN" sz="33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 </a:t>
            </a:r>
            <a:r>
              <a:rPr lang="en-US" altLang="zh-CN" sz="33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1A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97598" y="5436408"/>
            <a:ext cx="417741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Mai Thu Hương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18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99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AvantGarde</vt:lpstr>
      <vt:lpstr>黑体</vt:lpstr>
      <vt:lpstr>SimSun</vt:lpstr>
      <vt:lpstr>SimSun</vt:lpstr>
      <vt:lpstr>思源黑体 CN Light</vt:lpstr>
      <vt:lpstr>方正准圆简体</vt:lpstr>
      <vt:lpstr>Arial</vt:lpstr>
      <vt:lpstr>Calibri</vt:lpstr>
      <vt:lpstr>Calibri Light</vt:lpstr>
      <vt:lpstr>Segoe UI</vt:lpstr>
      <vt:lpstr>Tahoma</vt:lpstr>
      <vt:lpstr>Times New Roman</vt:lpstr>
      <vt:lpstr>Wingdings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STD_HUONG</cp:lastModifiedBy>
  <cp:revision>15</cp:revision>
  <dcterms:created xsi:type="dcterms:W3CDTF">2020-08-12T11:52:00Z</dcterms:created>
  <dcterms:modified xsi:type="dcterms:W3CDTF">2024-11-04T11:48:59Z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