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259" r:id="rId5"/>
    <p:sldId id="425" r:id="rId6"/>
    <p:sldId id="280" r:id="rId7"/>
    <p:sldId id="281" r:id="rId8"/>
    <p:sldId id="257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356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97A9B08-92F3-1F19-4B6A-EE2FF13FCF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AA57269-8B08-A606-C0FB-C1592ED399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5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gif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6.png"/><Relationship Id="rId2" Type="http://schemas.openxmlformats.org/officeDocument/2006/relationships/image" Target="../media/image2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50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9.svg"/><Relationship Id="rId1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17" Type="http://schemas.openxmlformats.org/officeDocument/2006/relationships/image" Target="../media/image76.svg"/><Relationship Id="rId2" Type="http://schemas.openxmlformats.org/officeDocument/2006/relationships/image" Target="../media/image4.png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6.svg"/><Relationship Id="rId18" Type="http://schemas.openxmlformats.org/officeDocument/2006/relationships/image" Target="../media/image4.png"/><Relationship Id="rId26" Type="http://schemas.openxmlformats.org/officeDocument/2006/relationships/image" Target="../media/image23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21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17.png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4.svg"/><Relationship Id="rId24" Type="http://schemas.openxmlformats.org/officeDocument/2006/relationships/image" Target="../media/image7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40.svg"/><Relationship Id="rId4" Type="http://schemas.openxmlformats.org/officeDocument/2006/relationships/image" Target="../media/image18.png"/><Relationship Id="rId9" Type="http://schemas.openxmlformats.org/officeDocument/2006/relationships/image" Target="../media/image32.svg"/><Relationship Id="rId14" Type="http://schemas.openxmlformats.org/officeDocument/2006/relationships/image" Target="../media/image22.png"/><Relationship Id="rId22" Type="http://schemas.openxmlformats.org/officeDocument/2006/relationships/image" Target="../media/image6.pn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xmlns="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xmlns="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xmlns="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xmlns="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xmlns="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xmlns="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xmlns="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xmlns="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xmlns="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xmlns="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xmlns="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xmlns="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xmlns="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xmlns="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xmlns="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xmlns="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xmlns="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xmlns="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xmlns="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xmlns="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xmlns="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xmlns="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xmlns="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xmlns="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xmlns="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xmlns="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xmlns="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xmlns="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xmlns="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xmlns="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xmlns="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xmlns="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xmlns="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xmlns="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xmlns="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xmlns="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xmlns="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xmlns="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xmlns="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xmlns="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xmlns="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xmlns="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xmlns="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xmlns="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xmlns="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xmlns="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xmlns="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xmlns="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xmlns="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xmlns="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xmlns="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xmlns="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xmlns="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xmlns="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xmlns="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xmlns="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xmlns="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xmlns="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BF92AE70-E303-6C8C-A4DC-E8528A14739D}"/>
              </a:ext>
            </a:extLst>
          </p:cNvPr>
          <p:cNvSpPr txBox="1"/>
          <p:nvPr/>
        </p:nvSpPr>
        <p:spPr>
          <a:xfrm>
            <a:off x="3411129" y="0"/>
            <a:ext cx="392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xmlns="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xmlns="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xmlns="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461</Words>
  <Application>Microsoft Office PowerPoint</Application>
  <PresentationFormat>Widescreen</PresentationFormat>
  <Paragraphs>114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字魂37号-波纹乖乖体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2024-08-04T01:50:14Z</dcterms:created>
  <dcterms:modified xsi:type="dcterms:W3CDTF">2024-11-05T09:45:24Z</dcterms:modified>
</cp:coreProperties>
</file>