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72" d="100"/>
          <a:sy n="72"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7596BF-1DA4-B078-FA8A-38ABF8348C32}"/>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44A5F7-3D4D-21C1-1F5A-D3AB9EE09142}"/>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3E0794-3D90-0DFC-A2FE-0278EB99477A}"/>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31DF02-9823-EE4A-C249-530D29B41350}"/>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58691DF-B85A-3AB0-DF4B-5C2DE4F3497C}"/>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21E8117-1A2B-CFAF-43BB-93CF78795D0A}"/>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6" name="Footer Placeholder 5">
            <a:extLst>
              <a:ext uri="{FF2B5EF4-FFF2-40B4-BE49-F238E27FC236}">
                <a16:creationId xmlns:a16="http://schemas.microsoft.com/office/drawing/2014/main" xmlns=""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E2E104-8898-1A7D-FE46-3C41BEEB338F}"/>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8" name="Footer Placeholder 7">
            <a:extLst>
              <a:ext uri="{FF2B5EF4-FFF2-40B4-BE49-F238E27FC236}">
                <a16:creationId xmlns:a16="http://schemas.microsoft.com/office/drawing/2014/main" xmlns=""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4756F3-F8B4-B14B-1E8F-47B16F62265E}"/>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4" name="Footer Placeholder 3">
            <a:extLst>
              <a:ext uri="{FF2B5EF4-FFF2-40B4-BE49-F238E27FC236}">
                <a16:creationId xmlns:a16="http://schemas.microsoft.com/office/drawing/2014/main" xmlns=""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CF351-E778-E854-EB00-94F383C29C27}"/>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3" name="Footer Placeholder 2">
            <a:extLst>
              <a:ext uri="{FF2B5EF4-FFF2-40B4-BE49-F238E27FC236}">
                <a16:creationId xmlns:a16="http://schemas.microsoft.com/office/drawing/2014/main" xmlns=""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D9ACFB-2111-177E-97D5-200BCB4E0197}"/>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6" name="Footer Placeholder 5">
            <a:extLst>
              <a:ext uri="{FF2B5EF4-FFF2-40B4-BE49-F238E27FC236}">
                <a16:creationId xmlns:a16="http://schemas.microsoft.com/office/drawing/2014/main" xmlns=""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A8A7E7-48EC-F0A5-6D24-6BAA49411EE5}"/>
              </a:ext>
            </a:extLst>
          </p:cNvPr>
          <p:cNvSpPr>
            <a:spLocks noGrp="1"/>
          </p:cNvSpPr>
          <p:nvPr>
            <p:ph type="dt" sz="half" idx="10"/>
          </p:nvPr>
        </p:nvSpPr>
        <p:spPr/>
        <p:txBody>
          <a:bodyPr/>
          <a:lstStyle/>
          <a:p>
            <a:fld id="{07B72963-1E16-4417-B179-43FEE79075CE}" type="datetimeFigureOut">
              <a:rPr lang="en-US" smtClean="0"/>
              <a:t>5/11/2024</a:t>
            </a:fld>
            <a:endParaRPr lang="en-US"/>
          </a:p>
        </p:txBody>
      </p:sp>
      <p:sp>
        <p:nvSpPr>
          <p:cNvPr id="6" name="Footer Placeholder 5">
            <a:extLst>
              <a:ext uri="{FF2B5EF4-FFF2-40B4-BE49-F238E27FC236}">
                <a16:creationId xmlns:a16="http://schemas.microsoft.com/office/drawing/2014/main" xmlns=""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5/11/2024</a:t>
            </a:fld>
            <a:endParaRPr lang="en-US"/>
          </a:p>
        </p:txBody>
      </p:sp>
      <p:sp>
        <p:nvSpPr>
          <p:cNvPr id="5" name="Footer Placeholder 4">
            <a:extLst>
              <a:ext uri="{FF2B5EF4-FFF2-40B4-BE49-F238E27FC236}">
                <a16:creationId xmlns:a16="http://schemas.microsoft.com/office/drawing/2014/main" xmlns=""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FDFC42E0-F2C2-226B-65A9-2F9C137788C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xmlns=""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xmlns=""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xmlns=""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xmlns="" id="{F83BED84-6294-8B24-6DEE-7CB0336EF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xmlns=""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xmlns=""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xmlns=""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xmlns="" id="{C0416164-408A-2839-B7AB-A499F302FD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xmlns=""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xmlns=""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xmlns=""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xmlns="" id="{DDC0DEC9-0E20-2659-9C16-0C8B42121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xmlns=""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xmlns=""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xmlns=""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xmlns=""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xmlns=""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xmlns=""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xmlns=""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xmlns=""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xmlns=""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xmlns=""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xmlns=""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xmlns=""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xmlns=""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xmlns=""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xmlns=""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xmlns=""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xmlns=""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xmlns=""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xmlns=""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xmlns=""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xmlns=""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xmlns=""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xmlns="" id="{614A0599-12F6-407C-5A42-2AC8C94E6F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xmlns=""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xmlns=""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xmlns=""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xmlns=""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xmlns=""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xmlns=""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xmlns=""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xmlns=""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xmlns=""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xmlns=""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xmlns=""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xmlns=""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xmlns=""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xmlns=""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xmlns=""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18</cp:revision>
  <dcterms:created xsi:type="dcterms:W3CDTF">2023-08-02T10:09:50Z</dcterms:created>
  <dcterms:modified xsi:type="dcterms:W3CDTF">2024-11-05T09:51:29Z</dcterms:modified>
</cp:coreProperties>
</file>