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5" r:id="rId3"/>
  </p:sldMasterIdLst>
  <p:notesMasterIdLst>
    <p:notesMasterId r:id="rId15"/>
  </p:notesMasterIdLst>
  <p:sldIdLst>
    <p:sldId id="284" r:id="rId4"/>
    <p:sldId id="256" r:id="rId5"/>
    <p:sldId id="283" r:id="rId6"/>
    <p:sldId id="261" r:id="rId7"/>
    <p:sldId id="296" r:id="rId8"/>
    <p:sldId id="297" r:id="rId9"/>
    <p:sldId id="298" r:id="rId10"/>
    <p:sldId id="299" r:id="rId11"/>
    <p:sldId id="300" r:id="rId12"/>
    <p:sldId id="257" r:id="rId13"/>
    <p:sldId id="288"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67" autoAdjust="0"/>
  </p:normalViewPr>
  <p:slideViewPr>
    <p:cSldViewPr snapToGrid="0">
      <p:cViewPr varScale="1">
        <p:scale>
          <a:sx n="70" d="100"/>
          <a:sy n="70" d="100"/>
        </p:scale>
        <p:origin x="9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5/11/2024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31538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5/11/2024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41579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5/11/2024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841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xmlns=""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xmlns=""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xmlns=""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xmlns=""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xmlns=""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xmlns=""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5/11/2024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50783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xmlns=""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xmlns=""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5/11/2024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72111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xmlns=""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xmlns=""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832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67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9023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87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103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492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86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5/11/2024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0463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958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781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7052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90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5/11/2024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2155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5/11/2024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4944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5/11/2024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9042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5/11/2024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7487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5/11/2024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840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round pink label with white text and a black background&#10;&#10;Description automatically generated">
            <a:extLst>
              <a:ext uri="{FF2B5EF4-FFF2-40B4-BE49-F238E27FC236}">
                <a16:creationId xmlns:a16="http://schemas.microsoft.com/office/drawing/2014/main" xmlns="" id="{3A015627-FDA3-831A-9A91-907C22008B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8949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descr="A round pink label with white text and a black background&#10;&#10;Description automatically generated">
            <a:extLst>
              <a:ext uri="{FF2B5EF4-FFF2-40B4-BE49-F238E27FC236}">
                <a16:creationId xmlns:a16="http://schemas.microsoft.com/office/drawing/2014/main" xmlns="" id="{26BE9838-F0F6-5324-80CE-2FC0C4D34BA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xmlns="" id="{FE6F69AF-BAC1-5F10-2A22-AA5E6C00F58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54827" y="150829"/>
            <a:ext cx="1706252" cy="1706252"/>
          </a:xfrm>
          <a:prstGeom prst="rect">
            <a:avLst/>
          </a:prstGeom>
        </p:spPr>
      </p:pic>
    </p:spTree>
    <p:extLst>
      <p:ext uri="{BB962C8B-B14F-4D97-AF65-F5344CB8AC3E}">
        <p14:creationId xmlns:p14="http://schemas.microsoft.com/office/powerpoint/2010/main" val="22527761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xmlns=""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xmlns=""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extLst>
      <p:ext uri="{BB962C8B-B14F-4D97-AF65-F5344CB8AC3E}">
        <p14:creationId xmlns:p14="http://schemas.microsoft.com/office/powerpoint/2010/main" val="940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3"/>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B141FA20-65EB-2849-5D56-D16F1BEDCCE2}"/>
              </a:ext>
            </a:extLst>
          </p:cNvPr>
          <p:cNvPicPr>
            <a:picLocks noChangeAspect="1"/>
          </p:cNvPicPr>
          <p:nvPr/>
        </p:nvPicPr>
        <p:blipFill>
          <a:blip r:embed="rId6"/>
          <a:stretch>
            <a:fillRect/>
          </a:stretch>
        </p:blipFill>
        <p:spPr>
          <a:xfrm>
            <a:off x="2791331" y="-138820"/>
            <a:ext cx="5992887" cy="1176630"/>
          </a:xfrm>
          <a:prstGeom prst="rect">
            <a:avLst/>
          </a:prstGeom>
        </p:spPr>
      </p:pic>
      <p:sp>
        <p:nvSpPr>
          <p:cNvPr id="8" name="Speech Bubble: Oval 7">
            <a:extLst>
              <a:ext uri="{FF2B5EF4-FFF2-40B4-BE49-F238E27FC236}">
                <a16:creationId xmlns:a16="http://schemas.microsoft.com/office/drawing/2014/main" xmlns="" id="{E980433C-7436-D54E-634B-7628E257C4CF}"/>
              </a:ext>
            </a:extLst>
          </p:cNvPr>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a:extLst>
              <a:ext uri="{FF2B5EF4-FFF2-40B4-BE49-F238E27FC236}">
                <a16:creationId xmlns:a16="http://schemas.microsoft.com/office/drawing/2014/main" xmlns="" id="{FFE2DEE1-C815-DFA1-2FDB-4A8ADA66AEBA}"/>
              </a:ext>
            </a:extLst>
          </p:cNvPr>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xmlns=""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xmlns="" id="{4FB757E3-7A32-E450-5588-38774AE43572}"/>
              </a:ext>
            </a:extLst>
          </p:cNvPr>
          <p:cNvPicPr>
            <a:picLocks noChangeAspect="1"/>
          </p:cNvPicPr>
          <p:nvPr/>
        </p:nvPicPr>
        <p:blipFill>
          <a:blip r:embed="rId5"/>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xmlns="" id="{081675A5-8A84-91C2-C6B4-21AAE580503B}"/>
              </a:ext>
            </a:extLst>
          </p:cNvPr>
          <p:cNvPicPr>
            <a:picLocks noChangeAspect="1"/>
          </p:cNvPicPr>
          <p:nvPr/>
        </p:nvPicPr>
        <p:blipFill>
          <a:blip r:embed="rId6"/>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xmlns="" id="{035ABCAB-FAD8-0105-6989-3D69CDD6F742}"/>
              </a:ext>
            </a:extLst>
          </p:cNvPr>
          <p:cNvPicPr>
            <a:picLocks noChangeAspect="1"/>
          </p:cNvPicPr>
          <p:nvPr/>
        </p:nvPicPr>
        <p:blipFill>
          <a:blip r:embed="rId7"/>
          <a:stretch>
            <a:fillRect/>
          </a:stretch>
        </p:blipFill>
        <p:spPr>
          <a:xfrm>
            <a:off x="5834250" y="878770"/>
            <a:ext cx="3913971" cy="1072989"/>
          </a:xfrm>
          <a:prstGeom prst="rect">
            <a:avLst/>
          </a:prstGeom>
        </p:spPr>
      </p:pic>
    </p:spTree>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xmlns=""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xmlns=""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xmlns=""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xmlns="" id="{C8AD52F2-5ECE-7154-D318-F9A4B14BC539}"/>
              </a:ext>
            </a:extLst>
          </p:cNvPr>
          <p:cNvPicPr>
            <a:picLocks noChangeAspect="1"/>
          </p:cNvPicPr>
          <p:nvPr/>
        </p:nvPicPr>
        <p:blipFill>
          <a:blip r:embed="rId3"/>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xmlns=""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xmlns=""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xmlns=""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xmlns=""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xmlns=""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xmlns=""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xmlns=""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xmlns=""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xmlns=""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xmlns=""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xmlns=""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xmlns=""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xmlns=""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xmlns=""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xmlns=""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xmlns=""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xmlns=""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xmlns=""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xmlns=""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xmlns=""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xmlns=""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xmlns=""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xmlns=""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xmlns=""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xmlns=""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xmlns=""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xmlns=""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xmlns=""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xmlns=""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xmlns=""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xmlns=""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xmlns=""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xmlns="" id="{2E87E998-907B-F4B2-F502-0BEEB8ADDA41}"/>
              </a:ext>
            </a:extLst>
          </p:cNvPr>
          <p:cNvPicPr>
            <a:picLocks noChangeAspect="1"/>
          </p:cNvPicPr>
          <p:nvPr/>
        </p:nvPicPr>
        <p:blipFill>
          <a:blip r:embed="rId2"/>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xmlns=""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xmlns="" id="{B2B54795-5EC3-6123-1BC0-E15B625366DC}"/>
              </a:ext>
            </a:extLst>
          </p:cNvPr>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xmlns="" id="{74113D9F-9349-D6BD-14A2-68B9C48CF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xmlns=""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xmlns=""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xmlns="" id="{2A0B9184-DF13-0AB3-2849-D66D1379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304</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Calibri Light</vt:lpstr>
      <vt:lpstr>Cambria</vt:lpstr>
      <vt:lpstr>Times New Roman</vt:lpstr>
      <vt:lpstr>等线</vt:lpstr>
      <vt:lpstr>等线 Light</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38</cp:revision>
  <dcterms:created xsi:type="dcterms:W3CDTF">2022-09-27T04:09:48Z</dcterms:created>
  <dcterms:modified xsi:type="dcterms:W3CDTF">2024-11-05T09:46:58Z</dcterms:modified>
</cp:coreProperties>
</file>