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369" r:id="rId3"/>
    <p:sldId id="341" r:id="rId4"/>
    <p:sldId id="349" r:id="rId5"/>
    <p:sldId id="360" r:id="rId6"/>
    <p:sldId id="356" r:id="rId7"/>
    <p:sldId id="361" r:id="rId8"/>
    <p:sldId id="335" r:id="rId9"/>
    <p:sldId id="362" r:id="rId10"/>
    <p:sldId id="323" r:id="rId11"/>
    <p:sldId id="358" r:id="rId12"/>
    <p:sldId id="370" r:id="rId13"/>
    <p:sldId id="324" r:id="rId14"/>
    <p:sldId id="35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zh-C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Mai Thu Hương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933950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6958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543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809750"/>
            <a:ext cx="9239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26806" y="591026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955131" y="5919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0556" y="42052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259931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871912" y="20145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17456" y="20050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8305800" y="2752725"/>
          <a:ext cx="723899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7650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9367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974681" y="59388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27051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9" y="27051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029075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667000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0211" y="5457825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14625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6" y="1781175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48338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6362" y="57007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221956" y="57102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4513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3262313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</TotalTime>
  <Words>58</Words>
  <Application>Microsoft Office PowerPoint</Application>
  <PresentationFormat>On-screen Show (4:3)</PresentationFormat>
  <Paragraphs>28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Microsoft YaHei</vt:lpstr>
      <vt:lpstr>Arial</vt:lpstr>
      <vt:lpstr>Calibri</vt:lpstr>
      <vt:lpstr>Calibri Light</vt:lpstr>
      <vt:lpstr>Candara</vt:lpstr>
      <vt:lpstr>Symbol</vt:lpstr>
      <vt:lpstr>Times New Roman</vt:lpstr>
      <vt:lpstr>Waveform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STD_HUONG</cp:lastModifiedBy>
  <cp:revision>224</cp:revision>
  <dcterms:created xsi:type="dcterms:W3CDTF">2020-08-07T01:41:00Z</dcterms:created>
  <dcterms:modified xsi:type="dcterms:W3CDTF">2024-11-04T11:53:45Z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