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6" r:id="rId4"/>
    <p:sldMasterId id="2147483679" r:id="rId5"/>
  </p:sldMasterIdLst>
  <p:notesMasterIdLst>
    <p:notesMasterId r:id="rId7"/>
  </p:notesMasterIdLst>
  <p:sldIdLst>
    <p:sldId id="320" r:id="rId6"/>
    <p:sldId id="256" r:id="rId8"/>
    <p:sldId id="287" r:id="rId9"/>
    <p:sldId id="290" r:id="rId10"/>
    <p:sldId id="292" r:id="rId11"/>
    <p:sldId id="291" r:id="rId12"/>
    <p:sldId id="264" r:id="rId13"/>
    <p:sldId id="294" r:id="rId14"/>
    <p:sldId id="295" r:id="rId15"/>
    <p:sldId id="296" r:id="rId16"/>
    <p:sldId id="350" r:id="rId17"/>
    <p:sldId id="299" r:id="rId18"/>
    <p:sldId id="300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2" r:id="rId29"/>
    <p:sldId id="351" r:id="rId30"/>
    <p:sldId id="311" r:id="rId31"/>
    <p:sldId id="313" r:id="rId32"/>
    <p:sldId id="314" r:id="rId33"/>
    <p:sldId id="315" r:id="rId34"/>
    <p:sldId id="316" r:id="rId35"/>
    <p:sldId id="317" r:id="rId36"/>
    <p:sldId id="318" r:id="rId37"/>
    <p:sldId id="352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695" autoAdjust="0"/>
  </p:normalViewPr>
  <p:slideViewPr>
    <p:cSldViewPr>
      <p:cViewPr>
        <p:scale>
          <a:sx n="100" d="100"/>
          <a:sy n="100" d="100"/>
        </p:scale>
        <p:origin x="26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8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8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1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1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image22.wdp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TOÁN LỚP </a:t>
            </a:r>
            <a:r>
              <a:rPr lang="en-US" altLang="zh-CN" sz="3600" b="1" dirty="0">
                <a:solidFill>
                  <a:srgbClr val="FF0000"/>
                </a:solidFill>
              </a:rPr>
              <a:t>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16822" y="4579159"/>
            <a:ext cx="3938969" cy="4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80481" y="162889"/>
            <a:ext cx="4953329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  <a:endParaRPr lang="en-US" sz="2400" b="1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  <a:endParaRPr lang="en-US" sz="2400" b="1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7</a:t>
            </a:r>
            <a:endParaRPr lang="en-US" sz="2400" b="1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8</a:t>
            </a:r>
            <a:endParaRPr lang="en-US" sz="2400" b="1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660083"/>
                <a:gridCol w="1005840"/>
                <a:gridCol w="1005840"/>
                <a:gridCol w="1005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10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7</a:t>
                      </a:r>
                      <a:endParaRPr lang="vi-VN" altLang="en-US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660083"/>
                <a:gridCol w="1005840"/>
                <a:gridCol w="1005840"/>
                <a:gridCol w="100584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10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3</a:t>
                      </a:r>
                      <a:endParaRPr lang="vi-VN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21044" r="33322" b="73906"/>
          <a:stretch>
            <a:fillRect/>
          </a:stretch>
        </p:blipFill>
        <p:spPr bwMode="auto">
          <a:xfrm>
            <a:off x="3124200" y="1047750"/>
            <a:ext cx="38862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1524000" y="742950"/>
            <a:ext cx="4608512" cy="945396"/>
            <a:chOff x="827584" y="1491630"/>
            <a:chExt cx="4608512" cy="945396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30004" r="33322" b="64294"/>
          <a:stretch>
            <a:fillRect/>
          </a:stretch>
        </p:blipFill>
        <p:spPr bwMode="auto">
          <a:xfrm>
            <a:off x="3124200" y="3105150"/>
            <a:ext cx="38862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35353" r="33322" b="60438"/>
          <a:stretch>
            <a:fillRect/>
          </a:stretch>
        </p:blipFill>
        <p:spPr bwMode="auto">
          <a:xfrm>
            <a:off x="3124200" y="4095750"/>
            <a:ext cx="38862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65488" t="30992" r="13080" b="65182"/>
          <a:stretch>
            <a:fillRect/>
          </a:stretch>
        </p:blipFill>
        <p:spPr bwMode="auto">
          <a:xfrm>
            <a:off x="7239000" y="3253105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65488" t="35353" r="13080" b="59596"/>
          <a:stretch>
            <a:fillRect/>
          </a:stretch>
        </p:blipFill>
        <p:spPr bwMode="auto">
          <a:xfrm>
            <a:off x="7162800" y="408686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40404" r="13080" b="55387"/>
          <a:stretch>
            <a:fillRect/>
          </a:stretch>
        </p:blipFill>
        <p:spPr bwMode="auto">
          <a:xfrm>
            <a:off x="7124700" y="2571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0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  <a:endParaRPr lang="en-US" sz="24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8077200" y="3364865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8153400" y="4234815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8039100" y="25336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 smtClean="0"/>
          </a:p>
        </p:txBody>
      </p:sp>
      <p:pic>
        <p:nvPicPr>
          <p:cNvPr id="5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21432" t="39562" r="33322" b="53704"/>
          <a:stretch>
            <a:fillRect/>
          </a:stretch>
        </p:blipFill>
        <p:spPr bwMode="auto">
          <a:xfrm>
            <a:off x="3200400" y="2419350"/>
            <a:ext cx="37338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bldLvl="0" animBg="1"/>
      <p:bldP spid="37" grpId="0" bldLvl="0" animBg="1"/>
      <p:bldP spid="3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2" y="742950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  <a:endPara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 cstate="print"/>
          <a:srcRect l="11907" t="50505" b="9933"/>
          <a:stretch>
            <a:fillRect/>
          </a:stretch>
        </p:blipFill>
        <p:spPr bwMode="auto">
          <a:xfrm>
            <a:off x="2209800" y="1352550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2438400" y="3790950"/>
            <a:ext cx="10668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</a:t>
            </a:r>
            <a:r>
              <a:rPr lang="en-US" sz="1600" b="1" dirty="0" smtClean="0"/>
              <a:t>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770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514600" y="2266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5 – </a:t>
            </a:r>
            <a:r>
              <a:rPr lang="en-US" sz="1600" b="1" dirty="0" smtClean="0"/>
              <a:t>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76800" y="4019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1733550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</a:tblGrid>
              <a:tr h="540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-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</a:tr>
              <a:tr h="540327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1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  <a:endParaRPr lang="en-US" sz="3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3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5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6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/>
                        <a:t>?</a:t>
                      </a:r>
                      <a:endParaRPr lang="en-US" sz="3200" dirty="0" smtClean="0"/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3028950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3028950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50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7200" y="3028950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1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  <a:endPara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3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 cstate="print"/>
          <a:srcRect l="16259" t="26820" r="45803" b="64559"/>
          <a:stretch>
            <a:fillRect/>
          </a:stretch>
        </p:blipFill>
        <p:spPr bwMode="auto">
          <a:xfrm>
            <a:off x="1905000" y="2190750"/>
            <a:ext cx="3124200" cy="1066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22989" r="45803" b="74137"/>
          <a:stretch>
            <a:fillRect/>
          </a:stretch>
        </p:blipFill>
        <p:spPr bwMode="auto">
          <a:xfrm>
            <a:off x="2286000" y="1428750"/>
            <a:ext cx="2133600" cy="457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54197" t="27778" r="9220" b="64559"/>
          <a:stretch>
            <a:fillRect/>
          </a:stretch>
        </p:blipFill>
        <p:spPr bwMode="auto">
          <a:xfrm>
            <a:off x="5105400" y="1962150"/>
            <a:ext cx="2514600" cy="609600"/>
          </a:xfrm>
          <a:prstGeom prst="rect">
            <a:avLst/>
          </a:prstGeom>
          <a:noFill/>
        </p:spPr>
      </p:pic>
      <p:pic>
        <p:nvPicPr>
          <p:cNvPr id="26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43103" r="45803" b="47318"/>
          <a:stretch>
            <a:fillRect/>
          </a:stretch>
        </p:blipFill>
        <p:spPr bwMode="auto">
          <a:xfrm>
            <a:off x="1752600" y="3638550"/>
            <a:ext cx="3352800" cy="120015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39275" r="45803" b="56893"/>
          <a:stretch>
            <a:fillRect/>
          </a:stretch>
        </p:blipFill>
        <p:spPr bwMode="auto">
          <a:xfrm>
            <a:off x="2286000" y="3257550"/>
            <a:ext cx="2819400" cy="5334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62326" t="45977" r="17350" b="46360"/>
          <a:stretch>
            <a:fillRect/>
          </a:stretch>
        </p:blipFill>
        <p:spPr bwMode="auto">
          <a:xfrm>
            <a:off x="5638800" y="3943350"/>
            <a:ext cx="11430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553200" y="2038350"/>
            <a:ext cx="381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6400800" y="40195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9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56514" r="45803" b="38697"/>
          <a:stretch>
            <a:fillRect/>
          </a:stretch>
        </p:blipFill>
        <p:spPr bwMode="auto">
          <a:xfrm>
            <a:off x="2057400" y="1352550"/>
            <a:ext cx="2590800" cy="7620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60345" r="45803" b="29119"/>
          <a:stretch>
            <a:fillRect/>
          </a:stretch>
        </p:blipFill>
        <p:spPr bwMode="auto">
          <a:xfrm>
            <a:off x="2057400" y="1885950"/>
            <a:ext cx="2590800" cy="1371600"/>
          </a:xfrm>
          <a:prstGeom prst="rect">
            <a:avLst/>
          </a:prstGeom>
          <a:noFill/>
        </p:spPr>
      </p:pic>
      <p:pic>
        <p:nvPicPr>
          <p:cNvPr id="23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 cstate="print"/>
          <a:srcRect l="55552" t="62261" r="17350" b="31035"/>
          <a:stretch>
            <a:fillRect/>
          </a:stretch>
        </p:blipFill>
        <p:spPr bwMode="auto">
          <a:xfrm>
            <a:off x="5029200" y="1733550"/>
            <a:ext cx="2057400" cy="6858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73754" r="30899" b="22415"/>
          <a:stretch>
            <a:fillRect/>
          </a:stretch>
        </p:blipFill>
        <p:spPr bwMode="auto">
          <a:xfrm>
            <a:off x="2057400" y="3105150"/>
            <a:ext cx="2971800" cy="609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16259" t="77586" r="45803" b="12836"/>
          <a:stretch>
            <a:fillRect/>
          </a:stretch>
        </p:blipFill>
        <p:spPr bwMode="auto">
          <a:xfrm>
            <a:off x="1828800" y="3790950"/>
            <a:ext cx="2743200" cy="11430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62327" t="80459" r="17349" b="13794"/>
          <a:stretch>
            <a:fillRect/>
          </a:stretch>
        </p:blipFill>
        <p:spPr bwMode="auto">
          <a:xfrm>
            <a:off x="5562600" y="3486150"/>
            <a:ext cx="1752600" cy="685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553200" y="18859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0</a:t>
            </a:r>
            <a:endParaRPr lang="en-US" sz="2000" b="1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6705600" y="35623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/>
          <p:nvPr/>
        </p:nvGrpSpPr>
        <p:grpSpPr>
          <a:xfrm>
            <a:off x="761999" y="1200150"/>
            <a:ext cx="7310439" cy="533400"/>
            <a:chOff x="597159" y="1491630"/>
            <a:chExt cx="4421292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8011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 – 0 =</a:t>
            </a:r>
            <a:endParaRPr lang="en-US" sz="2800" b="1" dirty="0" smtClean="0"/>
          </a:p>
          <a:p>
            <a:r>
              <a:rPr lang="en-US" sz="2800" b="1" dirty="0" smtClean="0"/>
              <a:t>6 – 6 =</a:t>
            </a:r>
            <a:endParaRPr lang="en-US" sz="2800" b="1" dirty="0" smtClean="0"/>
          </a:p>
          <a:p>
            <a:r>
              <a:rPr lang="en-US" sz="2800" b="1" dirty="0" smtClean="0"/>
              <a:t>5 +0 =</a:t>
            </a:r>
            <a:endParaRPr lang="en-US" sz="28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b="1" dirty="0" smtClean="0"/>
              <a:t> – 0 =</a:t>
            </a:r>
            <a:endParaRPr lang="en-US" sz="2800" b="1" dirty="0" smtClean="0"/>
          </a:p>
          <a:p>
            <a:r>
              <a:rPr lang="en-US" sz="2800" b="1" dirty="0" smtClean="0"/>
              <a:t>7</a:t>
            </a:r>
            <a:r>
              <a:rPr lang="en-US" sz="2800" b="1" dirty="0" smtClean="0"/>
              <a:t> – 7 =</a:t>
            </a:r>
            <a:endParaRPr lang="en-US" sz="2800" b="1" dirty="0" smtClean="0"/>
          </a:p>
          <a:p>
            <a:r>
              <a:rPr lang="en-US" sz="2800" b="1" dirty="0" smtClean="0"/>
              <a:t>0</a:t>
            </a:r>
            <a:r>
              <a:rPr lang="en-US" sz="2800" b="1" dirty="0" smtClean="0"/>
              <a:t> +4 =</a:t>
            </a:r>
            <a:endParaRPr lang="en-US" sz="28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– 0 =</a:t>
            </a:r>
            <a:endParaRPr lang="en-US" sz="2800" b="1" dirty="0" smtClean="0"/>
          </a:p>
          <a:p>
            <a:r>
              <a:rPr lang="en-US" sz="2800" b="1" dirty="0" smtClean="0"/>
              <a:t>4 – 4 =</a:t>
            </a:r>
            <a:endParaRPr lang="en-US" sz="2800" b="1" dirty="0" smtClean="0"/>
          </a:p>
          <a:p>
            <a:r>
              <a:rPr lang="en-US" sz="2800" b="1" dirty="0" smtClean="0"/>
              <a:t>3</a:t>
            </a:r>
            <a:r>
              <a:rPr lang="en-US" sz="2800" b="1" dirty="0" smtClean="0"/>
              <a:t> +0 =</a:t>
            </a:r>
            <a:endParaRPr lang="en-US" sz="28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– 0 =</a:t>
            </a:r>
            <a:endParaRPr lang="en-US" sz="2800" b="1" dirty="0" smtClean="0"/>
          </a:p>
          <a:p>
            <a:r>
              <a:rPr lang="en-US" sz="2800" b="1" dirty="0" smtClean="0"/>
              <a:t>9 – 9 =</a:t>
            </a:r>
            <a:endParaRPr lang="en-US" sz="2800" b="1" dirty="0" smtClean="0"/>
          </a:p>
          <a:p>
            <a:r>
              <a:rPr lang="en-US" sz="2800" b="1" dirty="0" smtClean="0"/>
              <a:t>0</a:t>
            </a:r>
            <a:r>
              <a:rPr lang="en-US" sz="2800" b="1" dirty="0" smtClean="0"/>
              <a:t> +2 =</a:t>
            </a:r>
            <a:endParaRPr lang="en-US" sz="28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2" cstate="print"/>
          <a:srcRect l="14973" t="39954" r="12803" b="40639"/>
          <a:stretch>
            <a:fillRect/>
          </a:stretch>
        </p:blipFill>
        <p:spPr bwMode="auto">
          <a:xfrm>
            <a:off x="1752600" y="1962150"/>
            <a:ext cx="6248400" cy="2362200"/>
          </a:xfrm>
          <a:prstGeom prst="rect">
            <a:avLst/>
          </a:prstGeom>
          <a:noFill/>
        </p:spPr>
      </p:pic>
      <p:grpSp>
        <p:nvGrpSpPr>
          <p:cNvPr id="15" name="Group 10"/>
          <p:cNvGrpSpPr/>
          <p:nvPr/>
        </p:nvGrpSpPr>
        <p:grpSpPr>
          <a:xfrm>
            <a:off x="914400" y="1200150"/>
            <a:ext cx="6765132" cy="720080"/>
            <a:chOff x="827584" y="1491630"/>
            <a:chExt cx="4352654" cy="720080"/>
          </a:xfrm>
        </p:grpSpPr>
        <p:sp>
          <p:nvSpPr>
            <p:cNvPr id="16" name="Oval 15"/>
            <p:cNvSpPr/>
            <p:nvPr/>
          </p:nvSpPr>
          <p:spPr>
            <a:xfrm>
              <a:off x="827584" y="1491630"/>
              <a:ext cx="343187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798" y="1567830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phép tính nào có cùng kết quả?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895600" y="2724150"/>
            <a:ext cx="6858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819400" y="2800350"/>
            <a:ext cx="8382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8400" y="2724150"/>
            <a:ext cx="4572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943600" y="2724150"/>
            <a:ext cx="685800" cy="609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62000" y="12763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vi-VN" alt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1352550"/>
            <a:ext cx="654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2" cstate="print"/>
          <a:srcRect l="22019" t="64369" r="18088" b="12472"/>
          <a:stretch>
            <a:fillRect/>
          </a:stretch>
        </p:blipFill>
        <p:spPr bwMode="auto">
          <a:xfrm>
            <a:off x="2209800" y="1809750"/>
            <a:ext cx="5181600" cy="2819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886200" y="4171950"/>
            <a:ext cx="1752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3 – 3 = 0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6002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761999" y="1200150"/>
            <a:ext cx="7234239" cy="533400"/>
            <a:chOff x="597159" y="1491630"/>
            <a:chExt cx="4375207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1926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</a:t>
            </a:r>
            <a:r>
              <a:rPr lang="en-US" sz="2800" b="1" dirty="0" smtClean="0"/>
              <a:t> – 0 =</a:t>
            </a:r>
            <a:endParaRPr lang="en-US" sz="2800" b="1" dirty="0" smtClean="0"/>
          </a:p>
          <a:p>
            <a:r>
              <a:rPr lang="en-US" sz="2800" b="1" dirty="0" smtClean="0"/>
              <a:t>4</a:t>
            </a:r>
            <a:r>
              <a:rPr lang="en-US" sz="2800" b="1" dirty="0" smtClean="0"/>
              <a:t> – 1 =</a:t>
            </a:r>
            <a:endParaRPr lang="en-US" sz="28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  <a:r>
              <a:rPr lang="en-US" sz="2800" b="1" dirty="0" smtClean="0"/>
              <a:t> – 2 =</a:t>
            </a:r>
            <a:endParaRPr lang="en-US" sz="2800" b="1" dirty="0" smtClean="0"/>
          </a:p>
          <a:p>
            <a:r>
              <a:rPr lang="en-US" sz="2800" b="1" dirty="0" smtClean="0"/>
              <a:t>3 – 1 =</a:t>
            </a:r>
            <a:endParaRPr lang="en-US" sz="2800" b="1" dirty="0" smtClean="0"/>
          </a:p>
          <a:p>
            <a:endParaRPr lang="en-US" sz="28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b="1" dirty="0" smtClean="0"/>
              <a:t> – 3 =</a:t>
            </a:r>
            <a:endParaRPr lang="en-US" sz="2800" b="1" dirty="0" smtClean="0"/>
          </a:p>
          <a:p>
            <a:r>
              <a:rPr lang="en-US" sz="2800" b="1" dirty="0" smtClean="0"/>
              <a:t>5</a:t>
            </a:r>
            <a:r>
              <a:rPr lang="en-US" sz="2800" b="1" dirty="0" smtClean="0"/>
              <a:t> – 1 =</a:t>
            </a:r>
            <a:endParaRPr lang="en-US" sz="28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b="1" dirty="0" smtClean="0"/>
              <a:t> – 4 =</a:t>
            </a:r>
            <a:endParaRPr lang="en-US" sz="2800" b="1" dirty="0" smtClean="0"/>
          </a:p>
          <a:p>
            <a:r>
              <a:rPr lang="en-US" sz="2800" b="1" dirty="0" smtClean="0"/>
              <a:t>2</a:t>
            </a:r>
            <a:r>
              <a:rPr lang="en-US" sz="2800" b="1" dirty="0" smtClean="0"/>
              <a:t> – 0 =</a:t>
            </a:r>
            <a:endParaRPr lang="en-US" sz="28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2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335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47800" y="3028950"/>
          <a:ext cx="66294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</a:tblGrid>
              <a:tr h="4268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-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</a:tr>
              <a:tr h="426866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en-US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</a:tr>
              <a:tr h="74646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?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/>
                        <a:t>?</a:t>
                      </a:r>
                      <a:endParaRPr lang="en-US" sz="2800" dirty="0" smtClean="0"/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447800" y="2647950"/>
            <a:ext cx="654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Số?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9600" y="4095750"/>
            <a:ext cx="6858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816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9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91400" y="409575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  <p:bldP spid="29" grpId="0"/>
      <p:bldP spid="30" grpId="0" animBg="1"/>
      <p:bldP spid="31" grpId="0" animBg="1"/>
      <p:bldP spid="32" grpId="0" animBg="1"/>
      <p:bldP spid="34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nào ghi phép tính có kết quả lớn hơn 3?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020-2021\TAILIEU\Toan1.1 bai 11-15 (FB Yen Nga)-20200808T151710Z-001\Toan1.1 bai 11-15 (FB Yen Nga)\file ảnh scan từ sách\bài 11\Phạm Duyên- trang 76.jpg"/>
          <p:cNvPicPr>
            <a:picLocks noChangeAspect="1" noChangeArrowheads="1"/>
          </p:cNvPicPr>
          <p:nvPr/>
        </p:nvPicPr>
        <p:blipFill>
          <a:blip r:embed="rId2"/>
          <a:srcRect l="22608" t="50830" r="21491" b="10725"/>
          <a:stretch>
            <a:fillRect/>
          </a:stretch>
        </p:blipFill>
        <p:spPr bwMode="auto">
          <a:xfrm>
            <a:off x="1600200" y="1581150"/>
            <a:ext cx="5486400" cy="340995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0574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</a:t>
            </a:r>
            <a:r>
              <a:rPr lang="en-US" sz="1600" b="1" dirty="0" smtClean="0"/>
              <a:t>– </a:t>
            </a:r>
            <a:r>
              <a:rPr lang="en-US" sz="1600" b="1" dirty="0" smtClean="0"/>
              <a:t>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38800" y="2876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81200" y="31051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57800" y="1885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4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0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Có mấy con cá đang cắn câu?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2"/>
          <a:srcRect l="27665" t="14597" r="26627" b="54791"/>
          <a:stretch>
            <a:fillRect/>
          </a:stretch>
        </p:blipFill>
        <p:spPr bwMode="auto">
          <a:xfrm>
            <a:off x="1524000" y="1885950"/>
            <a:ext cx="6629400" cy="27432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2057400" y="17335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38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C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72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34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E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722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200" y="45529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5 con cá đang cắn 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2"/>
          <a:srcRect l="27665" t="47760" r="20517" b="44587"/>
          <a:stretch>
            <a:fillRect/>
          </a:stretch>
        </p:blipFill>
        <p:spPr bwMode="auto">
          <a:xfrm>
            <a:off x="1524000" y="1885950"/>
            <a:ext cx="6096000" cy="914400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6576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722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2"/>
          <a:srcRect l="27665" t="56262" r="15293" b="11428"/>
          <a:stretch>
            <a:fillRect/>
          </a:stretch>
        </p:blipFill>
        <p:spPr bwMode="auto">
          <a:xfrm>
            <a:off x="1676400" y="1657350"/>
            <a:ext cx="5943600" cy="2743200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32766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1148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2" cstate="print"/>
          <a:srcRect l="18135" t="22207" r="11916" b="62225"/>
          <a:stretch>
            <a:fillRect/>
          </a:stretch>
        </p:blipFill>
        <p:spPr bwMode="auto">
          <a:xfrm>
            <a:off x="1600200" y="1581150"/>
            <a:ext cx="4114800" cy="17526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3" cstate="print"/>
          <a:srcRect l="18135" t="37775" r="11916" b="46623"/>
          <a:stretch>
            <a:fillRect/>
          </a:stretch>
        </p:blipFill>
        <p:spPr bwMode="auto">
          <a:xfrm>
            <a:off x="1600200" y="3333750"/>
            <a:ext cx="4114800" cy="1809750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2514600" y="23431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2514600" y="4095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</a:t>
            </a:r>
            <a:endParaRPr lang="en-US" sz="2400" b="1" dirty="0"/>
          </a:p>
        </p:txBody>
      </p:sp>
      <p:pic>
        <p:nvPicPr>
          <p:cNvPr id="27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3" cstate="print"/>
          <a:srcRect l="31088" t="55512" r="27460" b="32007"/>
          <a:stretch>
            <a:fillRect/>
          </a:stretch>
        </p:blipFill>
        <p:spPr bwMode="auto">
          <a:xfrm>
            <a:off x="5715000" y="2343150"/>
            <a:ext cx="24384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5814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20383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8 – 2 – 3 =                   b) 7 – 4 – 1 =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30289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10 – 5 – 2 =                  d) 3 + 6 – 4 =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1628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657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86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0" grpId="0"/>
      <p:bldP spid="21" grpId="0"/>
      <p:bldP spid="22" grpId="0" animBg="1"/>
      <p:bldP spid="23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19200" y="1047750"/>
            <a:ext cx="5486400" cy="1295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5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1558" t="15625" r="33766" b="81771"/>
          <a:stretch>
            <a:fillRect/>
          </a:stretch>
        </p:blipFill>
        <p:spPr bwMode="auto">
          <a:xfrm>
            <a:off x="3200400" y="819150"/>
            <a:ext cx="1447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7888" t="19097" r="18959" b="73958"/>
          <a:stretch>
            <a:fillRect/>
          </a:stretch>
        </p:blipFill>
        <p:spPr bwMode="auto">
          <a:xfrm>
            <a:off x="4191000" y="1276350"/>
            <a:ext cx="3505200" cy="9906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9116" t="25391" r="33694" b="63541"/>
          <a:stretch>
            <a:fillRect/>
          </a:stretch>
        </p:blipFill>
        <p:spPr bwMode="auto">
          <a:xfrm>
            <a:off x="4724400" y="2266950"/>
            <a:ext cx="1524000" cy="1371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65079" t="25391" r="18959" b="63541"/>
          <a:stretch>
            <a:fillRect/>
          </a:stretch>
        </p:blipFill>
        <p:spPr bwMode="auto">
          <a:xfrm>
            <a:off x="4648200" y="3409950"/>
            <a:ext cx="2133600" cy="1143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8418" t="19502" r="50885" b="64583"/>
          <a:stretch>
            <a:fillRect/>
          </a:stretch>
        </p:blipFill>
        <p:spPr bwMode="auto">
          <a:xfrm>
            <a:off x="1447800" y="1352550"/>
            <a:ext cx="3200400" cy="23622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5562600" y="2952750"/>
            <a:ext cx="3810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3" grpId="0"/>
      <p:bldP spid="26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2005</Words>
  <Application>WPS Presentation</Application>
  <PresentationFormat>On-screen Show (16:9)</PresentationFormat>
  <Paragraphs>584</Paragraphs>
  <Slides>32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50" baseType="lpstr">
      <vt:lpstr>Arial</vt:lpstr>
      <vt:lpstr>SimSun</vt:lpstr>
      <vt:lpstr>Wingdings</vt:lpstr>
      <vt:lpstr>Tahoma</vt:lpstr>
      <vt:lpstr>Microsoft YaHei</vt:lpstr>
      <vt:lpstr>Times New Roman</vt:lpstr>
      <vt:lpstr>Calibri</vt:lpstr>
      <vt:lpstr>Malgun Gothic</vt:lpstr>
      <vt:lpstr>Verdana</vt:lpstr>
      <vt:lpstr>Times New Roman</vt:lpstr>
      <vt:lpstr>Aharoni</vt:lpstr>
      <vt:lpstr>Yu Gothic UI Semibold</vt:lpstr>
      <vt:lpstr>Arial Unicode MS</vt:lpstr>
      <vt:lpstr>Calibri Light</vt:lpstr>
      <vt:lpstr>Office Theme</vt:lpstr>
      <vt:lpstr>Custom Design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du an</cp:lastModifiedBy>
  <cp:revision>218</cp:revision>
  <dcterms:created xsi:type="dcterms:W3CDTF">2014-04-01T16:27:00Z</dcterms:created>
  <dcterms:modified xsi:type="dcterms:W3CDTF">2022-11-22T02:51:03Z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CC8334B4E6614B048412115054579CD3</vt:lpwstr>
  </property>
</Properties>
</file>