
<file path=[Content_Types].xml><?xml version="1.0" encoding="utf-8"?>
<Types xmlns="http://schemas.openxmlformats.org/package/2006/content-types">
  <Default Extension="bin" ContentType="application/vnd.ms-office.activeX"/>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activeX/activeX1.xml" ContentType="application/vnd.ms-office.activeX+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6"/>
  </p:notesMasterIdLst>
  <p:sldIdLst>
    <p:sldId id="329" r:id="rId2"/>
    <p:sldId id="257" r:id="rId3"/>
    <p:sldId id="260" r:id="rId4"/>
    <p:sldId id="322" r:id="rId5"/>
    <p:sldId id="323" r:id="rId6"/>
    <p:sldId id="325" r:id="rId7"/>
    <p:sldId id="327" r:id="rId8"/>
    <p:sldId id="326" r:id="rId9"/>
    <p:sldId id="328" r:id="rId10"/>
    <p:sldId id="330" r:id="rId11"/>
    <p:sldId id="268" r:id="rId12"/>
    <p:sldId id="276" r:id="rId13"/>
    <p:sldId id="259" r:id="rId14"/>
    <p:sldId id="334" r:id="rId15"/>
    <p:sldId id="258" r:id="rId16"/>
    <p:sldId id="285" r:id="rId17"/>
    <p:sldId id="336" r:id="rId18"/>
    <p:sldId id="337" r:id="rId19"/>
    <p:sldId id="342" r:id="rId20"/>
    <p:sldId id="277" r:id="rId21"/>
    <p:sldId id="332" r:id="rId22"/>
    <p:sldId id="345" r:id="rId23"/>
    <p:sldId id="346" r:id="rId24"/>
    <p:sldId id="341" r:id="rId25"/>
    <p:sldId id="340" r:id="rId26"/>
    <p:sldId id="343" r:id="rId27"/>
    <p:sldId id="333" r:id="rId28"/>
    <p:sldId id="295" r:id="rId29"/>
    <p:sldId id="347" r:id="rId30"/>
    <p:sldId id="350" r:id="rId31"/>
    <p:sldId id="291" r:id="rId32"/>
    <p:sldId id="278" r:id="rId33"/>
    <p:sldId id="262" r:id="rId34"/>
    <p:sldId id="296" r:id="rId35"/>
  </p:sldIdLst>
  <p:sldSz cx="9144000" cy="5143500" type="screen16x9"/>
  <p:notesSz cx="6858000" cy="9144000"/>
  <p:embeddedFontLst>
    <p:embeddedFont>
      <p:font typeface="Yusei Magic"/>
      <p:regular r:id="rId37"/>
    </p:embeddedFont>
    <p:embeddedFont>
      <p:font typeface="#9Slide04 Chonburi" panose="00000500000000000000"/>
      <p:regular r:id="rId38"/>
    </p:embeddedFont>
    <p:embeddedFont>
      <p:font typeface="#9Slide07 HoneyCream"/>
      <p:regular r:id="rId39"/>
    </p:embeddedFont>
    <p:embeddedFont>
      <p:font typeface="#9Slide07 IcielHelena"/>
      <p:regular r:id="rId40"/>
    </p:embeddedFont>
    <p:embeddedFont>
      <p:font typeface="#9Slide07 SVNSalty Sans" panose="02000000000000000000"/>
      <p:regular r:id="rId41"/>
    </p:embeddedFont>
    <p:embeddedFont>
      <p:font typeface="#9Slide07 SVNStick A Round" panose="02000503000000000000"/>
      <p:regular r:id="rId42"/>
    </p:embeddedFont>
    <p:embeddedFont>
      <p:font typeface="Bellota Text" panose="020B0604020202020204"/>
      <p:regular r:id="rId43"/>
      <p:bold r:id="rId44"/>
      <p:italic r:id="rId45"/>
      <p:boldItalic r:id="rId46"/>
    </p:embeddedFont>
    <p:embeddedFont>
      <p:font typeface="Cambria" panose="02040503050406030204" pitchFamily="18" charset="0"/>
      <p:regular r:id="rId47"/>
      <p:bold r:id="rId48"/>
      <p:italic r:id="rId49"/>
      <p:boldItalic r:id="rId50"/>
    </p:embeddedFont>
  </p:embeddedFontLst>
  <p:custDataLst>
    <p:tags r:id="rId5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3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266"/>
    <a:srgbClr val="FFFEEC"/>
    <a:srgbClr val="A981B9"/>
    <a:srgbClr val="56AC38"/>
    <a:srgbClr val="AEE58F"/>
    <a:srgbClr val="50C5CD"/>
    <a:srgbClr val="F75789"/>
    <a:srgbClr val="A9DFA8"/>
    <a:srgbClr val="ECE4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A0A506-8E8E-4CB0-A0AF-BFDED9477FC1}">
  <a:tblStyle styleId="{47A0A506-8E8E-4CB0-A0AF-BFDED9477F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8" autoAdjust="0"/>
    <p:restoredTop sz="88943" autoAdjust="0"/>
  </p:normalViewPr>
  <p:slideViewPr>
    <p:cSldViewPr snapToGrid="0">
      <p:cViewPr varScale="1">
        <p:scale>
          <a:sx n="87" d="100"/>
          <a:sy n="87" d="100"/>
        </p:scale>
        <p:origin x="552" y="56"/>
      </p:cViewPr>
      <p:guideLst>
        <p:guide orient="horz" pos="631"/>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8233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1"/>
        <p:cNvGrpSpPr/>
        <p:nvPr/>
      </p:nvGrpSpPr>
      <p:grpSpPr>
        <a:xfrm>
          <a:off x="0" y="0"/>
          <a:ext cx="0" cy="0"/>
          <a:chOff x="0" y="0"/>
          <a:chExt cx="0" cy="0"/>
        </a:xfrm>
      </p:grpSpPr>
      <p:sp>
        <p:nvSpPr>
          <p:cNvPr id="7262" name="Google Shape;7262;g13255e758a0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3" name="Google Shape;7263;g13255e758a0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1"/>
        <p:cNvGrpSpPr/>
        <p:nvPr/>
      </p:nvGrpSpPr>
      <p:grpSpPr>
        <a:xfrm>
          <a:off x="0" y="0"/>
          <a:ext cx="0" cy="0"/>
          <a:chOff x="0" y="0"/>
          <a:chExt cx="0" cy="0"/>
        </a:xfrm>
      </p:grpSpPr>
      <p:sp>
        <p:nvSpPr>
          <p:cNvPr id="3862" name="Google Shape;3862;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3" name="Google Shape;3863;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8"/>
        <p:cNvGrpSpPr/>
        <p:nvPr/>
      </p:nvGrpSpPr>
      <p:grpSpPr>
        <a:xfrm>
          <a:off x="0" y="0"/>
          <a:ext cx="0" cy="0"/>
          <a:chOff x="0" y="0"/>
          <a:chExt cx="0" cy="0"/>
        </a:xfrm>
      </p:grpSpPr>
      <p:sp>
        <p:nvSpPr>
          <p:cNvPr id="3849" name="Google Shape;3849;g1341664836a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0" name="Google Shape;3850;g1341664836a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749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8"/>
        <p:cNvGrpSpPr/>
        <p:nvPr/>
      </p:nvGrpSpPr>
      <p:grpSpPr>
        <a:xfrm>
          <a:off x="0" y="0"/>
          <a:ext cx="0" cy="0"/>
          <a:chOff x="0" y="0"/>
          <a:chExt cx="0" cy="0"/>
        </a:xfrm>
      </p:grpSpPr>
      <p:sp>
        <p:nvSpPr>
          <p:cNvPr id="3849" name="Google Shape;3849;g1341664836a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0" name="Google Shape;3850;g1341664836a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5"/>
        <p:cNvGrpSpPr/>
        <p:nvPr/>
      </p:nvGrpSpPr>
      <p:grpSpPr>
        <a:xfrm>
          <a:off x="0" y="0"/>
          <a:ext cx="0" cy="0"/>
          <a:chOff x="0" y="0"/>
          <a:chExt cx="0" cy="0"/>
        </a:xfrm>
      </p:grpSpPr>
      <p:sp>
        <p:nvSpPr>
          <p:cNvPr id="8106" name="Google Shape;8106;g13255e758a0_0_1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7" name="Google Shape;8107;g13255e758a0_0_1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5"/>
        <p:cNvGrpSpPr/>
        <p:nvPr/>
      </p:nvGrpSpPr>
      <p:grpSpPr>
        <a:xfrm>
          <a:off x="0" y="0"/>
          <a:ext cx="0" cy="0"/>
          <a:chOff x="0" y="0"/>
          <a:chExt cx="0" cy="0"/>
        </a:xfrm>
      </p:grpSpPr>
      <p:sp>
        <p:nvSpPr>
          <p:cNvPr id="8296" name="Google Shape;8296;g13255e758a0_0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7" name="Google Shape;8297;g13255e758a0_0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3716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5"/>
        <p:cNvGrpSpPr/>
        <p:nvPr/>
      </p:nvGrpSpPr>
      <p:grpSpPr>
        <a:xfrm>
          <a:off x="0" y="0"/>
          <a:ext cx="0" cy="0"/>
          <a:chOff x="0" y="0"/>
          <a:chExt cx="0" cy="0"/>
        </a:xfrm>
      </p:grpSpPr>
      <p:sp>
        <p:nvSpPr>
          <p:cNvPr id="8296" name="Google Shape;8296;g13255e758a0_0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7" name="Google Shape;8297;g13255e758a0_0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6896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4"/>
        <p:cNvGrpSpPr/>
        <p:nvPr/>
      </p:nvGrpSpPr>
      <p:grpSpPr>
        <a:xfrm>
          <a:off x="0" y="0"/>
          <a:ext cx="0" cy="0"/>
          <a:chOff x="0" y="0"/>
          <a:chExt cx="0" cy="0"/>
        </a:xfrm>
      </p:grpSpPr>
      <p:sp>
        <p:nvSpPr>
          <p:cNvPr id="7275" name="Google Shape;7275;g13255e758a0_0_1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6" name="Google Shape;7276;g13255e758a0_0_1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HS </a:t>
            </a:r>
            <a:r>
              <a:rPr lang="en-US" dirty="0" err="1"/>
              <a:t>dùng</a:t>
            </a:r>
            <a:r>
              <a:rPr lang="en-US" baseline="0" dirty="0"/>
              <a:t> que </a:t>
            </a:r>
            <a:r>
              <a:rPr lang="en-US" baseline="0" dirty="0" err="1"/>
              <a:t>chỉ</a:t>
            </a:r>
            <a:r>
              <a:rPr lang="en-US" baseline="0" dirty="0"/>
              <a:t> </a:t>
            </a:r>
            <a:r>
              <a:rPr lang="en-US" baseline="0" dirty="0" err="1"/>
              <a:t>lên</a:t>
            </a:r>
            <a:r>
              <a:rPr lang="en-US" baseline="0" dirty="0"/>
              <a:t> TV, GV </a:t>
            </a:r>
            <a:r>
              <a:rPr lang="en-US" baseline="0" dirty="0" err="1"/>
              <a:t>nhấn</a:t>
            </a:r>
            <a:r>
              <a:rPr lang="en-US" baseline="0" dirty="0"/>
              <a:t> </a:t>
            </a:r>
            <a:r>
              <a:rPr lang="en-US" baseline="0" dirty="0" err="1"/>
              <a:t>chuôt</a:t>
            </a:r>
            <a:r>
              <a:rPr lang="en-US" baseline="0" dirty="0"/>
              <a:t> </a:t>
            </a:r>
            <a:r>
              <a:rPr lang="en-US" baseline="0" dirty="0" err="1"/>
              <a:t>theo</a:t>
            </a:r>
            <a:r>
              <a:rPr lang="en-US" baseline="0" dirty="0"/>
              <a:t> </a:t>
            </a:r>
            <a:r>
              <a:rPr lang="en-US" baseline="0" dirty="0" err="1"/>
              <a:t>thao</a:t>
            </a:r>
            <a:r>
              <a:rPr lang="en-US" baseline="0" dirty="0"/>
              <a:t> </a:t>
            </a:r>
            <a:r>
              <a:rPr lang="en-US" baseline="0" dirty="0" err="1"/>
              <a:t>tác</a:t>
            </a:r>
            <a:r>
              <a:rPr lang="en-US" baseline="0" dirty="0"/>
              <a:t> </a:t>
            </a:r>
            <a:r>
              <a:rPr lang="en-US" baseline="0" dirty="0" err="1"/>
              <a:t>của</a:t>
            </a:r>
            <a:r>
              <a:rPr lang="en-US" baseline="0" dirty="0"/>
              <a:t> HS, </a:t>
            </a:r>
            <a:r>
              <a:rPr lang="en-US" baseline="0" dirty="0" err="1"/>
              <a:t>nếu</a:t>
            </a:r>
            <a:r>
              <a:rPr lang="en-US" baseline="0" dirty="0"/>
              <a:t> con </a:t>
            </a:r>
            <a:r>
              <a:rPr lang="en-US" baseline="0" dirty="0" err="1"/>
              <a:t>vật</a:t>
            </a:r>
            <a:r>
              <a:rPr lang="en-US" baseline="0" dirty="0"/>
              <a:t> </a:t>
            </a:r>
            <a:r>
              <a:rPr lang="en-US" baseline="0" dirty="0" err="1"/>
              <a:t>nào</a:t>
            </a:r>
            <a:r>
              <a:rPr lang="en-US" baseline="0" dirty="0"/>
              <a:t> </a:t>
            </a:r>
            <a:r>
              <a:rPr lang="en-US" baseline="0" dirty="0" err="1"/>
              <a:t>có</a:t>
            </a:r>
            <a:r>
              <a:rPr lang="en-US" baseline="0" dirty="0"/>
              <a:t> </a:t>
            </a:r>
            <a:r>
              <a:rPr lang="en-US" baseline="0" dirty="0" err="1"/>
              <a:t>tiếng</a:t>
            </a:r>
            <a:r>
              <a:rPr lang="en-US" baseline="0" dirty="0"/>
              <a:t> </a:t>
            </a:r>
            <a:r>
              <a:rPr lang="en-US" baseline="0" dirty="0" err="1"/>
              <a:t>vỗ</a:t>
            </a:r>
            <a:r>
              <a:rPr lang="en-US" baseline="0" dirty="0"/>
              <a:t> </a:t>
            </a:r>
            <a:r>
              <a:rPr lang="en-US" baseline="0" dirty="0" err="1"/>
              <a:t>tay</a:t>
            </a:r>
            <a:r>
              <a:rPr lang="en-US" baseline="0" dirty="0"/>
              <a:t> </a:t>
            </a:r>
            <a:r>
              <a:rPr lang="en-US" baseline="0" dirty="0" err="1"/>
              <a:t>thì</a:t>
            </a:r>
            <a:r>
              <a:rPr lang="en-US" baseline="0" dirty="0"/>
              <a:t> </a:t>
            </a:r>
            <a:r>
              <a:rPr lang="en-US" baseline="0" dirty="0" err="1"/>
              <a:t>là</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Tree>
    <p:extLst>
      <p:ext uri="{BB962C8B-B14F-4D97-AF65-F5344CB8AC3E}">
        <p14:creationId xmlns:p14="http://schemas.microsoft.com/office/powerpoint/2010/main" val="4054935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5"/>
        <p:cNvGrpSpPr/>
        <p:nvPr/>
      </p:nvGrpSpPr>
      <p:grpSpPr>
        <a:xfrm>
          <a:off x="0" y="0"/>
          <a:ext cx="0" cy="0"/>
          <a:chOff x="0" y="0"/>
          <a:chExt cx="0" cy="0"/>
        </a:xfrm>
      </p:grpSpPr>
      <p:sp>
        <p:nvSpPr>
          <p:cNvPr id="5856" name="Google Shape;5856;g13255e758a0_0_1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7" name="Google Shape;5857;g13255e758a0_0_1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HS TLN2</a:t>
            </a:r>
            <a:endParaRPr dirty="0"/>
          </a:p>
        </p:txBody>
      </p:sp>
    </p:spTree>
    <p:extLst>
      <p:ext uri="{BB962C8B-B14F-4D97-AF65-F5344CB8AC3E}">
        <p14:creationId xmlns:p14="http://schemas.microsoft.com/office/powerpoint/2010/main" val="772527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9"/>
        <p:cNvGrpSpPr/>
        <p:nvPr/>
      </p:nvGrpSpPr>
      <p:grpSpPr>
        <a:xfrm>
          <a:off x="0" y="0"/>
          <a:ext cx="0" cy="0"/>
          <a:chOff x="0" y="0"/>
          <a:chExt cx="0" cy="0"/>
        </a:xfrm>
      </p:grpSpPr>
      <p:sp>
        <p:nvSpPr>
          <p:cNvPr id="3830" name="Google Shape;3830;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1" name="Google Shape;3831;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1"/>
        <p:cNvGrpSpPr/>
        <p:nvPr/>
      </p:nvGrpSpPr>
      <p:grpSpPr>
        <a:xfrm>
          <a:off x="0" y="0"/>
          <a:ext cx="0" cy="0"/>
          <a:chOff x="0" y="0"/>
          <a:chExt cx="0" cy="0"/>
        </a:xfrm>
      </p:grpSpPr>
      <p:sp>
        <p:nvSpPr>
          <p:cNvPr id="7232" name="Google Shape;7232;g131ef7d029c_0_31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3" name="Google Shape;7233;g131ef7d029c_0_31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47163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34007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5"/>
        <p:cNvGrpSpPr/>
        <p:nvPr/>
      </p:nvGrpSpPr>
      <p:grpSpPr>
        <a:xfrm>
          <a:off x="0" y="0"/>
          <a:ext cx="0" cy="0"/>
          <a:chOff x="0" y="0"/>
          <a:chExt cx="0" cy="0"/>
        </a:xfrm>
      </p:grpSpPr>
      <p:sp>
        <p:nvSpPr>
          <p:cNvPr id="11386" name="Google Shape;11386;gc6f6f4ce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7" name="Google Shape;11387;gc6f6f4ce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7"/>
        <p:cNvGrpSpPr/>
        <p:nvPr/>
      </p:nvGrpSpPr>
      <p:grpSpPr>
        <a:xfrm>
          <a:off x="0" y="0"/>
          <a:ext cx="0" cy="0"/>
          <a:chOff x="0" y="0"/>
          <a:chExt cx="0" cy="0"/>
        </a:xfrm>
      </p:grpSpPr>
      <p:sp>
        <p:nvSpPr>
          <p:cNvPr id="4208" name="Google Shape;4208;g131ef7d029c_0_32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9" name="Google Shape;4209;g131ef7d029c_0_32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533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0"/>
        <p:cNvGrpSpPr/>
        <p:nvPr/>
      </p:nvGrpSpPr>
      <p:grpSpPr>
        <a:xfrm>
          <a:off x="0" y="0"/>
          <a:ext cx="0" cy="0"/>
          <a:chOff x="0" y="0"/>
          <a:chExt cx="0" cy="0"/>
        </a:xfrm>
      </p:grpSpPr>
      <p:sp>
        <p:nvSpPr>
          <p:cNvPr id="8341" name="Google Shape;8341;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2" name="Google Shape;8342;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7"/>
        <p:cNvGrpSpPr/>
        <p:nvPr/>
      </p:nvGrpSpPr>
      <p:grpSpPr>
        <a:xfrm>
          <a:off x="0" y="0"/>
          <a:ext cx="0" cy="0"/>
          <a:chOff x="0" y="0"/>
          <a:chExt cx="0" cy="0"/>
        </a:xfrm>
      </p:grpSpPr>
      <p:sp>
        <p:nvSpPr>
          <p:cNvPr id="7378" name="Google Shape;7378;g13255e758a0_0_1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9" name="Google Shape;7379;g13255e758a0_0_1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Kết</a:t>
            </a:r>
            <a:r>
              <a:rPr lang="en-US" baseline="0" dirty="0"/>
              <a:t> </a:t>
            </a:r>
            <a:r>
              <a:rPr lang="en-US" baseline="0" dirty="0" err="1"/>
              <a:t>hợp</a:t>
            </a:r>
            <a:r>
              <a:rPr lang="en-US" baseline="0" dirty="0"/>
              <a:t> </a:t>
            </a:r>
            <a:r>
              <a:rPr lang="en-US" baseline="0" dirty="0" err="1"/>
              <a:t>từ</a:t>
            </a:r>
            <a:r>
              <a:rPr lang="en-US" baseline="0" dirty="0"/>
              <a:t> </a:t>
            </a:r>
            <a:r>
              <a:rPr lang="en-US" baseline="0" dirty="0" err="1"/>
              <a:t>ngữ</a:t>
            </a:r>
            <a:r>
              <a:rPr lang="en-US" baseline="0" dirty="0"/>
              <a:t> ở </a:t>
            </a:r>
            <a:r>
              <a:rPr lang="en-US" baseline="0" dirty="0" err="1"/>
              <a:t>trong</a:t>
            </a:r>
            <a:r>
              <a:rPr lang="en-US" baseline="0" dirty="0"/>
              <a:t> </a:t>
            </a:r>
            <a:r>
              <a:rPr lang="en-US" baseline="0" dirty="0" err="1"/>
              <a:t>từng</a:t>
            </a:r>
            <a:r>
              <a:rPr lang="en-US" baseline="0" dirty="0"/>
              <a:t> </a:t>
            </a:r>
            <a:r>
              <a:rPr lang="en-US" baseline="0" dirty="0" err="1"/>
              <a:t>lá</a:t>
            </a:r>
            <a:r>
              <a:rPr lang="en-US" baseline="0" dirty="0"/>
              <a:t> </a:t>
            </a:r>
            <a:r>
              <a:rPr lang="en-US" baseline="0" dirty="0" err="1"/>
              <a:t>cờ</a:t>
            </a:r>
            <a:r>
              <a:rPr lang="en-US" baseline="0" dirty="0"/>
              <a:t> </a:t>
            </a:r>
            <a:r>
              <a:rPr lang="en-US" baseline="0" dirty="0" err="1"/>
              <a:t>với</a:t>
            </a:r>
            <a:r>
              <a:rPr lang="en-US" baseline="0" dirty="0"/>
              <a:t> </a:t>
            </a:r>
            <a:r>
              <a:rPr lang="en-US" baseline="0" dirty="0" err="1"/>
              <a:t>từ</a:t>
            </a:r>
            <a:r>
              <a:rPr lang="en-US" baseline="0" dirty="0"/>
              <a:t> </a:t>
            </a:r>
            <a:r>
              <a:rPr lang="en-US" baseline="0" dirty="0" err="1"/>
              <a:t>ngữ</a:t>
            </a:r>
            <a:r>
              <a:rPr lang="en-US" baseline="0" dirty="0"/>
              <a:t> ở </a:t>
            </a:r>
            <a:r>
              <a:rPr lang="en-US" baseline="0" dirty="0" err="1"/>
              <a:t>từng</a:t>
            </a:r>
            <a:r>
              <a:rPr lang="en-US" baseline="0" dirty="0"/>
              <a:t> con </a:t>
            </a:r>
            <a:r>
              <a:rPr lang="en-US" baseline="0" dirty="0" err="1"/>
              <a:t>thuyền</a:t>
            </a:r>
            <a:r>
              <a:rPr lang="en-US" baseline="0" dirty="0"/>
              <a:t> </a:t>
            </a:r>
            <a:r>
              <a:rPr lang="en-US" baseline="0" dirty="0" err="1"/>
              <a:t>để</a:t>
            </a:r>
            <a:r>
              <a:rPr lang="en-US" baseline="0" dirty="0"/>
              <a:t> </a:t>
            </a:r>
            <a:r>
              <a:rPr lang="en-US" baseline="0" dirty="0" err="1"/>
              <a:t>tạo</a:t>
            </a:r>
            <a:r>
              <a:rPr lang="en-US" baseline="0" dirty="0"/>
              <a:t> </a:t>
            </a:r>
            <a:r>
              <a:rPr lang="en-US" baseline="0" dirty="0" err="1"/>
              <a:t>câu</a:t>
            </a:r>
            <a:r>
              <a:rPr lang="en-US" baseline="0" dirty="0"/>
              <a:t> </a:t>
            </a:r>
            <a:r>
              <a:rPr lang="en-US" baseline="0" dirty="0" err="1"/>
              <a:t>nêu</a:t>
            </a:r>
            <a:r>
              <a:rPr lang="en-US" baseline="0" dirty="0"/>
              <a:t> </a:t>
            </a:r>
            <a:r>
              <a:rPr lang="en-US" baseline="0" dirty="0" err="1"/>
              <a:t>hoạt</a:t>
            </a:r>
            <a:r>
              <a:rPr lang="en-US" baseline="0" dirty="0"/>
              <a:t> </a:t>
            </a:r>
            <a:r>
              <a:rPr lang="en-US" baseline="0" dirty="0" err="1"/>
              <a:t>động</a:t>
            </a:r>
            <a:r>
              <a:rPr lang="en-US" baseline="0" dirty="0"/>
              <a:t>.</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7"/>
        <p:cNvGrpSpPr/>
        <p:nvPr/>
      </p:nvGrpSpPr>
      <p:grpSpPr>
        <a:xfrm>
          <a:off x="0" y="0"/>
          <a:ext cx="0" cy="0"/>
          <a:chOff x="0" y="0"/>
          <a:chExt cx="0" cy="0"/>
        </a:xfrm>
      </p:grpSpPr>
      <p:sp>
        <p:nvSpPr>
          <p:cNvPr id="4208" name="Google Shape;4208;g131ef7d029c_0_32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9" name="Google Shape;4209;g131ef7d029c_0_32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4"/>
        <p:cNvGrpSpPr/>
        <p:nvPr/>
      </p:nvGrpSpPr>
      <p:grpSpPr>
        <a:xfrm>
          <a:off x="0" y="0"/>
          <a:ext cx="0" cy="0"/>
          <a:chOff x="0" y="0"/>
          <a:chExt cx="0" cy="0"/>
        </a:xfrm>
      </p:grpSpPr>
      <p:sp>
        <p:nvSpPr>
          <p:cNvPr id="11565" name="Google Shape;11565;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6" name="Google Shape;11566;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Kích</a:t>
            </a:r>
            <a:r>
              <a:rPr lang="en-US" dirty="0"/>
              <a:t> </a:t>
            </a:r>
            <a:r>
              <a:rPr lang="en-US" dirty="0" err="1"/>
              <a:t>vào</a:t>
            </a:r>
            <a:r>
              <a:rPr lang="en-US" dirty="0"/>
              <a:t> </a:t>
            </a:r>
            <a:r>
              <a:rPr lang="en-US" dirty="0" err="1"/>
              <a:t>mỗi</a:t>
            </a:r>
            <a:r>
              <a:rPr lang="en-US" dirty="0"/>
              <a:t> que </a:t>
            </a:r>
            <a:r>
              <a:rPr lang="en-US" dirty="0" err="1"/>
              <a:t>kem</a:t>
            </a:r>
            <a:r>
              <a:rPr lang="en-US" dirty="0"/>
              <a:t> </a:t>
            </a:r>
            <a:r>
              <a:rPr lang="en-US" dirty="0" err="1"/>
              <a:t>để</a:t>
            </a:r>
            <a:r>
              <a:rPr lang="en-US" dirty="0"/>
              <a:t> </a:t>
            </a:r>
            <a:r>
              <a:rPr lang="en-US" dirty="0" err="1"/>
              <a:t>đến</a:t>
            </a:r>
            <a:r>
              <a:rPr lang="en-US" dirty="0"/>
              <a:t> </a:t>
            </a:r>
            <a:r>
              <a:rPr lang="en-US" dirty="0" err="1"/>
              <a:t>với</a:t>
            </a:r>
            <a:r>
              <a:rPr lang="en-US" dirty="0"/>
              <a:t> </a:t>
            </a:r>
            <a:r>
              <a:rPr lang="en-US" dirty="0" err="1"/>
              <a:t>câu</a:t>
            </a:r>
            <a:r>
              <a:rPr lang="en-US" dirty="0"/>
              <a:t> </a:t>
            </a:r>
            <a:r>
              <a:rPr lang="en-US" dirty="0" err="1"/>
              <a:t>hỏi</a:t>
            </a:r>
            <a:r>
              <a:rPr lang="en-US" dirty="0"/>
              <a:t>.</a:t>
            </a:r>
          </a:p>
          <a:p>
            <a:r>
              <a:rPr lang="en-US" dirty="0"/>
              <a:t>Ở </a:t>
            </a:r>
            <a:r>
              <a:rPr lang="en-US" dirty="0" err="1"/>
              <a:t>mỗi</a:t>
            </a:r>
            <a:r>
              <a:rPr lang="en-US" dirty="0"/>
              <a:t> </a:t>
            </a:r>
            <a:r>
              <a:rPr lang="en-US" dirty="0" err="1"/>
              <a:t>câu</a:t>
            </a:r>
            <a:r>
              <a:rPr lang="en-US" dirty="0"/>
              <a:t> </a:t>
            </a:r>
            <a:r>
              <a:rPr lang="en-US" dirty="0" err="1"/>
              <a:t>hỏi</a:t>
            </a:r>
            <a:r>
              <a:rPr lang="en-US" dirty="0"/>
              <a:t>, </a:t>
            </a:r>
            <a:r>
              <a:rPr lang="en-US" dirty="0" err="1"/>
              <a:t>kích</a:t>
            </a:r>
            <a:r>
              <a:rPr lang="en-US" dirty="0"/>
              <a:t> </a:t>
            </a:r>
            <a:r>
              <a:rPr lang="en-US" dirty="0" err="1"/>
              <a:t>vào</a:t>
            </a:r>
            <a:r>
              <a:rPr lang="en-US" dirty="0"/>
              <a:t> </a:t>
            </a:r>
            <a:r>
              <a:rPr lang="en-US" dirty="0" err="1"/>
              <a:t>hình</a:t>
            </a:r>
            <a:r>
              <a:rPr lang="en-US" dirty="0"/>
              <a:t> </a:t>
            </a:r>
            <a:r>
              <a:rPr lang="en-US" dirty="0" err="1"/>
              <a:t>ông</a:t>
            </a:r>
            <a:r>
              <a:rPr lang="en-US" dirty="0"/>
              <a:t> </a:t>
            </a:r>
            <a:r>
              <a:rPr lang="en-US" dirty="0" err="1"/>
              <a:t>mặt</a:t>
            </a:r>
            <a:r>
              <a:rPr lang="en-US" dirty="0"/>
              <a:t> </a:t>
            </a:r>
            <a:r>
              <a:rPr lang="en-US" dirty="0" err="1"/>
              <a:t>trời</a:t>
            </a:r>
            <a:r>
              <a:rPr lang="en-US" dirty="0"/>
              <a:t> ở</a:t>
            </a:r>
            <a:r>
              <a:rPr lang="en-US" baseline="0" dirty="0"/>
              <a:t> </a:t>
            </a:r>
            <a:r>
              <a:rPr lang="en-US" baseline="0" dirty="0" err="1"/>
              <a:t>góc</a:t>
            </a:r>
            <a:r>
              <a:rPr lang="en-US" baseline="0" dirty="0"/>
              <a:t> </a:t>
            </a:r>
            <a:r>
              <a:rPr lang="en-US" baseline="0" dirty="0" err="1"/>
              <a:t>trên</a:t>
            </a:r>
            <a:r>
              <a:rPr lang="en-US" baseline="0" dirty="0"/>
              <a:t> </a:t>
            </a:r>
            <a:r>
              <a:rPr lang="en-US" baseline="0" dirty="0" err="1"/>
              <a:t>bên</a:t>
            </a:r>
            <a:r>
              <a:rPr lang="en-US" baseline="0" dirty="0"/>
              <a:t> </a:t>
            </a:r>
            <a:r>
              <a:rPr lang="en-US" baseline="0" dirty="0" err="1"/>
              <a:t>phải</a:t>
            </a:r>
            <a:r>
              <a:rPr lang="en-US" dirty="0"/>
              <a:t> </a:t>
            </a:r>
            <a:r>
              <a:rPr lang="en-US" dirty="0" err="1"/>
              <a:t>để</a:t>
            </a:r>
            <a:r>
              <a:rPr lang="en-US" dirty="0"/>
              <a:t> quay </a:t>
            </a:r>
            <a:r>
              <a:rPr lang="en-US" dirty="0" err="1"/>
              <a:t>về</a:t>
            </a:r>
            <a:r>
              <a:rPr lang="en-US" dirty="0"/>
              <a:t> </a:t>
            </a:r>
            <a:r>
              <a:rPr lang="en-US" dirty="0" err="1"/>
              <a:t>đây</a:t>
            </a:r>
            <a:r>
              <a:rPr lang="en-US" dirty="0"/>
              <a:t>.</a:t>
            </a:r>
          </a:p>
          <a:p>
            <a:r>
              <a:rPr lang="en-US" dirty="0" err="1"/>
              <a:t>Sau</a:t>
            </a:r>
            <a:r>
              <a:rPr lang="en-US" dirty="0"/>
              <a:t> </a:t>
            </a:r>
            <a:r>
              <a:rPr lang="en-US" dirty="0" err="1"/>
              <a:t>khi</a:t>
            </a:r>
            <a:r>
              <a:rPr lang="en-US" dirty="0"/>
              <a:t> </a:t>
            </a:r>
            <a:r>
              <a:rPr lang="en-US" dirty="0" err="1"/>
              <a:t>mở</a:t>
            </a:r>
            <a:r>
              <a:rPr lang="en-US" dirty="0"/>
              <a:t> 4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ông</a:t>
            </a:r>
            <a:r>
              <a:rPr lang="en-US" dirty="0"/>
              <a:t> </a:t>
            </a:r>
            <a:r>
              <a:rPr lang="en-US" dirty="0" err="1"/>
              <a:t>mặt</a:t>
            </a:r>
            <a:r>
              <a:rPr lang="en-US" dirty="0"/>
              <a:t> </a:t>
            </a:r>
            <a:r>
              <a:rPr lang="en-US" dirty="0" err="1"/>
              <a:t>trời</a:t>
            </a:r>
            <a:r>
              <a:rPr lang="en-US" dirty="0"/>
              <a:t> </a:t>
            </a:r>
            <a:r>
              <a:rPr lang="en-US" dirty="0" err="1"/>
              <a:t>có</a:t>
            </a:r>
            <a:r>
              <a:rPr lang="en-US" dirty="0"/>
              <a:t> </a:t>
            </a:r>
            <a:r>
              <a:rPr lang="en-US" dirty="0" err="1"/>
              <a:t>đám</a:t>
            </a:r>
            <a:r>
              <a:rPr lang="en-US" dirty="0"/>
              <a:t> </a:t>
            </a:r>
            <a:r>
              <a:rPr lang="en-US" dirty="0" err="1"/>
              <a:t>mây</a:t>
            </a:r>
            <a:r>
              <a:rPr lang="en-US" dirty="0"/>
              <a:t> </a:t>
            </a:r>
            <a:r>
              <a:rPr lang="en-US" dirty="0" err="1"/>
              <a:t>bên</a:t>
            </a:r>
            <a:r>
              <a:rPr lang="en-US" baseline="0" dirty="0"/>
              <a:t> </a:t>
            </a:r>
            <a:r>
              <a:rPr lang="en-US" baseline="0" dirty="0" err="1"/>
              <a:t>trái</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mới</a:t>
            </a:r>
            <a:r>
              <a:rPr lang="en-US" dirty="0"/>
              <a:t>.</a:t>
            </a:r>
          </a:p>
          <a:p>
            <a:pPr marL="158750" indent="0">
              <a:buNone/>
            </a:pPr>
            <a:endParaRPr lang="en-US" dirty="0"/>
          </a:p>
        </p:txBody>
      </p:sp>
    </p:spTree>
    <p:extLst>
      <p:ext uri="{BB962C8B-B14F-4D97-AF65-F5344CB8AC3E}">
        <p14:creationId xmlns:p14="http://schemas.microsoft.com/office/powerpoint/2010/main" val="253549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6"/>
        <p:cNvGrpSpPr/>
        <p:nvPr/>
      </p:nvGrpSpPr>
      <p:grpSpPr>
        <a:xfrm>
          <a:off x="0" y="0"/>
          <a:ext cx="0" cy="0"/>
          <a:chOff x="0" y="0"/>
          <a:chExt cx="0" cy="0"/>
        </a:xfrm>
      </p:grpSpPr>
      <p:sp>
        <p:nvSpPr>
          <p:cNvPr id="7157" name="Google Shape;7157;g13255e758a0_0_1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8" name="Google Shape;7158;g13255e758a0_0_1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lại</a:t>
            </a:r>
            <a:r>
              <a:rPr lang="en-US" baseline="0" dirty="0"/>
              <a:t> </a:t>
            </a:r>
            <a:endParaRPr dirty="0"/>
          </a:p>
        </p:txBody>
      </p:sp>
    </p:spTree>
    <p:extLst>
      <p:ext uri="{BB962C8B-B14F-4D97-AF65-F5344CB8AC3E}">
        <p14:creationId xmlns:p14="http://schemas.microsoft.com/office/powerpoint/2010/main" val="2393210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6"/>
        <p:cNvGrpSpPr/>
        <p:nvPr/>
      </p:nvGrpSpPr>
      <p:grpSpPr>
        <a:xfrm>
          <a:off x="0" y="0"/>
          <a:ext cx="0" cy="0"/>
          <a:chOff x="0" y="0"/>
          <a:chExt cx="0" cy="0"/>
        </a:xfrm>
      </p:grpSpPr>
      <p:sp>
        <p:nvSpPr>
          <p:cNvPr id="7157" name="Google Shape;7157;g13255e758a0_0_1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8" name="Google Shape;7158;g13255e758a0_0_1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1375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6"/>
        <p:cNvGrpSpPr/>
        <p:nvPr/>
      </p:nvGrpSpPr>
      <p:grpSpPr>
        <a:xfrm>
          <a:off x="0" y="0"/>
          <a:ext cx="0" cy="0"/>
          <a:chOff x="0" y="0"/>
          <a:chExt cx="0" cy="0"/>
        </a:xfrm>
      </p:grpSpPr>
      <p:sp>
        <p:nvSpPr>
          <p:cNvPr id="7157" name="Google Shape;7157;g13255e758a0_0_1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8" name="Google Shape;7158;g13255e758a0_0_1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8827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9" name="Google Shape;3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9808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0"/>
        <p:cNvGrpSpPr/>
        <p:nvPr/>
      </p:nvGrpSpPr>
      <p:grpSpPr>
        <a:xfrm>
          <a:off x="0" y="0"/>
          <a:ext cx="0" cy="0"/>
          <a:chOff x="0" y="0"/>
          <a:chExt cx="0" cy="0"/>
        </a:xfrm>
      </p:grpSpPr>
      <p:sp>
        <p:nvSpPr>
          <p:cNvPr id="6791" name="Google Shape;6791;g13255e758a0_0_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2" name="Google Shape;6792;g13255e758a0_0_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131"/>
        <p:cNvGrpSpPr/>
        <p:nvPr/>
      </p:nvGrpSpPr>
      <p:grpSpPr>
        <a:xfrm>
          <a:off x="0" y="0"/>
          <a:ext cx="0" cy="0"/>
          <a:chOff x="0" y="0"/>
          <a:chExt cx="0" cy="0"/>
        </a:xfrm>
      </p:grpSpPr>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6" name="Picture 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8" name="Title 1">
            <a:extLst>
              <a:ext uri="{FF2B5EF4-FFF2-40B4-BE49-F238E27FC236}">
                <a16:creationId xmlns:a16="http://schemas.microsoft.com/office/drawing/2014/main" id="{6108D78E-8090-455C-81F2-F57D8860EAC5}"/>
              </a:ext>
            </a:extLst>
          </p:cNvPr>
          <p:cNvSpPr txBox="1">
            <a:spLocks/>
          </p:cNvSpPr>
          <p:nvPr userDrawn="1"/>
        </p:nvSpPr>
        <p:spPr>
          <a:xfrm>
            <a:off x="6845864" y="4803141"/>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621"/>
        <p:cNvGrpSpPr/>
        <p:nvPr/>
      </p:nvGrpSpPr>
      <p:grpSpPr>
        <a:xfrm>
          <a:off x="0" y="0"/>
          <a:ext cx="0" cy="0"/>
          <a:chOff x="0" y="0"/>
          <a:chExt cx="0" cy="0"/>
        </a:xfrm>
      </p:grpSpPr>
      <p:sp>
        <p:nvSpPr>
          <p:cNvPr id="1622" name="Google Shape;1622;p14"/>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 name="Group 1"/>
          <p:cNvGrpSpPr/>
          <p:nvPr userDrawn="1"/>
        </p:nvGrpSpPr>
        <p:grpSpPr>
          <a:xfrm>
            <a:off x="-681199" y="884677"/>
            <a:ext cx="10644799" cy="4638001"/>
            <a:chOff x="-681199" y="884677"/>
            <a:chExt cx="10644799" cy="4638001"/>
          </a:xfrm>
        </p:grpSpPr>
        <p:sp>
          <p:nvSpPr>
            <p:cNvPr id="1624" name="Google Shape;1624;p14"/>
            <p:cNvSpPr/>
            <p:nvPr/>
          </p:nvSpPr>
          <p:spPr>
            <a:xfrm>
              <a:off x="-113973" y="4620950"/>
              <a:ext cx="9400124" cy="901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4"/>
            <p:cNvSpPr/>
            <p:nvPr/>
          </p:nvSpPr>
          <p:spPr>
            <a:xfrm>
              <a:off x="-346535" y="4830234"/>
              <a:ext cx="9608516" cy="55831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6" name="Google Shape;1626;p14"/>
            <p:cNvGrpSpPr/>
            <p:nvPr/>
          </p:nvGrpSpPr>
          <p:grpSpPr>
            <a:xfrm>
              <a:off x="37136" y="4170420"/>
              <a:ext cx="735100" cy="674441"/>
              <a:chOff x="1465348" y="947469"/>
              <a:chExt cx="852784" cy="782414"/>
            </a:xfrm>
          </p:grpSpPr>
          <p:sp>
            <p:nvSpPr>
              <p:cNvPr id="1627" name="Google Shape;1627;p14"/>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8" name="Google Shape;1628;p14"/>
              <p:cNvGrpSpPr/>
              <p:nvPr/>
            </p:nvGrpSpPr>
            <p:grpSpPr>
              <a:xfrm>
                <a:off x="1465348" y="947469"/>
                <a:ext cx="852784" cy="731927"/>
                <a:chOff x="1238775" y="3530225"/>
                <a:chExt cx="512275" cy="439675"/>
              </a:xfrm>
            </p:grpSpPr>
            <p:sp>
              <p:nvSpPr>
                <p:cNvPr id="1629" name="Google Shape;1629;p14"/>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4"/>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4"/>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4"/>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4"/>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4"/>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4"/>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4"/>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4"/>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4"/>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4"/>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4"/>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4"/>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4"/>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4"/>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4"/>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4"/>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4"/>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4"/>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4"/>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4"/>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4"/>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4"/>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4"/>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4"/>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4"/>
                <p:cNvSpPr/>
                <p:nvPr/>
              </p:nvSpPr>
              <p:spPr>
                <a:xfrm>
                  <a:off x="1386850" y="3767475"/>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4"/>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1" name="Google Shape;1721;p14"/>
            <p:cNvGrpSpPr/>
            <p:nvPr/>
          </p:nvGrpSpPr>
          <p:grpSpPr>
            <a:xfrm>
              <a:off x="-681199" y="2383077"/>
              <a:ext cx="1192699" cy="1162688"/>
              <a:chOff x="669550" y="869000"/>
              <a:chExt cx="450075" cy="438750"/>
            </a:xfrm>
          </p:grpSpPr>
          <p:sp>
            <p:nvSpPr>
              <p:cNvPr id="1722" name="Google Shape;1722;p1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7" name="Google Shape;1767;p14"/>
            <p:cNvSpPr/>
            <p:nvPr/>
          </p:nvSpPr>
          <p:spPr>
            <a:xfrm>
              <a:off x="8632625" y="3111025"/>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4"/>
            <p:cNvSpPr/>
            <p:nvPr/>
          </p:nvSpPr>
          <p:spPr>
            <a:xfrm>
              <a:off x="351500" y="1056200"/>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4"/>
            <p:cNvSpPr/>
            <p:nvPr/>
          </p:nvSpPr>
          <p:spPr>
            <a:xfrm>
              <a:off x="206450" y="1612275"/>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4"/>
            <p:cNvSpPr/>
            <p:nvPr/>
          </p:nvSpPr>
          <p:spPr>
            <a:xfrm>
              <a:off x="1545183"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4"/>
            <p:cNvSpPr/>
            <p:nvPr/>
          </p:nvSpPr>
          <p:spPr>
            <a:xfrm>
              <a:off x="1465979"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4"/>
            <p:cNvSpPr/>
            <p:nvPr/>
          </p:nvSpPr>
          <p:spPr>
            <a:xfrm>
              <a:off x="1380175"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3" name="Google Shape;1773;p14"/>
            <p:cNvGrpSpPr/>
            <p:nvPr/>
          </p:nvGrpSpPr>
          <p:grpSpPr>
            <a:xfrm>
              <a:off x="8770901" y="884677"/>
              <a:ext cx="1192699" cy="1162688"/>
              <a:chOff x="669550" y="869000"/>
              <a:chExt cx="450075" cy="438750"/>
            </a:xfrm>
          </p:grpSpPr>
          <p:sp>
            <p:nvSpPr>
              <p:cNvPr id="1774" name="Google Shape;1774;p1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9" name="Google Shape;1819;p14"/>
            <p:cNvSpPr/>
            <p:nvPr/>
          </p:nvSpPr>
          <p:spPr>
            <a:xfrm>
              <a:off x="5643008"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4"/>
            <p:cNvSpPr/>
            <p:nvPr/>
          </p:nvSpPr>
          <p:spPr>
            <a:xfrm>
              <a:off x="5563804"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4"/>
            <p:cNvSpPr/>
            <p:nvPr/>
          </p:nvSpPr>
          <p:spPr>
            <a:xfrm>
              <a:off x="5478000"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4"/>
            <p:cNvSpPr/>
            <p:nvPr/>
          </p:nvSpPr>
          <p:spPr>
            <a:xfrm rot="9280052">
              <a:off x="8055630" y="4886846"/>
              <a:ext cx="95192"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4"/>
            <p:cNvSpPr/>
            <p:nvPr/>
          </p:nvSpPr>
          <p:spPr>
            <a:xfrm rot="9280052">
              <a:off x="8218511" y="4934518"/>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4"/>
            <p:cNvSpPr/>
            <p:nvPr/>
          </p:nvSpPr>
          <p:spPr>
            <a:xfrm rot="9280052">
              <a:off x="7883537" y="4864732"/>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5" name="Google Shape;1825;p14"/>
          <p:cNvGrpSpPr/>
          <p:nvPr/>
        </p:nvGrpSpPr>
        <p:grpSpPr>
          <a:xfrm>
            <a:off x="8634949" y="2297235"/>
            <a:ext cx="364647" cy="245160"/>
            <a:chOff x="4209275" y="4444025"/>
            <a:chExt cx="274625" cy="184650"/>
          </a:xfrm>
        </p:grpSpPr>
        <p:sp>
          <p:nvSpPr>
            <p:cNvPr id="1826" name="Google Shape;1826;p14"/>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4"/>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4"/>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4"/>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4"/>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1674;p14"/>
          <p:cNvGrpSpPr/>
          <p:nvPr userDrawn="1"/>
        </p:nvGrpSpPr>
        <p:grpSpPr>
          <a:xfrm>
            <a:off x="8440935" y="4276138"/>
            <a:ext cx="636884" cy="674363"/>
            <a:chOff x="1078079" y="3984213"/>
            <a:chExt cx="886161" cy="938571"/>
          </a:xfrm>
        </p:grpSpPr>
        <p:sp>
          <p:nvSpPr>
            <p:cNvPr id="213" name="Google Shape;1675;p14"/>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 name="Google Shape;1676;p14"/>
            <p:cNvGrpSpPr/>
            <p:nvPr/>
          </p:nvGrpSpPr>
          <p:grpSpPr>
            <a:xfrm>
              <a:off x="1078079" y="3984213"/>
              <a:ext cx="886161" cy="924824"/>
              <a:chOff x="1299225" y="4109325"/>
              <a:chExt cx="532325" cy="555550"/>
            </a:xfrm>
          </p:grpSpPr>
          <p:sp>
            <p:nvSpPr>
              <p:cNvPr id="215" name="Google Shape;1677;p14"/>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678;p14"/>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679;p14"/>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680;p14"/>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681;p14"/>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682;p14"/>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683;p14"/>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684;p14"/>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685;p14"/>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686;p14"/>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687;p14"/>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688;p14"/>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689;p14"/>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690;p14"/>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691;p14"/>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692;p14"/>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693;p14"/>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694;p14"/>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695;p14"/>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696;p14"/>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697;p14"/>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698;p14"/>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699;p14"/>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700;p14"/>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701;p14"/>
              <p:cNvSpPr/>
              <p:nvPr userDrawn="1"/>
            </p:nvSpPr>
            <p:spPr>
              <a:xfrm>
                <a:off x="1417726" y="4278550"/>
                <a:ext cx="295901"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702;p14"/>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703;p14"/>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704;p14"/>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705;p14"/>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706;p14"/>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707;p14"/>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708;p14"/>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709;p14"/>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710;p14"/>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711;p14"/>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712;p14"/>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713;p14"/>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714;p14"/>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715;p14"/>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716;p14"/>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717;p14"/>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718;p14"/>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719;p14"/>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720;p14"/>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11" name="Picture 2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259" name="Picture 25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260" name="Title 1">
            <a:extLst>
              <a:ext uri="{FF2B5EF4-FFF2-40B4-BE49-F238E27FC236}">
                <a16:creationId xmlns:a16="http://schemas.microsoft.com/office/drawing/2014/main" id="{134C9EFF-C59B-47AD-BC67-24488957F3EB}"/>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
        <p:nvSpPr>
          <p:cNvPr id="261" name="Title 1">
            <a:extLst>
              <a:ext uri="{FF2B5EF4-FFF2-40B4-BE49-F238E27FC236}">
                <a16:creationId xmlns:a16="http://schemas.microsoft.com/office/drawing/2014/main" id="{6108D78E-8090-455C-81F2-F57D8860EAC5}"/>
              </a:ext>
            </a:extLst>
          </p:cNvPr>
          <p:cNvSpPr txBox="1">
            <a:spLocks/>
          </p:cNvSpPr>
          <p:nvPr userDrawn="1"/>
        </p:nvSpPr>
        <p:spPr>
          <a:xfrm>
            <a:off x="6845864" y="4847150"/>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262"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831"/>
        <p:cNvGrpSpPr/>
        <p:nvPr/>
      </p:nvGrpSpPr>
      <p:grpSpPr>
        <a:xfrm>
          <a:off x="0" y="0"/>
          <a:ext cx="0" cy="0"/>
          <a:chOff x="0" y="0"/>
          <a:chExt cx="0" cy="0"/>
        </a:xfrm>
      </p:grpSpPr>
      <p:sp>
        <p:nvSpPr>
          <p:cNvPr id="1832" name="Google Shape;1832;p15"/>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33" name="Google Shape;1833;p15"/>
          <p:cNvGrpSpPr/>
          <p:nvPr/>
        </p:nvGrpSpPr>
        <p:grpSpPr>
          <a:xfrm>
            <a:off x="-1437659" y="-256823"/>
            <a:ext cx="11651467" cy="6976804"/>
            <a:chOff x="-1437659" y="-256823"/>
            <a:chExt cx="11651467" cy="6976804"/>
          </a:xfrm>
        </p:grpSpPr>
        <p:sp>
          <p:nvSpPr>
            <p:cNvPr id="1834" name="Google Shape;1834;p15"/>
            <p:cNvSpPr/>
            <p:nvPr/>
          </p:nvSpPr>
          <p:spPr>
            <a:xfrm rot="-5400000">
              <a:off x="8609675" y="3231150"/>
              <a:ext cx="783718" cy="634491"/>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5"/>
            <p:cNvSpPr/>
            <p:nvPr/>
          </p:nvSpPr>
          <p:spPr>
            <a:xfrm rot="-5400000">
              <a:off x="-283600" y="3053500"/>
              <a:ext cx="783718" cy="634491"/>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6" name="Google Shape;1836;p15"/>
            <p:cNvGrpSpPr/>
            <p:nvPr/>
          </p:nvGrpSpPr>
          <p:grpSpPr>
            <a:xfrm>
              <a:off x="-50025" y="4627072"/>
              <a:ext cx="9388212" cy="2092910"/>
              <a:chOff x="-50025" y="4627072"/>
              <a:chExt cx="9388212" cy="2092910"/>
            </a:xfrm>
          </p:grpSpPr>
          <p:grpSp>
            <p:nvGrpSpPr>
              <p:cNvPr id="1837" name="Google Shape;1837;p15"/>
              <p:cNvGrpSpPr/>
              <p:nvPr/>
            </p:nvGrpSpPr>
            <p:grpSpPr>
              <a:xfrm rot="10800000" flipH="1">
                <a:off x="-50025" y="4627072"/>
                <a:ext cx="9388212" cy="1266092"/>
                <a:chOff x="1091225" y="2677669"/>
                <a:chExt cx="1774575" cy="332386"/>
              </a:xfrm>
            </p:grpSpPr>
            <p:sp>
              <p:nvSpPr>
                <p:cNvPr id="1838" name="Google Shape;1838;p15"/>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5"/>
                <p:cNvSpPr/>
                <p:nvPr/>
              </p:nvSpPr>
              <p:spPr>
                <a:xfrm rot="10800000" flipH="1">
                  <a:off x="1091275" y="2677669"/>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5"/>
                <p:cNvSpPr/>
                <p:nvPr/>
              </p:nvSpPr>
              <p:spPr>
                <a:xfrm>
                  <a:off x="1091225" y="2807880"/>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5"/>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5"/>
                <p:cNvSpPr/>
                <p:nvPr/>
              </p:nvSpPr>
              <p:spPr>
                <a:xfrm>
                  <a:off x="1661880" y="2918373"/>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5"/>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5"/>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5"/>
                <p:cNvSpPr/>
                <p:nvPr/>
              </p:nvSpPr>
              <p:spPr>
                <a:xfrm>
                  <a:off x="2044736" y="2967389"/>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6" name="Google Shape;1846;p15"/>
              <p:cNvSpPr/>
              <p:nvPr/>
            </p:nvSpPr>
            <p:spPr>
              <a:xfrm flipH="1">
                <a:off x="-46851" y="4945131"/>
                <a:ext cx="9384905" cy="1774850"/>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15"/>
            <p:cNvGrpSpPr/>
            <p:nvPr/>
          </p:nvGrpSpPr>
          <p:grpSpPr>
            <a:xfrm>
              <a:off x="8424012" y="3627721"/>
              <a:ext cx="1789796" cy="1655221"/>
              <a:chOff x="549400" y="3267150"/>
              <a:chExt cx="522675" cy="483375"/>
            </a:xfrm>
          </p:grpSpPr>
          <p:sp>
            <p:nvSpPr>
              <p:cNvPr id="1848" name="Google Shape;1848;p15"/>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5"/>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5"/>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5"/>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5"/>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5"/>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5"/>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5"/>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5"/>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5"/>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5"/>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5"/>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5"/>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5"/>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5"/>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5"/>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5"/>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5"/>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5"/>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5"/>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5"/>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5"/>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5"/>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5"/>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5"/>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5"/>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5"/>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5"/>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5"/>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5"/>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5"/>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5"/>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15"/>
            <p:cNvGrpSpPr/>
            <p:nvPr/>
          </p:nvGrpSpPr>
          <p:grpSpPr>
            <a:xfrm>
              <a:off x="-1437659" y="3220256"/>
              <a:ext cx="2131113" cy="1971027"/>
              <a:chOff x="3111925" y="3249325"/>
              <a:chExt cx="622350" cy="575600"/>
            </a:xfrm>
          </p:grpSpPr>
          <p:sp>
            <p:nvSpPr>
              <p:cNvPr id="1881" name="Google Shape;1881;p15"/>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5"/>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5"/>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5"/>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5"/>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5"/>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5"/>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5"/>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5"/>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5"/>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5"/>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5"/>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5"/>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5"/>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5"/>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5"/>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5"/>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5"/>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5"/>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5"/>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5"/>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5"/>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5"/>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5"/>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5"/>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5"/>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5"/>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5"/>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5"/>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5"/>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5"/>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5"/>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3" name="Google Shape;1913;p15"/>
            <p:cNvGrpSpPr/>
            <p:nvPr/>
          </p:nvGrpSpPr>
          <p:grpSpPr>
            <a:xfrm>
              <a:off x="8029301" y="-256823"/>
              <a:ext cx="1192699" cy="1162688"/>
              <a:chOff x="669550" y="869000"/>
              <a:chExt cx="450075" cy="438750"/>
            </a:xfrm>
          </p:grpSpPr>
          <p:sp>
            <p:nvSpPr>
              <p:cNvPr id="1914" name="Google Shape;1914;p1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15"/>
            <p:cNvSpPr/>
            <p:nvPr/>
          </p:nvSpPr>
          <p:spPr>
            <a:xfrm>
              <a:off x="385613" y="105725"/>
              <a:ext cx="668776" cy="365756"/>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5"/>
            <p:cNvSpPr/>
            <p:nvPr/>
          </p:nvSpPr>
          <p:spPr>
            <a:xfrm>
              <a:off x="8553246" y="2081304"/>
              <a:ext cx="472810" cy="258592"/>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5"/>
            <p:cNvSpPr/>
            <p:nvPr/>
          </p:nvSpPr>
          <p:spPr>
            <a:xfrm>
              <a:off x="8668131" y="1225943"/>
              <a:ext cx="666809" cy="364663"/>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2" name="Google Shape;1962;p15"/>
            <p:cNvGrpSpPr/>
            <p:nvPr/>
          </p:nvGrpSpPr>
          <p:grpSpPr>
            <a:xfrm>
              <a:off x="149502" y="799654"/>
              <a:ext cx="392306" cy="374838"/>
              <a:chOff x="4578900" y="2573925"/>
              <a:chExt cx="164800" cy="157475"/>
            </a:xfrm>
          </p:grpSpPr>
          <p:sp>
            <p:nvSpPr>
              <p:cNvPr id="1963" name="Google Shape;1963;p15"/>
              <p:cNvSpPr/>
              <p:nvPr/>
            </p:nvSpPr>
            <p:spPr>
              <a:xfrm>
                <a:off x="4582925" y="2577700"/>
                <a:ext cx="156775" cy="100950"/>
              </a:xfrm>
              <a:custGeom>
                <a:avLst/>
                <a:gdLst/>
                <a:ahLst/>
                <a:cxnLst/>
                <a:rect l="l" t="t" r="r" b="b"/>
                <a:pathLst>
                  <a:path w="6271" h="4038" extrusionOk="0">
                    <a:moveTo>
                      <a:pt x="3545" y="0"/>
                    </a:moveTo>
                    <a:cubicBezTo>
                      <a:pt x="3090" y="0"/>
                      <a:pt x="2627" y="96"/>
                      <a:pt x="2186" y="297"/>
                    </a:cubicBezTo>
                    <a:cubicBezTo>
                      <a:pt x="736" y="957"/>
                      <a:pt x="0" y="2542"/>
                      <a:pt x="358" y="4038"/>
                    </a:cubicBezTo>
                    <a:cubicBezTo>
                      <a:pt x="421" y="3674"/>
                      <a:pt x="657" y="3350"/>
                      <a:pt x="1015" y="3187"/>
                    </a:cubicBezTo>
                    <a:cubicBezTo>
                      <a:pt x="1169" y="3116"/>
                      <a:pt x="1332" y="3083"/>
                      <a:pt x="1492" y="3083"/>
                    </a:cubicBezTo>
                    <a:cubicBezTo>
                      <a:pt x="1861" y="3083"/>
                      <a:pt x="2217" y="3262"/>
                      <a:pt x="2436" y="3572"/>
                    </a:cubicBezTo>
                    <a:lnTo>
                      <a:pt x="2441" y="3571"/>
                    </a:lnTo>
                    <a:cubicBezTo>
                      <a:pt x="2309" y="3042"/>
                      <a:pt x="2568" y="2478"/>
                      <a:pt x="3081" y="2244"/>
                    </a:cubicBezTo>
                    <a:cubicBezTo>
                      <a:pt x="3236" y="2173"/>
                      <a:pt x="3399" y="2140"/>
                      <a:pt x="3558" y="2140"/>
                    </a:cubicBezTo>
                    <a:cubicBezTo>
                      <a:pt x="3891" y="2140"/>
                      <a:pt x="4212" y="2284"/>
                      <a:pt x="4432" y="2539"/>
                    </a:cubicBezTo>
                    <a:cubicBezTo>
                      <a:pt x="4361" y="2045"/>
                      <a:pt x="4620" y="1544"/>
                      <a:pt x="5097" y="1326"/>
                    </a:cubicBezTo>
                    <a:cubicBezTo>
                      <a:pt x="5252" y="1256"/>
                      <a:pt x="5414" y="1223"/>
                      <a:pt x="5574" y="1223"/>
                    </a:cubicBezTo>
                    <a:cubicBezTo>
                      <a:pt x="5825" y="1223"/>
                      <a:pt x="6071" y="1305"/>
                      <a:pt x="6270" y="1454"/>
                    </a:cubicBezTo>
                    <a:cubicBezTo>
                      <a:pt x="5654" y="532"/>
                      <a:pt x="4620"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5"/>
              <p:cNvSpPr/>
              <p:nvPr/>
            </p:nvSpPr>
            <p:spPr>
              <a:xfrm>
                <a:off x="4578900" y="2573925"/>
                <a:ext cx="164800" cy="108300"/>
              </a:xfrm>
              <a:custGeom>
                <a:avLst/>
                <a:gdLst/>
                <a:ahLst/>
                <a:cxnLst/>
                <a:rect l="l" t="t" r="r" b="b"/>
                <a:pathLst>
                  <a:path w="6592" h="4332" extrusionOk="0">
                    <a:moveTo>
                      <a:pt x="3715" y="291"/>
                    </a:moveTo>
                    <a:cubicBezTo>
                      <a:pt x="4550" y="291"/>
                      <a:pt x="5364" y="629"/>
                      <a:pt x="5960" y="1249"/>
                    </a:cubicBezTo>
                    <a:cubicBezTo>
                      <a:pt x="5886" y="1236"/>
                      <a:pt x="5812" y="1229"/>
                      <a:pt x="5737" y="1229"/>
                    </a:cubicBezTo>
                    <a:cubicBezTo>
                      <a:pt x="5555" y="1229"/>
                      <a:pt x="5372" y="1268"/>
                      <a:pt x="5200" y="1347"/>
                    </a:cubicBezTo>
                    <a:cubicBezTo>
                      <a:pt x="4783" y="1536"/>
                      <a:pt x="4505" y="1930"/>
                      <a:pt x="4450" y="2371"/>
                    </a:cubicBezTo>
                    <a:cubicBezTo>
                      <a:pt x="4232" y="2225"/>
                      <a:pt x="3976" y="2148"/>
                      <a:pt x="3717" y="2148"/>
                    </a:cubicBezTo>
                    <a:cubicBezTo>
                      <a:pt x="3537" y="2148"/>
                      <a:pt x="3355" y="2186"/>
                      <a:pt x="3184" y="2264"/>
                    </a:cubicBezTo>
                    <a:cubicBezTo>
                      <a:pt x="2745" y="2465"/>
                      <a:pt x="2462" y="2885"/>
                      <a:pt x="2427" y="3345"/>
                    </a:cubicBezTo>
                    <a:cubicBezTo>
                      <a:pt x="2203" y="3179"/>
                      <a:pt x="1930" y="3089"/>
                      <a:pt x="1653" y="3089"/>
                    </a:cubicBezTo>
                    <a:cubicBezTo>
                      <a:pt x="1472" y="3089"/>
                      <a:pt x="1289" y="3128"/>
                      <a:pt x="1116" y="3207"/>
                    </a:cubicBezTo>
                    <a:cubicBezTo>
                      <a:pt x="897" y="3307"/>
                      <a:pt x="714" y="3463"/>
                      <a:pt x="583" y="3656"/>
                    </a:cubicBezTo>
                    <a:cubicBezTo>
                      <a:pt x="488" y="2369"/>
                      <a:pt x="1204" y="1127"/>
                      <a:pt x="2408" y="577"/>
                    </a:cubicBezTo>
                    <a:cubicBezTo>
                      <a:pt x="2830" y="384"/>
                      <a:pt x="3276" y="291"/>
                      <a:pt x="3715" y="291"/>
                    </a:cubicBezTo>
                    <a:close/>
                    <a:moveTo>
                      <a:pt x="3717" y="1"/>
                    </a:moveTo>
                    <a:cubicBezTo>
                      <a:pt x="3238" y="1"/>
                      <a:pt x="2752" y="102"/>
                      <a:pt x="2289" y="313"/>
                    </a:cubicBezTo>
                    <a:cubicBezTo>
                      <a:pt x="803" y="992"/>
                      <a:pt x="1" y="2634"/>
                      <a:pt x="379" y="4219"/>
                    </a:cubicBezTo>
                    <a:cubicBezTo>
                      <a:pt x="394" y="4284"/>
                      <a:pt x="451" y="4331"/>
                      <a:pt x="519" y="4331"/>
                    </a:cubicBezTo>
                    <a:cubicBezTo>
                      <a:pt x="521" y="4331"/>
                      <a:pt x="522" y="4331"/>
                      <a:pt x="521" y="4327"/>
                    </a:cubicBezTo>
                    <a:cubicBezTo>
                      <a:pt x="589" y="4325"/>
                      <a:pt x="646" y="4276"/>
                      <a:pt x="658" y="4209"/>
                    </a:cubicBezTo>
                    <a:cubicBezTo>
                      <a:pt x="717" y="3882"/>
                      <a:pt x="933" y="3602"/>
                      <a:pt x="1234" y="3466"/>
                    </a:cubicBezTo>
                    <a:cubicBezTo>
                      <a:pt x="1368" y="3405"/>
                      <a:pt x="1510" y="3376"/>
                      <a:pt x="1651" y="3376"/>
                    </a:cubicBezTo>
                    <a:cubicBezTo>
                      <a:pt x="1972" y="3376"/>
                      <a:pt x="2284" y="3528"/>
                      <a:pt x="2478" y="3804"/>
                    </a:cubicBezTo>
                    <a:cubicBezTo>
                      <a:pt x="2506" y="3843"/>
                      <a:pt x="2552" y="3864"/>
                      <a:pt x="2598" y="3864"/>
                    </a:cubicBezTo>
                    <a:cubicBezTo>
                      <a:pt x="2619" y="3864"/>
                      <a:pt x="2640" y="3860"/>
                      <a:pt x="2660" y="3851"/>
                    </a:cubicBezTo>
                    <a:cubicBezTo>
                      <a:pt x="2724" y="3823"/>
                      <a:pt x="2758" y="3751"/>
                      <a:pt x="2742" y="3685"/>
                    </a:cubicBezTo>
                    <a:cubicBezTo>
                      <a:pt x="2624" y="3215"/>
                      <a:pt x="2860" y="2726"/>
                      <a:pt x="3303" y="2526"/>
                    </a:cubicBezTo>
                    <a:cubicBezTo>
                      <a:pt x="3436" y="2465"/>
                      <a:pt x="3578" y="2436"/>
                      <a:pt x="3719" y="2436"/>
                    </a:cubicBezTo>
                    <a:cubicBezTo>
                      <a:pt x="4006" y="2436"/>
                      <a:pt x="4290" y="2558"/>
                      <a:pt x="4485" y="2783"/>
                    </a:cubicBezTo>
                    <a:cubicBezTo>
                      <a:pt x="4513" y="2816"/>
                      <a:pt x="4552" y="2833"/>
                      <a:pt x="4593" y="2833"/>
                    </a:cubicBezTo>
                    <a:cubicBezTo>
                      <a:pt x="4614" y="2833"/>
                      <a:pt x="4635" y="2829"/>
                      <a:pt x="4654" y="2820"/>
                    </a:cubicBezTo>
                    <a:cubicBezTo>
                      <a:pt x="4712" y="2793"/>
                      <a:pt x="4746" y="2732"/>
                      <a:pt x="4738" y="2668"/>
                    </a:cubicBezTo>
                    <a:cubicBezTo>
                      <a:pt x="4675" y="2227"/>
                      <a:pt x="4913" y="1790"/>
                      <a:pt x="5318" y="1605"/>
                    </a:cubicBezTo>
                    <a:cubicBezTo>
                      <a:pt x="5452" y="1545"/>
                      <a:pt x="5594" y="1515"/>
                      <a:pt x="5736" y="1515"/>
                    </a:cubicBezTo>
                    <a:cubicBezTo>
                      <a:pt x="5952" y="1515"/>
                      <a:pt x="6165" y="1584"/>
                      <a:pt x="6344" y="1717"/>
                    </a:cubicBezTo>
                    <a:cubicBezTo>
                      <a:pt x="6370" y="1737"/>
                      <a:pt x="6400" y="1746"/>
                      <a:pt x="6430" y="1746"/>
                    </a:cubicBezTo>
                    <a:cubicBezTo>
                      <a:pt x="6467" y="1746"/>
                      <a:pt x="6503" y="1732"/>
                      <a:pt x="6531" y="1706"/>
                    </a:cubicBezTo>
                    <a:cubicBezTo>
                      <a:pt x="6582" y="1659"/>
                      <a:pt x="6592" y="1581"/>
                      <a:pt x="6552" y="1521"/>
                    </a:cubicBezTo>
                    <a:cubicBezTo>
                      <a:pt x="5898" y="543"/>
                      <a:pt x="4826"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5"/>
              <p:cNvSpPr/>
              <p:nvPr/>
            </p:nvSpPr>
            <p:spPr>
              <a:xfrm>
                <a:off x="4589325" y="2586750"/>
                <a:ext cx="92325" cy="81825"/>
              </a:xfrm>
              <a:custGeom>
                <a:avLst/>
                <a:gdLst/>
                <a:ahLst/>
                <a:cxnLst/>
                <a:rect l="l" t="t" r="r" b="b"/>
                <a:pathLst>
                  <a:path w="3693" h="3273" extrusionOk="0">
                    <a:moveTo>
                      <a:pt x="2350" y="0"/>
                    </a:moveTo>
                    <a:cubicBezTo>
                      <a:pt x="2022" y="0"/>
                      <a:pt x="1699" y="67"/>
                      <a:pt x="1484" y="176"/>
                    </a:cubicBezTo>
                    <a:cubicBezTo>
                      <a:pt x="675" y="587"/>
                      <a:pt x="146" y="1467"/>
                      <a:pt x="26" y="2351"/>
                    </a:cubicBezTo>
                    <a:cubicBezTo>
                      <a:pt x="0" y="2521"/>
                      <a:pt x="133" y="3179"/>
                      <a:pt x="68" y="3272"/>
                    </a:cubicBezTo>
                    <a:lnTo>
                      <a:pt x="68" y="3272"/>
                    </a:lnTo>
                    <a:cubicBezTo>
                      <a:pt x="291" y="2954"/>
                      <a:pt x="666" y="2748"/>
                      <a:pt x="1055" y="2727"/>
                    </a:cubicBezTo>
                    <a:cubicBezTo>
                      <a:pt x="1075" y="2726"/>
                      <a:pt x="1094" y="2726"/>
                      <a:pt x="1114" y="2726"/>
                    </a:cubicBezTo>
                    <a:cubicBezTo>
                      <a:pt x="1482" y="2726"/>
                      <a:pt x="1850" y="2890"/>
                      <a:pt x="2092" y="3170"/>
                    </a:cubicBezTo>
                    <a:cubicBezTo>
                      <a:pt x="2064" y="2623"/>
                      <a:pt x="2334" y="2071"/>
                      <a:pt x="2783" y="1758"/>
                    </a:cubicBezTo>
                    <a:cubicBezTo>
                      <a:pt x="3095" y="1540"/>
                      <a:pt x="3527" y="1373"/>
                      <a:pt x="3584" y="997"/>
                    </a:cubicBezTo>
                    <a:cubicBezTo>
                      <a:pt x="3693" y="268"/>
                      <a:pt x="3009" y="0"/>
                      <a:pt x="2350" y="0"/>
                    </a:cubicBezTo>
                    <a:close/>
                    <a:moveTo>
                      <a:pt x="68" y="3272"/>
                    </a:moveTo>
                    <a:cubicBezTo>
                      <a:pt x="68" y="3272"/>
                      <a:pt x="68" y="3272"/>
                      <a:pt x="68" y="3273"/>
                    </a:cubicBezTo>
                    <a:cubicBezTo>
                      <a:pt x="68" y="3272"/>
                      <a:pt x="68" y="3272"/>
                      <a:pt x="68" y="3272"/>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5"/>
              <p:cNvSpPr/>
              <p:nvPr/>
            </p:nvSpPr>
            <p:spPr>
              <a:xfrm>
                <a:off x="4599600" y="2602125"/>
                <a:ext cx="35125" cy="40700"/>
              </a:xfrm>
              <a:custGeom>
                <a:avLst/>
                <a:gdLst/>
                <a:ahLst/>
                <a:cxnLst/>
                <a:rect l="l" t="t" r="r" b="b"/>
                <a:pathLst>
                  <a:path w="1405" h="1628" extrusionOk="0">
                    <a:moveTo>
                      <a:pt x="1295" y="0"/>
                    </a:moveTo>
                    <a:cubicBezTo>
                      <a:pt x="1282" y="0"/>
                      <a:pt x="1269" y="3"/>
                      <a:pt x="1257" y="8"/>
                    </a:cubicBezTo>
                    <a:cubicBezTo>
                      <a:pt x="637" y="277"/>
                      <a:pt x="161" y="852"/>
                      <a:pt x="14" y="1511"/>
                    </a:cubicBezTo>
                    <a:cubicBezTo>
                      <a:pt x="1" y="1562"/>
                      <a:pt x="35" y="1614"/>
                      <a:pt x="86" y="1626"/>
                    </a:cubicBezTo>
                    <a:cubicBezTo>
                      <a:pt x="93" y="1628"/>
                      <a:pt x="100" y="1628"/>
                      <a:pt x="107" y="1628"/>
                    </a:cubicBezTo>
                    <a:cubicBezTo>
                      <a:pt x="153" y="1628"/>
                      <a:pt x="191" y="1598"/>
                      <a:pt x="203" y="1551"/>
                    </a:cubicBezTo>
                    <a:cubicBezTo>
                      <a:pt x="338" y="952"/>
                      <a:pt x="771" y="427"/>
                      <a:pt x="1333" y="185"/>
                    </a:cubicBezTo>
                    <a:cubicBezTo>
                      <a:pt x="1382" y="163"/>
                      <a:pt x="1404" y="108"/>
                      <a:pt x="1383" y="58"/>
                    </a:cubicBezTo>
                    <a:cubicBezTo>
                      <a:pt x="1367" y="22"/>
                      <a:pt x="1332" y="0"/>
                      <a:pt x="1295"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5"/>
              <p:cNvSpPr/>
              <p:nvPr/>
            </p:nvSpPr>
            <p:spPr>
              <a:xfrm>
                <a:off x="4636325" y="2591925"/>
                <a:ext cx="13850" cy="7450"/>
              </a:xfrm>
              <a:custGeom>
                <a:avLst/>
                <a:gdLst/>
                <a:ahLst/>
                <a:cxnLst/>
                <a:rect l="l" t="t" r="r" b="b"/>
                <a:pathLst>
                  <a:path w="554" h="298" extrusionOk="0">
                    <a:moveTo>
                      <a:pt x="444" y="0"/>
                    </a:moveTo>
                    <a:cubicBezTo>
                      <a:pt x="435" y="0"/>
                      <a:pt x="425" y="2"/>
                      <a:pt x="415" y="5"/>
                    </a:cubicBezTo>
                    <a:lnTo>
                      <a:pt x="80" y="107"/>
                    </a:lnTo>
                    <a:cubicBezTo>
                      <a:pt x="29" y="124"/>
                      <a:pt x="1" y="176"/>
                      <a:pt x="16" y="229"/>
                    </a:cubicBezTo>
                    <a:cubicBezTo>
                      <a:pt x="29" y="272"/>
                      <a:pt x="69" y="297"/>
                      <a:pt x="109" y="297"/>
                    </a:cubicBezTo>
                    <a:cubicBezTo>
                      <a:pt x="119" y="297"/>
                      <a:pt x="128" y="296"/>
                      <a:pt x="137" y="291"/>
                    </a:cubicBezTo>
                    <a:lnTo>
                      <a:pt x="472" y="189"/>
                    </a:lnTo>
                    <a:cubicBezTo>
                      <a:pt x="525" y="174"/>
                      <a:pt x="553" y="120"/>
                      <a:pt x="536" y="68"/>
                    </a:cubicBezTo>
                    <a:cubicBezTo>
                      <a:pt x="523" y="27"/>
                      <a:pt x="486" y="0"/>
                      <a:pt x="444"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5"/>
              <p:cNvSpPr/>
              <p:nvPr/>
            </p:nvSpPr>
            <p:spPr>
              <a:xfrm>
                <a:off x="4657675" y="2631750"/>
                <a:ext cx="37475" cy="99650"/>
              </a:xfrm>
              <a:custGeom>
                <a:avLst/>
                <a:gdLst/>
                <a:ahLst/>
                <a:cxnLst/>
                <a:rect l="l" t="t" r="r" b="b"/>
                <a:pathLst>
                  <a:path w="1499" h="3986" extrusionOk="0">
                    <a:moveTo>
                      <a:pt x="164" y="0"/>
                    </a:moveTo>
                    <a:cubicBezTo>
                      <a:pt x="148" y="0"/>
                      <a:pt x="131" y="3"/>
                      <a:pt x="114" y="10"/>
                    </a:cubicBezTo>
                    <a:cubicBezTo>
                      <a:pt x="40" y="38"/>
                      <a:pt x="0" y="122"/>
                      <a:pt x="29" y="196"/>
                    </a:cubicBezTo>
                    <a:cubicBezTo>
                      <a:pt x="404" y="1208"/>
                      <a:pt x="759" y="2245"/>
                      <a:pt x="1083" y="3277"/>
                    </a:cubicBezTo>
                    <a:cubicBezTo>
                      <a:pt x="1121" y="3402"/>
                      <a:pt x="1165" y="3576"/>
                      <a:pt x="1091" y="3654"/>
                    </a:cubicBezTo>
                    <a:cubicBezTo>
                      <a:pt x="1062" y="3685"/>
                      <a:pt x="1018" y="3697"/>
                      <a:pt x="972" y="3697"/>
                    </a:cubicBezTo>
                    <a:cubicBezTo>
                      <a:pt x="933" y="3697"/>
                      <a:pt x="892" y="3688"/>
                      <a:pt x="858" y="3673"/>
                    </a:cubicBezTo>
                    <a:cubicBezTo>
                      <a:pt x="753" y="3626"/>
                      <a:pt x="667" y="3529"/>
                      <a:pt x="581" y="3434"/>
                    </a:cubicBezTo>
                    <a:cubicBezTo>
                      <a:pt x="553" y="3403"/>
                      <a:pt x="514" y="3387"/>
                      <a:pt x="474" y="3387"/>
                    </a:cubicBezTo>
                    <a:cubicBezTo>
                      <a:pt x="439" y="3387"/>
                      <a:pt x="405" y="3399"/>
                      <a:pt x="377" y="3424"/>
                    </a:cubicBezTo>
                    <a:cubicBezTo>
                      <a:pt x="317" y="3477"/>
                      <a:pt x="313" y="3569"/>
                      <a:pt x="367" y="3629"/>
                    </a:cubicBezTo>
                    <a:cubicBezTo>
                      <a:pt x="466" y="3738"/>
                      <a:pt x="580" y="3863"/>
                      <a:pt x="739" y="3936"/>
                    </a:cubicBezTo>
                    <a:cubicBezTo>
                      <a:pt x="814" y="3970"/>
                      <a:pt x="894" y="3985"/>
                      <a:pt x="971" y="3985"/>
                    </a:cubicBezTo>
                    <a:cubicBezTo>
                      <a:pt x="1100" y="3985"/>
                      <a:pt x="1220" y="3938"/>
                      <a:pt x="1299" y="3853"/>
                    </a:cubicBezTo>
                    <a:cubicBezTo>
                      <a:pt x="1499" y="3643"/>
                      <a:pt x="1399" y="3325"/>
                      <a:pt x="1357" y="3190"/>
                    </a:cubicBezTo>
                    <a:cubicBezTo>
                      <a:pt x="1033" y="2153"/>
                      <a:pt x="678" y="1112"/>
                      <a:pt x="301" y="95"/>
                    </a:cubicBezTo>
                    <a:cubicBezTo>
                      <a:pt x="279" y="37"/>
                      <a:pt x="224"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5"/>
              <p:cNvSpPr/>
              <p:nvPr/>
            </p:nvSpPr>
            <p:spPr>
              <a:xfrm>
                <a:off x="4625425" y="2615200"/>
                <a:ext cx="18700" cy="50850"/>
              </a:xfrm>
              <a:custGeom>
                <a:avLst/>
                <a:gdLst/>
                <a:ahLst/>
                <a:cxnLst/>
                <a:rect l="l" t="t" r="r" b="b"/>
                <a:pathLst>
                  <a:path w="748" h="2034" extrusionOk="0">
                    <a:moveTo>
                      <a:pt x="150" y="1"/>
                    </a:moveTo>
                    <a:cubicBezTo>
                      <a:pt x="148" y="1"/>
                      <a:pt x="145" y="1"/>
                      <a:pt x="143" y="1"/>
                    </a:cubicBezTo>
                    <a:cubicBezTo>
                      <a:pt x="62" y="4"/>
                      <a:pt x="1" y="69"/>
                      <a:pt x="2" y="150"/>
                    </a:cubicBezTo>
                    <a:cubicBezTo>
                      <a:pt x="18" y="772"/>
                      <a:pt x="174" y="1396"/>
                      <a:pt x="452" y="1954"/>
                    </a:cubicBezTo>
                    <a:cubicBezTo>
                      <a:pt x="478" y="2004"/>
                      <a:pt x="529" y="2034"/>
                      <a:pt x="583" y="2034"/>
                    </a:cubicBezTo>
                    <a:cubicBezTo>
                      <a:pt x="603" y="2034"/>
                      <a:pt x="627" y="2028"/>
                      <a:pt x="648" y="2018"/>
                    </a:cubicBezTo>
                    <a:cubicBezTo>
                      <a:pt x="719" y="1983"/>
                      <a:pt x="748" y="1895"/>
                      <a:pt x="712" y="1824"/>
                    </a:cubicBezTo>
                    <a:cubicBezTo>
                      <a:pt x="452" y="1304"/>
                      <a:pt x="307" y="721"/>
                      <a:pt x="292" y="140"/>
                    </a:cubicBezTo>
                    <a:cubicBezTo>
                      <a:pt x="288" y="63"/>
                      <a:pt x="226"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5"/>
              <p:cNvSpPr/>
              <p:nvPr/>
            </p:nvSpPr>
            <p:spPr>
              <a:xfrm>
                <a:off x="4639850" y="2580200"/>
                <a:ext cx="57625" cy="57975"/>
              </a:xfrm>
              <a:custGeom>
                <a:avLst/>
                <a:gdLst/>
                <a:ahLst/>
                <a:cxnLst/>
                <a:rect l="l" t="t" r="r" b="b"/>
                <a:pathLst>
                  <a:path w="2305" h="2319" extrusionOk="0">
                    <a:moveTo>
                      <a:pt x="166" y="1"/>
                    </a:moveTo>
                    <a:cubicBezTo>
                      <a:pt x="110" y="1"/>
                      <a:pt x="56" y="34"/>
                      <a:pt x="32" y="89"/>
                    </a:cubicBezTo>
                    <a:cubicBezTo>
                      <a:pt x="0" y="162"/>
                      <a:pt x="36" y="246"/>
                      <a:pt x="108" y="279"/>
                    </a:cubicBezTo>
                    <a:cubicBezTo>
                      <a:pt x="959" y="637"/>
                      <a:pt x="1669" y="1366"/>
                      <a:pt x="2005" y="2226"/>
                    </a:cubicBezTo>
                    <a:cubicBezTo>
                      <a:pt x="2027" y="2283"/>
                      <a:pt x="2081" y="2319"/>
                      <a:pt x="2139" y="2319"/>
                    </a:cubicBezTo>
                    <a:cubicBezTo>
                      <a:pt x="2157" y="2319"/>
                      <a:pt x="2175" y="2314"/>
                      <a:pt x="2195" y="2310"/>
                    </a:cubicBezTo>
                    <a:cubicBezTo>
                      <a:pt x="2269" y="2279"/>
                      <a:pt x="2304" y="2197"/>
                      <a:pt x="2276" y="2121"/>
                    </a:cubicBezTo>
                    <a:cubicBezTo>
                      <a:pt x="1907" y="1175"/>
                      <a:pt x="1158" y="407"/>
                      <a:pt x="222" y="12"/>
                    </a:cubicBezTo>
                    <a:cubicBezTo>
                      <a:pt x="204" y="4"/>
                      <a:pt x="185"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15"/>
            <p:cNvGrpSpPr/>
            <p:nvPr/>
          </p:nvGrpSpPr>
          <p:grpSpPr>
            <a:xfrm>
              <a:off x="-650899" y="1409052"/>
              <a:ext cx="1192699" cy="1162688"/>
              <a:chOff x="669550" y="869000"/>
              <a:chExt cx="450075" cy="438750"/>
            </a:xfrm>
          </p:grpSpPr>
          <p:sp>
            <p:nvSpPr>
              <p:cNvPr id="1972" name="Google Shape;1972;p1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87" name="Picture 18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88" name="Picture 18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90" name="Title 1">
            <a:extLst>
              <a:ext uri="{FF2B5EF4-FFF2-40B4-BE49-F238E27FC236}">
                <a16:creationId xmlns:a16="http://schemas.microsoft.com/office/drawing/2014/main" id="{6108D78E-8090-455C-81F2-F57D8860EAC5}"/>
              </a:ext>
            </a:extLst>
          </p:cNvPr>
          <p:cNvSpPr txBox="1">
            <a:spLocks/>
          </p:cNvSpPr>
          <p:nvPr userDrawn="1"/>
        </p:nvSpPr>
        <p:spPr>
          <a:xfrm>
            <a:off x="6867864" y="4857795"/>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91"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92" name="Title 1">
            <a:extLst>
              <a:ext uri="{FF2B5EF4-FFF2-40B4-BE49-F238E27FC236}">
                <a16:creationId xmlns:a16="http://schemas.microsoft.com/office/drawing/2014/main" id="{77A5EE1E-616C-D00F-21DB-550022EF05EF}"/>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2017"/>
        <p:cNvGrpSpPr/>
        <p:nvPr/>
      </p:nvGrpSpPr>
      <p:grpSpPr>
        <a:xfrm>
          <a:off x="0" y="0"/>
          <a:ext cx="0" cy="0"/>
          <a:chOff x="0" y="0"/>
          <a:chExt cx="0" cy="0"/>
        </a:xfrm>
      </p:grpSpPr>
      <p:sp>
        <p:nvSpPr>
          <p:cNvPr id="2018" name="Google Shape;2018;p16"/>
          <p:cNvSpPr/>
          <p:nvPr/>
        </p:nvSpPr>
        <p:spPr>
          <a:xfrm>
            <a:off x="8537832" y="1321106"/>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9" name="Google Shape;2019;p16"/>
          <p:cNvGrpSpPr/>
          <p:nvPr/>
        </p:nvGrpSpPr>
        <p:grpSpPr>
          <a:xfrm>
            <a:off x="0" y="3205911"/>
            <a:ext cx="9190566" cy="1992466"/>
            <a:chOff x="0" y="3205922"/>
            <a:chExt cx="9147573" cy="1992466"/>
          </a:xfrm>
        </p:grpSpPr>
        <p:sp>
          <p:nvSpPr>
            <p:cNvPr id="2020" name="Google Shape;2020;p16"/>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6"/>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6"/>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3" name="Google Shape;2023;p16"/>
            <p:cNvGrpSpPr/>
            <p:nvPr/>
          </p:nvGrpSpPr>
          <p:grpSpPr>
            <a:xfrm rot="10800000">
              <a:off x="3494" y="4677586"/>
              <a:ext cx="9144079" cy="520802"/>
              <a:chOff x="1091225" y="2765750"/>
              <a:chExt cx="1774550" cy="224300"/>
            </a:xfrm>
          </p:grpSpPr>
          <p:sp>
            <p:nvSpPr>
              <p:cNvPr id="2024" name="Google Shape;2024;p16"/>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6"/>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6"/>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6"/>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6"/>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6"/>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6"/>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31" name="Google Shape;2031;p16"/>
          <p:cNvGrpSpPr/>
          <p:nvPr/>
        </p:nvGrpSpPr>
        <p:grpSpPr>
          <a:xfrm>
            <a:off x="-910679" y="1730989"/>
            <a:ext cx="1411345" cy="1375832"/>
            <a:chOff x="669550" y="869000"/>
            <a:chExt cx="450075" cy="438750"/>
          </a:xfrm>
        </p:grpSpPr>
        <p:sp>
          <p:nvSpPr>
            <p:cNvPr id="2032" name="Google Shape;2032;p1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7" name="Google Shape;2077;p16"/>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6"/>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9" name="Google Shape;2079;p16"/>
          <p:cNvGrpSpPr/>
          <p:nvPr/>
        </p:nvGrpSpPr>
        <p:grpSpPr>
          <a:xfrm>
            <a:off x="8345186" y="3892500"/>
            <a:ext cx="1943253" cy="1797188"/>
            <a:chOff x="549400" y="3267150"/>
            <a:chExt cx="522675" cy="483375"/>
          </a:xfrm>
        </p:grpSpPr>
        <p:sp>
          <p:nvSpPr>
            <p:cNvPr id="2080" name="Google Shape;2080;p16"/>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6"/>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6"/>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6"/>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6"/>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6"/>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6"/>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6"/>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6"/>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6"/>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6"/>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6"/>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6"/>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6"/>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6"/>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6"/>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6"/>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6"/>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6"/>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6"/>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6"/>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6"/>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6"/>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6"/>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6"/>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6"/>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6"/>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6"/>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6"/>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6"/>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6"/>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6"/>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2" name="Google Shape;2112;p16"/>
          <p:cNvGrpSpPr/>
          <p:nvPr/>
        </p:nvGrpSpPr>
        <p:grpSpPr>
          <a:xfrm>
            <a:off x="-154721" y="4313403"/>
            <a:ext cx="906069" cy="884990"/>
            <a:chOff x="4061000" y="3528750"/>
            <a:chExt cx="443825" cy="433500"/>
          </a:xfrm>
        </p:grpSpPr>
        <p:sp>
          <p:nvSpPr>
            <p:cNvPr id="2113" name="Google Shape;2113;p16"/>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6"/>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6"/>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6"/>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6"/>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6"/>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9" name="Google Shape;2119;p16"/>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6"/>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6"/>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6"/>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6"/>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6"/>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26" name="Google Shape;2126;p16"/>
          <p:cNvSpPr txBox="1">
            <a:spLocks noGrp="1"/>
          </p:cNvSpPr>
          <p:nvPr>
            <p:ph type="body" idx="1"/>
          </p:nvPr>
        </p:nvSpPr>
        <p:spPr>
          <a:xfrm>
            <a:off x="720000" y="1174500"/>
            <a:ext cx="7704000" cy="1553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pic>
        <p:nvPicPr>
          <p:cNvPr id="111" name="Picture 1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12" name="Picture 1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14" name="Title 1">
            <a:extLst>
              <a:ext uri="{FF2B5EF4-FFF2-40B4-BE49-F238E27FC236}">
                <a16:creationId xmlns:a16="http://schemas.microsoft.com/office/drawing/2014/main" id="{6108D78E-8090-455C-81F2-F57D8860EAC5}"/>
              </a:ext>
            </a:extLst>
          </p:cNvPr>
          <p:cNvSpPr txBox="1">
            <a:spLocks/>
          </p:cNvSpPr>
          <p:nvPr userDrawn="1"/>
        </p:nvSpPr>
        <p:spPr>
          <a:xfrm>
            <a:off x="6844864" y="4868680"/>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15"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16" name="Title 1">
            <a:extLst>
              <a:ext uri="{FF2B5EF4-FFF2-40B4-BE49-F238E27FC236}">
                <a16:creationId xmlns:a16="http://schemas.microsoft.com/office/drawing/2014/main" id="{0643D791-9634-07A7-9E83-AC665C45746D}"/>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userDrawn="1">
  <p:cSld name="ONE_COLUMN_TEXT_1">
    <p:spTree>
      <p:nvGrpSpPr>
        <p:cNvPr id="1" name="Shape 2127"/>
        <p:cNvGrpSpPr/>
        <p:nvPr/>
      </p:nvGrpSpPr>
      <p:grpSpPr>
        <a:xfrm>
          <a:off x="0" y="0"/>
          <a:ext cx="0" cy="0"/>
          <a:chOff x="0" y="0"/>
          <a:chExt cx="0" cy="0"/>
        </a:xfrm>
      </p:grpSpPr>
      <p:cxnSp>
        <p:nvCxnSpPr>
          <p:cNvPr id="180" name="Google Shape;2132;p17"/>
          <p:cNvCxnSpPr/>
          <p:nvPr userDrawn="1"/>
        </p:nvCxnSpPr>
        <p:spPr>
          <a:xfrm>
            <a:off x="710277" y="170468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1" name="Google Shape;2132;p17"/>
          <p:cNvCxnSpPr/>
          <p:nvPr userDrawn="1"/>
        </p:nvCxnSpPr>
        <p:spPr>
          <a:xfrm>
            <a:off x="731825" y="149167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2132;p17"/>
          <p:cNvCxnSpPr/>
          <p:nvPr userDrawn="1"/>
        </p:nvCxnSpPr>
        <p:spPr>
          <a:xfrm>
            <a:off x="722971" y="125334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2132;p17"/>
          <p:cNvCxnSpPr/>
          <p:nvPr userDrawn="1"/>
        </p:nvCxnSpPr>
        <p:spPr>
          <a:xfrm>
            <a:off x="715214" y="1038218"/>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2132;p17"/>
          <p:cNvCxnSpPr/>
          <p:nvPr userDrawn="1"/>
        </p:nvCxnSpPr>
        <p:spPr>
          <a:xfrm>
            <a:off x="731825" y="825009"/>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2132;p17"/>
          <p:cNvCxnSpPr/>
          <p:nvPr userDrawn="1"/>
        </p:nvCxnSpPr>
        <p:spPr>
          <a:xfrm>
            <a:off x="731825" y="616665"/>
            <a:ext cx="7703700" cy="0"/>
          </a:xfrm>
          <a:prstGeom prst="straightConnector1">
            <a:avLst/>
          </a:prstGeom>
          <a:noFill/>
          <a:ln w="9525" cap="flat" cmpd="sng">
            <a:solidFill>
              <a:schemeClr val="dk2"/>
            </a:solidFill>
            <a:prstDash val="solid"/>
            <a:round/>
            <a:headEnd type="none" w="med" len="med"/>
            <a:tailEnd type="none" w="med" len="med"/>
          </a:ln>
        </p:spPr>
      </p:cxnSp>
      <p:grpSp>
        <p:nvGrpSpPr>
          <p:cNvPr id="186" name="Google Shape;2145;p17"/>
          <p:cNvGrpSpPr/>
          <p:nvPr userDrawn="1"/>
        </p:nvGrpSpPr>
        <p:grpSpPr>
          <a:xfrm>
            <a:off x="-923991" y="1038218"/>
            <a:ext cx="10886806" cy="4846597"/>
            <a:chOff x="-923991" y="1038218"/>
            <a:chExt cx="10886806" cy="4846597"/>
          </a:xfrm>
        </p:grpSpPr>
        <p:sp>
          <p:nvSpPr>
            <p:cNvPr id="187" name="Google Shape;2146;p17"/>
            <p:cNvSpPr/>
            <p:nvPr/>
          </p:nvSpPr>
          <p:spPr>
            <a:xfrm rot="-3614042">
              <a:off x="-303453" y="2253559"/>
              <a:ext cx="783726" cy="634497"/>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2147;p17"/>
            <p:cNvGrpSpPr/>
            <p:nvPr/>
          </p:nvGrpSpPr>
          <p:grpSpPr>
            <a:xfrm>
              <a:off x="3975626" y="4722127"/>
              <a:ext cx="1192699" cy="1162688"/>
              <a:chOff x="669550" y="869000"/>
              <a:chExt cx="450075" cy="438750"/>
            </a:xfrm>
          </p:grpSpPr>
          <p:sp>
            <p:nvSpPr>
              <p:cNvPr id="299" name="Google Shape;2148;p17"/>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149;p17"/>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150;p17"/>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151;p17"/>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152;p17"/>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153;p17"/>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154;p17"/>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155;p17"/>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156;p17"/>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157;p17"/>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158;p17"/>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159;p17"/>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160;p17"/>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161;p17"/>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162;p17"/>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163;p17"/>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164;p17"/>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165;p17"/>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166;p17"/>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167;p17"/>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168;p17"/>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169;p17"/>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170;p17"/>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171;p17"/>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172;p17"/>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173;p17"/>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174;p17"/>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175;p17"/>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176;p17"/>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177;p17"/>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178;p17"/>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179;p17"/>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180;p17"/>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181;p17"/>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182;p17"/>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2183;p17"/>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184;p17"/>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185;p17"/>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186;p17"/>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187;p17"/>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188;p17"/>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189;p17"/>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190;p17"/>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191;p17"/>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192;p17"/>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2193;p17"/>
            <p:cNvSpPr/>
            <p:nvPr/>
          </p:nvSpPr>
          <p:spPr>
            <a:xfrm rot="-5400000" flipH="1">
              <a:off x="91823" y="3566780"/>
              <a:ext cx="1484893" cy="166856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194;p17"/>
            <p:cNvSpPr/>
            <p:nvPr/>
          </p:nvSpPr>
          <p:spPr>
            <a:xfrm rot="5400000">
              <a:off x="6804815" y="3133368"/>
              <a:ext cx="2202906" cy="2475464"/>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 name="Google Shape;2195;p17"/>
            <p:cNvGrpSpPr/>
            <p:nvPr/>
          </p:nvGrpSpPr>
          <p:grpSpPr>
            <a:xfrm>
              <a:off x="7659039" y="4023706"/>
              <a:ext cx="1529922" cy="1414887"/>
              <a:chOff x="549400" y="3267150"/>
              <a:chExt cx="522675" cy="483375"/>
            </a:xfrm>
          </p:grpSpPr>
          <p:sp>
            <p:nvSpPr>
              <p:cNvPr id="267" name="Google Shape;2196;p17"/>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197;p17"/>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198;p17"/>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199;p17"/>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200;p17"/>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201;p17"/>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202;p17"/>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203;p17"/>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204;p17"/>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205;p17"/>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206;p17"/>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207;p17"/>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208;p17"/>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209;p17"/>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210;p17"/>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211;p17"/>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212;p17"/>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213;p17"/>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214;p17"/>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215;p17"/>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16;p17"/>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7;p17"/>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18;p17"/>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19;p17"/>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20;p17"/>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221;p17"/>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222;p17"/>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23;p17"/>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224;p17"/>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25;p17"/>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226;p17"/>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227;p17"/>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2228;p17"/>
            <p:cNvGrpSpPr/>
            <p:nvPr/>
          </p:nvGrpSpPr>
          <p:grpSpPr>
            <a:xfrm>
              <a:off x="-923991" y="2245252"/>
              <a:ext cx="2254335" cy="2774390"/>
              <a:chOff x="-923991" y="2245252"/>
              <a:chExt cx="2254335" cy="2774390"/>
            </a:xfrm>
          </p:grpSpPr>
          <p:sp>
            <p:nvSpPr>
              <p:cNvPr id="224" name="Google Shape;2229;p17"/>
              <p:cNvSpPr/>
              <p:nvPr/>
            </p:nvSpPr>
            <p:spPr>
              <a:xfrm>
                <a:off x="-297250" y="4730625"/>
                <a:ext cx="897000" cy="2229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30;p17"/>
              <p:cNvGrpSpPr/>
              <p:nvPr/>
            </p:nvGrpSpPr>
            <p:grpSpPr>
              <a:xfrm rot="-992360">
                <a:off x="-615077" y="2428368"/>
                <a:ext cx="1636508" cy="2408158"/>
                <a:chOff x="273025" y="2350275"/>
                <a:chExt cx="645250" cy="949500"/>
              </a:xfrm>
            </p:grpSpPr>
            <p:sp>
              <p:nvSpPr>
                <p:cNvPr id="226" name="Google Shape;2231;p17"/>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32;p17"/>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33;p17"/>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34;p17"/>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35;p17"/>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36;p17"/>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37;p17"/>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38;p17"/>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39;p17"/>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40;p17"/>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41;p17"/>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42;p17"/>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43;p17"/>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44;p17"/>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45;p17"/>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46;p17"/>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47;p17"/>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48;p17"/>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49;p17"/>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50;p17"/>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51;p17"/>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52;p17"/>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53;p17"/>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54;p17"/>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55;p17"/>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56;p17"/>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57;p17"/>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258;p17"/>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259;p17"/>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260;p17"/>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261;p17"/>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262;p17"/>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263;p17"/>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264;p17"/>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265;p17"/>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266;p17"/>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267;p17"/>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268;p17"/>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269;p17"/>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270;p17"/>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271;p17"/>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3" name="Google Shape;2272;p17"/>
            <p:cNvSpPr/>
            <p:nvPr/>
          </p:nvSpPr>
          <p:spPr>
            <a:xfrm>
              <a:off x="3498175" y="4852313"/>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73;p17"/>
            <p:cNvSpPr/>
            <p:nvPr/>
          </p:nvSpPr>
          <p:spPr>
            <a:xfrm>
              <a:off x="8638725" y="187668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74;p17"/>
            <p:cNvSpPr/>
            <p:nvPr/>
          </p:nvSpPr>
          <p:spPr>
            <a:xfrm>
              <a:off x="8684625" y="1324850"/>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75;p17"/>
            <p:cNvSpPr/>
            <p:nvPr/>
          </p:nvSpPr>
          <p:spPr>
            <a:xfrm>
              <a:off x="7378733" y="48523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76;p17"/>
            <p:cNvSpPr/>
            <p:nvPr/>
          </p:nvSpPr>
          <p:spPr>
            <a:xfrm>
              <a:off x="7204004" y="49223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77;p17"/>
            <p:cNvSpPr/>
            <p:nvPr/>
          </p:nvSpPr>
          <p:spPr>
            <a:xfrm>
              <a:off x="7328700" y="5019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2278;p17"/>
            <p:cNvGrpSpPr/>
            <p:nvPr/>
          </p:nvGrpSpPr>
          <p:grpSpPr>
            <a:xfrm>
              <a:off x="267740" y="4722136"/>
              <a:ext cx="1001891" cy="978583"/>
              <a:chOff x="4061000" y="3528750"/>
              <a:chExt cx="443825" cy="433500"/>
            </a:xfrm>
          </p:grpSpPr>
          <p:sp>
            <p:nvSpPr>
              <p:cNvPr id="218" name="Google Shape;2279;p1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80;p1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81;p1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82;p1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83;p1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84;p1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285;p17"/>
            <p:cNvGrpSpPr/>
            <p:nvPr/>
          </p:nvGrpSpPr>
          <p:grpSpPr>
            <a:xfrm>
              <a:off x="8716283" y="2443223"/>
              <a:ext cx="1246532" cy="731474"/>
              <a:chOff x="3707825" y="3867649"/>
              <a:chExt cx="523511" cy="307200"/>
            </a:xfrm>
          </p:grpSpPr>
          <p:sp>
            <p:nvSpPr>
              <p:cNvPr id="210" name="Google Shape;2286;p17"/>
              <p:cNvSpPr/>
              <p:nvPr/>
            </p:nvSpPr>
            <p:spPr>
              <a:xfrm>
                <a:off x="3753389" y="3879405"/>
                <a:ext cx="472824" cy="294275"/>
              </a:xfrm>
              <a:custGeom>
                <a:avLst/>
                <a:gdLst/>
                <a:ahLst/>
                <a:cxnLst/>
                <a:rect l="l" t="t" r="r" b="b"/>
                <a:pathLst>
                  <a:path w="18913" h="11771" extrusionOk="0">
                    <a:moveTo>
                      <a:pt x="2011" y="1"/>
                    </a:moveTo>
                    <a:cubicBezTo>
                      <a:pt x="1899" y="1"/>
                      <a:pt x="1788" y="10"/>
                      <a:pt x="1678" y="29"/>
                    </a:cubicBezTo>
                    <a:cubicBezTo>
                      <a:pt x="1540" y="52"/>
                      <a:pt x="1406" y="89"/>
                      <a:pt x="1278" y="138"/>
                    </a:cubicBezTo>
                    <a:cubicBezTo>
                      <a:pt x="715" y="370"/>
                      <a:pt x="232" y="918"/>
                      <a:pt x="112" y="1522"/>
                    </a:cubicBezTo>
                    <a:cubicBezTo>
                      <a:pt x="1" y="2069"/>
                      <a:pt x="552" y="2587"/>
                      <a:pt x="958" y="2884"/>
                    </a:cubicBezTo>
                    <a:cubicBezTo>
                      <a:pt x="1452" y="3242"/>
                      <a:pt x="1961" y="3390"/>
                      <a:pt x="1987" y="4050"/>
                    </a:cubicBezTo>
                    <a:cubicBezTo>
                      <a:pt x="2016" y="4819"/>
                      <a:pt x="1766" y="5530"/>
                      <a:pt x="1667" y="6283"/>
                    </a:cubicBezTo>
                    <a:cubicBezTo>
                      <a:pt x="1665" y="6286"/>
                      <a:pt x="1665" y="6289"/>
                      <a:pt x="1665" y="6293"/>
                    </a:cubicBezTo>
                    <a:cubicBezTo>
                      <a:pt x="1559" y="7125"/>
                      <a:pt x="1752" y="7988"/>
                      <a:pt x="2329" y="8617"/>
                    </a:cubicBezTo>
                    <a:cubicBezTo>
                      <a:pt x="3005" y="9354"/>
                      <a:pt x="4035" y="9695"/>
                      <a:pt x="4948" y="10061"/>
                    </a:cubicBezTo>
                    <a:cubicBezTo>
                      <a:pt x="7042" y="10904"/>
                      <a:pt x="9248" y="11473"/>
                      <a:pt x="11496" y="11692"/>
                    </a:cubicBezTo>
                    <a:cubicBezTo>
                      <a:pt x="12038" y="11744"/>
                      <a:pt x="12582" y="11770"/>
                      <a:pt x="13126" y="11770"/>
                    </a:cubicBezTo>
                    <a:cubicBezTo>
                      <a:pt x="13534" y="11770"/>
                      <a:pt x="13943" y="11755"/>
                      <a:pt x="14350" y="11726"/>
                    </a:cubicBezTo>
                    <a:cubicBezTo>
                      <a:pt x="15327" y="11655"/>
                      <a:pt x="16297" y="11500"/>
                      <a:pt x="17248" y="11259"/>
                    </a:cubicBezTo>
                    <a:cubicBezTo>
                      <a:pt x="17979" y="11074"/>
                      <a:pt x="18912" y="10668"/>
                      <a:pt x="18834" y="9748"/>
                    </a:cubicBezTo>
                    <a:cubicBezTo>
                      <a:pt x="18775" y="9034"/>
                      <a:pt x="17966" y="8469"/>
                      <a:pt x="17281" y="8469"/>
                    </a:cubicBezTo>
                    <a:cubicBezTo>
                      <a:pt x="17276" y="8469"/>
                      <a:pt x="17271" y="8469"/>
                      <a:pt x="17266" y="8469"/>
                    </a:cubicBezTo>
                    <a:cubicBezTo>
                      <a:pt x="16746" y="8476"/>
                      <a:pt x="16177" y="8669"/>
                      <a:pt x="15653" y="8732"/>
                    </a:cubicBezTo>
                    <a:cubicBezTo>
                      <a:pt x="15111" y="8797"/>
                      <a:pt x="14566" y="8838"/>
                      <a:pt x="14022" y="8858"/>
                    </a:cubicBezTo>
                    <a:cubicBezTo>
                      <a:pt x="13793" y="8866"/>
                      <a:pt x="13563" y="8870"/>
                      <a:pt x="13334" y="8870"/>
                    </a:cubicBezTo>
                    <a:cubicBezTo>
                      <a:pt x="12137" y="8870"/>
                      <a:pt x="10941" y="8762"/>
                      <a:pt x="9763" y="8546"/>
                    </a:cubicBezTo>
                    <a:cubicBezTo>
                      <a:pt x="8441" y="8303"/>
                      <a:pt x="7100" y="8006"/>
                      <a:pt x="5873" y="7448"/>
                    </a:cubicBezTo>
                    <a:cubicBezTo>
                      <a:pt x="5401" y="7233"/>
                      <a:pt x="4925" y="6993"/>
                      <a:pt x="4498" y="6701"/>
                    </a:cubicBezTo>
                    <a:cubicBezTo>
                      <a:pt x="4495" y="6699"/>
                      <a:pt x="4492" y="6698"/>
                      <a:pt x="4491" y="6695"/>
                    </a:cubicBezTo>
                    <a:lnTo>
                      <a:pt x="4498" y="6691"/>
                    </a:lnTo>
                    <a:cubicBezTo>
                      <a:pt x="4465" y="6674"/>
                      <a:pt x="4437" y="6655"/>
                      <a:pt x="4407" y="6637"/>
                    </a:cubicBezTo>
                    <a:cubicBezTo>
                      <a:pt x="4327" y="6580"/>
                      <a:pt x="4238" y="6515"/>
                      <a:pt x="4143" y="6451"/>
                    </a:cubicBezTo>
                    <a:cubicBezTo>
                      <a:pt x="3789" y="6148"/>
                      <a:pt x="3542" y="5721"/>
                      <a:pt x="3475" y="5259"/>
                    </a:cubicBezTo>
                    <a:cubicBezTo>
                      <a:pt x="3400" y="4748"/>
                      <a:pt x="3532" y="4233"/>
                      <a:pt x="3683" y="3739"/>
                    </a:cubicBezTo>
                    <a:cubicBezTo>
                      <a:pt x="3995" y="2718"/>
                      <a:pt x="4268" y="1404"/>
                      <a:pt x="3408" y="559"/>
                    </a:cubicBezTo>
                    <a:cubicBezTo>
                      <a:pt x="3043" y="197"/>
                      <a:pt x="2525" y="1"/>
                      <a:pt x="20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87;p17"/>
              <p:cNvSpPr/>
              <p:nvPr/>
            </p:nvSpPr>
            <p:spPr>
              <a:xfrm>
                <a:off x="3746686" y="3867649"/>
                <a:ext cx="484650" cy="307200"/>
              </a:xfrm>
              <a:custGeom>
                <a:avLst/>
                <a:gdLst/>
                <a:ahLst/>
                <a:cxnLst/>
                <a:rect l="l" t="t" r="r" b="b"/>
                <a:pathLst>
                  <a:path w="19386" h="12288" extrusionOk="0">
                    <a:moveTo>
                      <a:pt x="2256" y="519"/>
                    </a:moveTo>
                    <a:cubicBezTo>
                      <a:pt x="2711" y="519"/>
                      <a:pt x="3159" y="694"/>
                      <a:pt x="3475" y="1005"/>
                    </a:cubicBezTo>
                    <a:cubicBezTo>
                      <a:pt x="4227" y="1743"/>
                      <a:pt x="3981" y="2953"/>
                      <a:pt x="3683" y="3926"/>
                    </a:cubicBezTo>
                    <a:cubicBezTo>
                      <a:pt x="3534" y="4414"/>
                      <a:pt x="3382" y="4982"/>
                      <a:pt x="3467" y="5559"/>
                    </a:cubicBezTo>
                    <a:cubicBezTo>
                      <a:pt x="3541" y="6070"/>
                      <a:pt x="3816" y="6561"/>
                      <a:pt x="4221" y="6908"/>
                    </a:cubicBezTo>
                    <a:cubicBezTo>
                      <a:pt x="4230" y="6914"/>
                      <a:pt x="4237" y="6921"/>
                      <a:pt x="4245" y="6926"/>
                    </a:cubicBezTo>
                    <a:cubicBezTo>
                      <a:pt x="4329" y="6980"/>
                      <a:pt x="4407" y="7037"/>
                      <a:pt x="4478" y="7090"/>
                    </a:cubicBezTo>
                    <a:lnTo>
                      <a:pt x="4501" y="7105"/>
                    </a:lnTo>
                    <a:cubicBezTo>
                      <a:pt x="4507" y="7108"/>
                      <a:pt x="4514" y="7114"/>
                      <a:pt x="4521" y="7118"/>
                    </a:cubicBezTo>
                    <a:lnTo>
                      <a:pt x="4548" y="7134"/>
                    </a:lnTo>
                    <a:cubicBezTo>
                      <a:pt x="4549" y="7135"/>
                      <a:pt x="4554" y="7137"/>
                      <a:pt x="4555" y="7138"/>
                    </a:cubicBezTo>
                    <a:cubicBezTo>
                      <a:pt x="4563" y="7149"/>
                      <a:pt x="4575" y="7158"/>
                      <a:pt x="4585" y="7165"/>
                    </a:cubicBezTo>
                    <a:cubicBezTo>
                      <a:pt x="4589" y="7168"/>
                      <a:pt x="4598" y="7174"/>
                      <a:pt x="4600" y="7176"/>
                    </a:cubicBezTo>
                    <a:cubicBezTo>
                      <a:pt x="5079" y="7505"/>
                      <a:pt x="5606" y="7759"/>
                      <a:pt x="6011" y="7943"/>
                    </a:cubicBezTo>
                    <a:cubicBezTo>
                      <a:pt x="7275" y="8519"/>
                      <a:pt x="8656" y="8820"/>
                      <a:pt x="9961" y="9060"/>
                    </a:cubicBezTo>
                    <a:cubicBezTo>
                      <a:pt x="11146" y="9277"/>
                      <a:pt x="12354" y="9388"/>
                      <a:pt x="13561" y="9388"/>
                    </a:cubicBezTo>
                    <a:cubicBezTo>
                      <a:pt x="13799" y="9388"/>
                      <a:pt x="14036" y="9384"/>
                      <a:pt x="14274" y="9375"/>
                    </a:cubicBezTo>
                    <a:cubicBezTo>
                      <a:pt x="14825" y="9357"/>
                      <a:pt x="15380" y="9314"/>
                      <a:pt x="15927" y="9249"/>
                    </a:cubicBezTo>
                    <a:cubicBezTo>
                      <a:pt x="16153" y="9222"/>
                      <a:pt x="16382" y="9172"/>
                      <a:pt x="16606" y="9124"/>
                    </a:cubicBezTo>
                    <a:cubicBezTo>
                      <a:pt x="16913" y="9059"/>
                      <a:pt x="17231" y="8990"/>
                      <a:pt x="17515" y="8988"/>
                    </a:cubicBezTo>
                    <a:cubicBezTo>
                      <a:pt x="17521" y="8987"/>
                      <a:pt x="17526" y="8987"/>
                      <a:pt x="17531" y="8987"/>
                    </a:cubicBezTo>
                    <a:cubicBezTo>
                      <a:pt x="17591" y="8987"/>
                      <a:pt x="17652" y="8994"/>
                      <a:pt x="17715" y="9007"/>
                    </a:cubicBezTo>
                    <a:cubicBezTo>
                      <a:pt x="18225" y="9094"/>
                      <a:pt x="18781" y="9516"/>
                      <a:pt x="18825" y="10034"/>
                    </a:cubicBezTo>
                    <a:cubicBezTo>
                      <a:pt x="18874" y="10612"/>
                      <a:pt x="18404" y="11029"/>
                      <a:pt x="17431" y="11276"/>
                    </a:cubicBezTo>
                    <a:cubicBezTo>
                      <a:pt x="16502" y="11510"/>
                      <a:pt x="15542" y="11666"/>
                      <a:pt x="14578" y="11736"/>
                    </a:cubicBezTo>
                    <a:cubicBezTo>
                      <a:pt x="14176" y="11765"/>
                      <a:pt x="13772" y="11779"/>
                      <a:pt x="13368" y="11779"/>
                    </a:cubicBezTo>
                    <a:cubicBezTo>
                      <a:pt x="12833" y="11779"/>
                      <a:pt x="12297" y="11754"/>
                      <a:pt x="11767" y="11702"/>
                    </a:cubicBezTo>
                    <a:cubicBezTo>
                      <a:pt x="9610" y="11493"/>
                      <a:pt x="7431" y="10949"/>
                      <a:pt x="5289" y="10088"/>
                    </a:cubicBezTo>
                    <a:cubicBezTo>
                      <a:pt x="5180" y="10044"/>
                      <a:pt x="5068" y="10002"/>
                      <a:pt x="4955" y="9956"/>
                    </a:cubicBezTo>
                    <a:cubicBezTo>
                      <a:pt x="4152" y="9641"/>
                      <a:pt x="3319" y="9314"/>
                      <a:pt x="2764" y="8709"/>
                    </a:cubicBezTo>
                    <a:cubicBezTo>
                      <a:pt x="2278" y="8179"/>
                      <a:pt x="2061" y="7407"/>
                      <a:pt x="2164" y="6590"/>
                    </a:cubicBezTo>
                    <a:cubicBezTo>
                      <a:pt x="2200" y="6324"/>
                      <a:pt x="2255" y="6061"/>
                      <a:pt x="2306" y="5809"/>
                    </a:cubicBezTo>
                    <a:cubicBezTo>
                      <a:pt x="2407" y="5328"/>
                      <a:pt x="2509" y="4831"/>
                      <a:pt x="2490" y="4306"/>
                    </a:cubicBezTo>
                    <a:cubicBezTo>
                      <a:pt x="2465" y="3650"/>
                      <a:pt x="2054" y="3390"/>
                      <a:pt x="1656" y="3138"/>
                    </a:cubicBezTo>
                    <a:cubicBezTo>
                      <a:pt x="1558" y="3077"/>
                      <a:pt x="1454" y="3013"/>
                      <a:pt x="1358" y="2942"/>
                    </a:cubicBezTo>
                    <a:cubicBezTo>
                      <a:pt x="1103" y="2757"/>
                      <a:pt x="521" y="2282"/>
                      <a:pt x="609" y="1837"/>
                    </a:cubicBezTo>
                    <a:cubicBezTo>
                      <a:pt x="708" y="1337"/>
                      <a:pt x="1125" y="844"/>
                      <a:pt x="1622" y="641"/>
                    </a:cubicBezTo>
                    <a:cubicBezTo>
                      <a:pt x="1730" y="596"/>
                      <a:pt x="1848" y="563"/>
                      <a:pt x="1965" y="543"/>
                    </a:cubicBezTo>
                    <a:cubicBezTo>
                      <a:pt x="2062" y="527"/>
                      <a:pt x="2159" y="519"/>
                      <a:pt x="2256" y="519"/>
                    </a:cubicBezTo>
                    <a:close/>
                    <a:moveTo>
                      <a:pt x="2254" y="1"/>
                    </a:moveTo>
                    <a:cubicBezTo>
                      <a:pt x="2130" y="1"/>
                      <a:pt x="2005" y="11"/>
                      <a:pt x="1882" y="32"/>
                    </a:cubicBezTo>
                    <a:cubicBezTo>
                      <a:pt x="1723" y="57"/>
                      <a:pt x="1571" y="101"/>
                      <a:pt x="1427" y="161"/>
                    </a:cubicBezTo>
                    <a:cubicBezTo>
                      <a:pt x="769" y="432"/>
                      <a:pt x="238" y="1063"/>
                      <a:pt x="106" y="1732"/>
                    </a:cubicBezTo>
                    <a:cubicBezTo>
                      <a:pt x="1" y="2256"/>
                      <a:pt x="338" y="2831"/>
                      <a:pt x="1054" y="3351"/>
                    </a:cubicBezTo>
                    <a:cubicBezTo>
                      <a:pt x="1166" y="3434"/>
                      <a:pt x="1275" y="3502"/>
                      <a:pt x="1380" y="3569"/>
                    </a:cubicBezTo>
                    <a:cubicBezTo>
                      <a:pt x="1775" y="3816"/>
                      <a:pt x="1963" y="3952"/>
                      <a:pt x="1977" y="4319"/>
                    </a:cubicBezTo>
                    <a:cubicBezTo>
                      <a:pt x="1995" y="4784"/>
                      <a:pt x="1903" y="5230"/>
                      <a:pt x="1805" y="5701"/>
                    </a:cubicBezTo>
                    <a:cubicBezTo>
                      <a:pt x="1751" y="5963"/>
                      <a:pt x="1694" y="6233"/>
                      <a:pt x="1659" y="6510"/>
                    </a:cubicBezTo>
                    <a:cubicBezTo>
                      <a:pt x="1534" y="7489"/>
                      <a:pt x="1799" y="8411"/>
                      <a:pt x="2387" y="9051"/>
                    </a:cubicBezTo>
                    <a:cubicBezTo>
                      <a:pt x="3022" y="9746"/>
                      <a:pt x="3910" y="10094"/>
                      <a:pt x="4769" y="10431"/>
                    </a:cubicBezTo>
                    <a:cubicBezTo>
                      <a:pt x="4880" y="10473"/>
                      <a:pt x="4990" y="10516"/>
                      <a:pt x="5099" y="10560"/>
                    </a:cubicBezTo>
                    <a:cubicBezTo>
                      <a:pt x="6754" y="11226"/>
                      <a:pt x="8431" y="11706"/>
                      <a:pt x="10107" y="11992"/>
                    </a:cubicBezTo>
                    <a:cubicBezTo>
                      <a:pt x="10646" y="12084"/>
                      <a:pt x="11183" y="12156"/>
                      <a:pt x="11720" y="12208"/>
                    </a:cubicBezTo>
                    <a:cubicBezTo>
                      <a:pt x="12268" y="12261"/>
                      <a:pt x="12821" y="12288"/>
                      <a:pt x="13375" y="12288"/>
                    </a:cubicBezTo>
                    <a:cubicBezTo>
                      <a:pt x="13789" y="12288"/>
                      <a:pt x="14204" y="12273"/>
                      <a:pt x="14616" y="12243"/>
                    </a:cubicBezTo>
                    <a:cubicBezTo>
                      <a:pt x="15610" y="12172"/>
                      <a:pt x="16600" y="12013"/>
                      <a:pt x="17558" y="11769"/>
                    </a:cubicBezTo>
                    <a:cubicBezTo>
                      <a:pt x="19119" y="11374"/>
                      <a:pt x="19386" y="10583"/>
                      <a:pt x="19336" y="9989"/>
                    </a:cubicBezTo>
                    <a:cubicBezTo>
                      <a:pt x="19263" y="9115"/>
                      <a:pt x="18323" y="8473"/>
                      <a:pt x="17525" y="8473"/>
                    </a:cubicBezTo>
                    <a:cubicBezTo>
                      <a:pt x="17520" y="8473"/>
                      <a:pt x="17515" y="8473"/>
                      <a:pt x="17509" y="8473"/>
                    </a:cubicBezTo>
                    <a:cubicBezTo>
                      <a:pt x="17174" y="8478"/>
                      <a:pt x="16832" y="8550"/>
                      <a:pt x="16499" y="8621"/>
                    </a:cubicBezTo>
                    <a:cubicBezTo>
                      <a:pt x="16278" y="8668"/>
                      <a:pt x="16068" y="8713"/>
                      <a:pt x="15867" y="8736"/>
                    </a:cubicBezTo>
                    <a:cubicBezTo>
                      <a:pt x="15335" y="8800"/>
                      <a:pt x="14793" y="8841"/>
                      <a:pt x="14257" y="8861"/>
                    </a:cubicBezTo>
                    <a:cubicBezTo>
                      <a:pt x="14030" y="8869"/>
                      <a:pt x="13804" y="8873"/>
                      <a:pt x="13577" y="8873"/>
                    </a:cubicBezTo>
                    <a:cubicBezTo>
                      <a:pt x="12396" y="8873"/>
                      <a:pt x="11216" y="8765"/>
                      <a:pt x="10056" y="8551"/>
                    </a:cubicBezTo>
                    <a:cubicBezTo>
                      <a:pt x="8785" y="8317"/>
                      <a:pt x="7438" y="8024"/>
                      <a:pt x="6225" y="7472"/>
                    </a:cubicBezTo>
                    <a:cubicBezTo>
                      <a:pt x="5853" y="7301"/>
                      <a:pt x="5372" y="7071"/>
                      <a:pt x="4933" y="6776"/>
                    </a:cubicBezTo>
                    <a:cubicBezTo>
                      <a:pt x="4914" y="6753"/>
                      <a:pt x="4890" y="6733"/>
                      <a:pt x="4862" y="6719"/>
                    </a:cubicBezTo>
                    <a:cubicBezTo>
                      <a:pt x="4850" y="6712"/>
                      <a:pt x="4836" y="6705"/>
                      <a:pt x="4823" y="6696"/>
                    </a:cubicBezTo>
                    <a:lnTo>
                      <a:pt x="4782" y="6669"/>
                    </a:lnTo>
                    <a:cubicBezTo>
                      <a:pt x="4710" y="6618"/>
                      <a:pt x="4630" y="6560"/>
                      <a:pt x="4545" y="6503"/>
                    </a:cubicBezTo>
                    <a:cubicBezTo>
                      <a:pt x="4241" y="6239"/>
                      <a:pt x="4034" y="5865"/>
                      <a:pt x="3977" y="5479"/>
                    </a:cubicBezTo>
                    <a:cubicBezTo>
                      <a:pt x="3907" y="5006"/>
                      <a:pt x="4042" y="4506"/>
                      <a:pt x="4176" y="4073"/>
                    </a:cubicBezTo>
                    <a:cubicBezTo>
                      <a:pt x="4514" y="2961"/>
                      <a:pt x="4784" y="1566"/>
                      <a:pt x="3836" y="633"/>
                    </a:cubicBezTo>
                    <a:cubicBezTo>
                      <a:pt x="3425" y="228"/>
                      <a:pt x="2842"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88;p17"/>
              <p:cNvSpPr/>
              <p:nvPr/>
            </p:nvSpPr>
            <p:spPr>
              <a:xfrm>
                <a:off x="3707825" y="3921225"/>
                <a:ext cx="70450" cy="50825"/>
              </a:xfrm>
              <a:custGeom>
                <a:avLst/>
                <a:gdLst/>
                <a:ahLst/>
                <a:cxnLst/>
                <a:rect l="l" t="t" r="r" b="b"/>
                <a:pathLst>
                  <a:path w="2818" h="2033" extrusionOk="0">
                    <a:moveTo>
                      <a:pt x="1610" y="0"/>
                    </a:moveTo>
                    <a:cubicBezTo>
                      <a:pt x="997" y="0"/>
                      <a:pt x="266" y="424"/>
                      <a:pt x="142" y="1055"/>
                    </a:cubicBezTo>
                    <a:cubicBezTo>
                      <a:pt x="0" y="1768"/>
                      <a:pt x="904" y="2033"/>
                      <a:pt x="1478" y="2033"/>
                    </a:cubicBezTo>
                    <a:cubicBezTo>
                      <a:pt x="1516" y="2033"/>
                      <a:pt x="1553" y="2032"/>
                      <a:pt x="1588" y="2029"/>
                    </a:cubicBezTo>
                    <a:cubicBezTo>
                      <a:pt x="1969" y="2002"/>
                      <a:pt x="2374" y="1887"/>
                      <a:pt x="2601" y="1582"/>
                    </a:cubicBezTo>
                    <a:cubicBezTo>
                      <a:pt x="2817" y="1291"/>
                      <a:pt x="2817" y="866"/>
                      <a:pt x="2632" y="553"/>
                    </a:cubicBezTo>
                    <a:cubicBezTo>
                      <a:pt x="2448" y="241"/>
                      <a:pt x="2098" y="42"/>
                      <a:pt x="1736" y="7"/>
                    </a:cubicBezTo>
                    <a:cubicBezTo>
                      <a:pt x="1695" y="2"/>
                      <a:pt x="1653" y="0"/>
                      <a:pt x="1610"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89;p17"/>
              <p:cNvSpPr/>
              <p:nvPr/>
            </p:nvSpPr>
            <p:spPr>
              <a:xfrm>
                <a:off x="3726374" y="3916545"/>
                <a:ext cx="57350" cy="68300"/>
              </a:xfrm>
              <a:custGeom>
                <a:avLst/>
                <a:gdLst/>
                <a:ahLst/>
                <a:cxnLst/>
                <a:rect l="l" t="t" r="r" b="b"/>
                <a:pathLst>
                  <a:path w="2294" h="2732" extrusionOk="0">
                    <a:moveTo>
                      <a:pt x="1410" y="1"/>
                    </a:moveTo>
                    <a:cubicBezTo>
                      <a:pt x="694" y="1"/>
                      <a:pt x="156" y="797"/>
                      <a:pt x="61" y="1487"/>
                    </a:cubicBezTo>
                    <a:cubicBezTo>
                      <a:pt x="1" y="1923"/>
                      <a:pt x="110" y="2388"/>
                      <a:pt x="386" y="2731"/>
                    </a:cubicBezTo>
                    <a:cubicBezTo>
                      <a:pt x="492" y="2156"/>
                      <a:pt x="840" y="1632"/>
                      <a:pt x="1318" y="1298"/>
                    </a:cubicBezTo>
                    <a:cubicBezTo>
                      <a:pt x="1585" y="1112"/>
                      <a:pt x="2245" y="993"/>
                      <a:pt x="2274" y="598"/>
                    </a:cubicBezTo>
                    <a:cubicBezTo>
                      <a:pt x="2293" y="329"/>
                      <a:pt x="1991" y="150"/>
                      <a:pt x="1776" y="69"/>
                    </a:cubicBezTo>
                    <a:cubicBezTo>
                      <a:pt x="1650" y="22"/>
                      <a:pt x="1527" y="1"/>
                      <a:pt x="1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90;p17"/>
              <p:cNvSpPr/>
              <p:nvPr/>
            </p:nvSpPr>
            <p:spPr>
              <a:xfrm>
                <a:off x="3724769" y="3910655"/>
                <a:ext cx="70475" cy="81125"/>
              </a:xfrm>
              <a:custGeom>
                <a:avLst/>
                <a:gdLst/>
                <a:ahLst/>
                <a:cxnLst/>
                <a:rect l="l" t="t" r="r" b="b"/>
                <a:pathLst>
                  <a:path w="2819" h="3245" extrusionOk="0">
                    <a:moveTo>
                      <a:pt x="1680" y="513"/>
                    </a:moveTo>
                    <a:cubicBezTo>
                      <a:pt x="1720" y="513"/>
                      <a:pt x="1761" y="516"/>
                      <a:pt x="1802" y="523"/>
                    </a:cubicBezTo>
                    <a:cubicBezTo>
                      <a:pt x="1853" y="533"/>
                      <a:pt x="1903" y="545"/>
                      <a:pt x="1954" y="564"/>
                    </a:cubicBezTo>
                    <a:cubicBezTo>
                      <a:pt x="2144" y="637"/>
                      <a:pt x="2291" y="755"/>
                      <a:pt x="2285" y="834"/>
                    </a:cubicBezTo>
                    <a:cubicBezTo>
                      <a:pt x="2276" y="955"/>
                      <a:pt x="1992" y="1077"/>
                      <a:pt x="1803" y="1160"/>
                    </a:cubicBezTo>
                    <a:cubicBezTo>
                      <a:pt x="1668" y="1216"/>
                      <a:pt x="1541" y="1272"/>
                      <a:pt x="1440" y="1343"/>
                    </a:cubicBezTo>
                    <a:cubicBezTo>
                      <a:pt x="1083" y="1591"/>
                      <a:pt x="795" y="1928"/>
                      <a:pt x="609" y="2312"/>
                    </a:cubicBezTo>
                    <a:cubicBezTo>
                      <a:pt x="568" y="2140"/>
                      <a:pt x="558" y="1956"/>
                      <a:pt x="582" y="1777"/>
                    </a:cubicBezTo>
                    <a:cubicBezTo>
                      <a:pt x="646" y="1309"/>
                      <a:pt x="931" y="836"/>
                      <a:pt x="1278" y="630"/>
                    </a:cubicBezTo>
                    <a:cubicBezTo>
                      <a:pt x="1408" y="552"/>
                      <a:pt x="1543" y="513"/>
                      <a:pt x="1680" y="513"/>
                    </a:cubicBezTo>
                    <a:close/>
                    <a:moveTo>
                      <a:pt x="1674" y="0"/>
                    </a:moveTo>
                    <a:cubicBezTo>
                      <a:pt x="1447" y="0"/>
                      <a:pt x="1224" y="64"/>
                      <a:pt x="1014" y="189"/>
                    </a:cubicBezTo>
                    <a:cubicBezTo>
                      <a:pt x="536" y="476"/>
                      <a:pt x="157" y="1084"/>
                      <a:pt x="72" y="1708"/>
                    </a:cubicBezTo>
                    <a:cubicBezTo>
                      <a:pt x="1" y="2232"/>
                      <a:pt x="140" y="2758"/>
                      <a:pt x="453" y="3148"/>
                    </a:cubicBezTo>
                    <a:cubicBezTo>
                      <a:pt x="494" y="3198"/>
                      <a:pt x="551" y="3229"/>
                      <a:pt x="609" y="3241"/>
                    </a:cubicBezTo>
                    <a:cubicBezTo>
                      <a:pt x="624" y="3243"/>
                      <a:pt x="638" y="3245"/>
                      <a:pt x="653" y="3245"/>
                    </a:cubicBezTo>
                    <a:cubicBezTo>
                      <a:pt x="674" y="3245"/>
                      <a:pt x="695" y="3242"/>
                      <a:pt x="715" y="3236"/>
                    </a:cubicBezTo>
                    <a:cubicBezTo>
                      <a:pt x="813" y="3212"/>
                      <a:pt x="887" y="3134"/>
                      <a:pt x="906" y="3035"/>
                    </a:cubicBezTo>
                    <a:cubicBezTo>
                      <a:pt x="998" y="2529"/>
                      <a:pt x="1299" y="2064"/>
                      <a:pt x="1732" y="1765"/>
                    </a:cubicBezTo>
                    <a:cubicBezTo>
                      <a:pt x="1791" y="1723"/>
                      <a:pt x="1900" y="1678"/>
                      <a:pt x="2007" y="1631"/>
                    </a:cubicBezTo>
                    <a:cubicBezTo>
                      <a:pt x="2326" y="1493"/>
                      <a:pt x="2766" y="1304"/>
                      <a:pt x="2796" y="871"/>
                    </a:cubicBezTo>
                    <a:cubicBezTo>
                      <a:pt x="2819" y="543"/>
                      <a:pt x="2570" y="249"/>
                      <a:pt x="2132" y="86"/>
                    </a:cubicBezTo>
                    <a:cubicBezTo>
                      <a:pt x="1979" y="29"/>
                      <a:pt x="1826"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91;p17"/>
              <p:cNvSpPr/>
              <p:nvPr/>
            </p:nvSpPr>
            <p:spPr>
              <a:xfrm>
                <a:off x="3743375" y="3930800"/>
                <a:ext cx="16000" cy="13725"/>
              </a:xfrm>
              <a:custGeom>
                <a:avLst/>
                <a:gdLst/>
                <a:ahLst/>
                <a:cxnLst/>
                <a:rect l="l" t="t" r="r" b="b"/>
                <a:pathLst>
                  <a:path w="640" h="549" extrusionOk="0">
                    <a:moveTo>
                      <a:pt x="293" y="0"/>
                    </a:moveTo>
                    <a:cubicBezTo>
                      <a:pt x="210" y="0"/>
                      <a:pt x="128" y="42"/>
                      <a:pt x="78" y="116"/>
                    </a:cubicBezTo>
                    <a:cubicBezTo>
                      <a:pt x="0" y="236"/>
                      <a:pt x="34" y="395"/>
                      <a:pt x="152" y="472"/>
                    </a:cubicBezTo>
                    <a:lnTo>
                      <a:pt x="206" y="507"/>
                    </a:lnTo>
                    <a:cubicBezTo>
                      <a:pt x="235" y="527"/>
                      <a:pt x="269" y="540"/>
                      <a:pt x="301" y="545"/>
                    </a:cubicBezTo>
                    <a:cubicBezTo>
                      <a:pt x="315" y="548"/>
                      <a:pt x="329" y="549"/>
                      <a:pt x="343" y="549"/>
                    </a:cubicBezTo>
                    <a:cubicBezTo>
                      <a:pt x="427" y="549"/>
                      <a:pt x="511" y="508"/>
                      <a:pt x="561" y="433"/>
                    </a:cubicBezTo>
                    <a:cubicBezTo>
                      <a:pt x="639" y="314"/>
                      <a:pt x="605" y="156"/>
                      <a:pt x="486" y="78"/>
                    </a:cubicBezTo>
                    <a:lnTo>
                      <a:pt x="433" y="43"/>
                    </a:lnTo>
                    <a:cubicBezTo>
                      <a:pt x="390" y="14"/>
                      <a:pt x="341"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92;p17"/>
              <p:cNvSpPr/>
              <p:nvPr/>
            </p:nvSpPr>
            <p:spPr>
              <a:xfrm>
                <a:off x="3865675" y="4111950"/>
                <a:ext cx="214375" cy="36550"/>
              </a:xfrm>
              <a:custGeom>
                <a:avLst/>
                <a:gdLst/>
                <a:ahLst/>
                <a:cxnLst/>
                <a:rect l="l" t="t" r="r" b="b"/>
                <a:pathLst>
                  <a:path w="8575" h="1462" extrusionOk="0">
                    <a:moveTo>
                      <a:pt x="194" y="0"/>
                    </a:moveTo>
                    <a:cubicBezTo>
                      <a:pt x="125" y="0"/>
                      <a:pt x="60" y="43"/>
                      <a:pt x="33" y="112"/>
                    </a:cubicBezTo>
                    <a:cubicBezTo>
                      <a:pt x="0" y="201"/>
                      <a:pt x="46" y="298"/>
                      <a:pt x="134" y="332"/>
                    </a:cubicBezTo>
                    <a:cubicBezTo>
                      <a:pt x="1182" y="723"/>
                      <a:pt x="2264" y="1014"/>
                      <a:pt x="3365" y="1204"/>
                    </a:cubicBezTo>
                    <a:cubicBezTo>
                      <a:pt x="4367" y="1375"/>
                      <a:pt x="5382" y="1461"/>
                      <a:pt x="6396" y="1461"/>
                    </a:cubicBezTo>
                    <a:cubicBezTo>
                      <a:pt x="7070" y="1461"/>
                      <a:pt x="7743" y="1423"/>
                      <a:pt x="8412" y="1346"/>
                    </a:cubicBezTo>
                    <a:cubicBezTo>
                      <a:pt x="8506" y="1335"/>
                      <a:pt x="8574" y="1250"/>
                      <a:pt x="8563" y="1156"/>
                    </a:cubicBezTo>
                    <a:cubicBezTo>
                      <a:pt x="8553" y="1069"/>
                      <a:pt x="8480" y="1004"/>
                      <a:pt x="8393" y="1004"/>
                    </a:cubicBezTo>
                    <a:cubicBezTo>
                      <a:pt x="8386" y="1004"/>
                      <a:pt x="8379" y="1004"/>
                      <a:pt x="8372" y="1005"/>
                    </a:cubicBezTo>
                    <a:cubicBezTo>
                      <a:pt x="7716" y="1080"/>
                      <a:pt x="7055" y="1118"/>
                      <a:pt x="6395" y="1118"/>
                    </a:cubicBezTo>
                    <a:cubicBezTo>
                      <a:pt x="4304" y="1118"/>
                      <a:pt x="2212" y="744"/>
                      <a:pt x="253" y="11"/>
                    </a:cubicBezTo>
                    <a:cubicBezTo>
                      <a:pt x="234" y="4"/>
                      <a:pt x="214" y="0"/>
                      <a:pt x="194"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93;p17"/>
              <p:cNvSpPr/>
              <p:nvPr/>
            </p:nvSpPr>
            <p:spPr>
              <a:xfrm>
                <a:off x="3834250" y="4102000"/>
                <a:ext cx="25275" cy="14800"/>
              </a:xfrm>
              <a:custGeom>
                <a:avLst/>
                <a:gdLst/>
                <a:ahLst/>
                <a:cxnLst/>
                <a:rect l="l" t="t" r="r" b="b"/>
                <a:pathLst>
                  <a:path w="1011" h="592" extrusionOk="0">
                    <a:moveTo>
                      <a:pt x="193" y="0"/>
                    </a:moveTo>
                    <a:cubicBezTo>
                      <a:pt x="126" y="0"/>
                      <a:pt x="61" y="41"/>
                      <a:pt x="36" y="106"/>
                    </a:cubicBezTo>
                    <a:cubicBezTo>
                      <a:pt x="0" y="194"/>
                      <a:pt x="41" y="295"/>
                      <a:pt x="129" y="329"/>
                    </a:cubicBezTo>
                    <a:lnTo>
                      <a:pt x="753" y="579"/>
                    </a:lnTo>
                    <a:cubicBezTo>
                      <a:pt x="762" y="585"/>
                      <a:pt x="774" y="587"/>
                      <a:pt x="786" y="589"/>
                    </a:cubicBezTo>
                    <a:cubicBezTo>
                      <a:pt x="795" y="591"/>
                      <a:pt x="805" y="592"/>
                      <a:pt x="814" y="592"/>
                    </a:cubicBezTo>
                    <a:cubicBezTo>
                      <a:pt x="882" y="592"/>
                      <a:pt x="946" y="552"/>
                      <a:pt x="975" y="486"/>
                    </a:cubicBezTo>
                    <a:cubicBezTo>
                      <a:pt x="1010" y="398"/>
                      <a:pt x="967" y="297"/>
                      <a:pt x="881" y="263"/>
                    </a:cubicBezTo>
                    <a:lnTo>
                      <a:pt x="257" y="13"/>
                    </a:lnTo>
                    <a:cubicBezTo>
                      <a:pt x="236" y="4"/>
                      <a:pt x="215" y="0"/>
                      <a:pt x="19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294;p17"/>
            <p:cNvGrpSpPr/>
            <p:nvPr/>
          </p:nvGrpSpPr>
          <p:grpSpPr>
            <a:xfrm>
              <a:off x="147575" y="1038218"/>
              <a:ext cx="468510" cy="314976"/>
              <a:chOff x="4209275" y="4444025"/>
              <a:chExt cx="274625" cy="184650"/>
            </a:xfrm>
          </p:grpSpPr>
          <p:sp>
            <p:nvSpPr>
              <p:cNvPr id="205" name="Google Shape;2295;p17"/>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296;p17"/>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97;p17"/>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98;p17"/>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99;p17"/>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300;p17"/>
            <p:cNvSpPr/>
            <p:nvPr/>
          </p:nvSpPr>
          <p:spPr>
            <a:xfrm rot="5400000">
              <a:off x="1398877" y="498492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301;p17"/>
            <p:cNvSpPr/>
            <p:nvPr/>
          </p:nvSpPr>
          <p:spPr>
            <a:xfrm rot="5400000">
              <a:off x="1384226" y="4804404"/>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302;p17"/>
            <p:cNvSpPr/>
            <p:nvPr/>
          </p:nvSpPr>
          <p:spPr>
            <a:xfrm rot="5400000">
              <a:off x="1268602" y="492675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6" name="Picture 16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67" name="Picture 16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69" name="Title 1">
            <a:extLst>
              <a:ext uri="{FF2B5EF4-FFF2-40B4-BE49-F238E27FC236}">
                <a16:creationId xmlns:a16="http://schemas.microsoft.com/office/drawing/2014/main" id="{6108D78E-8090-455C-81F2-F57D8860EAC5}"/>
              </a:ext>
            </a:extLst>
          </p:cNvPr>
          <p:cNvSpPr txBox="1">
            <a:spLocks/>
          </p:cNvSpPr>
          <p:nvPr userDrawn="1"/>
        </p:nvSpPr>
        <p:spPr>
          <a:xfrm>
            <a:off x="6844877" y="4794656"/>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70"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userDrawn="1">
  <p:cSld name="TITLE_AND_BODY_1_2">
    <p:spTree>
      <p:nvGrpSpPr>
        <p:cNvPr id="1" name="Shape 2306"/>
        <p:cNvGrpSpPr/>
        <p:nvPr/>
      </p:nvGrpSpPr>
      <p:grpSpPr>
        <a:xfrm>
          <a:off x="0" y="0"/>
          <a:ext cx="0" cy="0"/>
          <a:chOff x="0" y="0"/>
          <a:chExt cx="0" cy="0"/>
        </a:xfrm>
      </p:grpSpPr>
      <p:grpSp>
        <p:nvGrpSpPr>
          <p:cNvPr id="2308" name="Google Shape;2308;p18"/>
          <p:cNvGrpSpPr/>
          <p:nvPr/>
        </p:nvGrpSpPr>
        <p:grpSpPr>
          <a:xfrm>
            <a:off x="0" y="3205911"/>
            <a:ext cx="9190566" cy="1992466"/>
            <a:chOff x="0" y="3205922"/>
            <a:chExt cx="9147573" cy="1992466"/>
          </a:xfrm>
        </p:grpSpPr>
        <p:sp>
          <p:nvSpPr>
            <p:cNvPr id="2309" name="Google Shape;2309;p18"/>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8"/>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8"/>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2" name="Google Shape;2312;p18"/>
            <p:cNvGrpSpPr/>
            <p:nvPr/>
          </p:nvGrpSpPr>
          <p:grpSpPr>
            <a:xfrm rot="10800000">
              <a:off x="3494" y="4677586"/>
              <a:ext cx="9144079" cy="520802"/>
              <a:chOff x="1091225" y="2765750"/>
              <a:chExt cx="1774550" cy="224300"/>
            </a:xfrm>
          </p:grpSpPr>
          <p:sp>
            <p:nvSpPr>
              <p:cNvPr id="2313" name="Google Shape;2313;p18"/>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8"/>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8"/>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8"/>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8"/>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8"/>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8"/>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20" name="Google Shape;2320;p18"/>
          <p:cNvGrpSpPr/>
          <p:nvPr/>
        </p:nvGrpSpPr>
        <p:grpSpPr>
          <a:xfrm>
            <a:off x="-910679" y="1730989"/>
            <a:ext cx="1411345" cy="1375832"/>
            <a:chOff x="669550" y="869000"/>
            <a:chExt cx="450075" cy="438750"/>
          </a:xfrm>
        </p:grpSpPr>
        <p:sp>
          <p:nvSpPr>
            <p:cNvPr id="2321" name="Google Shape;2321;p1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6" name="Google Shape;2366;p18"/>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8"/>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1" name="Google Shape;2401;p18"/>
          <p:cNvGrpSpPr/>
          <p:nvPr/>
        </p:nvGrpSpPr>
        <p:grpSpPr>
          <a:xfrm>
            <a:off x="-154721" y="4313403"/>
            <a:ext cx="906069" cy="884990"/>
            <a:chOff x="4061000" y="3528750"/>
            <a:chExt cx="443825" cy="433500"/>
          </a:xfrm>
        </p:grpSpPr>
        <p:sp>
          <p:nvSpPr>
            <p:cNvPr id="2402" name="Google Shape;2402;p18"/>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8"/>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8"/>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8"/>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8"/>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8"/>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8" name="Google Shape;2408;p18"/>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8"/>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8"/>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8"/>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8"/>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8"/>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Picture 7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76" name="Picture 7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78" name="Title 1">
            <a:extLst>
              <a:ext uri="{FF2B5EF4-FFF2-40B4-BE49-F238E27FC236}">
                <a16:creationId xmlns:a16="http://schemas.microsoft.com/office/drawing/2014/main" id="{6108D78E-8090-455C-81F2-F57D8860EAC5}"/>
              </a:ext>
            </a:extLst>
          </p:cNvPr>
          <p:cNvSpPr txBox="1">
            <a:spLocks/>
          </p:cNvSpPr>
          <p:nvPr userDrawn="1"/>
        </p:nvSpPr>
        <p:spPr>
          <a:xfrm>
            <a:off x="6862413" y="4830506"/>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79"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80" name="Title 1">
            <a:extLst>
              <a:ext uri="{FF2B5EF4-FFF2-40B4-BE49-F238E27FC236}">
                <a16:creationId xmlns:a16="http://schemas.microsoft.com/office/drawing/2014/main" id="{0382CA46-F278-E5B8-3758-87D1DD946315}"/>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416"/>
        <p:cNvGrpSpPr/>
        <p:nvPr/>
      </p:nvGrpSpPr>
      <p:grpSpPr>
        <a:xfrm>
          <a:off x="0" y="0"/>
          <a:ext cx="0" cy="0"/>
          <a:chOff x="0" y="0"/>
          <a:chExt cx="0" cy="0"/>
        </a:xfrm>
      </p:grpSpPr>
      <p:grpSp>
        <p:nvGrpSpPr>
          <p:cNvPr id="2417" name="Google Shape;2417;p19"/>
          <p:cNvGrpSpPr/>
          <p:nvPr/>
        </p:nvGrpSpPr>
        <p:grpSpPr>
          <a:xfrm>
            <a:off x="-682987" y="-232773"/>
            <a:ext cx="10448556" cy="6646939"/>
            <a:chOff x="-682987" y="-232773"/>
            <a:chExt cx="10448556" cy="6646939"/>
          </a:xfrm>
        </p:grpSpPr>
        <p:sp>
          <p:nvSpPr>
            <p:cNvPr id="2418" name="Google Shape;2418;p19"/>
            <p:cNvSpPr/>
            <p:nvPr/>
          </p:nvSpPr>
          <p:spPr>
            <a:xfrm rot="-6204589">
              <a:off x="-525679" y="3304374"/>
              <a:ext cx="1294029" cy="104763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9"/>
            <p:cNvSpPr/>
            <p:nvPr/>
          </p:nvSpPr>
          <p:spPr>
            <a:xfrm>
              <a:off x="-210221" y="4485250"/>
              <a:ext cx="9442351" cy="19289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9"/>
            <p:cNvSpPr/>
            <p:nvPr/>
          </p:nvSpPr>
          <p:spPr>
            <a:xfrm rot="10800000" flipH="1">
              <a:off x="5913775" y="1332066"/>
              <a:ext cx="3230222" cy="362977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9"/>
            <p:cNvSpPr/>
            <p:nvPr/>
          </p:nvSpPr>
          <p:spPr>
            <a:xfrm>
              <a:off x="5343871" y="4508308"/>
              <a:ext cx="1055675" cy="586600"/>
            </a:xfrm>
            <a:custGeom>
              <a:avLst/>
              <a:gdLst/>
              <a:ahLst/>
              <a:cxnLst/>
              <a:rect l="l" t="t" r="r" b="b"/>
              <a:pathLst>
                <a:path w="42227" h="23464" extrusionOk="0">
                  <a:moveTo>
                    <a:pt x="10" y="15615"/>
                  </a:moveTo>
                  <a:cubicBezTo>
                    <a:pt x="-71" y="13386"/>
                    <a:pt x="16790" y="12616"/>
                    <a:pt x="22870" y="10022"/>
                  </a:cubicBezTo>
                  <a:cubicBezTo>
                    <a:pt x="28950" y="7428"/>
                    <a:pt x="33368" y="-354"/>
                    <a:pt x="36489" y="51"/>
                  </a:cubicBezTo>
                  <a:cubicBezTo>
                    <a:pt x="39610" y="456"/>
                    <a:pt x="43785" y="8563"/>
                    <a:pt x="41596" y="12454"/>
                  </a:cubicBezTo>
                  <a:cubicBezTo>
                    <a:pt x="39407" y="16345"/>
                    <a:pt x="30288" y="22871"/>
                    <a:pt x="23357" y="23398"/>
                  </a:cubicBezTo>
                  <a:cubicBezTo>
                    <a:pt x="16426" y="23925"/>
                    <a:pt x="91" y="17844"/>
                    <a:pt x="10" y="15615"/>
                  </a:cubicBezTo>
                  <a:close/>
                </a:path>
              </a:pathLst>
            </a:custGeom>
            <a:solidFill>
              <a:schemeClr val="accent2"/>
            </a:solidFill>
            <a:ln>
              <a:noFill/>
            </a:ln>
          </p:spPr>
        </p:sp>
        <p:sp>
          <p:nvSpPr>
            <p:cNvPr id="2422" name="Google Shape;2422;p19"/>
            <p:cNvSpPr/>
            <p:nvPr/>
          </p:nvSpPr>
          <p:spPr>
            <a:xfrm flipH="1">
              <a:off x="-237019" y="4755620"/>
              <a:ext cx="10002588" cy="118489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3" name="Google Shape;2423;p19"/>
            <p:cNvGrpSpPr/>
            <p:nvPr/>
          </p:nvGrpSpPr>
          <p:grpSpPr>
            <a:xfrm>
              <a:off x="6398571" y="449930"/>
              <a:ext cx="2951702" cy="4266396"/>
              <a:chOff x="6398571" y="449930"/>
              <a:chExt cx="2951702" cy="4266396"/>
            </a:xfrm>
          </p:grpSpPr>
          <p:sp>
            <p:nvSpPr>
              <p:cNvPr id="2424" name="Google Shape;2424;p19"/>
              <p:cNvSpPr/>
              <p:nvPr/>
            </p:nvSpPr>
            <p:spPr>
              <a:xfrm>
                <a:off x="7599728" y="4406127"/>
                <a:ext cx="1304400" cy="3102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19"/>
              <p:cNvGrpSpPr/>
              <p:nvPr/>
            </p:nvGrpSpPr>
            <p:grpSpPr>
              <a:xfrm>
                <a:off x="6398571" y="449930"/>
                <a:ext cx="2951702" cy="4207159"/>
                <a:chOff x="3255475" y="2236450"/>
                <a:chExt cx="655075" cy="933700"/>
              </a:xfrm>
            </p:grpSpPr>
            <p:sp>
              <p:nvSpPr>
                <p:cNvPr id="2426" name="Google Shape;2426;p19"/>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9"/>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9"/>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9"/>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9"/>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9"/>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9"/>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9"/>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9"/>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9"/>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9"/>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9"/>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9"/>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9"/>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9"/>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9"/>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9"/>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9"/>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9"/>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9"/>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9"/>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9"/>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9"/>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9"/>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9"/>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9"/>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9"/>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9"/>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9"/>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9"/>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9"/>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9"/>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9"/>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9"/>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9"/>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9"/>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9"/>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9"/>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9"/>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9"/>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9"/>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7" name="Google Shape;2467;p19"/>
            <p:cNvGrpSpPr/>
            <p:nvPr/>
          </p:nvGrpSpPr>
          <p:grpSpPr>
            <a:xfrm>
              <a:off x="4925251" y="-232773"/>
              <a:ext cx="1192699" cy="1162688"/>
              <a:chOff x="669550" y="869000"/>
              <a:chExt cx="450075" cy="438750"/>
            </a:xfrm>
          </p:grpSpPr>
          <p:sp>
            <p:nvSpPr>
              <p:cNvPr id="2468" name="Google Shape;2468;p1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3" name="Google Shape;2513;p19"/>
            <p:cNvSpPr/>
            <p:nvPr/>
          </p:nvSpPr>
          <p:spPr>
            <a:xfrm>
              <a:off x="1561483" y="4741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9"/>
            <p:cNvSpPr/>
            <p:nvPr/>
          </p:nvSpPr>
          <p:spPr>
            <a:xfrm>
              <a:off x="1482279" y="46885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9"/>
            <p:cNvSpPr/>
            <p:nvPr/>
          </p:nvSpPr>
          <p:spPr>
            <a:xfrm>
              <a:off x="139647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6" name="Google Shape;2516;p19"/>
            <p:cNvGrpSpPr/>
            <p:nvPr/>
          </p:nvGrpSpPr>
          <p:grpSpPr>
            <a:xfrm>
              <a:off x="-189732" y="4314515"/>
              <a:ext cx="1294016" cy="1263913"/>
              <a:chOff x="4061000" y="3528750"/>
              <a:chExt cx="443825" cy="433500"/>
            </a:xfrm>
          </p:grpSpPr>
          <p:sp>
            <p:nvSpPr>
              <p:cNvPr id="2517" name="Google Shape;2517;p19"/>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9"/>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9"/>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9"/>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9"/>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9"/>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3" name="Google Shape;2523;p19"/>
            <p:cNvGrpSpPr/>
            <p:nvPr/>
          </p:nvGrpSpPr>
          <p:grpSpPr>
            <a:xfrm rot="-2127833">
              <a:off x="-436364" y="3905995"/>
              <a:ext cx="1294015" cy="1263912"/>
              <a:chOff x="4061000" y="3528750"/>
              <a:chExt cx="443825" cy="433500"/>
            </a:xfrm>
          </p:grpSpPr>
          <p:sp>
            <p:nvSpPr>
              <p:cNvPr id="2524" name="Google Shape;2524;p19"/>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9"/>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9"/>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9"/>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9"/>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9"/>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0" name="Google Shape;2530;p19"/>
            <p:cNvSpPr/>
            <p:nvPr/>
          </p:nvSpPr>
          <p:spPr>
            <a:xfrm>
              <a:off x="3063183" y="4810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9"/>
            <p:cNvSpPr/>
            <p:nvPr/>
          </p:nvSpPr>
          <p:spPr>
            <a:xfrm>
              <a:off x="2372733" y="49618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9"/>
            <p:cNvSpPr/>
            <p:nvPr/>
          </p:nvSpPr>
          <p:spPr>
            <a:xfrm>
              <a:off x="6398583" y="46035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9"/>
            <p:cNvSpPr/>
            <p:nvPr/>
          </p:nvSpPr>
          <p:spPr>
            <a:xfrm>
              <a:off x="8946008" y="33085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9"/>
            <p:cNvSpPr/>
            <p:nvPr/>
          </p:nvSpPr>
          <p:spPr>
            <a:xfrm>
              <a:off x="8714983" y="30004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9"/>
            <p:cNvSpPr/>
            <p:nvPr/>
          </p:nvSpPr>
          <p:spPr>
            <a:xfrm>
              <a:off x="246792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9"/>
            <p:cNvSpPr/>
            <p:nvPr/>
          </p:nvSpPr>
          <p:spPr>
            <a:xfrm>
              <a:off x="3446775" y="49762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9"/>
            <p:cNvSpPr/>
            <p:nvPr/>
          </p:nvSpPr>
          <p:spPr>
            <a:xfrm>
              <a:off x="6329200" y="47554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9"/>
            <p:cNvSpPr/>
            <p:nvPr/>
          </p:nvSpPr>
          <p:spPr>
            <a:xfrm>
              <a:off x="8852300" y="34300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9"/>
            <p:cNvSpPr/>
            <p:nvPr/>
          </p:nvSpPr>
          <p:spPr>
            <a:xfrm>
              <a:off x="8852300" y="2803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9"/>
            <p:cNvSpPr/>
            <p:nvPr/>
          </p:nvSpPr>
          <p:spPr>
            <a:xfrm>
              <a:off x="2161692" y="49620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9"/>
            <p:cNvSpPr/>
            <p:nvPr/>
          </p:nvSpPr>
          <p:spPr>
            <a:xfrm>
              <a:off x="8852300" y="37797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9"/>
            <p:cNvSpPr/>
            <p:nvPr/>
          </p:nvSpPr>
          <p:spPr>
            <a:xfrm>
              <a:off x="3158367" y="49866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9"/>
            <p:cNvSpPr/>
            <p:nvPr/>
          </p:nvSpPr>
          <p:spPr>
            <a:xfrm>
              <a:off x="8745554" y="26155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4" name="Google Shape;2544;p19"/>
          <p:cNvSpPr txBox="1">
            <a:spLocks noGrp="1"/>
          </p:cNvSpPr>
          <p:nvPr>
            <p:ph type="title" hasCustomPrompt="1"/>
          </p:nvPr>
        </p:nvSpPr>
        <p:spPr>
          <a:xfrm>
            <a:off x="780924" y="600425"/>
            <a:ext cx="1491300" cy="1545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6000"/>
              <a:buNone/>
              <a:defRPr sz="8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45" name="Google Shape;2545;p19"/>
          <p:cNvSpPr txBox="1">
            <a:spLocks noGrp="1"/>
          </p:cNvSpPr>
          <p:nvPr>
            <p:ph type="subTitle" idx="1"/>
          </p:nvPr>
        </p:nvSpPr>
        <p:spPr>
          <a:xfrm rot="237">
            <a:off x="780925" y="3662963"/>
            <a:ext cx="4360200" cy="458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46" name="Google Shape;2546;p19"/>
          <p:cNvSpPr txBox="1">
            <a:spLocks noGrp="1"/>
          </p:cNvSpPr>
          <p:nvPr>
            <p:ph type="title" idx="2"/>
          </p:nvPr>
        </p:nvSpPr>
        <p:spPr>
          <a:xfrm>
            <a:off x="780700" y="2321150"/>
            <a:ext cx="5636100" cy="1263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32" name="Picture 13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33" name="Picture 13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35" name="Title 1">
            <a:extLst>
              <a:ext uri="{FF2B5EF4-FFF2-40B4-BE49-F238E27FC236}">
                <a16:creationId xmlns:a16="http://schemas.microsoft.com/office/drawing/2014/main" id="{6108D78E-8090-455C-81F2-F57D8860EAC5}"/>
              </a:ext>
            </a:extLst>
          </p:cNvPr>
          <p:cNvSpPr txBox="1">
            <a:spLocks/>
          </p:cNvSpPr>
          <p:nvPr userDrawn="1"/>
        </p:nvSpPr>
        <p:spPr>
          <a:xfrm>
            <a:off x="6845864" y="4907431"/>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36"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37" name="Title 1">
            <a:extLst>
              <a:ext uri="{FF2B5EF4-FFF2-40B4-BE49-F238E27FC236}">
                <a16:creationId xmlns:a16="http://schemas.microsoft.com/office/drawing/2014/main" id="{059E107D-18F4-71A4-460A-38112E5A24D6}"/>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2547"/>
        <p:cNvGrpSpPr/>
        <p:nvPr/>
      </p:nvGrpSpPr>
      <p:grpSpPr>
        <a:xfrm>
          <a:off x="0" y="0"/>
          <a:ext cx="0" cy="0"/>
          <a:chOff x="0" y="0"/>
          <a:chExt cx="0" cy="0"/>
        </a:xfrm>
      </p:grpSpPr>
      <p:grpSp>
        <p:nvGrpSpPr>
          <p:cNvPr id="2548" name="Google Shape;2548;p20"/>
          <p:cNvGrpSpPr/>
          <p:nvPr/>
        </p:nvGrpSpPr>
        <p:grpSpPr>
          <a:xfrm>
            <a:off x="-576949" y="-460348"/>
            <a:ext cx="10222983" cy="6474142"/>
            <a:chOff x="-576949" y="-460348"/>
            <a:chExt cx="10222983" cy="6474142"/>
          </a:xfrm>
        </p:grpSpPr>
        <p:grpSp>
          <p:nvGrpSpPr>
            <p:cNvPr id="2549" name="Google Shape;2549;p20"/>
            <p:cNvGrpSpPr/>
            <p:nvPr/>
          </p:nvGrpSpPr>
          <p:grpSpPr>
            <a:xfrm>
              <a:off x="28" y="3044386"/>
              <a:ext cx="9144030" cy="1450350"/>
              <a:chOff x="1091225" y="2765750"/>
              <a:chExt cx="1774575" cy="471000"/>
            </a:xfrm>
          </p:grpSpPr>
          <p:sp>
            <p:nvSpPr>
              <p:cNvPr id="2550" name="Google Shape;2550;p20"/>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0"/>
              <p:cNvSpPr/>
              <p:nvPr/>
            </p:nvSpPr>
            <p:spPr>
              <a:xfrm>
                <a:off x="1091275" y="2905000"/>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0"/>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0"/>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0"/>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0"/>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0"/>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0"/>
              <p:cNvSpPr/>
              <p:nvPr/>
            </p:nvSpPr>
            <p:spPr>
              <a:xfrm>
                <a:off x="2248525" y="2958325"/>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8" name="Google Shape;2558;p20"/>
            <p:cNvSpPr/>
            <p:nvPr/>
          </p:nvSpPr>
          <p:spPr>
            <a:xfrm>
              <a:off x="-94375" y="3711225"/>
              <a:ext cx="9335589" cy="1481162"/>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0"/>
            <p:cNvSpPr/>
            <p:nvPr/>
          </p:nvSpPr>
          <p:spPr>
            <a:xfrm>
              <a:off x="-464575" y="4205599"/>
              <a:ext cx="9920747" cy="101718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0" name="Google Shape;2560;p20"/>
            <p:cNvGrpSpPr/>
            <p:nvPr/>
          </p:nvGrpSpPr>
          <p:grpSpPr>
            <a:xfrm>
              <a:off x="-576949" y="1144452"/>
              <a:ext cx="1192699" cy="1162688"/>
              <a:chOff x="669550" y="869000"/>
              <a:chExt cx="450075" cy="438750"/>
            </a:xfrm>
          </p:grpSpPr>
          <p:sp>
            <p:nvSpPr>
              <p:cNvPr id="2561" name="Google Shape;2561;p20"/>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0"/>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0"/>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0"/>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0"/>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0"/>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0"/>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0"/>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0"/>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0"/>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0"/>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0"/>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0"/>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0"/>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0"/>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0"/>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0"/>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0"/>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0"/>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0"/>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0"/>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0"/>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0"/>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0"/>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0"/>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0"/>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0"/>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0"/>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0"/>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0"/>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0"/>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0"/>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0"/>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0"/>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0"/>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0"/>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0"/>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0"/>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0"/>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0"/>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0"/>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0"/>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0"/>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0"/>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0"/>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6" name="Google Shape;2606;p20"/>
            <p:cNvGrpSpPr/>
            <p:nvPr/>
          </p:nvGrpSpPr>
          <p:grpSpPr>
            <a:xfrm>
              <a:off x="582976" y="3852335"/>
              <a:ext cx="2337194" cy="2161460"/>
              <a:chOff x="549400" y="3267150"/>
              <a:chExt cx="522675" cy="483375"/>
            </a:xfrm>
          </p:grpSpPr>
          <p:sp>
            <p:nvSpPr>
              <p:cNvPr id="2607" name="Google Shape;2607;p20"/>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0"/>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0"/>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0"/>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0"/>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0"/>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0"/>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0"/>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0"/>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0"/>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0"/>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0"/>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0"/>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0"/>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0"/>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0"/>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0"/>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0"/>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0"/>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0"/>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0"/>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0"/>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0"/>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0"/>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0"/>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0"/>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0"/>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0"/>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0"/>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0"/>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0"/>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0"/>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9" name="Google Shape;2639;p20"/>
            <p:cNvGrpSpPr/>
            <p:nvPr/>
          </p:nvGrpSpPr>
          <p:grpSpPr>
            <a:xfrm>
              <a:off x="6863133" y="3281354"/>
              <a:ext cx="2782900" cy="2573853"/>
              <a:chOff x="3111925" y="3249325"/>
              <a:chExt cx="622350" cy="575600"/>
            </a:xfrm>
          </p:grpSpPr>
          <p:sp>
            <p:nvSpPr>
              <p:cNvPr id="2640" name="Google Shape;2640;p20"/>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0"/>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0"/>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0"/>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0"/>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0"/>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0"/>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0"/>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0"/>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0"/>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0"/>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0"/>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0"/>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0"/>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0"/>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0"/>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0"/>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0"/>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0"/>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0"/>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0"/>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0"/>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0"/>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0"/>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0"/>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0"/>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0"/>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0"/>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0"/>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0"/>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0"/>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0"/>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2" name="Google Shape;2672;p20"/>
            <p:cNvGrpSpPr/>
            <p:nvPr/>
          </p:nvGrpSpPr>
          <p:grpSpPr>
            <a:xfrm>
              <a:off x="6506001" y="-460348"/>
              <a:ext cx="1192699" cy="1162688"/>
              <a:chOff x="669550" y="869000"/>
              <a:chExt cx="450075" cy="438750"/>
            </a:xfrm>
          </p:grpSpPr>
          <p:sp>
            <p:nvSpPr>
              <p:cNvPr id="2673" name="Google Shape;2673;p20"/>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0"/>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0"/>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0"/>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0"/>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0"/>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0"/>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0"/>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0"/>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0"/>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0"/>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0"/>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0"/>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0"/>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0"/>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0"/>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0"/>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0"/>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0"/>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0"/>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0"/>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0"/>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0"/>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0"/>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0"/>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0"/>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0"/>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0"/>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0"/>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0"/>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0"/>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0"/>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0"/>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0"/>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0"/>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0"/>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0"/>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0"/>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0"/>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0"/>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0"/>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0"/>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0"/>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0"/>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0"/>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8" name="Google Shape;2718;p20"/>
            <p:cNvSpPr/>
            <p:nvPr/>
          </p:nvSpPr>
          <p:spPr>
            <a:xfrm>
              <a:off x="8471400" y="964750"/>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0"/>
            <p:cNvSpPr/>
            <p:nvPr/>
          </p:nvSpPr>
          <p:spPr>
            <a:xfrm>
              <a:off x="366675" y="70233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0"/>
            <p:cNvSpPr/>
            <p:nvPr/>
          </p:nvSpPr>
          <p:spPr>
            <a:xfrm>
              <a:off x="8663225" y="1751838"/>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0"/>
            <p:cNvSpPr/>
            <p:nvPr/>
          </p:nvSpPr>
          <p:spPr>
            <a:xfrm>
              <a:off x="355763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0"/>
            <p:cNvSpPr/>
            <p:nvPr/>
          </p:nvSpPr>
          <p:spPr>
            <a:xfrm>
              <a:off x="3478429" y="40209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0"/>
            <p:cNvSpPr/>
            <p:nvPr/>
          </p:nvSpPr>
          <p:spPr>
            <a:xfrm>
              <a:off x="3392625" y="4157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0"/>
            <p:cNvSpPr/>
            <p:nvPr/>
          </p:nvSpPr>
          <p:spPr>
            <a:xfrm>
              <a:off x="5375958" y="4358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0"/>
            <p:cNvSpPr/>
            <p:nvPr/>
          </p:nvSpPr>
          <p:spPr>
            <a:xfrm>
              <a:off x="5497329" y="42584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0"/>
            <p:cNvSpPr/>
            <p:nvPr/>
          </p:nvSpPr>
          <p:spPr>
            <a:xfrm>
              <a:off x="532950" y="39586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0"/>
            <p:cNvSpPr/>
            <p:nvPr/>
          </p:nvSpPr>
          <p:spPr>
            <a:xfrm>
              <a:off x="36668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0"/>
            <p:cNvSpPr/>
            <p:nvPr/>
          </p:nvSpPr>
          <p:spPr>
            <a:xfrm>
              <a:off x="1553704" y="39586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0"/>
            <p:cNvSpPr/>
            <p:nvPr/>
          </p:nvSpPr>
          <p:spPr>
            <a:xfrm>
              <a:off x="1587725" y="38523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0" name="Google Shape;2730;p20"/>
          <p:cNvSpPr txBox="1">
            <a:spLocks noGrp="1"/>
          </p:cNvSpPr>
          <p:nvPr>
            <p:ph type="title" hasCustomPrompt="1"/>
          </p:nvPr>
        </p:nvSpPr>
        <p:spPr>
          <a:xfrm>
            <a:off x="6093675" y="1144462"/>
            <a:ext cx="1652700" cy="1545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8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31" name="Google Shape;2731;p20"/>
          <p:cNvSpPr txBox="1">
            <a:spLocks noGrp="1"/>
          </p:cNvSpPr>
          <p:nvPr>
            <p:ph type="subTitle" idx="1"/>
          </p:nvPr>
        </p:nvSpPr>
        <p:spPr>
          <a:xfrm rot="237">
            <a:off x="1282387" y="2215764"/>
            <a:ext cx="4360200" cy="4581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32" name="Google Shape;2732;p20"/>
          <p:cNvSpPr txBox="1">
            <a:spLocks noGrp="1"/>
          </p:cNvSpPr>
          <p:nvPr>
            <p:ph type="title" idx="2"/>
          </p:nvPr>
        </p:nvSpPr>
        <p:spPr>
          <a:xfrm>
            <a:off x="1282163" y="873951"/>
            <a:ext cx="4360200" cy="126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87" name="Picture 18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88" name="Picture 18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89" name="Title 1">
            <a:extLst>
              <a:ext uri="{FF2B5EF4-FFF2-40B4-BE49-F238E27FC236}">
                <a16:creationId xmlns:a16="http://schemas.microsoft.com/office/drawing/2014/main" id="{134C9EFF-C59B-47AD-BC67-24488957F3EB}"/>
              </a:ext>
            </a:extLst>
          </p:cNvPr>
          <p:cNvSpPr txBox="1">
            <a:spLocks/>
          </p:cNvSpPr>
          <p:nvPr userDrawn="1"/>
        </p:nvSpPr>
        <p:spPr>
          <a:xfrm>
            <a:off x="8013797" y="-2653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190" name="Title 1">
            <a:extLst>
              <a:ext uri="{FF2B5EF4-FFF2-40B4-BE49-F238E27FC236}">
                <a16:creationId xmlns:a16="http://schemas.microsoft.com/office/drawing/2014/main" id="{6108D78E-8090-455C-81F2-F57D8860EAC5}"/>
              </a:ext>
            </a:extLst>
          </p:cNvPr>
          <p:cNvSpPr txBox="1">
            <a:spLocks/>
          </p:cNvSpPr>
          <p:nvPr userDrawn="1"/>
        </p:nvSpPr>
        <p:spPr>
          <a:xfrm>
            <a:off x="6856344" y="4766285"/>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91"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3">
  <p:cSld name="SECTION_HEADER_1_1_1">
    <p:spTree>
      <p:nvGrpSpPr>
        <p:cNvPr id="1" name="Shape 2733"/>
        <p:cNvGrpSpPr/>
        <p:nvPr/>
      </p:nvGrpSpPr>
      <p:grpSpPr>
        <a:xfrm>
          <a:off x="0" y="0"/>
          <a:ext cx="0" cy="0"/>
          <a:chOff x="0" y="0"/>
          <a:chExt cx="0" cy="0"/>
        </a:xfrm>
      </p:grpSpPr>
      <p:sp>
        <p:nvSpPr>
          <p:cNvPr id="2734" name="Google Shape;2734;p21"/>
          <p:cNvSpPr txBox="1">
            <a:spLocks noGrp="1"/>
          </p:cNvSpPr>
          <p:nvPr>
            <p:ph type="title" hasCustomPrompt="1"/>
          </p:nvPr>
        </p:nvSpPr>
        <p:spPr>
          <a:xfrm>
            <a:off x="6847599" y="1139250"/>
            <a:ext cx="1482600" cy="15450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6000"/>
              <a:buNone/>
              <a:defRPr sz="8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35" name="Google Shape;2735;p21"/>
          <p:cNvSpPr txBox="1">
            <a:spLocks noGrp="1"/>
          </p:cNvSpPr>
          <p:nvPr>
            <p:ph type="subTitle" idx="1"/>
          </p:nvPr>
        </p:nvSpPr>
        <p:spPr>
          <a:xfrm rot="256">
            <a:off x="4304708" y="4050673"/>
            <a:ext cx="4025700" cy="4581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36" name="Google Shape;2736;p21"/>
          <p:cNvSpPr txBox="1">
            <a:spLocks noGrp="1"/>
          </p:cNvSpPr>
          <p:nvPr>
            <p:ph type="title" idx="2"/>
          </p:nvPr>
        </p:nvSpPr>
        <p:spPr>
          <a:xfrm>
            <a:off x="4304500" y="2733825"/>
            <a:ext cx="4025700" cy="126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2737" name="Google Shape;2737;p21"/>
          <p:cNvGrpSpPr/>
          <p:nvPr/>
        </p:nvGrpSpPr>
        <p:grpSpPr>
          <a:xfrm>
            <a:off x="-345702" y="-442698"/>
            <a:ext cx="9588646" cy="5987814"/>
            <a:chOff x="-345702" y="-442698"/>
            <a:chExt cx="9588646" cy="5987814"/>
          </a:xfrm>
        </p:grpSpPr>
        <p:sp>
          <p:nvSpPr>
            <p:cNvPr id="2738" name="Google Shape;2738;p21"/>
            <p:cNvSpPr/>
            <p:nvPr/>
          </p:nvSpPr>
          <p:spPr>
            <a:xfrm>
              <a:off x="3209813" y="4685900"/>
              <a:ext cx="6033131" cy="8592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1"/>
            <p:cNvSpPr/>
            <p:nvPr/>
          </p:nvSpPr>
          <p:spPr>
            <a:xfrm rot="-5400000" flipH="1">
              <a:off x="200846" y="1694428"/>
              <a:ext cx="3248207" cy="364990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1"/>
            <p:cNvSpPr/>
            <p:nvPr/>
          </p:nvSpPr>
          <p:spPr>
            <a:xfrm>
              <a:off x="8540250" y="2985350"/>
              <a:ext cx="513048" cy="280587"/>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1"/>
            <p:cNvSpPr/>
            <p:nvPr/>
          </p:nvSpPr>
          <p:spPr>
            <a:xfrm>
              <a:off x="4278290" y="1416721"/>
              <a:ext cx="362713" cy="19837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1"/>
            <p:cNvSpPr/>
            <p:nvPr/>
          </p:nvSpPr>
          <p:spPr>
            <a:xfrm>
              <a:off x="4906626" y="632457"/>
              <a:ext cx="511538" cy="279749"/>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3" name="Google Shape;2743;p21"/>
            <p:cNvGrpSpPr/>
            <p:nvPr/>
          </p:nvGrpSpPr>
          <p:grpSpPr>
            <a:xfrm>
              <a:off x="-345702" y="2911806"/>
              <a:ext cx="1004243" cy="980880"/>
              <a:chOff x="4061000" y="3528750"/>
              <a:chExt cx="443825" cy="433500"/>
            </a:xfrm>
          </p:grpSpPr>
          <p:sp>
            <p:nvSpPr>
              <p:cNvPr id="2744" name="Google Shape;2744;p21"/>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1"/>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1"/>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1"/>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1"/>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1"/>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0" name="Google Shape;2750;p21"/>
            <p:cNvSpPr/>
            <p:nvPr/>
          </p:nvSpPr>
          <p:spPr>
            <a:xfrm>
              <a:off x="388474" y="4158649"/>
              <a:ext cx="1447500" cy="725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1" name="Google Shape;2751;p21"/>
            <p:cNvGrpSpPr/>
            <p:nvPr/>
          </p:nvGrpSpPr>
          <p:grpSpPr>
            <a:xfrm>
              <a:off x="208499" y="148071"/>
              <a:ext cx="3111073" cy="4578014"/>
              <a:chOff x="273025" y="2350275"/>
              <a:chExt cx="645250" cy="949500"/>
            </a:xfrm>
          </p:grpSpPr>
          <p:sp>
            <p:nvSpPr>
              <p:cNvPr id="2752" name="Google Shape;2752;p21"/>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1"/>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1"/>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1"/>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1"/>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1"/>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1"/>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1"/>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1"/>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1"/>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1"/>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1"/>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1"/>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1"/>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1"/>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1"/>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1"/>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1"/>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1"/>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1"/>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1"/>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1"/>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1"/>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1"/>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1"/>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1"/>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1"/>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1"/>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1"/>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1"/>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1"/>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1"/>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1"/>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1"/>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1"/>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1"/>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1"/>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1"/>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1"/>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1"/>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1"/>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3" name="Google Shape;2793;p21"/>
            <p:cNvGrpSpPr/>
            <p:nvPr/>
          </p:nvGrpSpPr>
          <p:grpSpPr>
            <a:xfrm>
              <a:off x="5466351" y="-442698"/>
              <a:ext cx="1192699" cy="1162688"/>
              <a:chOff x="669550" y="869000"/>
              <a:chExt cx="450075" cy="438750"/>
            </a:xfrm>
          </p:grpSpPr>
          <p:sp>
            <p:nvSpPr>
              <p:cNvPr id="2794" name="Google Shape;2794;p2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9" name="Google Shape;2839;p21"/>
            <p:cNvSpPr/>
            <p:nvPr/>
          </p:nvSpPr>
          <p:spPr>
            <a:xfrm>
              <a:off x="3034783" y="4778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1"/>
            <p:cNvSpPr/>
            <p:nvPr/>
          </p:nvSpPr>
          <p:spPr>
            <a:xfrm>
              <a:off x="2955579" y="4726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1"/>
            <p:cNvSpPr/>
            <p:nvPr/>
          </p:nvSpPr>
          <p:spPr>
            <a:xfrm>
              <a:off x="2869775" y="4862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2" name="Google Shape;2842;p21"/>
            <p:cNvGrpSpPr/>
            <p:nvPr/>
          </p:nvGrpSpPr>
          <p:grpSpPr>
            <a:xfrm>
              <a:off x="-187849" y="-442698"/>
              <a:ext cx="1192699" cy="1162688"/>
              <a:chOff x="669550" y="869000"/>
              <a:chExt cx="450075" cy="438750"/>
            </a:xfrm>
          </p:grpSpPr>
          <p:sp>
            <p:nvSpPr>
              <p:cNvPr id="2843" name="Google Shape;2843;p2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8" name="Google Shape;2888;p21"/>
            <p:cNvSpPr/>
            <p:nvPr/>
          </p:nvSpPr>
          <p:spPr>
            <a:xfrm>
              <a:off x="293283" y="40502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1"/>
            <p:cNvSpPr/>
            <p:nvPr/>
          </p:nvSpPr>
          <p:spPr>
            <a:xfrm>
              <a:off x="214079" y="39977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1"/>
            <p:cNvSpPr/>
            <p:nvPr/>
          </p:nvSpPr>
          <p:spPr>
            <a:xfrm>
              <a:off x="128275" y="41344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1"/>
            <p:cNvSpPr/>
            <p:nvPr/>
          </p:nvSpPr>
          <p:spPr>
            <a:xfrm rot="5738169">
              <a:off x="228388" y="2559216"/>
              <a:ext cx="95191"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1"/>
            <p:cNvSpPr/>
            <p:nvPr/>
          </p:nvSpPr>
          <p:spPr>
            <a:xfrm rot="5738169">
              <a:off x="346670" y="2482338"/>
              <a:ext cx="34028" cy="27279"/>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1"/>
            <p:cNvSpPr/>
            <p:nvPr/>
          </p:nvSpPr>
          <p:spPr>
            <a:xfrm rot="5738169">
              <a:off x="199998" y="238012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2" name="Picture 16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63" name="Picture 16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65" name="Title 1">
            <a:extLst>
              <a:ext uri="{FF2B5EF4-FFF2-40B4-BE49-F238E27FC236}">
                <a16:creationId xmlns:a16="http://schemas.microsoft.com/office/drawing/2014/main" id="{6108D78E-8090-455C-81F2-F57D8860EAC5}"/>
              </a:ext>
            </a:extLst>
          </p:cNvPr>
          <p:cNvSpPr txBox="1">
            <a:spLocks/>
          </p:cNvSpPr>
          <p:nvPr userDrawn="1"/>
        </p:nvSpPr>
        <p:spPr>
          <a:xfrm>
            <a:off x="6920673" y="4871616"/>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66"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67" name="Title 1">
            <a:extLst>
              <a:ext uri="{FF2B5EF4-FFF2-40B4-BE49-F238E27FC236}">
                <a16:creationId xmlns:a16="http://schemas.microsoft.com/office/drawing/2014/main" id="{96FE7CF7-DC22-FAF6-DA4E-A0B9D68195F1}"/>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894"/>
        <p:cNvGrpSpPr/>
        <p:nvPr/>
      </p:nvGrpSpPr>
      <p:grpSpPr>
        <a:xfrm>
          <a:off x="0" y="0"/>
          <a:ext cx="0" cy="0"/>
          <a:chOff x="0" y="0"/>
          <a:chExt cx="0" cy="0"/>
        </a:xfrm>
      </p:grpSpPr>
      <p:sp>
        <p:nvSpPr>
          <p:cNvPr id="2895" name="Google Shape;2895;p22"/>
          <p:cNvSpPr/>
          <p:nvPr/>
        </p:nvSpPr>
        <p:spPr>
          <a:xfrm>
            <a:off x="8270132" y="1518681"/>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6" name="Google Shape;2896;p22"/>
          <p:cNvGrpSpPr/>
          <p:nvPr/>
        </p:nvGrpSpPr>
        <p:grpSpPr>
          <a:xfrm>
            <a:off x="0" y="3205911"/>
            <a:ext cx="9190566" cy="1992466"/>
            <a:chOff x="0" y="3205922"/>
            <a:chExt cx="9147573" cy="1992466"/>
          </a:xfrm>
        </p:grpSpPr>
        <p:sp>
          <p:nvSpPr>
            <p:cNvPr id="2897" name="Google Shape;2897;p22"/>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2"/>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2"/>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0" name="Google Shape;2900;p22"/>
            <p:cNvGrpSpPr/>
            <p:nvPr/>
          </p:nvGrpSpPr>
          <p:grpSpPr>
            <a:xfrm rot="10800000">
              <a:off x="3494" y="4677586"/>
              <a:ext cx="9144079" cy="520802"/>
              <a:chOff x="1091225" y="2765750"/>
              <a:chExt cx="1774550" cy="224300"/>
            </a:xfrm>
          </p:grpSpPr>
          <p:sp>
            <p:nvSpPr>
              <p:cNvPr id="2901" name="Google Shape;2901;p22"/>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2"/>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2"/>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2"/>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2"/>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2"/>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2"/>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08" name="Google Shape;2908;p22"/>
          <p:cNvGrpSpPr/>
          <p:nvPr/>
        </p:nvGrpSpPr>
        <p:grpSpPr>
          <a:xfrm>
            <a:off x="-910679" y="1730989"/>
            <a:ext cx="1411345" cy="1375832"/>
            <a:chOff x="669550" y="869000"/>
            <a:chExt cx="450075" cy="438750"/>
          </a:xfrm>
        </p:grpSpPr>
        <p:sp>
          <p:nvSpPr>
            <p:cNvPr id="2909" name="Google Shape;2909;p22"/>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2"/>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2"/>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2"/>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2"/>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2"/>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2"/>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2"/>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2"/>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2"/>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2"/>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2"/>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2"/>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2"/>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2"/>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2"/>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2"/>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2"/>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2"/>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2"/>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2"/>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2"/>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2"/>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2"/>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2"/>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2"/>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2"/>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2"/>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2"/>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2"/>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2"/>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2"/>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2"/>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2"/>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2"/>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2"/>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2"/>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2"/>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2"/>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2"/>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2"/>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2"/>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2"/>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2"/>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2"/>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4" name="Google Shape;2954;p22"/>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2"/>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6" name="Google Shape;2956;p22"/>
          <p:cNvGrpSpPr/>
          <p:nvPr/>
        </p:nvGrpSpPr>
        <p:grpSpPr>
          <a:xfrm>
            <a:off x="8345186" y="3892500"/>
            <a:ext cx="1943253" cy="1797188"/>
            <a:chOff x="549400" y="3267150"/>
            <a:chExt cx="522675" cy="483375"/>
          </a:xfrm>
        </p:grpSpPr>
        <p:sp>
          <p:nvSpPr>
            <p:cNvPr id="2957" name="Google Shape;2957;p22"/>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2"/>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2"/>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2"/>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2"/>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2"/>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2"/>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2"/>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2"/>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2"/>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2"/>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2"/>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2"/>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2"/>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2"/>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2"/>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2"/>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2"/>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2"/>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2"/>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2"/>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2"/>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2"/>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2"/>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2"/>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2"/>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2"/>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2"/>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2"/>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2"/>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2"/>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2"/>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9" name="Google Shape;2989;p22"/>
          <p:cNvGrpSpPr/>
          <p:nvPr/>
        </p:nvGrpSpPr>
        <p:grpSpPr>
          <a:xfrm>
            <a:off x="-154721" y="4313403"/>
            <a:ext cx="906069" cy="884990"/>
            <a:chOff x="4061000" y="3528750"/>
            <a:chExt cx="443825" cy="433500"/>
          </a:xfrm>
        </p:grpSpPr>
        <p:sp>
          <p:nvSpPr>
            <p:cNvPr id="2990" name="Google Shape;2990;p22"/>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2"/>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2"/>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2"/>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2"/>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2"/>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6" name="Google Shape;2996;p22"/>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2"/>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2"/>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2"/>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2"/>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2"/>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2"/>
          <p:cNvSpPr txBox="1">
            <a:spLocks noGrp="1"/>
          </p:cNvSpPr>
          <p:nvPr>
            <p:ph type="title"/>
          </p:nvPr>
        </p:nvSpPr>
        <p:spPr>
          <a:xfrm>
            <a:off x="720000" y="2292066"/>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03" name="Google Shape;3003;p22"/>
          <p:cNvSpPr txBox="1">
            <a:spLocks noGrp="1"/>
          </p:cNvSpPr>
          <p:nvPr>
            <p:ph type="subTitle" idx="1"/>
          </p:nvPr>
        </p:nvSpPr>
        <p:spPr>
          <a:xfrm>
            <a:off x="720000" y="2586073"/>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04" name="Google Shape;3004;p22"/>
          <p:cNvSpPr txBox="1">
            <a:spLocks noGrp="1"/>
          </p:cNvSpPr>
          <p:nvPr>
            <p:ph type="title" idx="2"/>
          </p:nvPr>
        </p:nvSpPr>
        <p:spPr>
          <a:xfrm>
            <a:off x="3419271" y="2292066"/>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05" name="Google Shape;3005;p22"/>
          <p:cNvSpPr txBox="1">
            <a:spLocks noGrp="1"/>
          </p:cNvSpPr>
          <p:nvPr>
            <p:ph type="subTitle" idx="3"/>
          </p:nvPr>
        </p:nvSpPr>
        <p:spPr>
          <a:xfrm>
            <a:off x="3419271" y="2586073"/>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06" name="Google Shape;3006;p22"/>
          <p:cNvSpPr txBox="1">
            <a:spLocks noGrp="1"/>
          </p:cNvSpPr>
          <p:nvPr>
            <p:ph type="title" idx="4"/>
          </p:nvPr>
        </p:nvSpPr>
        <p:spPr>
          <a:xfrm>
            <a:off x="720000" y="3788650"/>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07" name="Google Shape;3007;p22"/>
          <p:cNvSpPr txBox="1">
            <a:spLocks noGrp="1"/>
          </p:cNvSpPr>
          <p:nvPr>
            <p:ph type="subTitle" idx="5"/>
          </p:nvPr>
        </p:nvSpPr>
        <p:spPr>
          <a:xfrm>
            <a:off x="720000" y="4082700"/>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08" name="Google Shape;3008;p22"/>
          <p:cNvSpPr txBox="1">
            <a:spLocks noGrp="1"/>
          </p:cNvSpPr>
          <p:nvPr>
            <p:ph type="title" idx="6"/>
          </p:nvPr>
        </p:nvSpPr>
        <p:spPr>
          <a:xfrm>
            <a:off x="3419271" y="3788650"/>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09" name="Google Shape;3009;p22"/>
          <p:cNvSpPr txBox="1">
            <a:spLocks noGrp="1"/>
          </p:cNvSpPr>
          <p:nvPr>
            <p:ph type="subTitle" idx="7"/>
          </p:nvPr>
        </p:nvSpPr>
        <p:spPr>
          <a:xfrm>
            <a:off x="3419271" y="4082700"/>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10" name="Google Shape;3010;p22"/>
          <p:cNvSpPr txBox="1">
            <a:spLocks noGrp="1"/>
          </p:cNvSpPr>
          <p:nvPr>
            <p:ph type="title" idx="8"/>
          </p:nvPr>
        </p:nvSpPr>
        <p:spPr>
          <a:xfrm>
            <a:off x="6118549" y="2292066"/>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11" name="Google Shape;3011;p22"/>
          <p:cNvSpPr txBox="1">
            <a:spLocks noGrp="1"/>
          </p:cNvSpPr>
          <p:nvPr>
            <p:ph type="subTitle" idx="9"/>
          </p:nvPr>
        </p:nvSpPr>
        <p:spPr>
          <a:xfrm>
            <a:off x="6118550" y="2586073"/>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12" name="Google Shape;3012;p22"/>
          <p:cNvSpPr txBox="1">
            <a:spLocks noGrp="1"/>
          </p:cNvSpPr>
          <p:nvPr>
            <p:ph type="title" idx="13"/>
          </p:nvPr>
        </p:nvSpPr>
        <p:spPr>
          <a:xfrm>
            <a:off x="6118549" y="3788650"/>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13" name="Google Shape;3013;p22"/>
          <p:cNvSpPr txBox="1">
            <a:spLocks noGrp="1"/>
          </p:cNvSpPr>
          <p:nvPr>
            <p:ph type="subTitle" idx="14"/>
          </p:nvPr>
        </p:nvSpPr>
        <p:spPr>
          <a:xfrm>
            <a:off x="6118550" y="4082700"/>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14" name="Google Shape;3014;p22"/>
          <p:cNvSpPr txBox="1">
            <a:spLocks noGrp="1"/>
          </p:cNvSpPr>
          <p:nvPr>
            <p:ph type="title" idx="15"/>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15" name="Google Shape;3015;p22"/>
          <p:cNvSpPr txBox="1">
            <a:spLocks noGrp="1"/>
          </p:cNvSpPr>
          <p:nvPr>
            <p:ph type="subTitle" idx="16"/>
          </p:nvPr>
        </p:nvSpPr>
        <p:spPr>
          <a:xfrm>
            <a:off x="720000" y="1234050"/>
            <a:ext cx="7704000" cy="4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23" name="Picture 12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24" name="Picture 12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26" name="Title 1">
            <a:extLst>
              <a:ext uri="{FF2B5EF4-FFF2-40B4-BE49-F238E27FC236}">
                <a16:creationId xmlns:a16="http://schemas.microsoft.com/office/drawing/2014/main" id="{6108D78E-8090-455C-81F2-F57D8860EAC5}"/>
              </a:ext>
            </a:extLst>
          </p:cNvPr>
          <p:cNvSpPr txBox="1">
            <a:spLocks/>
          </p:cNvSpPr>
          <p:nvPr userDrawn="1"/>
        </p:nvSpPr>
        <p:spPr>
          <a:xfrm>
            <a:off x="6846600" y="4724467"/>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27"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28" name="Title 1">
            <a:extLst>
              <a:ext uri="{FF2B5EF4-FFF2-40B4-BE49-F238E27FC236}">
                <a16:creationId xmlns:a16="http://schemas.microsoft.com/office/drawing/2014/main" id="{00399E8F-52BB-1B24-FD0E-35B0E64C793B}"/>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userDrawn="1">
  <p:cSld name="BLANK_1_1_1_1_1_1_2">
    <p:spTree>
      <p:nvGrpSpPr>
        <p:cNvPr id="1" name="Shape 3016"/>
        <p:cNvGrpSpPr/>
        <p:nvPr/>
      </p:nvGrpSpPr>
      <p:grpSpPr>
        <a:xfrm>
          <a:off x="0" y="0"/>
          <a:ext cx="0" cy="0"/>
          <a:chOff x="0" y="0"/>
          <a:chExt cx="0" cy="0"/>
        </a:xfrm>
      </p:grpSpPr>
      <p:sp>
        <p:nvSpPr>
          <p:cNvPr id="3017" name="Google Shape;3017;p23"/>
          <p:cNvSpPr/>
          <p:nvPr/>
        </p:nvSpPr>
        <p:spPr>
          <a:xfrm flipH="1">
            <a:off x="-175920" y="4552825"/>
            <a:ext cx="9495912" cy="1816934"/>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3"/>
          <p:cNvSpPr/>
          <p:nvPr/>
        </p:nvSpPr>
        <p:spPr>
          <a:xfrm flipH="1">
            <a:off x="-281177" y="4801101"/>
            <a:ext cx="9706427" cy="1124969"/>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3"/>
          <p:cNvSpPr/>
          <p:nvPr/>
        </p:nvSpPr>
        <p:spPr>
          <a:xfrm>
            <a:off x="2182120" y="50666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3"/>
          <p:cNvSpPr/>
          <p:nvPr/>
        </p:nvSpPr>
        <p:spPr>
          <a:xfrm>
            <a:off x="2469229" y="49414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3"/>
          <p:cNvSpPr/>
          <p:nvPr/>
        </p:nvSpPr>
        <p:spPr>
          <a:xfrm>
            <a:off x="2324100" y="51434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3"/>
          <p:cNvSpPr/>
          <p:nvPr/>
        </p:nvSpPr>
        <p:spPr>
          <a:xfrm>
            <a:off x="3792733" y="504896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3"/>
          <p:cNvSpPr/>
          <p:nvPr/>
        </p:nvSpPr>
        <p:spPr>
          <a:xfrm>
            <a:off x="3713529" y="499646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3"/>
          <p:cNvSpPr/>
          <p:nvPr/>
        </p:nvSpPr>
        <p:spPr>
          <a:xfrm>
            <a:off x="3627725" y="513315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5" name="Google Shape;3025;p23"/>
          <p:cNvGrpSpPr/>
          <p:nvPr/>
        </p:nvGrpSpPr>
        <p:grpSpPr>
          <a:xfrm>
            <a:off x="-420335" y="955257"/>
            <a:ext cx="1412335" cy="1376798"/>
            <a:chOff x="669550" y="869000"/>
            <a:chExt cx="450075" cy="438750"/>
          </a:xfrm>
        </p:grpSpPr>
        <p:sp>
          <p:nvSpPr>
            <p:cNvPr id="3026" name="Google Shape;3026;p2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1" name="Google Shape;3071;p23"/>
          <p:cNvSpPr/>
          <p:nvPr/>
        </p:nvSpPr>
        <p:spPr>
          <a:xfrm>
            <a:off x="7458838" y="821609"/>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3"/>
          <p:cNvSpPr/>
          <p:nvPr/>
        </p:nvSpPr>
        <p:spPr>
          <a:xfrm>
            <a:off x="383275" y="3118575"/>
            <a:ext cx="673459" cy="368300"/>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3" name="Google Shape;3073;p23"/>
          <p:cNvGrpSpPr/>
          <p:nvPr/>
        </p:nvGrpSpPr>
        <p:grpSpPr>
          <a:xfrm>
            <a:off x="8237140" y="2266370"/>
            <a:ext cx="1412335" cy="1376798"/>
            <a:chOff x="669550" y="869000"/>
            <a:chExt cx="450075" cy="438750"/>
          </a:xfrm>
        </p:grpSpPr>
        <p:sp>
          <p:nvSpPr>
            <p:cNvPr id="3074" name="Google Shape;3074;p2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9" name="Google Shape;3119;p23"/>
          <p:cNvSpPr/>
          <p:nvPr/>
        </p:nvSpPr>
        <p:spPr>
          <a:xfrm rot="4296312">
            <a:off x="8679837" y="484569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3"/>
          <p:cNvSpPr/>
          <p:nvPr/>
        </p:nvSpPr>
        <p:spPr>
          <a:xfrm rot="4296312">
            <a:off x="8749116" y="4741917"/>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3"/>
          <p:cNvSpPr/>
          <p:nvPr/>
        </p:nvSpPr>
        <p:spPr>
          <a:xfrm rot="4296312">
            <a:off x="8577050" y="4704141"/>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3"/>
          <p:cNvSpPr/>
          <p:nvPr/>
        </p:nvSpPr>
        <p:spPr>
          <a:xfrm>
            <a:off x="6903058" y="51276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3"/>
          <p:cNvSpPr/>
          <p:nvPr/>
        </p:nvSpPr>
        <p:spPr>
          <a:xfrm>
            <a:off x="6823854" y="50751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3"/>
          <p:cNvSpPr/>
          <p:nvPr/>
        </p:nvSpPr>
        <p:spPr>
          <a:xfrm>
            <a:off x="6738050" y="52118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5" name="Google Shape;3125;p23"/>
          <p:cNvGrpSpPr/>
          <p:nvPr/>
        </p:nvGrpSpPr>
        <p:grpSpPr>
          <a:xfrm rot="-1466543">
            <a:off x="1104097" y="2792334"/>
            <a:ext cx="578703" cy="324881"/>
            <a:chOff x="1386500" y="2003425"/>
            <a:chExt cx="213875" cy="126625"/>
          </a:xfrm>
        </p:grpSpPr>
        <p:sp>
          <p:nvSpPr>
            <p:cNvPr id="3126" name="Google Shape;3126;p23"/>
            <p:cNvSpPr/>
            <p:nvPr/>
          </p:nvSpPr>
          <p:spPr>
            <a:xfrm>
              <a:off x="1391300" y="2008475"/>
              <a:ext cx="94275" cy="78825"/>
            </a:xfrm>
            <a:custGeom>
              <a:avLst/>
              <a:gdLst/>
              <a:ahLst/>
              <a:cxnLst/>
              <a:rect l="l" t="t" r="r" b="b"/>
              <a:pathLst>
                <a:path w="3771" h="3153" extrusionOk="0">
                  <a:moveTo>
                    <a:pt x="1318" y="1"/>
                  </a:moveTo>
                  <a:cubicBezTo>
                    <a:pt x="939" y="1"/>
                    <a:pt x="569" y="265"/>
                    <a:pt x="414" y="617"/>
                  </a:cubicBezTo>
                  <a:cubicBezTo>
                    <a:pt x="0" y="1553"/>
                    <a:pt x="804" y="2456"/>
                    <a:pt x="1307" y="3151"/>
                  </a:cubicBezTo>
                  <a:cubicBezTo>
                    <a:pt x="1308" y="3152"/>
                    <a:pt x="1310" y="3152"/>
                    <a:pt x="1313" y="3152"/>
                  </a:cubicBezTo>
                  <a:cubicBezTo>
                    <a:pt x="1413" y="3152"/>
                    <a:pt x="2835" y="2665"/>
                    <a:pt x="3013" y="2560"/>
                  </a:cubicBezTo>
                  <a:cubicBezTo>
                    <a:pt x="3465" y="2292"/>
                    <a:pt x="3770" y="1721"/>
                    <a:pt x="3550" y="1252"/>
                  </a:cubicBezTo>
                  <a:cubicBezTo>
                    <a:pt x="3404" y="939"/>
                    <a:pt x="3112" y="817"/>
                    <a:pt x="2803" y="817"/>
                  </a:cubicBezTo>
                  <a:cubicBezTo>
                    <a:pt x="2560" y="817"/>
                    <a:pt x="2307" y="892"/>
                    <a:pt x="2104" y="1012"/>
                  </a:cubicBezTo>
                  <a:cubicBezTo>
                    <a:pt x="2023" y="637"/>
                    <a:pt x="1944" y="120"/>
                    <a:pt x="1488" y="19"/>
                  </a:cubicBezTo>
                  <a:cubicBezTo>
                    <a:pt x="1431" y="7"/>
                    <a:pt x="1375"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3"/>
            <p:cNvSpPr/>
            <p:nvPr/>
          </p:nvSpPr>
          <p:spPr>
            <a:xfrm>
              <a:off x="1386500" y="2003425"/>
              <a:ext cx="105000" cy="89000"/>
            </a:xfrm>
            <a:custGeom>
              <a:avLst/>
              <a:gdLst/>
              <a:ahLst/>
              <a:cxnLst/>
              <a:rect l="l" t="t" r="r" b="b"/>
              <a:pathLst>
                <a:path w="4200" h="3560" extrusionOk="0">
                  <a:moveTo>
                    <a:pt x="1513" y="407"/>
                  </a:moveTo>
                  <a:cubicBezTo>
                    <a:pt x="1555" y="407"/>
                    <a:pt x="1597" y="411"/>
                    <a:pt x="1637" y="420"/>
                  </a:cubicBezTo>
                  <a:cubicBezTo>
                    <a:pt x="1655" y="424"/>
                    <a:pt x="1672" y="428"/>
                    <a:pt x="1690" y="434"/>
                  </a:cubicBezTo>
                  <a:cubicBezTo>
                    <a:pt x="1921" y="519"/>
                    <a:pt x="1999" y="798"/>
                    <a:pt x="2082" y="1178"/>
                  </a:cubicBezTo>
                  <a:lnTo>
                    <a:pt x="2160" y="1533"/>
                  </a:lnTo>
                  <a:lnTo>
                    <a:pt x="2401" y="1391"/>
                  </a:lnTo>
                  <a:cubicBezTo>
                    <a:pt x="2585" y="1282"/>
                    <a:pt x="2800" y="1223"/>
                    <a:pt x="2994" y="1223"/>
                  </a:cubicBezTo>
                  <a:cubicBezTo>
                    <a:pt x="3078" y="1223"/>
                    <a:pt x="3158" y="1234"/>
                    <a:pt x="3229" y="1256"/>
                  </a:cubicBezTo>
                  <a:cubicBezTo>
                    <a:pt x="3381" y="1301"/>
                    <a:pt x="3493" y="1399"/>
                    <a:pt x="3559" y="1541"/>
                  </a:cubicBezTo>
                  <a:cubicBezTo>
                    <a:pt x="3732" y="1914"/>
                    <a:pt x="3458" y="2376"/>
                    <a:pt x="3103" y="2587"/>
                  </a:cubicBezTo>
                  <a:cubicBezTo>
                    <a:pt x="2972" y="2664"/>
                    <a:pt x="1934" y="3025"/>
                    <a:pt x="1586" y="3126"/>
                  </a:cubicBezTo>
                  <a:cubicBezTo>
                    <a:pt x="1556" y="3086"/>
                    <a:pt x="1525" y="3046"/>
                    <a:pt x="1495" y="3005"/>
                  </a:cubicBezTo>
                  <a:cubicBezTo>
                    <a:pt x="1015" y="2359"/>
                    <a:pt x="471" y="1629"/>
                    <a:pt x="792" y="901"/>
                  </a:cubicBezTo>
                  <a:cubicBezTo>
                    <a:pt x="922" y="608"/>
                    <a:pt x="1226" y="407"/>
                    <a:pt x="1513" y="407"/>
                  </a:cubicBezTo>
                  <a:close/>
                  <a:moveTo>
                    <a:pt x="1513" y="1"/>
                  </a:moveTo>
                  <a:cubicBezTo>
                    <a:pt x="1069" y="1"/>
                    <a:pt x="616" y="296"/>
                    <a:pt x="420" y="738"/>
                  </a:cubicBezTo>
                  <a:cubicBezTo>
                    <a:pt x="1" y="1683"/>
                    <a:pt x="677" y="2587"/>
                    <a:pt x="1168" y="3248"/>
                  </a:cubicBezTo>
                  <a:cubicBezTo>
                    <a:pt x="1225" y="3325"/>
                    <a:pt x="1282" y="3400"/>
                    <a:pt x="1334" y="3472"/>
                  </a:cubicBezTo>
                  <a:cubicBezTo>
                    <a:pt x="1363" y="3509"/>
                    <a:pt x="1384" y="3536"/>
                    <a:pt x="1421" y="3550"/>
                  </a:cubicBezTo>
                  <a:cubicBezTo>
                    <a:pt x="1437" y="3556"/>
                    <a:pt x="1456" y="3559"/>
                    <a:pt x="1480" y="3559"/>
                  </a:cubicBezTo>
                  <a:cubicBezTo>
                    <a:pt x="1596" y="3559"/>
                    <a:pt x="1822" y="3486"/>
                    <a:pt x="2357" y="3303"/>
                  </a:cubicBezTo>
                  <a:cubicBezTo>
                    <a:pt x="2545" y="3239"/>
                    <a:pt x="3168" y="3021"/>
                    <a:pt x="3309" y="2938"/>
                  </a:cubicBezTo>
                  <a:cubicBezTo>
                    <a:pt x="3829" y="2629"/>
                    <a:pt x="4199" y="1957"/>
                    <a:pt x="3924" y="1369"/>
                  </a:cubicBezTo>
                  <a:cubicBezTo>
                    <a:pt x="3809" y="1122"/>
                    <a:pt x="3609" y="947"/>
                    <a:pt x="3347" y="867"/>
                  </a:cubicBezTo>
                  <a:cubicBezTo>
                    <a:pt x="3236" y="833"/>
                    <a:pt x="3115" y="816"/>
                    <a:pt x="2990" y="816"/>
                  </a:cubicBezTo>
                  <a:cubicBezTo>
                    <a:pt x="2809" y="816"/>
                    <a:pt x="2619" y="851"/>
                    <a:pt x="2438" y="921"/>
                  </a:cubicBezTo>
                  <a:cubicBezTo>
                    <a:pt x="2353" y="562"/>
                    <a:pt x="2195" y="129"/>
                    <a:pt x="1722" y="24"/>
                  </a:cubicBezTo>
                  <a:cubicBezTo>
                    <a:pt x="1653" y="8"/>
                    <a:pt x="1584" y="1"/>
                    <a:pt x="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3"/>
            <p:cNvSpPr/>
            <p:nvPr/>
          </p:nvSpPr>
          <p:spPr>
            <a:xfrm>
              <a:off x="1500200" y="2046075"/>
              <a:ext cx="94250" cy="78825"/>
            </a:xfrm>
            <a:custGeom>
              <a:avLst/>
              <a:gdLst/>
              <a:ahLst/>
              <a:cxnLst/>
              <a:rect l="l" t="t" r="r" b="b"/>
              <a:pathLst>
                <a:path w="3770" h="3153" extrusionOk="0">
                  <a:moveTo>
                    <a:pt x="1318" y="1"/>
                  </a:moveTo>
                  <a:cubicBezTo>
                    <a:pt x="940" y="1"/>
                    <a:pt x="571" y="265"/>
                    <a:pt x="416" y="617"/>
                  </a:cubicBezTo>
                  <a:cubicBezTo>
                    <a:pt x="1" y="1553"/>
                    <a:pt x="806" y="2457"/>
                    <a:pt x="1308" y="3151"/>
                  </a:cubicBezTo>
                  <a:cubicBezTo>
                    <a:pt x="1308" y="3152"/>
                    <a:pt x="1310" y="3153"/>
                    <a:pt x="1313" y="3153"/>
                  </a:cubicBezTo>
                  <a:cubicBezTo>
                    <a:pt x="1415" y="3153"/>
                    <a:pt x="2837" y="2665"/>
                    <a:pt x="3015" y="2560"/>
                  </a:cubicBezTo>
                  <a:cubicBezTo>
                    <a:pt x="3464" y="2292"/>
                    <a:pt x="3769" y="1722"/>
                    <a:pt x="3551" y="1251"/>
                  </a:cubicBezTo>
                  <a:cubicBezTo>
                    <a:pt x="3404" y="939"/>
                    <a:pt x="3113" y="816"/>
                    <a:pt x="2804" y="816"/>
                  </a:cubicBezTo>
                  <a:cubicBezTo>
                    <a:pt x="2561" y="816"/>
                    <a:pt x="2308" y="892"/>
                    <a:pt x="2106" y="1012"/>
                  </a:cubicBezTo>
                  <a:cubicBezTo>
                    <a:pt x="2024" y="637"/>
                    <a:pt x="1945" y="120"/>
                    <a:pt x="1489" y="19"/>
                  </a:cubicBezTo>
                  <a:cubicBezTo>
                    <a:pt x="1433" y="7"/>
                    <a:pt x="1375"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3"/>
            <p:cNvSpPr/>
            <p:nvPr/>
          </p:nvSpPr>
          <p:spPr>
            <a:xfrm>
              <a:off x="1495375" y="2041050"/>
              <a:ext cx="105000" cy="89000"/>
            </a:xfrm>
            <a:custGeom>
              <a:avLst/>
              <a:gdLst/>
              <a:ahLst/>
              <a:cxnLst/>
              <a:rect l="l" t="t" r="r" b="b"/>
              <a:pathLst>
                <a:path w="4200" h="3560" extrusionOk="0">
                  <a:moveTo>
                    <a:pt x="1515" y="407"/>
                  </a:moveTo>
                  <a:cubicBezTo>
                    <a:pt x="1557" y="407"/>
                    <a:pt x="1598" y="412"/>
                    <a:pt x="1638" y="421"/>
                  </a:cubicBezTo>
                  <a:cubicBezTo>
                    <a:pt x="1656" y="425"/>
                    <a:pt x="1674" y="429"/>
                    <a:pt x="1690" y="435"/>
                  </a:cubicBezTo>
                  <a:cubicBezTo>
                    <a:pt x="1924" y="520"/>
                    <a:pt x="2001" y="798"/>
                    <a:pt x="2082" y="1179"/>
                  </a:cubicBezTo>
                  <a:lnTo>
                    <a:pt x="2160" y="1534"/>
                  </a:lnTo>
                  <a:lnTo>
                    <a:pt x="2401" y="1392"/>
                  </a:lnTo>
                  <a:cubicBezTo>
                    <a:pt x="2585" y="1283"/>
                    <a:pt x="2800" y="1224"/>
                    <a:pt x="2995" y="1224"/>
                  </a:cubicBezTo>
                  <a:cubicBezTo>
                    <a:pt x="3079" y="1224"/>
                    <a:pt x="3159" y="1235"/>
                    <a:pt x="3231" y="1257"/>
                  </a:cubicBezTo>
                  <a:cubicBezTo>
                    <a:pt x="3381" y="1301"/>
                    <a:pt x="3494" y="1399"/>
                    <a:pt x="3559" y="1541"/>
                  </a:cubicBezTo>
                  <a:cubicBezTo>
                    <a:pt x="3734" y="1916"/>
                    <a:pt x="3458" y="2378"/>
                    <a:pt x="3103" y="2588"/>
                  </a:cubicBezTo>
                  <a:cubicBezTo>
                    <a:pt x="2974" y="2665"/>
                    <a:pt x="1934" y="3026"/>
                    <a:pt x="1586" y="3126"/>
                  </a:cubicBezTo>
                  <a:cubicBezTo>
                    <a:pt x="1556" y="3088"/>
                    <a:pt x="1526" y="3047"/>
                    <a:pt x="1496" y="3006"/>
                  </a:cubicBezTo>
                  <a:cubicBezTo>
                    <a:pt x="1015" y="2359"/>
                    <a:pt x="471" y="1629"/>
                    <a:pt x="793" y="902"/>
                  </a:cubicBezTo>
                  <a:cubicBezTo>
                    <a:pt x="924" y="609"/>
                    <a:pt x="1228" y="407"/>
                    <a:pt x="1515" y="407"/>
                  </a:cubicBezTo>
                  <a:close/>
                  <a:moveTo>
                    <a:pt x="1515" y="0"/>
                  </a:moveTo>
                  <a:cubicBezTo>
                    <a:pt x="1070" y="0"/>
                    <a:pt x="616" y="296"/>
                    <a:pt x="420" y="737"/>
                  </a:cubicBezTo>
                  <a:cubicBezTo>
                    <a:pt x="1" y="1682"/>
                    <a:pt x="675" y="2587"/>
                    <a:pt x="1170" y="3247"/>
                  </a:cubicBezTo>
                  <a:cubicBezTo>
                    <a:pt x="1227" y="3324"/>
                    <a:pt x="1283" y="3398"/>
                    <a:pt x="1334" y="3472"/>
                  </a:cubicBezTo>
                  <a:cubicBezTo>
                    <a:pt x="1363" y="3509"/>
                    <a:pt x="1384" y="3536"/>
                    <a:pt x="1421" y="3550"/>
                  </a:cubicBezTo>
                  <a:cubicBezTo>
                    <a:pt x="1438" y="3556"/>
                    <a:pt x="1458" y="3559"/>
                    <a:pt x="1482" y="3559"/>
                  </a:cubicBezTo>
                  <a:cubicBezTo>
                    <a:pt x="1599" y="3559"/>
                    <a:pt x="1824" y="3486"/>
                    <a:pt x="2357" y="3303"/>
                  </a:cubicBezTo>
                  <a:cubicBezTo>
                    <a:pt x="2545" y="3239"/>
                    <a:pt x="3168" y="3020"/>
                    <a:pt x="3309" y="2936"/>
                  </a:cubicBezTo>
                  <a:cubicBezTo>
                    <a:pt x="3829" y="2628"/>
                    <a:pt x="4200" y="1956"/>
                    <a:pt x="3925" y="1367"/>
                  </a:cubicBezTo>
                  <a:cubicBezTo>
                    <a:pt x="3809" y="1121"/>
                    <a:pt x="3609" y="946"/>
                    <a:pt x="3347" y="867"/>
                  </a:cubicBezTo>
                  <a:cubicBezTo>
                    <a:pt x="3236" y="832"/>
                    <a:pt x="3114" y="815"/>
                    <a:pt x="2989" y="815"/>
                  </a:cubicBezTo>
                  <a:cubicBezTo>
                    <a:pt x="2808" y="815"/>
                    <a:pt x="2619" y="850"/>
                    <a:pt x="2438" y="919"/>
                  </a:cubicBezTo>
                  <a:cubicBezTo>
                    <a:pt x="2353" y="561"/>
                    <a:pt x="2194" y="128"/>
                    <a:pt x="1724" y="23"/>
                  </a:cubicBezTo>
                  <a:cubicBezTo>
                    <a:pt x="1655" y="8"/>
                    <a:pt x="1585" y="0"/>
                    <a:pt x="1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3"/>
            <p:cNvSpPr/>
            <p:nvPr/>
          </p:nvSpPr>
          <p:spPr>
            <a:xfrm>
              <a:off x="1480075" y="2052750"/>
              <a:ext cx="30250" cy="20050"/>
            </a:xfrm>
            <a:custGeom>
              <a:avLst/>
              <a:gdLst/>
              <a:ahLst/>
              <a:cxnLst/>
              <a:rect l="l" t="t" r="r" b="b"/>
              <a:pathLst>
                <a:path w="1210" h="802" extrusionOk="0">
                  <a:moveTo>
                    <a:pt x="10" y="1"/>
                  </a:moveTo>
                  <a:lnTo>
                    <a:pt x="0" y="407"/>
                  </a:lnTo>
                  <a:cubicBezTo>
                    <a:pt x="343" y="416"/>
                    <a:pt x="681" y="560"/>
                    <a:pt x="924" y="802"/>
                  </a:cubicBezTo>
                  <a:lnTo>
                    <a:pt x="1209" y="514"/>
                  </a:lnTo>
                  <a:cubicBezTo>
                    <a:pt x="894" y="200"/>
                    <a:pt x="456" y="14"/>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1" name="Google Shape;3131;p23"/>
          <p:cNvGrpSpPr/>
          <p:nvPr/>
        </p:nvGrpSpPr>
        <p:grpSpPr>
          <a:xfrm>
            <a:off x="7423737" y="3378490"/>
            <a:ext cx="547767" cy="368303"/>
            <a:chOff x="4209275" y="4444025"/>
            <a:chExt cx="274625" cy="184650"/>
          </a:xfrm>
        </p:grpSpPr>
        <p:sp>
          <p:nvSpPr>
            <p:cNvPr id="3132" name="Google Shape;3132;p23"/>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3"/>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3"/>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3"/>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3"/>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 name="Picture 12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23" name="Picture 12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25" name="Title 1">
            <a:extLst>
              <a:ext uri="{FF2B5EF4-FFF2-40B4-BE49-F238E27FC236}">
                <a16:creationId xmlns:a16="http://schemas.microsoft.com/office/drawing/2014/main" id="{6108D78E-8090-455C-81F2-F57D8860EAC5}"/>
              </a:ext>
            </a:extLst>
          </p:cNvPr>
          <p:cNvSpPr txBox="1">
            <a:spLocks/>
          </p:cNvSpPr>
          <p:nvPr userDrawn="1"/>
        </p:nvSpPr>
        <p:spPr>
          <a:xfrm>
            <a:off x="6883674" y="4817689"/>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26"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27" name="Title 1">
            <a:extLst>
              <a:ext uri="{FF2B5EF4-FFF2-40B4-BE49-F238E27FC236}">
                <a16:creationId xmlns:a16="http://schemas.microsoft.com/office/drawing/2014/main" id="{30648806-FB2C-20A2-7D23-FB869E0633A1}"/>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9"/>
        <p:cNvGrpSpPr/>
        <p:nvPr/>
      </p:nvGrpSpPr>
      <p:grpSpPr>
        <a:xfrm>
          <a:off x="0" y="0"/>
          <a:ext cx="0" cy="0"/>
          <a:chOff x="0" y="0"/>
          <a:chExt cx="0" cy="0"/>
        </a:xfrm>
      </p:grpSpPr>
      <p:sp>
        <p:nvSpPr>
          <p:cNvPr id="300" name="Google Shape;300;p4"/>
          <p:cNvSpPr/>
          <p:nvPr/>
        </p:nvSpPr>
        <p:spPr>
          <a:xfrm rot="-8474628">
            <a:off x="8394302" y="3144849"/>
            <a:ext cx="1188686" cy="962349"/>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13017" y="4099759"/>
            <a:ext cx="9380748" cy="1097547"/>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345100" y="4517625"/>
            <a:ext cx="9588710" cy="67955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4"/>
          <p:cNvGrpSpPr/>
          <p:nvPr/>
        </p:nvGrpSpPr>
        <p:grpSpPr>
          <a:xfrm>
            <a:off x="1032456" y="4118505"/>
            <a:ext cx="2210706" cy="2044483"/>
            <a:chOff x="549400" y="3267150"/>
            <a:chExt cx="522675" cy="483375"/>
          </a:xfrm>
        </p:grpSpPr>
        <p:sp>
          <p:nvSpPr>
            <p:cNvPr id="304" name="Google Shape;304;p4"/>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
          <p:cNvGrpSpPr/>
          <p:nvPr/>
        </p:nvGrpSpPr>
        <p:grpSpPr>
          <a:xfrm flipH="1">
            <a:off x="8339379" y="3803716"/>
            <a:ext cx="1146134" cy="1119470"/>
            <a:chOff x="4061000" y="3528750"/>
            <a:chExt cx="443825" cy="433500"/>
          </a:xfrm>
        </p:grpSpPr>
        <p:sp>
          <p:nvSpPr>
            <p:cNvPr id="337" name="Google Shape;337;p4"/>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 name="Google Shape;343;p4"/>
          <p:cNvSpPr/>
          <p:nvPr/>
        </p:nvSpPr>
        <p:spPr>
          <a:xfrm>
            <a:off x="254975" y="2642100"/>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197575" y="1684150"/>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8730125" y="1635625"/>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8037583" y="43690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7958379" y="43165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7872575" y="44532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rot="4637302">
            <a:off x="916567" y="4370474"/>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rot="4637302">
            <a:off x="998389" y="427115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rot="4637302">
            <a:off x="829847" y="4217267"/>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4"/>
          <p:cNvGrpSpPr/>
          <p:nvPr/>
        </p:nvGrpSpPr>
        <p:grpSpPr>
          <a:xfrm>
            <a:off x="8560651" y="478702"/>
            <a:ext cx="1192699" cy="1162688"/>
            <a:chOff x="669550" y="869000"/>
            <a:chExt cx="450075" cy="438750"/>
          </a:xfrm>
        </p:grpSpPr>
        <p:sp>
          <p:nvSpPr>
            <p:cNvPr id="353" name="Google Shape;353;p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 name="Google Shape;398;p4"/>
          <p:cNvGrpSpPr/>
          <p:nvPr/>
        </p:nvGrpSpPr>
        <p:grpSpPr>
          <a:xfrm>
            <a:off x="-754974" y="2755852"/>
            <a:ext cx="1192699" cy="1162688"/>
            <a:chOff x="669550" y="869000"/>
            <a:chExt cx="450075" cy="438750"/>
          </a:xfrm>
        </p:grpSpPr>
        <p:sp>
          <p:nvSpPr>
            <p:cNvPr id="399" name="Google Shape;399;p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4"/>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5" name="Google Shape;445;p4"/>
          <p:cNvSpPr txBox="1">
            <a:spLocks noGrp="1"/>
          </p:cNvSpPr>
          <p:nvPr>
            <p:ph type="body" idx="1"/>
          </p:nvPr>
        </p:nvSpPr>
        <p:spPr>
          <a:xfrm>
            <a:off x="720000" y="1174500"/>
            <a:ext cx="7704000" cy="2775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pic>
        <p:nvPicPr>
          <p:cNvPr id="148" name="Picture 14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49" name="Picture 14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50"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151" name="Title 1">
            <a:extLst>
              <a:ext uri="{FF2B5EF4-FFF2-40B4-BE49-F238E27FC236}">
                <a16:creationId xmlns:a16="http://schemas.microsoft.com/office/drawing/2014/main" id="{6108D78E-8090-455C-81F2-F57D8860EAC5}"/>
              </a:ext>
            </a:extLst>
          </p:cNvPr>
          <p:cNvSpPr txBox="1">
            <a:spLocks/>
          </p:cNvSpPr>
          <p:nvPr userDrawn="1"/>
        </p:nvSpPr>
        <p:spPr>
          <a:xfrm>
            <a:off x="6978127" y="4876448"/>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52"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141"/>
        <p:cNvGrpSpPr/>
        <p:nvPr/>
      </p:nvGrpSpPr>
      <p:grpSpPr>
        <a:xfrm>
          <a:off x="0" y="0"/>
          <a:ext cx="0" cy="0"/>
          <a:chOff x="0" y="0"/>
          <a:chExt cx="0" cy="0"/>
        </a:xfrm>
      </p:grpSpPr>
      <p:grpSp>
        <p:nvGrpSpPr>
          <p:cNvPr id="3142" name="Google Shape;3142;p24"/>
          <p:cNvGrpSpPr/>
          <p:nvPr/>
        </p:nvGrpSpPr>
        <p:grpSpPr>
          <a:xfrm>
            <a:off x="8445867" y="2434184"/>
            <a:ext cx="1480162" cy="1442917"/>
            <a:chOff x="669550" y="869000"/>
            <a:chExt cx="450075" cy="438750"/>
          </a:xfrm>
        </p:grpSpPr>
        <p:sp>
          <p:nvSpPr>
            <p:cNvPr id="3143" name="Google Shape;3143;p2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2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2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2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24"/>
          <p:cNvGrpSpPr/>
          <p:nvPr/>
        </p:nvGrpSpPr>
        <p:grpSpPr>
          <a:xfrm rot="10800000">
            <a:off x="-276937" y="4107300"/>
            <a:ext cx="9698093" cy="1188666"/>
            <a:chOff x="-276937" y="-76200"/>
            <a:chExt cx="9698093" cy="1188666"/>
          </a:xfrm>
        </p:grpSpPr>
        <p:sp>
          <p:nvSpPr>
            <p:cNvPr id="3189" name="Google Shape;3189;p24"/>
            <p:cNvSpPr/>
            <p:nvPr/>
          </p:nvSpPr>
          <p:spPr>
            <a:xfrm>
              <a:off x="-276937" y="-76200"/>
              <a:ext cx="9698093" cy="199613"/>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4"/>
            <p:cNvSpPr/>
            <p:nvPr/>
          </p:nvSpPr>
          <p:spPr>
            <a:xfrm>
              <a:off x="-276937" y="7559"/>
              <a:ext cx="9697957" cy="1104907"/>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4"/>
            <p:cNvSpPr/>
            <p:nvPr/>
          </p:nvSpPr>
          <p:spPr>
            <a:xfrm>
              <a:off x="4512688" y="355407"/>
              <a:ext cx="4738242" cy="98645"/>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4"/>
            <p:cNvSpPr/>
            <p:nvPr/>
          </p:nvSpPr>
          <p:spPr>
            <a:xfrm>
              <a:off x="237193" y="587128"/>
              <a:ext cx="3371967" cy="78834"/>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4"/>
            <p:cNvSpPr/>
            <p:nvPr/>
          </p:nvSpPr>
          <p:spPr>
            <a:xfrm>
              <a:off x="6754614" y="170413"/>
              <a:ext cx="943413" cy="620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4"/>
            <p:cNvSpPr/>
            <p:nvPr/>
          </p:nvSpPr>
          <p:spPr>
            <a:xfrm>
              <a:off x="204402" y="152378"/>
              <a:ext cx="2446725" cy="78288"/>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4"/>
            <p:cNvSpPr/>
            <p:nvPr/>
          </p:nvSpPr>
          <p:spPr>
            <a:xfrm>
              <a:off x="4726139" y="745244"/>
              <a:ext cx="1524080" cy="59296"/>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6" name="Google Shape;3196;p24"/>
          <p:cNvSpPr/>
          <p:nvPr/>
        </p:nvSpPr>
        <p:spPr>
          <a:xfrm>
            <a:off x="-255713" y="4555058"/>
            <a:ext cx="9900448" cy="593750"/>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24"/>
          <p:cNvSpPr/>
          <p:nvPr/>
        </p:nvSpPr>
        <p:spPr>
          <a:xfrm>
            <a:off x="-500650" y="4781108"/>
            <a:ext cx="10119931" cy="36762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8" name="Google Shape;3198;p24"/>
          <p:cNvGrpSpPr/>
          <p:nvPr/>
        </p:nvGrpSpPr>
        <p:grpSpPr>
          <a:xfrm>
            <a:off x="-837908" y="645646"/>
            <a:ext cx="1480162" cy="1442917"/>
            <a:chOff x="669550" y="869000"/>
            <a:chExt cx="450075" cy="438750"/>
          </a:xfrm>
        </p:grpSpPr>
        <p:sp>
          <p:nvSpPr>
            <p:cNvPr id="3199" name="Google Shape;3199;p2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2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2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4" name="Google Shape;3244;p24"/>
          <p:cNvSpPr/>
          <p:nvPr/>
        </p:nvSpPr>
        <p:spPr>
          <a:xfrm>
            <a:off x="785525" y="771050"/>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4"/>
          <p:cNvSpPr/>
          <p:nvPr/>
        </p:nvSpPr>
        <p:spPr>
          <a:xfrm>
            <a:off x="1163100" y="457875"/>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4"/>
          <p:cNvSpPr/>
          <p:nvPr/>
        </p:nvSpPr>
        <p:spPr>
          <a:xfrm>
            <a:off x="7864000" y="917438"/>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4"/>
          <p:cNvSpPr/>
          <p:nvPr/>
        </p:nvSpPr>
        <p:spPr>
          <a:xfrm>
            <a:off x="8207163" y="1434775"/>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4"/>
          <p:cNvSpPr/>
          <p:nvPr/>
        </p:nvSpPr>
        <p:spPr>
          <a:xfrm>
            <a:off x="3115983" y="47635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4"/>
          <p:cNvSpPr/>
          <p:nvPr/>
        </p:nvSpPr>
        <p:spPr>
          <a:xfrm>
            <a:off x="3036779" y="47110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4"/>
          <p:cNvSpPr/>
          <p:nvPr/>
        </p:nvSpPr>
        <p:spPr>
          <a:xfrm>
            <a:off x="2950975" y="4847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4"/>
          <p:cNvSpPr/>
          <p:nvPr/>
        </p:nvSpPr>
        <p:spPr>
          <a:xfrm>
            <a:off x="2161683" y="49182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4"/>
          <p:cNvSpPr/>
          <p:nvPr/>
        </p:nvSpPr>
        <p:spPr>
          <a:xfrm>
            <a:off x="8060333" y="4954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4"/>
          <p:cNvSpPr/>
          <p:nvPr/>
        </p:nvSpPr>
        <p:spPr>
          <a:xfrm>
            <a:off x="7053733" y="485706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4"/>
          <p:cNvSpPr/>
          <p:nvPr/>
        </p:nvSpPr>
        <p:spPr>
          <a:xfrm>
            <a:off x="5524983" y="49296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4"/>
          <p:cNvSpPr/>
          <p:nvPr/>
        </p:nvSpPr>
        <p:spPr>
          <a:xfrm>
            <a:off x="2086129" y="478976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4"/>
          <p:cNvSpPr/>
          <p:nvPr/>
        </p:nvSpPr>
        <p:spPr>
          <a:xfrm>
            <a:off x="7994329" y="4815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4"/>
          <p:cNvSpPr/>
          <p:nvPr/>
        </p:nvSpPr>
        <p:spPr>
          <a:xfrm>
            <a:off x="5524979" y="47369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4"/>
          <p:cNvSpPr/>
          <p:nvPr/>
        </p:nvSpPr>
        <p:spPr>
          <a:xfrm>
            <a:off x="2229925" y="4708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4"/>
          <p:cNvSpPr/>
          <p:nvPr/>
        </p:nvSpPr>
        <p:spPr>
          <a:xfrm>
            <a:off x="6956975" y="47248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4"/>
          <p:cNvSpPr/>
          <p:nvPr/>
        </p:nvSpPr>
        <p:spPr>
          <a:xfrm>
            <a:off x="5375150" y="48015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4"/>
          <p:cNvSpPr/>
          <p:nvPr/>
        </p:nvSpPr>
        <p:spPr>
          <a:xfrm>
            <a:off x="8155525" y="467225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 name="Picture 12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23" name="Picture 12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25" name="Title 1">
            <a:extLst>
              <a:ext uri="{FF2B5EF4-FFF2-40B4-BE49-F238E27FC236}">
                <a16:creationId xmlns:a16="http://schemas.microsoft.com/office/drawing/2014/main" id="{6108D78E-8090-455C-81F2-F57D8860EAC5}"/>
              </a:ext>
            </a:extLst>
          </p:cNvPr>
          <p:cNvSpPr txBox="1">
            <a:spLocks/>
          </p:cNvSpPr>
          <p:nvPr userDrawn="1"/>
        </p:nvSpPr>
        <p:spPr>
          <a:xfrm>
            <a:off x="6845864" y="4786753"/>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26"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27" name="Title 1">
            <a:extLst>
              <a:ext uri="{FF2B5EF4-FFF2-40B4-BE49-F238E27FC236}">
                <a16:creationId xmlns:a16="http://schemas.microsoft.com/office/drawing/2014/main" id="{8CC67778-0047-3B95-0485-628930127BF7}"/>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LANK_1_1">
    <p:spTree>
      <p:nvGrpSpPr>
        <p:cNvPr id="1" name="Shape 3262"/>
        <p:cNvGrpSpPr/>
        <p:nvPr/>
      </p:nvGrpSpPr>
      <p:grpSpPr>
        <a:xfrm>
          <a:off x="0" y="0"/>
          <a:ext cx="0" cy="0"/>
          <a:chOff x="0" y="0"/>
          <a:chExt cx="0" cy="0"/>
        </a:xfrm>
      </p:grpSpPr>
      <p:grpSp>
        <p:nvGrpSpPr>
          <p:cNvPr id="3263" name="Google Shape;3263;p25"/>
          <p:cNvGrpSpPr/>
          <p:nvPr/>
        </p:nvGrpSpPr>
        <p:grpSpPr>
          <a:xfrm>
            <a:off x="7621572" y="3456807"/>
            <a:ext cx="1200665" cy="1170453"/>
            <a:chOff x="669550" y="869000"/>
            <a:chExt cx="450075" cy="438750"/>
          </a:xfrm>
        </p:grpSpPr>
        <p:sp>
          <p:nvSpPr>
            <p:cNvPr id="3264" name="Google Shape;3264;p2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9" name="Google Shape;3309;p25"/>
          <p:cNvGrpSpPr/>
          <p:nvPr/>
        </p:nvGrpSpPr>
        <p:grpSpPr>
          <a:xfrm>
            <a:off x="-476268" y="77791"/>
            <a:ext cx="10432117" cy="5462888"/>
            <a:chOff x="-476268" y="77791"/>
            <a:chExt cx="10432117" cy="5462888"/>
          </a:xfrm>
        </p:grpSpPr>
        <p:sp>
          <p:nvSpPr>
            <p:cNvPr id="3310" name="Google Shape;3310;p25"/>
            <p:cNvSpPr/>
            <p:nvPr/>
          </p:nvSpPr>
          <p:spPr>
            <a:xfrm>
              <a:off x="-64950" y="4573721"/>
              <a:ext cx="9276872" cy="602706"/>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5"/>
            <p:cNvSpPr/>
            <p:nvPr/>
          </p:nvSpPr>
          <p:spPr>
            <a:xfrm>
              <a:off x="-64950" y="4878523"/>
              <a:ext cx="9276872" cy="315308"/>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2" name="Google Shape;3312;p25"/>
            <p:cNvGrpSpPr/>
            <p:nvPr/>
          </p:nvGrpSpPr>
          <p:grpSpPr>
            <a:xfrm>
              <a:off x="7599203" y="2072725"/>
              <a:ext cx="2356647" cy="3467954"/>
              <a:chOff x="273025" y="2350275"/>
              <a:chExt cx="645250" cy="949500"/>
            </a:xfrm>
          </p:grpSpPr>
          <p:sp>
            <p:nvSpPr>
              <p:cNvPr id="3313" name="Google Shape;3313;p25"/>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5"/>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5"/>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5"/>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5"/>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5"/>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5"/>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5"/>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5"/>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5"/>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5"/>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5"/>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5"/>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5"/>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5"/>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5"/>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5"/>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5"/>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5"/>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5"/>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5"/>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5"/>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5"/>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5"/>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5"/>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5"/>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5"/>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5"/>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5"/>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5"/>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5"/>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5"/>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5"/>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5"/>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5"/>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5"/>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5"/>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5"/>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5"/>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5"/>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5"/>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4" name="Google Shape;3354;p25"/>
            <p:cNvGrpSpPr/>
            <p:nvPr/>
          </p:nvGrpSpPr>
          <p:grpSpPr>
            <a:xfrm>
              <a:off x="-476268" y="1970995"/>
              <a:ext cx="2392530" cy="3410246"/>
              <a:chOff x="3255475" y="2236450"/>
              <a:chExt cx="655075" cy="933700"/>
            </a:xfrm>
          </p:grpSpPr>
          <p:sp>
            <p:nvSpPr>
              <p:cNvPr id="3355" name="Google Shape;3355;p25"/>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25"/>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25"/>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5"/>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5"/>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5"/>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5"/>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5"/>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5"/>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5"/>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5"/>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5"/>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5"/>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5"/>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25"/>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5"/>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5"/>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5"/>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5"/>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5"/>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5"/>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25"/>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5"/>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5"/>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5"/>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5"/>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5"/>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5"/>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5"/>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5"/>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5"/>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5"/>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5"/>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5"/>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5"/>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5"/>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5"/>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5"/>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5"/>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5"/>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5"/>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6" name="Google Shape;3396;p25"/>
            <p:cNvSpPr/>
            <p:nvPr/>
          </p:nvSpPr>
          <p:spPr>
            <a:xfrm>
              <a:off x="8566875" y="777125"/>
              <a:ext cx="536912" cy="293639"/>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5"/>
            <p:cNvSpPr/>
            <p:nvPr/>
          </p:nvSpPr>
          <p:spPr>
            <a:xfrm>
              <a:off x="953793" y="77791"/>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5"/>
            <p:cNvSpPr/>
            <p:nvPr/>
          </p:nvSpPr>
          <p:spPr>
            <a:xfrm>
              <a:off x="86007" y="514165"/>
              <a:ext cx="535332" cy="292761"/>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5"/>
            <p:cNvSpPr/>
            <p:nvPr/>
          </p:nvSpPr>
          <p:spPr>
            <a:xfrm>
              <a:off x="8327943" y="1607204"/>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5"/>
            <p:cNvSpPr/>
            <p:nvPr/>
          </p:nvSpPr>
          <p:spPr>
            <a:xfrm>
              <a:off x="250233" y="46959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5"/>
            <p:cNvSpPr/>
            <p:nvPr/>
          </p:nvSpPr>
          <p:spPr>
            <a:xfrm>
              <a:off x="171029" y="46434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5"/>
            <p:cNvSpPr/>
            <p:nvPr/>
          </p:nvSpPr>
          <p:spPr>
            <a:xfrm>
              <a:off x="85225" y="47801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5"/>
            <p:cNvSpPr/>
            <p:nvPr/>
          </p:nvSpPr>
          <p:spPr>
            <a:xfrm>
              <a:off x="1620245" y="4900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5"/>
            <p:cNvSpPr/>
            <p:nvPr/>
          </p:nvSpPr>
          <p:spPr>
            <a:xfrm>
              <a:off x="1650829" y="46377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5"/>
            <p:cNvSpPr/>
            <p:nvPr/>
          </p:nvSpPr>
          <p:spPr>
            <a:xfrm>
              <a:off x="1565025" y="47743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5"/>
            <p:cNvSpPr/>
            <p:nvPr/>
          </p:nvSpPr>
          <p:spPr>
            <a:xfrm>
              <a:off x="6263008" y="49377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5"/>
            <p:cNvSpPr/>
            <p:nvPr/>
          </p:nvSpPr>
          <p:spPr>
            <a:xfrm>
              <a:off x="6183804" y="48852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5"/>
            <p:cNvSpPr/>
            <p:nvPr/>
          </p:nvSpPr>
          <p:spPr>
            <a:xfrm>
              <a:off x="6427100" y="47355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5"/>
            <p:cNvSpPr/>
            <p:nvPr/>
          </p:nvSpPr>
          <p:spPr>
            <a:xfrm rot="6834656">
              <a:off x="7681712" y="48522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5"/>
            <p:cNvSpPr/>
            <p:nvPr/>
          </p:nvSpPr>
          <p:spPr>
            <a:xfrm rot="6834656">
              <a:off x="7827450" y="48080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5"/>
            <p:cNvSpPr/>
            <p:nvPr/>
          </p:nvSpPr>
          <p:spPr>
            <a:xfrm rot="6834656">
              <a:off x="7716584" y="46669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5"/>
            <p:cNvSpPr/>
            <p:nvPr/>
          </p:nvSpPr>
          <p:spPr>
            <a:xfrm rot="6834656">
              <a:off x="8870712" y="48465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5"/>
            <p:cNvSpPr/>
            <p:nvPr/>
          </p:nvSpPr>
          <p:spPr>
            <a:xfrm rot="6834656">
              <a:off x="9016450" y="48023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5"/>
            <p:cNvSpPr/>
            <p:nvPr/>
          </p:nvSpPr>
          <p:spPr>
            <a:xfrm rot="6834656">
              <a:off x="8905584" y="46612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4" name="Picture 15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55" name="Picture 15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57" name="Title 1">
            <a:extLst>
              <a:ext uri="{FF2B5EF4-FFF2-40B4-BE49-F238E27FC236}">
                <a16:creationId xmlns:a16="http://schemas.microsoft.com/office/drawing/2014/main" id="{6108D78E-8090-455C-81F2-F57D8860EAC5}"/>
              </a:ext>
            </a:extLst>
          </p:cNvPr>
          <p:cNvSpPr txBox="1">
            <a:spLocks/>
          </p:cNvSpPr>
          <p:nvPr userDrawn="1"/>
        </p:nvSpPr>
        <p:spPr>
          <a:xfrm>
            <a:off x="6866712" y="4745609"/>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58"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59" name="Title 1">
            <a:extLst>
              <a:ext uri="{FF2B5EF4-FFF2-40B4-BE49-F238E27FC236}">
                <a16:creationId xmlns:a16="http://schemas.microsoft.com/office/drawing/2014/main" id="{322DDF0F-C249-6F69-F31F-7FAF48EA0D0B}"/>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2">
  <p:cSld name="TITLE_AND_BODY_1_1">
    <p:spTree>
      <p:nvGrpSpPr>
        <p:cNvPr id="1" name="Shape 3415"/>
        <p:cNvGrpSpPr/>
        <p:nvPr/>
      </p:nvGrpSpPr>
      <p:grpSpPr>
        <a:xfrm>
          <a:off x="0" y="0"/>
          <a:ext cx="0" cy="0"/>
          <a:chOff x="0" y="0"/>
          <a:chExt cx="0" cy="0"/>
        </a:xfrm>
      </p:grpSpPr>
      <p:sp>
        <p:nvSpPr>
          <p:cNvPr id="3416" name="Google Shape;3416;p26"/>
          <p:cNvSpPr/>
          <p:nvPr/>
        </p:nvSpPr>
        <p:spPr>
          <a:xfrm>
            <a:off x="8537832" y="1321106"/>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7" name="Google Shape;3417;p26"/>
          <p:cNvGrpSpPr/>
          <p:nvPr/>
        </p:nvGrpSpPr>
        <p:grpSpPr>
          <a:xfrm>
            <a:off x="0" y="3205911"/>
            <a:ext cx="9190566" cy="1992466"/>
            <a:chOff x="0" y="3205922"/>
            <a:chExt cx="9147573" cy="1992466"/>
          </a:xfrm>
        </p:grpSpPr>
        <p:sp>
          <p:nvSpPr>
            <p:cNvPr id="3418" name="Google Shape;3418;p26"/>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6"/>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6"/>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1" name="Google Shape;3421;p26"/>
            <p:cNvGrpSpPr/>
            <p:nvPr/>
          </p:nvGrpSpPr>
          <p:grpSpPr>
            <a:xfrm rot="10800000">
              <a:off x="3494" y="4677586"/>
              <a:ext cx="9144079" cy="520802"/>
              <a:chOff x="1091225" y="2765750"/>
              <a:chExt cx="1774550" cy="224300"/>
            </a:xfrm>
          </p:grpSpPr>
          <p:sp>
            <p:nvSpPr>
              <p:cNvPr id="3422" name="Google Shape;3422;p26"/>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26"/>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6"/>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6"/>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6"/>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6"/>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6"/>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29" name="Google Shape;3429;p26"/>
          <p:cNvGrpSpPr/>
          <p:nvPr/>
        </p:nvGrpSpPr>
        <p:grpSpPr>
          <a:xfrm>
            <a:off x="-910679" y="1730989"/>
            <a:ext cx="1411345" cy="1375832"/>
            <a:chOff x="669550" y="869000"/>
            <a:chExt cx="450075" cy="438750"/>
          </a:xfrm>
        </p:grpSpPr>
        <p:sp>
          <p:nvSpPr>
            <p:cNvPr id="3430" name="Google Shape;3430;p2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2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2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2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2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2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2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2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2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2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2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2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2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2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2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2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2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2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2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2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2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2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2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2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2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2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2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2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2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5" name="Google Shape;3475;p26"/>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26"/>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7" name="Google Shape;3477;p26"/>
          <p:cNvGrpSpPr/>
          <p:nvPr/>
        </p:nvGrpSpPr>
        <p:grpSpPr>
          <a:xfrm>
            <a:off x="8345186" y="3892500"/>
            <a:ext cx="1943253" cy="1797188"/>
            <a:chOff x="549400" y="3267150"/>
            <a:chExt cx="522675" cy="483375"/>
          </a:xfrm>
        </p:grpSpPr>
        <p:sp>
          <p:nvSpPr>
            <p:cNvPr id="3478" name="Google Shape;3478;p26"/>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26"/>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26"/>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26"/>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26"/>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26"/>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26"/>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26"/>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26"/>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26"/>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26"/>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26"/>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26"/>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26"/>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26"/>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26"/>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26"/>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26"/>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26"/>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26"/>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26"/>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26"/>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26"/>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26"/>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26"/>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26"/>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26"/>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26"/>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26"/>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26"/>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26"/>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26"/>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0" name="Google Shape;3510;p26"/>
          <p:cNvGrpSpPr/>
          <p:nvPr/>
        </p:nvGrpSpPr>
        <p:grpSpPr>
          <a:xfrm>
            <a:off x="-154721" y="4313403"/>
            <a:ext cx="906069" cy="884990"/>
            <a:chOff x="4061000" y="3528750"/>
            <a:chExt cx="443825" cy="433500"/>
          </a:xfrm>
        </p:grpSpPr>
        <p:sp>
          <p:nvSpPr>
            <p:cNvPr id="3511" name="Google Shape;3511;p26"/>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26"/>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26"/>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26"/>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26"/>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26"/>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7" name="Google Shape;3517;p26"/>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26"/>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26"/>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26"/>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26"/>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26"/>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 name="Picture 10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02695"/>
            <a:ext cx="2375937" cy="2451470"/>
          </a:xfrm>
          <a:prstGeom prst="rect">
            <a:avLst/>
          </a:prstGeom>
        </p:spPr>
      </p:pic>
      <p:pic>
        <p:nvPicPr>
          <p:cNvPr id="110" name="Picture 10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62580"/>
            <a:ext cx="2375937" cy="2451470"/>
          </a:xfrm>
          <a:prstGeom prst="rect">
            <a:avLst/>
          </a:prstGeom>
        </p:spPr>
      </p:pic>
      <p:sp>
        <p:nvSpPr>
          <p:cNvPr id="112" name="Title 1">
            <a:extLst>
              <a:ext uri="{FF2B5EF4-FFF2-40B4-BE49-F238E27FC236}">
                <a16:creationId xmlns:a16="http://schemas.microsoft.com/office/drawing/2014/main" id="{6108D78E-8090-455C-81F2-F57D8860EAC5}"/>
              </a:ext>
            </a:extLst>
          </p:cNvPr>
          <p:cNvSpPr txBox="1">
            <a:spLocks/>
          </p:cNvSpPr>
          <p:nvPr userDrawn="1"/>
        </p:nvSpPr>
        <p:spPr>
          <a:xfrm>
            <a:off x="6856967" y="476920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13" name="Title 1">
            <a:extLst>
              <a:ext uri="{FF2B5EF4-FFF2-40B4-BE49-F238E27FC236}">
                <a16:creationId xmlns:a16="http://schemas.microsoft.com/office/drawing/2014/main" id="{7A218C26-69B7-499C-B190-96851A78FEC6}"/>
              </a:ext>
            </a:extLst>
          </p:cNvPr>
          <p:cNvSpPr txBox="1">
            <a:spLocks/>
          </p:cNvSpPr>
          <p:nvPr userDrawn="1"/>
        </p:nvSpPr>
        <p:spPr>
          <a:xfrm>
            <a:off x="-570353" y="441555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14" name="Title 1">
            <a:extLst>
              <a:ext uri="{FF2B5EF4-FFF2-40B4-BE49-F238E27FC236}">
                <a16:creationId xmlns:a16="http://schemas.microsoft.com/office/drawing/2014/main" id="{7EAA5708-DCDF-2161-4DE9-9190AD57426D}"/>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SECTION_HEADER_1_2">
    <p:spTree>
      <p:nvGrpSpPr>
        <p:cNvPr id="1" name="Shape 3523"/>
        <p:cNvGrpSpPr/>
        <p:nvPr/>
      </p:nvGrpSpPr>
      <p:grpSpPr>
        <a:xfrm>
          <a:off x="0" y="0"/>
          <a:ext cx="0" cy="0"/>
          <a:chOff x="0" y="0"/>
          <a:chExt cx="0" cy="0"/>
        </a:xfrm>
      </p:grpSpPr>
      <p:grpSp>
        <p:nvGrpSpPr>
          <p:cNvPr id="3524" name="Google Shape;3524;p27"/>
          <p:cNvGrpSpPr/>
          <p:nvPr/>
        </p:nvGrpSpPr>
        <p:grpSpPr>
          <a:xfrm>
            <a:off x="-682987" y="-232773"/>
            <a:ext cx="10448556" cy="6646939"/>
            <a:chOff x="-682987" y="-232773"/>
            <a:chExt cx="10448556" cy="6646939"/>
          </a:xfrm>
        </p:grpSpPr>
        <p:sp>
          <p:nvSpPr>
            <p:cNvPr id="3525" name="Google Shape;3525;p27"/>
            <p:cNvSpPr/>
            <p:nvPr/>
          </p:nvSpPr>
          <p:spPr>
            <a:xfrm rot="-6204589">
              <a:off x="-525679" y="3304374"/>
              <a:ext cx="1294029" cy="104763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27"/>
            <p:cNvSpPr/>
            <p:nvPr/>
          </p:nvSpPr>
          <p:spPr>
            <a:xfrm>
              <a:off x="-210221" y="4485250"/>
              <a:ext cx="9442351" cy="19289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27"/>
            <p:cNvSpPr/>
            <p:nvPr/>
          </p:nvSpPr>
          <p:spPr>
            <a:xfrm rot="10800000" flipH="1">
              <a:off x="5913775" y="1332066"/>
              <a:ext cx="3230222" cy="362977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27"/>
            <p:cNvSpPr/>
            <p:nvPr/>
          </p:nvSpPr>
          <p:spPr>
            <a:xfrm>
              <a:off x="5343871" y="4508308"/>
              <a:ext cx="1055675" cy="586600"/>
            </a:xfrm>
            <a:custGeom>
              <a:avLst/>
              <a:gdLst/>
              <a:ahLst/>
              <a:cxnLst/>
              <a:rect l="l" t="t" r="r" b="b"/>
              <a:pathLst>
                <a:path w="42227" h="23464" extrusionOk="0">
                  <a:moveTo>
                    <a:pt x="10" y="15615"/>
                  </a:moveTo>
                  <a:cubicBezTo>
                    <a:pt x="-71" y="13386"/>
                    <a:pt x="16790" y="12616"/>
                    <a:pt x="22870" y="10022"/>
                  </a:cubicBezTo>
                  <a:cubicBezTo>
                    <a:pt x="28950" y="7428"/>
                    <a:pt x="33368" y="-354"/>
                    <a:pt x="36489" y="51"/>
                  </a:cubicBezTo>
                  <a:cubicBezTo>
                    <a:pt x="39610" y="456"/>
                    <a:pt x="43785" y="8563"/>
                    <a:pt x="41596" y="12454"/>
                  </a:cubicBezTo>
                  <a:cubicBezTo>
                    <a:pt x="39407" y="16345"/>
                    <a:pt x="30288" y="22871"/>
                    <a:pt x="23357" y="23398"/>
                  </a:cubicBezTo>
                  <a:cubicBezTo>
                    <a:pt x="16426" y="23925"/>
                    <a:pt x="91" y="17844"/>
                    <a:pt x="10" y="15615"/>
                  </a:cubicBezTo>
                  <a:close/>
                </a:path>
              </a:pathLst>
            </a:custGeom>
            <a:solidFill>
              <a:schemeClr val="accent2"/>
            </a:solidFill>
            <a:ln>
              <a:noFill/>
            </a:ln>
          </p:spPr>
        </p:sp>
        <p:sp>
          <p:nvSpPr>
            <p:cNvPr id="3529" name="Google Shape;3529;p27"/>
            <p:cNvSpPr/>
            <p:nvPr/>
          </p:nvSpPr>
          <p:spPr>
            <a:xfrm flipH="1">
              <a:off x="-237019" y="4755620"/>
              <a:ext cx="10002588" cy="118489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30" name="Google Shape;3530;p27"/>
            <p:cNvGrpSpPr/>
            <p:nvPr/>
          </p:nvGrpSpPr>
          <p:grpSpPr>
            <a:xfrm>
              <a:off x="6398571" y="449930"/>
              <a:ext cx="2951702" cy="4266396"/>
              <a:chOff x="6398571" y="449930"/>
              <a:chExt cx="2951702" cy="4266396"/>
            </a:xfrm>
          </p:grpSpPr>
          <p:sp>
            <p:nvSpPr>
              <p:cNvPr id="3531" name="Google Shape;3531;p27"/>
              <p:cNvSpPr/>
              <p:nvPr/>
            </p:nvSpPr>
            <p:spPr>
              <a:xfrm>
                <a:off x="7599728" y="4406127"/>
                <a:ext cx="1304400" cy="3102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32" name="Google Shape;3532;p27"/>
              <p:cNvGrpSpPr/>
              <p:nvPr/>
            </p:nvGrpSpPr>
            <p:grpSpPr>
              <a:xfrm>
                <a:off x="6398571" y="449930"/>
                <a:ext cx="2951702" cy="4207159"/>
                <a:chOff x="3255475" y="2236450"/>
                <a:chExt cx="655075" cy="933700"/>
              </a:xfrm>
            </p:grpSpPr>
            <p:sp>
              <p:nvSpPr>
                <p:cNvPr id="3533" name="Google Shape;3533;p27"/>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27"/>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27"/>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27"/>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27"/>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27"/>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27"/>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27"/>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27"/>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27"/>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27"/>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27"/>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7"/>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7"/>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7"/>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7"/>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7"/>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7"/>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7"/>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7"/>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7"/>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7"/>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7"/>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7"/>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7"/>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7"/>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7"/>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7"/>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7"/>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7"/>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7"/>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27"/>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27"/>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7"/>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7"/>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7"/>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27"/>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27"/>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27"/>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27"/>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27"/>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4" name="Google Shape;3574;p27"/>
            <p:cNvGrpSpPr/>
            <p:nvPr/>
          </p:nvGrpSpPr>
          <p:grpSpPr>
            <a:xfrm>
              <a:off x="4925251" y="-232773"/>
              <a:ext cx="1192699" cy="1162688"/>
              <a:chOff x="669550" y="869000"/>
              <a:chExt cx="450075" cy="438750"/>
            </a:xfrm>
          </p:grpSpPr>
          <p:sp>
            <p:nvSpPr>
              <p:cNvPr id="3575" name="Google Shape;3575;p27"/>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27"/>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7"/>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7"/>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7"/>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7"/>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7"/>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27"/>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7"/>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27"/>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27"/>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27"/>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27"/>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27"/>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27"/>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27"/>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27"/>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7"/>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7"/>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27"/>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7"/>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27"/>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7"/>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27"/>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27"/>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27"/>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27"/>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7"/>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7"/>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7"/>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7"/>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7"/>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7"/>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7"/>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7"/>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7"/>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7"/>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7"/>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7"/>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7"/>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7"/>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7"/>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7"/>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7"/>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7"/>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0" name="Google Shape;3620;p27"/>
            <p:cNvSpPr/>
            <p:nvPr/>
          </p:nvSpPr>
          <p:spPr>
            <a:xfrm>
              <a:off x="1561483" y="4741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7"/>
            <p:cNvSpPr/>
            <p:nvPr/>
          </p:nvSpPr>
          <p:spPr>
            <a:xfrm>
              <a:off x="1482279" y="46885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7"/>
            <p:cNvSpPr/>
            <p:nvPr/>
          </p:nvSpPr>
          <p:spPr>
            <a:xfrm>
              <a:off x="139647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3" name="Google Shape;3623;p27"/>
            <p:cNvGrpSpPr/>
            <p:nvPr/>
          </p:nvGrpSpPr>
          <p:grpSpPr>
            <a:xfrm>
              <a:off x="-189732" y="4314515"/>
              <a:ext cx="1294016" cy="1263913"/>
              <a:chOff x="4061000" y="3528750"/>
              <a:chExt cx="443825" cy="433500"/>
            </a:xfrm>
          </p:grpSpPr>
          <p:sp>
            <p:nvSpPr>
              <p:cNvPr id="3624" name="Google Shape;3624;p2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2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2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2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2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0" name="Google Shape;3630;p27"/>
            <p:cNvGrpSpPr/>
            <p:nvPr/>
          </p:nvGrpSpPr>
          <p:grpSpPr>
            <a:xfrm rot="-2127833">
              <a:off x="-436364" y="3905995"/>
              <a:ext cx="1294015" cy="1263912"/>
              <a:chOff x="4061000" y="3528750"/>
              <a:chExt cx="443825" cy="433500"/>
            </a:xfrm>
          </p:grpSpPr>
          <p:sp>
            <p:nvSpPr>
              <p:cNvPr id="3631" name="Google Shape;3631;p2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7" name="Google Shape;3637;p27"/>
            <p:cNvSpPr/>
            <p:nvPr/>
          </p:nvSpPr>
          <p:spPr>
            <a:xfrm>
              <a:off x="3063183" y="4810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27"/>
            <p:cNvSpPr/>
            <p:nvPr/>
          </p:nvSpPr>
          <p:spPr>
            <a:xfrm>
              <a:off x="2372733" y="49618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27"/>
            <p:cNvSpPr/>
            <p:nvPr/>
          </p:nvSpPr>
          <p:spPr>
            <a:xfrm>
              <a:off x="6398583" y="46035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27"/>
            <p:cNvSpPr/>
            <p:nvPr/>
          </p:nvSpPr>
          <p:spPr>
            <a:xfrm>
              <a:off x="8946008" y="33085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7"/>
            <p:cNvSpPr/>
            <p:nvPr/>
          </p:nvSpPr>
          <p:spPr>
            <a:xfrm>
              <a:off x="8714983" y="30004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7"/>
            <p:cNvSpPr/>
            <p:nvPr/>
          </p:nvSpPr>
          <p:spPr>
            <a:xfrm>
              <a:off x="246792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7"/>
            <p:cNvSpPr/>
            <p:nvPr/>
          </p:nvSpPr>
          <p:spPr>
            <a:xfrm>
              <a:off x="3446775" y="49762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7"/>
            <p:cNvSpPr/>
            <p:nvPr/>
          </p:nvSpPr>
          <p:spPr>
            <a:xfrm>
              <a:off x="6329200" y="47554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7"/>
            <p:cNvSpPr/>
            <p:nvPr/>
          </p:nvSpPr>
          <p:spPr>
            <a:xfrm>
              <a:off x="8852300" y="34300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7"/>
            <p:cNvSpPr/>
            <p:nvPr/>
          </p:nvSpPr>
          <p:spPr>
            <a:xfrm>
              <a:off x="8852300" y="2803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7"/>
            <p:cNvSpPr/>
            <p:nvPr/>
          </p:nvSpPr>
          <p:spPr>
            <a:xfrm>
              <a:off x="2161692" y="49620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7"/>
            <p:cNvSpPr/>
            <p:nvPr/>
          </p:nvSpPr>
          <p:spPr>
            <a:xfrm>
              <a:off x="8852300" y="37797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7"/>
            <p:cNvSpPr/>
            <p:nvPr/>
          </p:nvSpPr>
          <p:spPr>
            <a:xfrm>
              <a:off x="3158367" y="49866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7"/>
            <p:cNvSpPr/>
            <p:nvPr/>
          </p:nvSpPr>
          <p:spPr>
            <a:xfrm>
              <a:off x="8745554" y="26155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9" name="Picture 12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30" name="Picture 12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32" name="Title 1">
            <a:extLst>
              <a:ext uri="{FF2B5EF4-FFF2-40B4-BE49-F238E27FC236}">
                <a16:creationId xmlns:a16="http://schemas.microsoft.com/office/drawing/2014/main" id="{6108D78E-8090-455C-81F2-F57D8860EAC5}"/>
              </a:ext>
            </a:extLst>
          </p:cNvPr>
          <p:cNvSpPr txBox="1">
            <a:spLocks/>
          </p:cNvSpPr>
          <p:nvPr userDrawn="1"/>
        </p:nvSpPr>
        <p:spPr>
          <a:xfrm>
            <a:off x="6868768" y="4847141"/>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33"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34" name="Title 1">
            <a:extLst>
              <a:ext uri="{FF2B5EF4-FFF2-40B4-BE49-F238E27FC236}">
                <a16:creationId xmlns:a16="http://schemas.microsoft.com/office/drawing/2014/main" id="{32F17646-3C1E-F6FD-1ADA-BB980F3D0877}"/>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63" name="Google Shape;63;p2"/>
          <p:cNvSpPr/>
          <p:nvPr/>
        </p:nvSpPr>
        <p:spPr>
          <a:xfrm>
            <a:off x="-255713" y="4555058"/>
            <a:ext cx="9900448" cy="593750"/>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00650" y="4781108"/>
            <a:ext cx="10119931" cy="36762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785525" y="771050"/>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63100" y="457875"/>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7864000" y="917438"/>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8207163" y="1434775"/>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115983" y="47635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36779" y="47110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950975" y="4847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61683" y="49182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8060333" y="4954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7053733" y="485706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524983" y="49296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086129" y="478976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7994329" y="4815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524979" y="47369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229925" y="4708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956975" y="47248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375150" y="48015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8155525" y="467225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txBox="1">
            <a:spLocks noGrp="1"/>
          </p:cNvSpPr>
          <p:nvPr>
            <p:ph type="subTitle" idx="1"/>
          </p:nvPr>
        </p:nvSpPr>
        <p:spPr>
          <a:xfrm rot="-546">
            <a:off x="2683643" y="3427451"/>
            <a:ext cx="37767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30" name="Google Shape;130;p2"/>
          <p:cNvSpPr txBox="1">
            <a:spLocks noGrp="1"/>
          </p:cNvSpPr>
          <p:nvPr>
            <p:ph type="ctrTitle"/>
          </p:nvPr>
        </p:nvSpPr>
        <p:spPr>
          <a:xfrm>
            <a:off x="2372550" y="454450"/>
            <a:ext cx="4399200" cy="29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6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pic>
        <p:nvPicPr>
          <p:cNvPr id="24" name="Picture 2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25" name="Picture 2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27" name="Title 1">
            <a:extLst>
              <a:ext uri="{FF2B5EF4-FFF2-40B4-BE49-F238E27FC236}">
                <a16:creationId xmlns:a16="http://schemas.microsoft.com/office/drawing/2014/main" id="{6108D78E-8090-455C-81F2-F57D8860EAC5}"/>
              </a:ext>
            </a:extLst>
          </p:cNvPr>
          <p:cNvSpPr txBox="1">
            <a:spLocks/>
          </p:cNvSpPr>
          <p:nvPr userDrawn="1"/>
        </p:nvSpPr>
        <p:spPr>
          <a:xfrm>
            <a:off x="6901205" y="4756737"/>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28"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29" name="Title 1">
            <a:extLst>
              <a:ext uri="{FF2B5EF4-FFF2-40B4-BE49-F238E27FC236}">
                <a16:creationId xmlns:a16="http://schemas.microsoft.com/office/drawing/2014/main" id="{D386D054-C3BA-5155-C3A4-4630F0DAAA31}"/>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638627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PPTMON slide">
    <p:spTree>
      <p:nvGrpSpPr>
        <p:cNvPr id="1" name=""/>
        <p:cNvGrpSpPr/>
        <p:nvPr/>
      </p:nvGrpSpPr>
      <p:grpSpPr>
        <a:xfrm>
          <a:off x="0" y="0"/>
          <a:ext cx="0" cy="0"/>
          <a:chOff x="0" y="0"/>
          <a:chExt cx="0" cy="0"/>
        </a:xfrm>
      </p:grpSpPr>
      <p:grpSp>
        <p:nvGrpSpPr>
          <p:cNvPr id="8" name="Google Shape;132;p3"/>
          <p:cNvGrpSpPr/>
          <p:nvPr userDrawn="1"/>
        </p:nvGrpSpPr>
        <p:grpSpPr>
          <a:xfrm>
            <a:off x="-416897" y="-441324"/>
            <a:ext cx="10383857" cy="5584824"/>
            <a:chOff x="-502340" y="-609880"/>
            <a:chExt cx="10496903" cy="7311451"/>
          </a:xfrm>
        </p:grpSpPr>
        <p:grpSp>
          <p:nvGrpSpPr>
            <p:cNvPr id="10" name="Google Shape;134;p3"/>
            <p:cNvGrpSpPr/>
            <p:nvPr/>
          </p:nvGrpSpPr>
          <p:grpSpPr>
            <a:xfrm>
              <a:off x="143790" y="-609880"/>
              <a:ext cx="1412335" cy="1376798"/>
              <a:chOff x="669550" y="869000"/>
              <a:chExt cx="450075" cy="438750"/>
            </a:xfrm>
          </p:grpSpPr>
          <p:sp>
            <p:nvSpPr>
              <p:cNvPr id="119" name="Google Shape;135;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6;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7;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8;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9;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0;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1;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2;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3;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4;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5;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6;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7;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48;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49;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50;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51;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52;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53;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4;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55;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56;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57;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58;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59;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0;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1;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2;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3;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4;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5;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6;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7;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8;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9;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70;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71;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72;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73;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74;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75;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76;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77;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78;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79;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80;p3"/>
            <p:cNvGrpSpPr/>
            <p:nvPr/>
          </p:nvGrpSpPr>
          <p:grpSpPr>
            <a:xfrm>
              <a:off x="-184428" y="3614737"/>
              <a:ext cx="9512351" cy="2140772"/>
              <a:chOff x="8421683" y="2343125"/>
              <a:chExt cx="5805169" cy="1085254"/>
            </a:xfrm>
          </p:grpSpPr>
          <p:sp>
            <p:nvSpPr>
              <p:cNvPr id="111" name="Google Shape;181;p3"/>
              <p:cNvSpPr/>
              <p:nvPr/>
            </p:nvSpPr>
            <p:spPr>
              <a:xfrm rot="10800000" flipH="1">
                <a:off x="8421684" y="3010398"/>
                <a:ext cx="5805085" cy="119484"/>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82;p3"/>
              <p:cNvSpPr/>
              <p:nvPr/>
            </p:nvSpPr>
            <p:spPr>
              <a:xfrm>
                <a:off x="8421848" y="2343125"/>
                <a:ext cx="5805004" cy="1085254"/>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83;p3"/>
              <p:cNvSpPr/>
              <p:nvPr/>
            </p:nvSpPr>
            <p:spPr>
              <a:xfrm rot="10800000" flipH="1">
                <a:off x="8421683" y="2396129"/>
                <a:ext cx="5805004" cy="6613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84;p3"/>
              <p:cNvSpPr/>
              <p:nvPr/>
            </p:nvSpPr>
            <p:spPr>
              <a:xfrm rot="10800000" flipH="1">
                <a:off x="11288651" y="2812484"/>
                <a:ext cx="2836217" cy="59047"/>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85;p3"/>
              <p:cNvSpPr/>
              <p:nvPr/>
            </p:nvSpPr>
            <p:spPr>
              <a:xfrm rot="10800000" flipH="1">
                <a:off x="8729432" y="2685639"/>
                <a:ext cx="2018392" cy="47189"/>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86;p3"/>
              <p:cNvSpPr/>
              <p:nvPr/>
            </p:nvSpPr>
            <p:spPr>
              <a:xfrm rot="10800000" flipH="1">
                <a:off x="12630620" y="2945135"/>
                <a:ext cx="564708" cy="371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87;p3"/>
              <p:cNvSpPr/>
              <p:nvPr/>
            </p:nvSpPr>
            <p:spPr>
              <a:xfrm rot="10800000" flipH="1">
                <a:off x="8709804" y="2946198"/>
                <a:ext cx="1464561" cy="46861"/>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88;p3"/>
              <p:cNvSpPr/>
              <p:nvPr/>
            </p:nvSpPr>
            <p:spPr>
              <a:xfrm rot="10800000" flipH="1">
                <a:off x="11386386" y="2581459"/>
                <a:ext cx="912284" cy="35494"/>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89;p3"/>
            <p:cNvSpPr/>
            <p:nvPr/>
          </p:nvSpPr>
          <p:spPr>
            <a:xfrm>
              <a:off x="-94107" y="3761572"/>
              <a:ext cx="9332123" cy="2915493"/>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p3"/>
            <p:cNvSpPr/>
            <p:nvPr/>
          </p:nvSpPr>
          <p:spPr>
            <a:xfrm>
              <a:off x="8582213" y="1604484"/>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2;p3"/>
            <p:cNvSpPr/>
            <p:nvPr/>
          </p:nvSpPr>
          <p:spPr>
            <a:xfrm>
              <a:off x="8257975" y="1060000"/>
              <a:ext cx="673459" cy="368300"/>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93;p3"/>
            <p:cNvGrpSpPr/>
            <p:nvPr/>
          </p:nvGrpSpPr>
          <p:grpSpPr>
            <a:xfrm>
              <a:off x="6880519" y="4378228"/>
              <a:ext cx="1785949" cy="1664814"/>
              <a:chOff x="3169475" y="3308100"/>
              <a:chExt cx="554350" cy="516750"/>
            </a:xfrm>
          </p:grpSpPr>
          <p:sp>
            <p:nvSpPr>
              <p:cNvPr id="89" name="Google Shape;194;p3"/>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6;p3"/>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8;p3"/>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0;p3"/>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1;p3"/>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2;p3"/>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4;p3"/>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5;p3"/>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6;p3"/>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7;p3"/>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0;p3"/>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1;p3"/>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p3"/>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6;p3"/>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8;p3"/>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9;p3"/>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0;p3"/>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1;p3"/>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2;p3"/>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3;p3"/>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4;p3"/>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5;p3"/>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26;p3"/>
            <p:cNvGrpSpPr/>
            <p:nvPr/>
          </p:nvGrpSpPr>
          <p:grpSpPr>
            <a:xfrm rot="4798095">
              <a:off x="352278" y="3753475"/>
              <a:ext cx="394115" cy="587582"/>
              <a:chOff x="4285150" y="3549450"/>
              <a:chExt cx="145450" cy="216850"/>
            </a:xfrm>
          </p:grpSpPr>
          <p:sp>
            <p:nvSpPr>
              <p:cNvPr id="85" name="Google Shape;229;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0;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1;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2;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33;p3"/>
            <p:cNvGrpSpPr/>
            <p:nvPr/>
          </p:nvGrpSpPr>
          <p:grpSpPr>
            <a:xfrm>
              <a:off x="8582228" y="2396482"/>
              <a:ext cx="1412335" cy="1376798"/>
              <a:chOff x="669550" y="869000"/>
              <a:chExt cx="450075" cy="438750"/>
            </a:xfrm>
          </p:grpSpPr>
          <p:sp>
            <p:nvSpPr>
              <p:cNvPr id="38" name="Google Shape;234;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5;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6;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8;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9;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0;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1;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3;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4;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5;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6;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7;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48;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49;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0;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1;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2;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4;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5;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6;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7;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8;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9;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0;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1;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2;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3;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4;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5;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6;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7;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8;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9;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70;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71;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72;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73;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4;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5;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6;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7;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8;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79;p3"/>
            <p:cNvGrpSpPr/>
            <p:nvPr/>
          </p:nvGrpSpPr>
          <p:grpSpPr>
            <a:xfrm rot="2026260">
              <a:off x="161964" y="4018208"/>
              <a:ext cx="394111" cy="587578"/>
              <a:chOff x="4285150" y="3549450"/>
              <a:chExt cx="145450" cy="216850"/>
            </a:xfrm>
          </p:grpSpPr>
          <p:sp>
            <p:nvSpPr>
              <p:cNvPr id="34" name="Google Shape;282;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3;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4;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5;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87;p3"/>
            <p:cNvSpPr/>
            <p:nvPr/>
          </p:nvSpPr>
          <p:spPr>
            <a:xfrm>
              <a:off x="1671108" y="45636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8;p3"/>
            <p:cNvSpPr/>
            <p:nvPr/>
          </p:nvSpPr>
          <p:spPr>
            <a:xfrm>
              <a:off x="1591904" y="45111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9;p3"/>
            <p:cNvSpPr/>
            <p:nvPr/>
          </p:nvSpPr>
          <p:spPr>
            <a:xfrm>
              <a:off x="1506100" y="46478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0;p3"/>
            <p:cNvSpPr/>
            <p:nvPr/>
          </p:nvSpPr>
          <p:spPr>
            <a:xfrm rot="4296312">
              <a:off x="5179037" y="4711684"/>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1;p3"/>
            <p:cNvSpPr/>
            <p:nvPr/>
          </p:nvSpPr>
          <p:spPr>
            <a:xfrm rot="4296312">
              <a:off x="5248316" y="4607904"/>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2;p3"/>
            <p:cNvSpPr/>
            <p:nvPr/>
          </p:nvSpPr>
          <p:spPr>
            <a:xfrm rot="4296312">
              <a:off x="5076250" y="45701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3;p3"/>
            <p:cNvSpPr/>
            <p:nvPr/>
          </p:nvSpPr>
          <p:spPr>
            <a:xfrm>
              <a:off x="8773383" y="4356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4;p3"/>
            <p:cNvSpPr/>
            <p:nvPr/>
          </p:nvSpPr>
          <p:spPr>
            <a:xfrm>
              <a:off x="8694179" y="43041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5;p3"/>
            <p:cNvSpPr/>
            <p:nvPr/>
          </p:nvSpPr>
          <p:spPr>
            <a:xfrm>
              <a:off x="8608375" y="4440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0;p3"/>
            <p:cNvSpPr/>
            <p:nvPr/>
          </p:nvSpPr>
          <p:spPr>
            <a:xfrm>
              <a:off x="-502340" y="4652936"/>
              <a:ext cx="9769004" cy="204863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그림 19">
            <a:extLst>
              <a:ext uri="{FF2B5EF4-FFF2-40B4-BE49-F238E27FC236}">
                <a16:creationId xmlns:a16="http://schemas.microsoft.com/office/drawing/2014/main" id="{85AB8279-3AAD-4B0F-943F-79E97C3ADD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52862" y="3030901"/>
            <a:ext cx="2696282" cy="2084214"/>
          </a:xfrm>
          <a:prstGeom prst="rect">
            <a:avLst/>
          </a:prstGeom>
        </p:spPr>
      </p:pic>
      <p:grpSp>
        <p:nvGrpSpPr>
          <p:cNvPr id="164" name="Google Shape;9189;p67"/>
          <p:cNvGrpSpPr/>
          <p:nvPr userDrawn="1"/>
        </p:nvGrpSpPr>
        <p:grpSpPr>
          <a:xfrm>
            <a:off x="7250365" y="2927887"/>
            <a:ext cx="717344" cy="511677"/>
            <a:chOff x="3217559" y="1392497"/>
            <a:chExt cx="400767" cy="378248"/>
          </a:xfrm>
        </p:grpSpPr>
        <p:sp>
          <p:nvSpPr>
            <p:cNvPr id="165" name="Google Shape;9190;p67"/>
            <p:cNvSpPr/>
            <p:nvPr/>
          </p:nvSpPr>
          <p:spPr>
            <a:xfrm>
              <a:off x="3325241" y="1403093"/>
              <a:ext cx="293084" cy="355235"/>
            </a:xfrm>
            <a:custGeom>
              <a:avLst/>
              <a:gdLst/>
              <a:ahLst/>
              <a:cxnLst/>
              <a:rect l="l" t="t" r="r" b="b"/>
              <a:pathLst>
                <a:path w="9488" h="11500" extrusionOk="0">
                  <a:moveTo>
                    <a:pt x="4025" y="0"/>
                  </a:moveTo>
                  <a:cubicBezTo>
                    <a:pt x="1556" y="0"/>
                    <a:pt x="81" y="2091"/>
                    <a:pt x="1662" y="3651"/>
                  </a:cubicBezTo>
                  <a:cubicBezTo>
                    <a:pt x="1958" y="3515"/>
                    <a:pt x="2289" y="3438"/>
                    <a:pt x="2637" y="3438"/>
                  </a:cubicBezTo>
                  <a:cubicBezTo>
                    <a:pt x="3933" y="3438"/>
                    <a:pt x="4979" y="4485"/>
                    <a:pt x="4979" y="5780"/>
                  </a:cubicBezTo>
                  <a:cubicBezTo>
                    <a:pt x="4979" y="7074"/>
                    <a:pt x="3931" y="8122"/>
                    <a:pt x="2637" y="8122"/>
                  </a:cubicBezTo>
                  <a:cubicBezTo>
                    <a:pt x="2289" y="8122"/>
                    <a:pt x="1958" y="8046"/>
                    <a:pt x="1662" y="7908"/>
                  </a:cubicBezTo>
                  <a:lnTo>
                    <a:pt x="1662" y="7908"/>
                  </a:lnTo>
                  <a:cubicBezTo>
                    <a:pt x="1" y="9066"/>
                    <a:pt x="1615" y="11499"/>
                    <a:pt x="3741" y="11499"/>
                  </a:cubicBezTo>
                  <a:cubicBezTo>
                    <a:pt x="3808" y="11499"/>
                    <a:pt x="3875" y="11497"/>
                    <a:pt x="3942" y="11492"/>
                  </a:cubicBezTo>
                  <a:cubicBezTo>
                    <a:pt x="4625" y="11322"/>
                    <a:pt x="5293" y="11063"/>
                    <a:pt x="5944" y="10719"/>
                  </a:cubicBezTo>
                  <a:cubicBezTo>
                    <a:pt x="9089" y="8610"/>
                    <a:pt x="9487" y="4146"/>
                    <a:pt x="6778" y="1515"/>
                  </a:cubicBezTo>
                  <a:cubicBezTo>
                    <a:pt x="6242" y="1047"/>
                    <a:pt x="5641" y="647"/>
                    <a:pt x="4981" y="316"/>
                  </a:cubicBezTo>
                  <a:cubicBezTo>
                    <a:pt x="4667" y="182"/>
                    <a:pt x="4350" y="77"/>
                    <a:pt x="4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191;p67"/>
            <p:cNvSpPr/>
            <p:nvPr/>
          </p:nvSpPr>
          <p:spPr>
            <a:xfrm>
              <a:off x="3223119" y="1397903"/>
              <a:ext cx="226455" cy="367220"/>
            </a:xfrm>
            <a:custGeom>
              <a:avLst/>
              <a:gdLst/>
              <a:ahLst/>
              <a:cxnLst/>
              <a:rect l="l" t="t" r="r" b="b"/>
              <a:pathLst>
                <a:path w="7331" h="11888" extrusionOk="0">
                  <a:moveTo>
                    <a:pt x="5945" y="1"/>
                  </a:moveTo>
                  <a:cubicBezTo>
                    <a:pt x="5480" y="1"/>
                    <a:pt x="5020" y="55"/>
                    <a:pt x="4575" y="160"/>
                  </a:cubicBezTo>
                  <a:cubicBezTo>
                    <a:pt x="3542" y="488"/>
                    <a:pt x="2604" y="1016"/>
                    <a:pt x="1757" y="1729"/>
                  </a:cubicBezTo>
                  <a:cubicBezTo>
                    <a:pt x="672" y="2805"/>
                    <a:pt x="0" y="4297"/>
                    <a:pt x="0" y="5945"/>
                  </a:cubicBezTo>
                  <a:cubicBezTo>
                    <a:pt x="0" y="9180"/>
                    <a:pt x="2583" y="11811"/>
                    <a:pt x="5798" y="11888"/>
                  </a:cubicBezTo>
                  <a:cubicBezTo>
                    <a:pt x="6288" y="11853"/>
                    <a:pt x="6772" y="11777"/>
                    <a:pt x="7244" y="11658"/>
                  </a:cubicBezTo>
                  <a:cubicBezTo>
                    <a:pt x="6183" y="10799"/>
                    <a:pt x="5373" y="9544"/>
                    <a:pt x="4968" y="8074"/>
                  </a:cubicBezTo>
                  <a:cubicBezTo>
                    <a:pt x="4162" y="7703"/>
                    <a:pt x="3601" y="6890"/>
                    <a:pt x="3601" y="5947"/>
                  </a:cubicBezTo>
                  <a:cubicBezTo>
                    <a:pt x="3601" y="5001"/>
                    <a:pt x="4162" y="4188"/>
                    <a:pt x="4968" y="3817"/>
                  </a:cubicBezTo>
                  <a:cubicBezTo>
                    <a:pt x="5383" y="2311"/>
                    <a:pt x="6227" y="1029"/>
                    <a:pt x="7331" y="164"/>
                  </a:cubicBezTo>
                  <a:cubicBezTo>
                    <a:pt x="6872" y="54"/>
                    <a:pt x="6407" y="1"/>
                    <a:pt x="5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192;p67"/>
            <p:cNvSpPr/>
            <p:nvPr/>
          </p:nvSpPr>
          <p:spPr>
            <a:xfrm>
              <a:off x="3404289" y="1698370"/>
              <a:ext cx="104501" cy="62583"/>
            </a:xfrm>
            <a:custGeom>
              <a:avLst/>
              <a:gdLst/>
              <a:ahLst/>
              <a:cxnLst/>
              <a:rect l="l" t="t" r="r" b="b"/>
              <a:pathLst>
                <a:path w="3383" h="2026" extrusionOk="0">
                  <a:moveTo>
                    <a:pt x="1701" y="0"/>
                  </a:moveTo>
                  <a:cubicBezTo>
                    <a:pt x="1106" y="0"/>
                    <a:pt x="576" y="289"/>
                    <a:pt x="249" y="737"/>
                  </a:cubicBezTo>
                  <a:cubicBezTo>
                    <a:pt x="0" y="1437"/>
                    <a:pt x="388" y="2025"/>
                    <a:pt x="1172" y="2025"/>
                  </a:cubicBezTo>
                  <a:cubicBezTo>
                    <a:pt x="1264" y="2025"/>
                    <a:pt x="1362" y="2017"/>
                    <a:pt x="1466" y="2000"/>
                  </a:cubicBezTo>
                  <a:cubicBezTo>
                    <a:pt x="2160" y="1833"/>
                    <a:pt x="2809" y="1544"/>
                    <a:pt x="3383" y="1160"/>
                  </a:cubicBezTo>
                  <a:cubicBezTo>
                    <a:pt x="3124" y="481"/>
                    <a:pt x="2468"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193;p67"/>
            <p:cNvSpPr/>
            <p:nvPr/>
          </p:nvSpPr>
          <p:spPr>
            <a:xfrm>
              <a:off x="3399254" y="1721136"/>
              <a:ext cx="50320" cy="44049"/>
            </a:xfrm>
            <a:custGeom>
              <a:avLst/>
              <a:gdLst/>
              <a:ahLst/>
              <a:cxnLst/>
              <a:rect l="l" t="t" r="r" b="b"/>
              <a:pathLst>
                <a:path w="1629" h="1426" extrusionOk="0">
                  <a:moveTo>
                    <a:pt x="412" y="0"/>
                  </a:moveTo>
                  <a:cubicBezTo>
                    <a:pt x="102" y="423"/>
                    <a:pt x="0" y="945"/>
                    <a:pt x="98" y="1424"/>
                  </a:cubicBezTo>
                  <a:cubicBezTo>
                    <a:pt x="142" y="1425"/>
                    <a:pt x="187" y="1425"/>
                    <a:pt x="231" y="1425"/>
                  </a:cubicBezTo>
                  <a:cubicBezTo>
                    <a:pt x="692" y="1425"/>
                    <a:pt x="1164" y="1371"/>
                    <a:pt x="1629" y="1261"/>
                  </a:cubicBezTo>
                  <a:cubicBezTo>
                    <a:pt x="1175" y="909"/>
                    <a:pt x="766" y="482"/>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194;p67"/>
            <p:cNvSpPr/>
            <p:nvPr/>
          </p:nvSpPr>
          <p:spPr>
            <a:xfrm>
              <a:off x="3473421" y="1412823"/>
              <a:ext cx="61193" cy="51926"/>
            </a:xfrm>
            <a:custGeom>
              <a:avLst/>
              <a:gdLst/>
              <a:ahLst/>
              <a:cxnLst/>
              <a:rect l="l" t="t" r="r" b="b"/>
              <a:pathLst>
                <a:path w="1981" h="1681" extrusionOk="0">
                  <a:moveTo>
                    <a:pt x="182" y="1"/>
                  </a:moveTo>
                  <a:cubicBezTo>
                    <a:pt x="68" y="171"/>
                    <a:pt x="1" y="378"/>
                    <a:pt x="1" y="600"/>
                  </a:cubicBezTo>
                  <a:cubicBezTo>
                    <a:pt x="1" y="1199"/>
                    <a:pt x="487" y="1681"/>
                    <a:pt x="1082" y="1681"/>
                  </a:cubicBezTo>
                  <a:cubicBezTo>
                    <a:pt x="1457" y="1681"/>
                    <a:pt x="1788" y="1489"/>
                    <a:pt x="1981" y="1200"/>
                  </a:cubicBezTo>
                  <a:cubicBezTo>
                    <a:pt x="1464" y="699"/>
                    <a:pt x="858" y="288"/>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195;p67"/>
            <p:cNvSpPr/>
            <p:nvPr/>
          </p:nvSpPr>
          <p:spPr>
            <a:xfrm>
              <a:off x="3417819" y="1459096"/>
              <a:ext cx="22303" cy="22395"/>
            </a:xfrm>
            <a:custGeom>
              <a:avLst/>
              <a:gdLst/>
              <a:ahLst/>
              <a:cxnLst/>
              <a:rect l="l" t="t" r="r" b="b"/>
              <a:pathLst>
                <a:path w="722" h="725" extrusionOk="0">
                  <a:moveTo>
                    <a:pt x="362" y="1"/>
                  </a:moveTo>
                  <a:cubicBezTo>
                    <a:pt x="161" y="1"/>
                    <a:pt x="0" y="164"/>
                    <a:pt x="0" y="363"/>
                  </a:cubicBezTo>
                  <a:cubicBezTo>
                    <a:pt x="0" y="562"/>
                    <a:pt x="161" y="724"/>
                    <a:pt x="362" y="724"/>
                  </a:cubicBezTo>
                  <a:cubicBezTo>
                    <a:pt x="561" y="724"/>
                    <a:pt x="721" y="562"/>
                    <a:pt x="721" y="363"/>
                  </a:cubicBezTo>
                  <a:cubicBezTo>
                    <a:pt x="721" y="164"/>
                    <a:pt x="56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196;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rgbClr val="FBE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197;p67"/>
            <p:cNvSpPr/>
            <p:nvPr/>
          </p:nvSpPr>
          <p:spPr>
            <a:xfrm>
              <a:off x="3277269" y="1402846"/>
              <a:ext cx="96068" cy="78646"/>
            </a:xfrm>
            <a:custGeom>
              <a:avLst/>
              <a:gdLst/>
              <a:ahLst/>
              <a:cxnLst/>
              <a:rect l="l" t="t" r="r" b="b"/>
              <a:pathLst>
                <a:path w="3110" h="2546" extrusionOk="0">
                  <a:moveTo>
                    <a:pt x="2822" y="0"/>
                  </a:moveTo>
                  <a:cubicBezTo>
                    <a:pt x="1737" y="257"/>
                    <a:pt x="765" y="812"/>
                    <a:pt x="0" y="1569"/>
                  </a:cubicBezTo>
                  <a:cubicBezTo>
                    <a:pt x="253" y="2143"/>
                    <a:pt x="823" y="2545"/>
                    <a:pt x="1489" y="2545"/>
                  </a:cubicBezTo>
                  <a:cubicBezTo>
                    <a:pt x="2386" y="2545"/>
                    <a:pt x="3109" y="1818"/>
                    <a:pt x="3109" y="923"/>
                  </a:cubicBezTo>
                  <a:cubicBezTo>
                    <a:pt x="3109" y="578"/>
                    <a:pt x="3004" y="261"/>
                    <a:pt x="2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198;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199;p67"/>
            <p:cNvSpPr/>
            <p:nvPr/>
          </p:nvSpPr>
          <p:spPr>
            <a:xfrm>
              <a:off x="3539093" y="1576200"/>
              <a:ext cx="51277" cy="90291"/>
            </a:xfrm>
            <a:custGeom>
              <a:avLst/>
              <a:gdLst/>
              <a:ahLst/>
              <a:cxnLst/>
              <a:rect l="l" t="t" r="r" b="b"/>
              <a:pathLst>
                <a:path w="1660" h="2923" extrusionOk="0">
                  <a:moveTo>
                    <a:pt x="1504" y="1"/>
                  </a:moveTo>
                  <a:cubicBezTo>
                    <a:pt x="681" y="1"/>
                    <a:pt x="0" y="669"/>
                    <a:pt x="0" y="1508"/>
                  </a:cubicBezTo>
                  <a:cubicBezTo>
                    <a:pt x="0" y="2157"/>
                    <a:pt x="412" y="2710"/>
                    <a:pt x="986" y="2922"/>
                  </a:cubicBezTo>
                  <a:cubicBezTo>
                    <a:pt x="1414" y="2099"/>
                    <a:pt x="1659" y="1166"/>
                    <a:pt x="1659" y="175"/>
                  </a:cubicBezTo>
                  <a:cubicBezTo>
                    <a:pt x="1659" y="119"/>
                    <a:pt x="1659" y="64"/>
                    <a:pt x="1655" y="8"/>
                  </a:cubicBezTo>
                  <a:cubicBezTo>
                    <a:pt x="1605" y="3"/>
                    <a:pt x="1554"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200;p67"/>
            <p:cNvSpPr/>
            <p:nvPr/>
          </p:nvSpPr>
          <p:spPr>
            <a:xfrm>
              <a:off x="3218733" y="1513432"/>
              <a:ext cx="73796" cy="136256"/>
            </a:xfrm>
            <a:custGeom>
              <a:avLst/>
              <a:gdLst/>
              <a:ahLst/>
              <a:cxnLst/>
              <a:rect l="l" t="t" r="r" b="b"/>
              <a:pathLst>
                <a:path w="2389" h="4411" extrusionOk="0">
                  <a:moveTo>
                    <a:pt x="565" y="0"/>
                  </a:moveTo>
                  <a:cubicBezTo>
                    <a:pt x="1" y="1412"/>
                    <a:pt x="1" y="3002"/>
                    <a:pt x="565" y="4411"/>
                  </a:cubicBezTo>
                  <a:cubicBezTo>
                    <a:pt x="1604" y="4212"/>
                    <a:pt x="2389" y="3301"/>
                    <a:pt x="2389" y="2207"/>
                  </a:cubicBezTo>
                  <a:cubicBezTo>
                    <a:pt x="2389" y="1110"/>
                    <a:pt x="1604" y="199"/>
                    <a:pt x="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201;p67"/>
            <p:cNvSpPr/>
            <p:nvPr/>
          </p:nvSpPr>
          <p:spPr>
            <a:xfrm>
              <a:off x="3328856" y="1503671"/>
              <a:ext cx="155778" cy="155778"/>
            </a:xfrm>
            <a:custGeom>
              <a:avLst/>
              <a:gdLst/>
              <a:ahLst/>
              <a:cxnLst/>
              <a:rect l="l" t="t" r="r" b="b"/>
              <a:pathLst>
                <a:path w="5043" h="5043" extrusionOk="0">
                  <a:moveTo>
                    <a:pt x="2520" y="360"/>
                  </a:moveTo>
                  <a:cubicBezTo>
                    <a:pt x="3712" y="360"/>
                    <a:pt x="4682" y="1329"/>
                    <a:pt x="4682" y="2523"/>
                  </a:cubicBezTo>
                  <a:cubicBezTo>
                    <a:pt x="4682" y="3715"/>
                    <a:pt x="3714" y="4685"/>
                    <a:pt x="2520" y="4685"/>
                  </a:cubicBezTo>
                  <a:cubicBezTo>
                    <a:pt x="1328" y="4685"/>
                    <a:pt x="358" y="3713"/>
                    <a:pt x="358" y="2523"/>
                  </a:cubicBezTo>
                  <a:cubicBezTo>
                    <a:pt x="358" y="1330"/>
                    <a:pt x="1328" y="360"/>
                    <a:pt x="2520" y="360"/>
                  </a:cubicBezTo>
                  <a:close/>
                  <a:moveTo>
                    <a:pt x="2520" y="1"/>
                  </a:moveTo>
                  <a:cubicBezTo>
                    <a:pt x="1131" y="1"/>
                    <a:pt x="0" y="1131"/>
                    <a:pt x="0" y="2523"/>
                  </a:cubicBezTo>
                  <a:cubicBezTo>
                    <a:pt x="0" y="3912"/>
                    <a:pt x="1131" y="5042"/>
                    <a:pt x="2520" y="5042"/>
                  </a:cubicBezTo>
                  <a:cubicBezTo>
                    <a:pt x="3911" y="5042"/>
                    <a:pt x="5042" y="3912"/>
                    <a:pt x="5042" y="2523"/>
                  </a:cubicBezTo>
                  <a:cubicBezTo>
                    <a:pt x="5042" y="1131"/>
                    <a:pt x="3909" y="1"/>
                    <a:pt x="2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202;p67"/>
            <p:cNvSpPr/>
            <p:nvPr/>
          </p:nvSpPr>
          <p:spPr>
            <a:xfrm>
              <a:off x="3312113" y="1659480"/>
              <a:ext cx="44543" cy="44543"/>
            </a:xfrm>
            <a:custGeom>
              <a:avLst/>
              <a:gdLst/>
              <a:ahLst/>
              <a:cxnLst/>
              <a:rect l="l" t="t" r="r" b="b"/>
              <a:pathLst>
                <a:path w="1442" h="1442" extrusionOk="0">
                  <a:moveTo>
                    <a:pt x="722" y="358"/>
                  </a:moveTo>
                  <a:cubicBezTo>
                    <a:pt x="919" y="358"/>
                    <a:pt x="1082" y="521"/>
                    <a:pt x="1082" y="718"/>
                  </a:cubicBezTo>
                  <a:cubicBezTo>
                    <a:pt x="1082" y="917"/>
                    <a:pt x="919" y="1080"/>
                    <a:pt x="722" y="1080"/>
                  </a:cubicBezTo>
                  <a:cubicBezTo>
                    <a:pt x="523" y="1080"/>
                    <a:pt x="361" y="917"/>
                    <a:pt x="361" y="718"/>
                  </a:cubicBezTo>
                  <a:cubicBezTo>
                    <a:pt x="361" y="521"/>
                    <a:pt x="523" y="358"/>
                    <a:pt x="722" y="358"/>
                  </a:cubicBezTo>
                  <a:close/>
                  <a:moveTo>
                    <a:pt x="722" y="0"/>
                  </a:moveTo>
                  <a:cubicBezTo>
                    <a:pt x="324" y="0"/>
                    <a:pt x="1" y="324"/>
                    <a:pt x="1" y="722"/>
                  </a:cubicBezTo>
                  <a:cubicBezTo>
                    <a:pt x="1" y="1118"/>
                    <a:pt x="324" y="1441"/>
                    <a:pt x="722" y="1441"/>
                  </a:cubicBezTo>
                  <a:cubicBezTo>
                    <a:pt x="1118" y="1441"/>
                    <a:pt x="1442" y="1118"/>
                    <a:pt x="1442" y="722"/>
                  </a:cubicBezTo>
                  <a:cubicBezTo>
                    <a:pt x="1442" y="322"/>
                    <a:pt x="1118"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203;p67"/>
            <p:cNvSpPr/>
            <p:nvPr/>
          </p:nvSpPr>
          <p:spPr>
            <a:xfrm>
              <a:off x="3412259" y="1453629"/>
              <a:ext cx="33423" cy="33361"/>
            </a:xfrm>
            <a:custGeom>
              <a:avLst/>
              <a:gdLst/>
              <a:ahLst/>
              <a:cxnLst/>
              <a:rect l="l" t="t" r="r" b="b"/>
              <a:pathLst>
                <a:path w="1082" h="1080" extrusionOk="0">
                  <a:moveTo>
                    <a:pt x="542" y="358"/>
                  </a:moveTo>
                  <a:cubicBezTo>
                    <a:pt x="641" y="358"/>
                    <a:pt x="723" y="440"/>
                    <a:pt x="723" y="540"/>
                  </a:cubicBezTo>
                  <a:cubicBezTo>
                    <a:pt x="723" y="639"/>
                    <a:pt x="641" y="721"/>
                    <a:pt x="542" y="721"/>
                  </a:cubicBezTo>
                  <a:cubicBezTo>
                    <a:pt x="440" y="721"/>
                    <a:pt x="360" y="641"/>
                    <a:pt x="360" y="540"/>
                  </a:cubicBezTo>
                  <a:cubicBezTo>
                    <a:pt x="360" y="438"/>
                    <a:pt x="440" y="358"/>
                    <a:pt x="542" y="358"/>
                  </a:cubicBezTo>
                  <a:close/>
                  <a:moveTo>
                    <a:pt x="540" y="0"/>
                  </a:moveTo>
                  <a:cubicBezTo>
                    <a:pt x="241" y="0"/>
                    <a:pt x="0" y="241"/>
                    <a:pt x="0" y="540"/>
                  </a:cubicBezTo>
                  <a:cubicBezTo>
                    <a:pt x="0" y="836"/>
                    <a:pt x="241" y="1079"/>
                    <a:pt x="540" y="1079"/>
                  </a:cubicBezTo>
                  <a:cubicBezTo>
                    <a:pt x="840" y="1079"/>
                    <a:pt x="1081" y="836"/>
                    <a:pt x="1081" y="540"/>
                  </a:cubicBezTo>
                  <a:cubicBezTo>
                    <a:pt x="1081" y="243"/>
                    <a:pt x="840"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204;p67"/>
            <p:cNvSpPr/>
            <p:nvPr/>
          </p:nvSpPr>
          <p:spPr>
            <a:xfrm>
              <a:off x="3305503" y="1493261"/>
              <a:ext cx="297378" cy="277485"/>
            </a:xfrm>
            <a:custGeom>
              <a:avLst/>
              <a:gdLst/>
              <a:ahLst/>
              <a:cxnLst/>
              <a:rect l="l" t="t" r="r" b="b"/>
              <a:pathLst>
                <a:path w="9627" h="8983" extrusionOk="0">
                  <a:moveTo>
                    <a:pt x="9041" y="2865"/>
                  </a:moveTo>
                  <a:cubicBezTo>
                    <a:pt x="9041" y="3724"/>
                    <a:pt x="8846" y="4585"/>
                    <a:pt x="8464" y="5376"/>
                  </a:cubicBezTo>
                  <a:cubicBezTo>
                    <a:pt x="8027" y="5150"/>
                    <a:pt x="7742" y="4693"/>
                    <a:pt x="7742" y="4193"/>
                  </a:cubicBezTo>
                  <a:cubicBezTo>
                    <a:pt x="7742" y="3478"/>
                    <a:pt x="8314" y="2882"/>
                    <a:pt x="9041" y="2865"/>
                  </a:cubicBezTo>
                  <a:close/>
                  <a:moveTo>
                    <a:pt x="4899" y="6820"/>
                  </a:moveTo>
                  <a:cubicBezTo>
                    <a:pt x="5521" y="6820"/>
                    <a:pt x="6093" y="7184"/>
                    <a:pt x="6361" y="7739"/>
                  </a:cubicBezTo>
                  <a:cubicBezTo>
                    <a:pt x="5458" y="8307"/>
                    <a:pt x="4401" y="8623"/>
                    <a:pt x="3286" y="8623"/>
                  </a:cubicBezTo>
                  <a:cubicBezTo>
                    <a:pt x="3179" y="7654"/>
                    <a:pt x="3940" y="6820"/>
                    <a:pt x="4899" y="6820"/>
                  </a:cubicBezTo>
                  <a:close/>
                  <a:moveTo>
                    <a:pt x="8579" y="0"/>
                  </a:moveTo>
                  <a:cubicBezTo>
                    <a:pt x="8552" y="0"/>
                    <a:pt x="8524" y="6"/>
                    <a:pt x="8498" y="20"/>
                  </a:cubicBezTo>
                  <a:cubicBezTo>
                    <a:pt x="8410" y="66"/>
                    <a:pt x="8374" y="173"/>
                    <a:pt x="8420" y="261"/>
                  </a:cubicBezTo>
                  <a:cubicBezTo>
                    <a:pt x="8777" y="969"/>
                    <a:pt x="8980" y="1736"/>
                    <a:pt x="9026" y="2509"/>
                  </a:cubicBezTo>
                  <a:cubicBezTo>
                    <a:pt x="8098" y="2530"/>
                    <a:pt x="7379" y="3288"/>
                    <a:pt x="7379" y="4195"/>
                  </a:cubicBezTo>
                  <a:cubicBezTo>
                    <a:pt x="7379" y="4830"/>
                    <a:pt x="7740" y="5408"/>
                    <a:pt x="8291" y="5695"/>
                  </a:cubicBezTo>
                  <a:cubicBezTo>
                    <a:pt x="7874" y="6438"/>
                    <a:pt x="7314" y="7059"/>
                    <a:pt x="6653" y="7538"/>
                  </a:cubicBezTo>
                  <a:cubicBezTo>
                    <a:pt x="6317" y="6887"/>
                    <a:pt x="5636" y="6462"/>
                    <a:pt x="4893" y="6462"/>
                  </a:cubicBezTo>
                  <a:cubicBezTo>
                    <a:pt x="3745" y="6462"/>
                    <a:pt x="2823" y="7446"/>
                    <a:pt x="2920" y="8613"/>
                  </a:cubicBezTo>
                  <a:cubicBezTo>
                    <a:pt x="1992" y="8556"/>
                    <a:pt x="1091" y="8276"/>
                    <a:pt x="297" y="7798"/>
                  </a:cubicBezTo>
                  <a:cubicBezTo>
                    <a:pt x="268" y="7781"/>
                    <a:pt x="236" y="7772"/>
                    <a:pt x="203" y="7772"/>
                  </a:cubicBezTo>
                  <a:cubicBezTo>
                    <a:pt x="143" y="7772"/>
                    <a:pt x="83" y="7802"/>
                    <a:pt x="50" y="7857"/>
                  </a:cubicBezTo>
                  <a:cubicBezTo>
                    <a:pt x="1" y="7941"/>
                    <a:pt x="25" y="8054"/>
                    <a:pt x="110" y="8104"/>
                  </a:cubicBezTo>
                  <a:cubicBezTo>
                    <a:pt x="1084" y="8692"/>
                    <a:pt x="2184" y="8982"/>
                    <a:pt x="3274" y="8982"/>
                  </a:cubicBezTo>
                  <a:cubicBezTo>
                    <a:pt x="5630" y="8982"/>
                    <a:pt x="7673" y="7653"/>
                    <a:pt x="8695" y="5712"/>
                  </a:cubicBezTo>
                  <a:cubicBezTo>
                    <a:pt x="8703" y="5697"/>
                    <a:pt x="8710" y="5684"/>
                    <a:pt x="8716" y="5668"/>
                  </a:cubicBezTo>
                  <a:cubicBezTo>
                    <a:pt x="9617" y="3927"/>
                    <a:pt x="9627" y="1847"/>
                    <a:pt x="8739" y="98"/>
                  </a:cubicBezTo>
                  <a:cubicBezTo>
                    <a:pt x="8708" y="36"/>
                    <a:pt x="8645"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205;p67"/>
            <p:cNvSpPr/>
            <p:nvPr/>
          </p:nvSpPr>
          <p:spPr>
            <a:xfrm>
              <a:off x="3217559" y="1392497"/>
              <a:ext cx="345968" cy="336948"/>
            </a:xfrm>
            <a:custGeom>
              <a:avLst/>
              <a:gdLst/>
              <a:ahLst/>
              <a:cxnLst/>
              <a:rect l="l" t="t" r="r" b="b"/>
              <a:pathLst>
                <a:path w="11200" h="10908" extrusionOk="0">
                  <a:moveTo>
                    <a:pt x="8542" y="892"/>
                  </a:moveTo>
                  <a:lnTo>
                    <a:pt x="8542" y="892"/>
                  </a:lnTo>
                  <a:cubicBezTo>
                    <a:pt x="9080" y="1141"/>
                    <a:pt x="9581" y="1474"/>
                    <a:pt x="10021" y="1878"/>
                  </a:cubicBezTo>
                  <a:cubicBezTo>
                    <a:pt x="9853" y="2056"/>
                    <a:pt x="9615" y="2161"/>
                    <a:pt x="9365" y="2161"/>
                  </a:cubicBezTo>
                  <a:cubicBezTo>
                    <a:pt x="8714" y="2161"/>
                    <a:pt x="8274" y="1487"/>
                    <a:pt x="8542" y="892"/>
                  </a:cubicBezTo>
                  <a:close/>
                  <a:moveTo>
                    <a:pt x="4673" y="540"/>
                  </a:moveTo>
                  <a:cubicBezTo>
                    <a:pt x="4799" y="758"/>
                    <a:pt x="4864" y="1005"/>
                    <a:pt x="4864" y="1258"/>
                  </a:cubicBezTo>
                  <a:cubicBezTo>
                    <a:pt x="4864" y="2052"/>
                    <a:pt x="4218" y="2700"/>
                    <a:pt x="3422" y="2700"/>
                  </a:cubicBezTo>
                  <a:cubicBezTo>
                    <a:pt x="2886" y="2700"/>
                    <a:pt x="2398" y="2404"/>
                    <a:pt x="2149" y="1937"/>
                  </a:cubicBezTo>
                  <a:cubicBezTo>
                    <a:pt x="2855" y="1267"/>
                    <a:pt x="3720" y="785"/>
                    <a:pt x="4673" y="540"/>
                  </a:cubicBezTo>
                  <a:close/>
                  <a:moveTo>
                    <a:pt x="714" y="4124"/>
                  </a:moveTo>
                  <a:cubicBezTo>
                    <a:pt x="1608" y="4363"/>
                    <a:pt x="2245" y="5178"/>
                    <a:pt x="2245" y="6118"/>
                  </a:cubicBezTo>
                  <a:cubicBezTo>
                    <a:pt x="2245" y="7059"/>
                    <a:pt x="1612" y="7878"/>
                    <a:pt x="714" y="8115"/>
                  </a:cubicBezTo>
                  <a:cubicBezTo>
                    <a:pt x="243" y="6837"/>
                    <a:pt x="243" y="5400"/>
                    <a:pt x="714" y="4124"/>
                  </a:cubicBezTo>
                  <a:close/>
                  <a:moveTo>
                    <a:pt x="6123" y="1"/>
                  </a:moveTo>
                  <a:cubicBezTo>
                    <a:pt x="2742" y="1"/>
                    <a:pt x="0" y="2741"/>
                    <a:pt x="0" y="6123"/>
                  </a:cubicBezTo>
                  <a:cubicBezTo>
                    <a:pt x="0" y="8012"/>
                    <a:pt x="862" y="9730"/>
                    <a:pt x="2256" y="10869"/>
                  </a:cubicBezTo>
                  <a:cubicBezTo>
                    <a:pt x="2289" y="10895"/>
                    <a:pt x="2329" y="10908"/>
                    <a:pt x="2369" y="10908"/>
                  </a:cubicBezTo>
                  <a:cubicBezTo>
                    <a:pt x="2421" y="10908"/>
                    <a:pt x="2473" y="10885"/>
                    <a:pt x="2509" y="10842"/>
                  </a:cubicBezTo>
                  <a:cubicBezTo>
                    <a:pt x="2572" y="10765"/>
                    <a:pt x="2561" y="10652"/>
                    <a:pt x="2484" y="10589"/>
                  </a:cubicBezTo>
                  <a:cubicBezTo>
                    <a:pt x="1778" y="10015"/>
                    <a:pt x="1217" y="9279"/>
                    <a:pt x="852" y="8450"/>
                  </a:cubicBezTo>
                  <a:cubicBezTo>
                    <a:pt x="1879" y="8155"/>
                    <a:pt x="2605" y="7208"/>
                    <a:pt x="2605" y="6122"/>
                  </a:cubicBezTo>
                  <a:cubicBezTo>
                    <a:pt x="2605" y="5033"/>
                    <a:pt x="1881" y="4086"/>
                    <a:pt x="850" y="3791"/>
                  </a:cubicBezTo>
                  <a:cubicBezTo>
                    <a:pt x="1114" y="3198"/>
                    <a:pt x="1464" y="2662"/>
                    <a:pt x="1887" y="2203"/>
                  </a:cubicBezTo>
                  <a:cubicBezTo>
                    <a:pt x="2214" y="2729"/>
                    <a:pt x="2790" y="3058"/>
                    <a:pt x="3422" y="3058"/>
                  </a:cubicBezTo>
                  <a:cubicBezTo>
                    <a:pt x="4415" y="3058"/>
                    <a:pt x="5222" y="2251"/>
                    <a:pt x="5222" y="1258"/>
                  </a:cubicBezTo>
                  <a:cubicBezTo>
                    <a:pt x="5222" y="978"/>
                    <a:pt x="5157" y="707"/>
                    <a:pt x="5037" y="460"/>
                  </a:cubicBezTo>
                  <a:cubicBezTo>
                    <a:pt x="5392" y="392"/>
                    <a:pt x="5755" y="357"/>
                    <a:pt x="6121" y="357"/>
                  </a:cubicBezTo>
                  <a:cubicBezTo>
                    <a:pt x="6820" y="357"/>
                    <a:pt x="7528" y="484"/>
                    <a:pt x="8213" y="751"/>
                  </a:cubicBezTo>
                  <a:cubicBezTo>
                    <a:pt x="8142" y="911"/>
                    <a:pt x="8104" y="1084"/>
                    <a:pt x="8104" y="1258"/>
                  </a:cubicBezTo>
                  <a:cubicBezTo>
                    <a:pt x="8104" y="1952"/>
                    <a:pt x="8668" y="2519"/>
                    <a:pt x="9365" y="2519"/>
                  </a:cubicBezTo>
                  <a:cubicBezTo>
                    <a:pt x="9715" y="2519"/>
                    <a:pt x="10042" y="2375"/>
                    <a:pt x="10279" y="2126"/>
                  </a:cubicBezTo>
                  <a:cubicBezTo>
                    <a:pt x="10486" y="2341"/>
                    <a:pt x="10677" y="2574"/>
                    <a:pt x="10849" y="2823"/>
                  </a:cubicBezTo>
                  <a:cubicBezTo>
                    <a:pt x="10885" y="2872"/>
                    <a:pt x="10940" y="2899"/>
                    <a:pt x="10996" y="2899"/>
                  </a:cubicBezTo>
                  <a:cubicBezTo>
                    <a:pt x="11032" y="2899"/>
                    <a:pt x="11067" y="2888"/>
                    <a:pt x="11098" y="2867"/>
                  </a:cubicBezTo>
                  <a:cubicBezTo>
                    <a:pt x="11180" y="2809"/>
                    <a:pt x="11200" y="2700"/>
                    <a:pt x="11144" y="2618"/>
                  </a:cubicBezTo>
                  <a:cubicBezTo>
                    <a:pt x="10006" y="990"/>
                    <a:pt x="8132"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611;p6"/>
          <p:cNvGrpSpPr/>
          <p:nvPr userDrawn="1"/>
        </p:nvGrpSpPr>
        <p:grpSpPr>
          <a:xfrm>
            <a:off x="7599718" y="861023"/>
            <a:ext cx="2550007" cy="2992387"/>
            <a:chOff x="-1241241" y="2007992"/>
            <a:chExt cx="2550007" cy="2992387"/>
          </a:xfrm>
        </p:grpSpPr>
        <p:sp>
          <p:nvSpPr>
            <p:cNvPr id="182" name="Google Shape;612;p6"/>
            <p:cNvSpPr/>
            <p:nvPr/>
          </p:nvSpPr>
          <p:spPr>
            <a:xfrm>
              <a:off x="-332975" y="4560775"/>
              <a:ext cx="852900" cy="2616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613;p6"/>
            <p:cNvGrpSpPr/>
            <p:nvPr/>
          </p:nvGrpSpPr>
          <p:grpSpPr>
            <a:xfrm rot="-1337824">
              <a:off x="-825672" y="2239508"/>
              <a:ext cx="1718869" cy="2529355"/>
              <a:chOff x="273025" y="2350275"/>
              <a:chExt cx="645250" cy="949500"/>
            </a:xfrm>
          </p:grpSpPr>
          <p:sp>
            <p:nvSpPr>
              <p:cNvPr id="184" name="Google Shape;614;p6"/>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615;p6"/>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616;p6"/>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617;p6"/>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618;p6"/>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619;p6"/>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620;p6"/>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621;p6"/>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622;p6"/>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623;p6"/>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624;p6"/>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625;p6"/>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626;p6"/>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627;p6"/>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628;p6"/>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629;p6"/>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630;p6"/>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631;p6"/>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632;p6"/>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633;p6"/>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634;p6"/>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635;p6"/>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636;p6"/>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637;p6"/>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638;p6"/>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639;p6"/>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640;p6"/>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641;p6"/>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642;p6"/>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643;p6"/>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644;p6"/>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645;p6"/>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646;p6"/>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647;p6"/>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648;p6"/>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649;p6"/>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50;p6"/>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51;p6"/>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52;p6"/>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53;p6"/>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654;p6"/>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8" name="그림 17">
            <a:extLst>
              <a:ext uri="{FF2B5EF4-FFF2-40B4-BE49-F238E27FC236}">
                <a16:creationId xmlns:a16="http://schemas.microsoft.com/office/drawing/2014/main" id="{B621A04D-3CEA-4F27-AFCC-7548B29564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6502077" y="2892302"/>
            <a:ext cx="2640111" cy="2226820"/>
          </a:xfrm>
          <a:prstGeom prst="rect">
            <a:avLst/>
          </a:prstGeom>
        </p:spPr>
      </p:pic>
      <p:pic>
        <p:nvPicPr>
          <p:cNvPr id="225" name="Picture 22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226" name="Picture 22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228" name="Title 1">
            <a:extLst>
              <a:ext uri="{FF2B5EF4-FFF2-40B4-BE49-F238E27FC236}">
                <a16:creationId xmlns:a16="http://schemas.microsoft.com/office/drawing/2014/main" id="{6108D78E-8090-455C-81F2-F57D8860EAC5}"/>
              </a:ext>
            </a:extLst>
          </p:cNvPr>
          <p:cNvSpPr txBox="1">
            <a:spLocks/>
          </p:cNvSpPr>
          <p:nvPr userDrawn="1"/>
        </p:nvSpPr>
        <p:spPr>
          <a:xfrm>
            <a:off x="6863977" y="4818138"/>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229"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230" name="Title 1">
            <a:extLst>
              <a:ext uri="{FF2B5EF4-FFF2-40B4-BE49-F238E27FC236}">
                <a16:creationId xmlns:a16="http://schemas.microsoft.com/office/drawing/2014/main" id="{800EBF77-AF31-C67D-6788-3794125899DD}"/>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3479470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6"/>
        <p:cNvGrpSpPr/>
        <p:nvPr/>
      </p:nvGrpSpPr>
      <p:grpSpPr>
        <a:xfrm>
          <a:off x="0" y="0"/>
          <a:ext cx="0" cy="0"/>
          <a:chOff x="0" y="0"/>
          <a:chExt cx="0" cy="0"/>
        </a:xfrm>
      </p:grpSpPr>
      <p:sp>
        <p:nvSpPr>
          <p:cNvPr id="447" name="Google Shape;447;p5"/>
          <p:cNvSpPr/>
          <p:nvPr/>
        </p:nvSpPr>
        <p:spPr>
          <a:xfrm>
            <a:off x="8537832" y="1321106"/>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8" name="Google Shape;448;p5"/>
          <p:cNvGrpSpPr/>
          <p:nvPr/>
        </p:nvGrpSpPr>
        <p:grpSpPr>
          <a:xfrm>
            <a:off x="0" y="3205911"/>
            <a:ext cx="9190566" cy="1992466"/>
            <a:chOff x="0" y="3205922"/>
            <a:chExt cx="9147573" cy="1992466"/>
          </a:xfrm>
        </p:grpSpPr>
        <p:sp>
          <p:nvSpPr>
            <p:cNvPr id="449" name="Google Shape;449;p5"/>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5"/>
            <p:cNvGrpSpPr/>
            <p:nvPr/>
          </p:nvGrpSpPr>
          <p:grpSpPr>
            <a:xfrm rot="10800000">
              <a:off x="3494" y="4677586"/>
              <a:ext cx="9144079" cy="520802"/>
              <a:chOff x="1091225" y="2765750"/>
              <a:chExt cx="1774550" cy="224300"/>
            </a:xfrm>
          </p:grpSpPr>
          <p:sp>
            <p:nvSpPr>
              <p:cNvPr id="453" name="Google Shape;453;p5"/>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460;p5"/>
          <p:cNvGrpSpPr/>
          <p:nvPr/>
        </p:nvGrpSpPr>
        <p:grpSpPr>
          <a:xfrm>
            <a:off x="-910679" y="1730989"/>
            <a:ext cx="1411345" cy="1375832"/>
            <a:chOff x="669550" y="869000"/>
            <a:chExt cx="450075" cy="438750"/>
          </a:xfrm>
        </p:grpSpPr>
        <p:sp>
          <p:nvSpPr>
            <p:cNvPr id="461" name="Google Shape;461;p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5"/>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5"/>
          <p:cNvGrpSpPr/>
          <p:nvPr/>
        </p:nvGrpSpPr>
        <p:grpSpPr>
          <a:xfrm>
            <a:off x="8345186" y="3892500"/>
            <a:ext cx="1943253" cy="1797188"/>
            <a:chOff x="549400" y="3267150"/>
            <a:chExt cx="522675" cy="483375"/>
          </a:xfrm>
        </p:grpSpPr>
        <p:sp>
          <p:nvSpPr>
            <p:cNvPr id="509" name="Google Shape;509;p5"/>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5"/>
          <p:cNvGrpSpPr/>
          <p:nvPr/>
        </p:nvGrpSpPr>
        <p:grpSpPr>
          <a:xfrm>
            <a:off x="-154721" y="4313403"/>
            <a:ext cx="906069" cy="884990"/>
            <a:chOff x="4061000" y="3528750"/>
            <a:chExt cx="443825" cy="433500"/>
          </a:xfrm>
        </p:grpSpPr>
        <p:sp>
          <p:nvSpPr>
            <p:cNvPr id="542" name="Google Shape;542;p5"/>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5"/>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txBox="1">
            <a:spLocks noGrp="1"/>
          </p:cNvSpPr>
          <p:nvPr>
            <p:ph type="subTitle" idx="1"/>
          </p:nvPr>
        </p:nvSpPr>
        <p:spPr>
          <a:xfrm>
            <a:off x="1184438" y="3370600"/>
            <a:ext cx="2907600" cy="634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5" name="Google Shape;555;p5"/>
          <p:cNvSpPr txBox="1">
            <a:spLocks noGrp="1"/>
          </p:cNvSpPr>
          <p:nvPr>
            <p:ph type="subTitle" idx="2"/>
          </p:nvPr>
        </p:nvSpPr>
        <p:spPr>
          <a:xfrm>
            <a:off x="5051938" y="2305200"/>
            <a:ext cx="2907600" cy="63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6" name="Google Shape;556;p5"/>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7" name="Google Shape;557;p5"/>
          <p:cNvSpPr txBox="1">
            <a:spLocks noGrp="1"/>
          </p:cNvSpPr>
          <p:nvPr>
            <p:ph type="title" idx="3"/>
          </p:nvPr>
        </p:nvSpPr>
        <p:spPr>
          <a:xfrm>
            <a:off x="1184438" y="3070750"/>
            <a:ext cx="2907600" cy="299700"/>
          </a:xfrm>
          <a:prstGeom prst="rect">
            <a:avLst/>
          </a:prstGeom>
          <a:noFill/>
          <a:ln>
            <a:noFill/>
          </a:ln>
        </p:spPr>
        <p:txBody>
          <a:bodyPr spcFirstLastPara="1" wrap="square" lIns="91425" tIns="0" rIns="91425" bIns="0" anchor="b" anchorCtr="0">
            <a:noAutofit/>
          </a:bodyPr>
          <a:lstStyle>
            <a:lvl1pPr lvl="0" algn="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58" name="Google Shape;558;p5"/>
          <p:cNvSpPr txBox="1">
            <a:spLocks noGrp="1"/>
          </p:cNvSpPr>
          <p:nvPr>
            <p:ph type="title" idx="4"/>
          </p:nvPr>
        </p:nvSpPr>
        <p:spPr>
          <a:xfrm>
            <a:off x="5051938" y="2005350"/>
            <a:ext cx="2907600" cy="299700"/>
          </a:xfrm>
          <a:prstGeom prst="rect">
            <a:avLst/>
          </a:prstGeom>
          <a:noFill/>
          <a:ln>
            <a:noFill/>
          </a:ln>
        </p:spPr>
        <p:txBody>
          <a:bodyPr spcFirstLastPara="1" wrap="square" lIns="91425" tIns="0" rIns="91425" bIns="0" anchor="b"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59" name="Google Shape;559;p5"/>
          <p:cNvSpPr txBox="1">
            <a:spLocks noGrp="1"/>
          </p:cNvSpPr>
          <p:nvPr>
            <p:ph type="subTitle" idx="5"/>
          </p:nvPr>
        </p:nvSpPr>
        <p:spPr>
          <a:xfrm>
            <a:off x="1184438" y="3370600"/>
            <a:ext cx="2907600" cy="634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5" name="Picture 1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16" name="Picture 11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17"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118" name="Title 1">
            <a:extLst>
              <a:ext uri="{FF2B5EF4-FFF2-40B4-BE49-F238E27FC236}">
                <a16:creationId xmlns:a16="http://schemas.microsoft.com/office/drawing/2014/main" id="{6108D78E-8090-455C-81F2-F57D8860EAC5}"/>
              </a:ext>
            </a:extLst>
          </p:cNvPr>
          <p:cNvSpPr txBox="1">
            <a:spLocks/>
          </p:cNvSpPr>
          <p:nvPr userDrawn="1"/>
        </p:nvSpPr>
        <p:spPr>
          <a:xfrm>
            <a:off x="6834705" y="4855917"/>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19"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560"/>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6845864" y="4803141"/>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6"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97"/>
        <p:cNvGrpSpPr/>
        <p:nvPr/>
      </p:nvGrpSpPr>
      <p:grpSpPr>
        <a:xfrm>
          <a:off x="0" y="0"/>
          <a:ext cx="0" cy="0"/>
          <a:chOff x="0" y="0"/>
          <a:chExt cx="0" cy="0"/>
        </a:xfrm>
      </p:grpSpPr>
      <p:grpSp>
        <p:nvGrpSpPr>
          <p:cNvPr id="898" name="Google Shape;898;p8"/>
          <p:cNvGrpSpPr/>
          <p:nvPr/>
        </p:nvGrpSpPr>
        <p:grpSpPr>
          <a:xfrm>
            <a:off x="-576949" y="-460348"/>
            <a:ext cx="10222983" cy="6474142"/>
            <a:chOff x="-576949" y="-460348"/>
            <a:chExt cx="10222983" cy="6474142"/>
          </a:xfrm>
        </p:grpSpPr>
        <p:grpSp>
          <p:nvGrpSpPr>
            <p:cNvPr id="899" name="Google Shape;899;p8"/>
            <p:cNvGrpSpPr/>
            <p:nvPr/>
          </p:nvGrpSpPr>
          <p:grpSpPr>
            <a:xfrm>
              <a:off x="28" y="3044386"/>
              <a:ext cx="9144030" cy="1450350"/>
              <a:chOff x="1091225" y="2765750"/>
              <a:chExt cx="1774575" cy="471000"/>
            </a:xfrm>
          </p:grpSpPr>
          <p:sp>
            <p:nvSpPr>
              <p:cNvPr id="900" name="Google Shape;900;p8"/>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1091275" y="2905000"/>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2248525" y="2958325"/>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8" name="Google Shape;908;p8"/>
            <p:cNvSpPr/>
            <p:nvPr/>
          </p:nvSpPr>
          <p:spPr>
            <a:xfrm>
              <a:off x="-94375" y="3711225"/>
              <a:ext cx="9335589" cy="1481162"/>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464575" y="4205599"/>
              <a:ext cx="9920747" cy="101718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0" name="Google Shape;910;p8"/>
            <p:cNvGrpSpPr/>
            <p:nvPr/>
          </p:nvGrpSpPr>
          <p:grpSpPr>
            <a:xfrm>
              <a:off x="-576949" y="1144452"/>
              <a:ext cx="1192699" cy="1162688"/>
              <a:chOff x="669550" y="869000"/>
              <a:chExt cx="450075" cy="438750"/>
            </a:xfrm>
          </p:grpSpPr>
          <p:sp>
            <p:nvSpPr>
              <p:cNvPr id="911" name="Google Shape;911;p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8"/>
            <p:cNvGrpSpPr/>
            <p:nvPr/>
          </p:nvGrpSpPr>
          <p:grpSpPr>
            <a:xfrm>
              <a:off x="582976" y="3852335"/>
              <a:ext cx="2337194" cy="2161460"/>
              <a:chOff x="549400" y="3267150"/>
              <a:chExt cx="522675" cy="483375"/>
            </a:xfrm>
          </p:grpSpPr>
          <p:sp>
            <p:nvSpPr>
              <p:cNvPr id="957" name="Google Shape;957;p8"/>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8"/>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8"/>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8"/>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8"/>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8"/>
            <p:cNvGrpSpPr/>
            <p:nvPr/>
          </p:nvGrpSpPr>
          <p:grpSpPr>
            <a:xfrm>
              <a:off x="6863133" y="3281354"/>
              <a:ext cx="2782900" cy="2573853"/>
              <a:chOff x="3111925" y="3249325"/>
              <a:chExt cx="622350" cy="575600"/>
            </a:xfrm>
          </p:grpSpPr>
          <p:sp>
            <p:nvSpPr>
              <p:cNvPr id="990" name="Google Shape;990;p8"/>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8"/>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8"/>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8"/>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8"/>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8"/>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8"/>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8"/>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8"/>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8"/>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8"/>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8"/>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8"/>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8"/>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8"/>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8"/>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8"/>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8"/>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8"/>
            <p:cNvGrpSpPr/>
            <p:nvPr/>
          </p:nvGrpSpPr>
          <p:grpSpPr>
            <a:xfrm>
              <a:off x="6506001" y="-460348"/>
              <a:ext cx="1192699" cy="1162688"/>
              <a:chOff x="669550" y="869000"/>
              <a:chExt cx="450075" cy="438750"/>
            </a:xfrm>
          </p:grpSpPr>
          <p:sp>
            <p:nvSpPr>
              <p:cNvPr id="1023" name="Google Shape;1023;p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8"/>
            <p:cNvSpPr/>
            <p:nvPr/>
          </p:nvSpPr>
          <p:spPr>
            <a:xfrm>
              <a:off x="8471400" y="964750"/>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
            <p:cNvSpPr/>
            <p:nvPr/>
          </p:nvSpPr>
          <p:spPr>
            <a:xfrm>
              <a:off x="366675" y="70233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
            <p:cNvSpPr/>
            <p:nvPr/>
          </p:nvSpPr>
          <p:spPr>
            <a:xfrm>
              <a:off x="8663225" y="1751838"/>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a:off x="355763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a:off x="3478429" y="40209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
            <p:cNvSpPr/>
            <p:nvPr/>
          </p:nvSpPr>
          <p:spPr>
            <a:xfrm>
              <a:off x="3392625" y="4157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a:off x="5375958" y="4358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
            <p:cNvSpPr/>
            <p:nvPr/>
          </p:nvSpPr>
          <p:spPr>
            <a:xfrm>
              <a:off x="5497329" y="42584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8"/>
            <p:cNvSpPr/>
            <p:nvPr/>
          </p:nvSpPr>
          <p:spPr>
            <a:xfrm>
              <a:off x="532950" y="39586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
            <p:cNvSpPr/>
            <p:nvPr/>
          </p:nvSpPr>
          <p:spPr>
            <a:xfrm>
              <a:off x="36668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a:off x="1553704" y="39586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a:off x="1587725" y="38523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0" name="Google Shape;1080;p8"/>
          <p:cNvSpPr txBox="1">
            <a:spLocks noGrp="1"/>
          </p:cNvSpPr>
          <p:nvPr>
            <p:ph type="title"/>
          </p:nvPr>
        </p:nvSpPr>
        <p:spPr>
          <a:xfrm>
            <a:off x="1125850" y="936750"/>
            <a:ext cx="6892200" cy="16446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96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85" name="Picture 18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86" name="Picture 18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87"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188" name="Title 1">
            <a:extLst>
              <a:ext uri="{FF2B5EF4-FFF2-40B4-BE49-F238E27FC236}">
                <a16:creationId xmlns:a16="http://schemas.microsoft.com/office/drawing/2014/main" id="{6108D78E-8090-455C-81F2-F57D8860EAC5}"/>
              </a:ext>
            </a:extLst>
          </p:cNvPr>
          <p:cNvSpPr txBox="1">
            <a:spLocks/>
          </p:cNvSpPr>
          <p:nvPr userDrawn="1"/>
        </p:nvSpPr>
        <p:spPr>
          <a:xfrm>
            <a:off x="6895664" y="4887353"/>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89"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81"/>
        <p:cNvGrpSpPr/>
        <p:nvPr/>
      </p:nvGrpSpPr>
      <p:grpSpPr>
        <a:xfrm>
          <a:off x="0" y="0"/>
          <a:ext cx="0" cy="0"/>
          <a:chOff x="0" y="0"/>
          <a:chExt cx="0" cy="0"/>
        </a:xfrm>
      </p:grpSpPr>
      <p:grpSp>
        <p:nvGrpSpPr>
          <p:cNvPr id="1082" name="Google Shape;1082;p9"/>
          <p:cNvGrpSpPr/>
          <p:nvPr/>
        </p:nvGrpSpPr>
        <p:grpSpPr>
          <a:xfrm>
            <a:off x="-681199" y="884677"/>
            <a:ext cx="10644799" cy="4638001"/>
            <a:chOff x="-681199" y="884677"/>
            <a:chExt cx="10644799" cy="4638001"/>
          </a:xfrm>
        </p:grpSpPr>
        <p:sp>
          <p:nvSpPr>
            <p:cNvPr id="1083" name="Google Shape;1083;p9"/>
            <p:cNvSpPr/>
            <p:nvPr/>
          </p:nvSpPr>
          <p:spPr>
            <a:xfrm>
              <a:off x="-113973" y="4620950"/>
              <a:ext cx="9400124" cy="901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346535" y="4830234"/>
              <a:ext cx="9608516" cy="55831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5" name="Google Shape;1085;p9"/>
            <p:cNvGrpSpPr/>
            <p:nvPr/>
          </p:nvGrpSpPr>
          <p:grpSpPr>
            <a:xfrm>
              <a:off x="37136" y="4170420"/>
              <a:ext cx="735100" cy="674441"/>
              <a:chOff x="1465348" y="947469"/>
              <a:chExt cx="852784" cy="782414"/>
            </a:xfrm>
          </p:grpSpPr>
          <p:sp>
            <p:nvSpPr>
              <p:cNvPr id="1086" name="Google Shape;1086;p9"/>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7" name="Google Shape;1087;p9"/>
              <p:cNvGrpSpPr/>
              <p:nvPr/>
            </p:nvGrpSpPr>
            <p:grpSpPr>
              <a:xfrm>
                <a:off x="1465348" y="947469"/>
                <a:ext cx="852784" cy="731927"/>
                <a:chOff x="1238775" y="3530225"/>
                <a:chExt cx="512275" cy="439675"/>
              </a:xfrm>
            </p:grpSpPr>
            <p:sp>
              <p:nvSpPr>
                <p:cNvPr id="1088" name="Google Shape;1088;p9"/>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1386850" y="3767475"/>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3" name="Google Shape;1133;p9"/>
            <p:cNvGrpSpPr/>
            <p:nvPr/>
          </p:nvGrpSpPr>
          <p:grpSpPr>
            <a:xfrm>
              <a:off x="8440935" y="4276138"/>
              <a:ext cx="636884" cy="674363"/>
              <a:chOff x="1078079" y="3984213"/>
              <a:chExt cx="886161" cy="938571"/>
            </a:xfrm>
          </p:grpSpPr>
          <p:sp>
            <p:nvSpPr>
              <p:cNvPr id="1134" name="Google Shape;1134;p9"/>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5" name="Google Shape;1135;p9"/>
              <p:cNvGrpSpPr/>
              <p:nvPr/>
            </p:nvGrpSpPr>
            <p:grpSpPr>
              <a:xfrm>
                <a:off x="1078079" y="3984213"/>
                <a:ext cx="886161" cy="924824"/>
                <a:chOff x="1299225" y="4109325"/>
                <a:chExt cx="532325" cy="555550"/>
              </a:xfrm>
            </p:grpSpPr>
            <p:sp>
              <p:nvSpPr>
                <p:cNvPr id="1136" name="Google Shape;1136;p9"/>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9"/>
                <p:cNvSpPr/>
                <p:nvPr/>
              </p:nvSpPr>
              <p:spPr>
                <a:xfrm>
                  <a:off x="1417725" y="4278550"/>
                  <a:ext cx="295900"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0" name="Google Shape;1180;p9"/>
            <p:cNvGrpSpPr/>
            <p:nvPr/>
          </p:nvGrpSpPr>
          <p:grpSpPr>
            <a:xfrm>
              <a:off x="-681199" y="2383077"/>
              <a:ext cx="1192699" cy="1162688"/>
              <a:chOff x="669550" y="869000"/>
              <a:chExt cx="450075" cy="438750"/>
            </a:xfrm>
          </p:grpSpPr>
          <p:sp>
            <p:nvSpPr>
              <p:cNvPr id="1181" name="Google Shape;1181;p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6" name="Google Shape;1226;p9"/>
            <p:cNvSpPr/>
            <p:nvPr/>
          </p:nvSpPr>
          <p:spPr>
            <a:xfrm>
              <a:off x="8632625" y="3111025"/>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351500" y="1056200"/>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9"/>
            <p:cNvSpPr/>
            <p:nvPr/>
          </p:nvSpPr>
          <p:spPr>
            <a:xfrm>
              <a:off x="206450" y="1612275"/>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9"/>
            <p:cNvSpPr/>
            <p:nvPr/>
          </p:nvSpPr>
          <p:spPr>
            <a:xfrm>
              <a:off x="1545183"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1465979"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1380175"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2" name="Google Shape;1232;p9"/>
            <p:cNvGrpSpPr/>
            <p:nvPr/>
          </p:nvGrpSpPr>
          <p:grpSpPr>
            <a:xfrm>
              <a:off x="8770901" y="884677"/>
              <a:ext cx="1192699" cy="1162688"/>
              <a:chOff x="669550" y="869000"/>
              <a:chExt cx="450075" cy="438750"/>
            </a:xfrm>
          </p:grpSpPr>
          <p:sp>
            <p:nvSpPr>
              <p:cNvPr id="1233" name="Google Shape;1233;p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8" name="Google Shape;1278;p9"/>
            <p:cNvSpPr/>
            <p:nvPr/>
          </p:nvSpPr>
          <p:spPr>
            <a:xfrm>
              <a:off x="5643008"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9"/>
            <p:cNvSpPr/>
            <p:nvPr/>
          </p:nvSpPr>
          <p:spPr>
            <a:xfrm>
              <a:off x="5563804"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9"/>
            <p:cNvSpPr/>
            <p:nvPr/>
          </p:nvSpPr>
          <p:spPr>
            <a:xfrm>
              <a:off x="5478000"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9"/>
            <p:cNvSpPr/>
            <p:nvPr/>
          </p:nvSpPr>
          <p:spPr>
            <a:xfrm rot="9280052">
              <a:off x="8055630" y="4886846"/>
              <a:ext cx="95192"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9"/>
            <p:cNvSpPr/>
            <p:nvPr/>
          </p:nvSpPr>
          <p:spPr>
            <a:xfrm rot="9280052">
              <a:off x="8218511" y="4934518"/>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9"/>
            <p:cNvSpPr/>
            <p:nvPr/>
          </p:nvSpPr>
          <p:spPr>
            <a:xfrm rot="9280052">
              <a:off x="7883537" y="4864732"/>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4" name="Google Shape;1284;p9"/>
          <p:cNvGrpSpPr/>
          <p:nvPr/>
        </p:nvGrpSpPr>
        <p:grpSpPr>
          <a:xfrm>
            <a:off x="8634949" y="2297235"/>
            <a:ext cx="364647" cy="245160"/>
            <a:chOff x="4209275" y="4444025"/>
            <a:chExt cx="274625" cy="184650"/>
          </a:xfrm>
        </p:grpSpPr>
        <p:sp>
          <p:nvSpPr>
            <p:cNvPr id="1285" name="Google Shape;1285;p9"/>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9"/>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9"/>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9"/>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9"/>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9"/>
          <p:cNvSpPr txBox="1">
            <a:spLocks noGrp="1"/>
          </p:cNvSpPr>
          <p:nvPr>
            <p:ph type="title"/>
          </p:nvPr>
        </p:nvSpPr>
        <p:spPr>
          <a:xfrm>
            <a:off x="1634450" y="1401288"/>
            <a:ext cx="5875200" cy="1169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91" name="Google Shape;1291;p9"/>
          <p:cNvSpPr txBox="1">
            <a:spLocks noGrp="1"/>
          </p:cNvSpPr>
          <p:nvPr>
            <p:ph type="subTitle" idx="1"/>
          </p:nvPr>
        </p:nvSpPr>
        <p:spPr>
          <a:xfrm>
            <a:off x="2493675" y="2537100"/>
            <a:ext cx="4156500" cy="120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212" name="Picture 2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213" name="Picture 2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214"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215" name="Title 1">
            <a:extLst>
              <a:ext uri="{FF2B5EF4-FFF2-40B4-BE49-F238E27FC236}">
                <a16:creationId xmlns:a16="http://schemas.microsoft.com/office/drawing/2014/main" id="{6108D78E-8090-455C-81F2-F57D8860EAC5}"/>
              </a:ext>
            </a:extLst>
          </p:cNvPr>
          <p:cNvSpPr txBox="1">
            <a:spLocks/>
          </p:cNvSpPr>
          <p:nvPr userDrawn="1"/>
        </p:nvSpPr>
        <p:spPr>
          <a:xfrm>
            <a:off x="6856995" y="4835990"/>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216"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292"/>
        <p:cNvGrpSpPr/>
        <p:nvPr/>
      </p:nvGrpSpPr>
      <p:grpSpPr>
        <a:xfrm>
          <a:off x="0" y="0"/>
          <a:ext cx="0" cy="0"/>
          <a:chOff x="0" y="0"/>
          <a:chExt cx="0" cy="0"/>
        </a:xfrm>
      </p:grpSpPr>
      <p:sp>
        <p:nvSpPr>
          <p:cNvPr id="1293" name="Google Shape;1293;p10"/>
          <p:cNvSpPr txBox="1">
            <a:spLocks noGrp="1"/>
          </p:cNvSpPr>
          <p:nvPr>
            <p:ph type="title"/>
          </p:nvPr>
        </p:nvSpPr>
        <p:spPr>
          <a:xfrm>
            <a:off x="720000" y="4013400"/>
            <a:ext cx="7704000" cy="590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6845864" y="4749800"/>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4"/>
        <p:cNvGrpSpPr/>
        <p:nvPr/>
      </p:nvGrpSpPr>
      <p:grpSpPr>
        <a:xfrm>
          <a:off x="0" y="0"/>
          <a:ext cx="0" cy="0"/>
          <a:chOff x="0" y="0"/>
          <a:chExt cx="0" cy="0"/>
        </a:xfrm>
      </p:grpSpPr>
      <p:grpSp>
        <p:nvGrpSpPr>
          <p:cNvPr id="1295" name="Google Shape;1295;p11"/>
          <p:cNvGrpSpPr/>
          <p:nvPr/>
        </p:nvGrpSpPr>
        <p:grpSpPr>
          <a:xfrm>
            <a:off x="-345702" y="-442698"/>
            <a:ext cx="9588646" cy="5987814"/>
            <a:chOff x="-345702" y="-442698"/>
            <a:chExt cx="9588646" cy="5987814"/>
          </a:xfrm>
        </p:grpSpPr>
        <p:sp>
          <p:nvSpPr>
            <p:cNvPr id="1296" name="Google Shape;1296;p11"/>
            <p:cNvSpPr/>
            <p:nvPr/>
          </p:nvSpPr>
          <p:spPr>
            <a:xfrm>
              <a:off x="3209813" y="4685900"/>
              <a:ext cx="6033131" cy="8592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1"/>
            <p:cNvSpPr/>
            <p:nvPr/>
          </p:nvSpPr>
          <p:spPr>
            <a:xfrm rot="-5400000" flipH="1">
              <a:off x="200846" y="1694428"/>
              <a:ext cx="3248207" cy="364990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1"/>
            <p:cNvSpPr/>
            <p:nvPr/>
          </p:nvSpPr>
          <p:spPr>
            <a:xfrm>
              <a:off x="8540250" y="2985350"/>
              <a:ext cx="513048" cy="280587"/>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1"/>
            <p:cNvSpPr/>
            <p:nvPr/>
          </p:nvSpPr>
          <p:spPr>
            <a:xfrm>
              <a:off x="4278290" y="1416721"/>
              <a:ext cx="362713" cy="19837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1"/>
            <p:cNvSpPr/>
            <p:nvPr/>
          </p:nvSpPr>
          <p:spPr>
            <a:xfrm>
              <a:off x="4906626" y="632457"/>
              <a:ext cx="511538" cy="279749"/>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11"/>
            <p:cNvGrpSpPr/>
            <p:nvPr/>
          </p:nvGrpSpPr>
          <p:grpSpPr>
            <a:xfrm>
              <a:off x="-345702" y="2911806"/>
              <a:ext cx="1004243" cy="980880"/>
              <a:chOff x="4061000" y="3528750"/>
              <a:chExt cx="443825" cy="433500"/>
            </a:xfrm>
          </p:grpSpPr>
          <p:sp>
            <p:nvSpPr>
              <p:cNvPr id="1302" name="Google Shape;1302;p11"/>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1"/>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1"/>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1"/>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1"/>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8" name="Google Shape;1308;p11"/>
            <p:cNvSpPr/>
            <p:nvPr/>
          </p:nvSpPr>
          <p:spPr>
            <a:xfrm>
              <a:off x="388474" y="4158649"/>
              <a:ext cx="1447500" cy="725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11"/>
            <p:cNvGrpSpPr/>
            <p:nvPr/>
          </p:nvGrpSpPr>
          <p:grpSpPr>
            <a:xfrm>
              <a:off x="208499" y="148071"/>
              <a:ext cx="3111073" cy="4578014"/>
              <a:chOff x="273025" y="2350275"/>
              <a:chExt cx="645250" cy="949500"/>
            </a:xfrm>
          </p:grpSpPr>
          <p:sp>
            <p:nvSpPr>
              <p:cNvPr id="1310" name="Google Shape;1310;p11"/>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1"/>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1"/>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1"/>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1"/>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1"/>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1"/>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1"/>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1"/>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1"/>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1"/>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1"/>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1"/>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1"/>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1"/>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1"/>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1"/>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1"/>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1"/>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1"/>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1"/>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1"/>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1"/>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1"/>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1"/>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11"/>
            <p:cNvGrpSpPr/>
            <p:nvPr/>
          </p:nvGrpSpPr>
          <p:grpSpPr>
            <a:xfrm>
              <a:off x="5466351" y="-442698"/>
              <a:ext cx="1192699" cy="1162688"/>
              <a:chOff x="669550" y="869000"/>
              <a:chExt cx="450075" cy="438750"/>
            </a:xfrm>
          </p:grpSpPr>
          <p:sp>
            <p:nvSpPr>
              <p:cNvPr id="1352" name="Google Shape;1352;p1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7" name="Google Shape;1397;p11"/>
            <p:cNvSpPr/>
            <p:nvPr/>
          </p:nvSpPr>
          <p:spPr>
            <a:xfrm>
              <a:off x="3034783" y="4778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2955579" y="4726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2869775" y="4862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0" name="Google Shape;1400;p11"/>
            <p:cNvGrpSpPr/>
            <p:nvPr/>
          </p:nvGrpSpPr>
          <p:grpSpPr>
            <a:xfrm>
              <a:off x="-187849" y="-442698"/>
              <a:ext cx="1192699" cy="1162688"/>
              <a:chOff x="669550" y="869000"/>
              <a:chExt cx="450075" cy="438750"/>
            </a:xfrm>
          </p:grpSpPr>
          <p:sp>
            <p:nvSpPr>
              <p:cNvPr id="1401" name="Google Shape;1401;p1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11"/>
            <p:cNvSpPr/>
            <p:nvPr/>
          </p:nvSpPr>
          <p:spPr>
            <a:xfrm>
              <a:off x="293283" y="40502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1"/>
            <p:cNvSpPr/>
            <p:nvPr/>
          </p:nvSpPr>
          <p:spPr>
            <a:xfrm>
              <a:off x="214079" y="39977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128275" y="41344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rot="5738169">
              <a:off x="228388" y="2559216"/>
              <a:ext cx="95191"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rot="5738169">
              <a:off x="346670" y="2482338"/>
              <a:ext cx="34028" cy="27279"/>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1"/>
            <p:cNvSpPr/>
            <p:nvPr/>
          </p:nvSpPr>
          <p:spPr>
            <a:xfrm rot="5738169">
              <a:off x="199998" y="238012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2" name="Google Shape;1452;p11"/>
          <p:cNvSpPr txBox="1">
            <a:spLocks noGrp="1"/>
          </p:cNvSpPr>
          <p:nvPr>
            <p:ph type="subTitle" idx="1"/>
          </p:nvPr>
        </p:nvSpPr>
        <p:spPr>
          <a:xfrm>
            <a:off x="4248950" y="3155672"/>
            <a:ext cx="3903900" cy="44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1600"/>
              </a:spcBef>
              <a:spcAft>
                <a:spcPts val="0"/>
              </a:spcAft>
              <a:buSzPts val="1600"/>
              <a:buNone/>
              <a:defRPr sz="1600"/>
            </a:lvl2pPr>
            <a:lvl3pPr lvl="2" algn="r" rtl="0">
              <a:lnSpc>
                <a:spcPct val="100000"/>
              </a:lnSpc>
              <a:spcBef>
                <a:spcPts val="1600"/>
              </a:spcBef>
              <a:spcAft>
                <a:spcPts val="0"/>
              </a:spcAft>
              <a:buSzPts val="1600"/>
              <a:buNone/>
              <a:defRPr sz="1600"/>
            </a:lvl3pPr>
            <a:lvl4pPr lvl="3" algn="r" rtl="0">
              <a:lnSpc>
                <a:spcPct val="100000"/>
              </a:lnSpc>
              <a:spcBef>
                <a:spcPts val="1600"/>
              </a:spcBef>
              <a:spcAft>
                <a:spcPts val="0"/>
              </a:spcAft>
              <a:buSzPts val="1600"/>
              <a:buNone/>
              <a:defRPr sz="1600"/>
            </a:lvl4pPr>
            <a:lvl5pPr lvl="4" algn="r" rtl="0">
              <a:lnSpc>
                <a:spcPct val="100000"/>
              </a:lnSpc>
              <a:spcBef>
                <a:spcPts val="1600"/>
              </a:spcBef>
              <a:spcAft>
                <a:spcPts val="0"/>
              </a:spcAft>
              <a:buSzPts val="1600"/>
              <a:buNone/>
              <a:defRPr sz="1600"/>
            </a:lvl5pPr>
            <a:lvl6pPr lvl="5" algn="r" rtl="0">
              <a:lnSpc>
                <a:spcPct val="100000"/>
              </a:lnSpc>
              <a:spcBef>
                <a:spcPts val="1600"/>
              </a:spcBef>
              <a:spcAft>
                <a:spcPts val="0"/>
              </a:spcAft>
              <a:buSzPts val="1600"/>
              <a:buNone/>
              <a:defRPr sz="1600"/>
            </a:lvl6pPr>
            <a:lvl7pPr lvl="6" algn="r" rtl="0">
              <a:lnSpc>
                <a:spcPct val="100000"/>
              </a:lnSpc>
              <a:spcBef>
                <a:spcPts val="1600"/>
              </a:spcBef>
              <a:spcAft>
                <a:spcPts val="0"/>
              </a:spcAft>
              <a:buSzPts val="1600"/>
              <a:buNone/>
              <a:defRPr sz="1600"/>
            </a:lvl7pPr>
            <a:lvl8pPr lvl="7" algn="r" rtl="0">
              <a:lnSpc>
                <a:spcPct val="100000"/>
              </a:lnSpc>
              <a:spcBef>
                <a:spcPts val="1600"/>
              </a:spcBef>
              <a:spcAft>
                <a:spcPts val="0"/>
              </a:spcAft>
              <a:buSzPts val="1600"/>
              <a:buNone/>
              <a:defRPr sz="1600"/>
            </a:lvl8pPr>
            <a:lvl9pPr lvl="8" algn="r" rtl="0">
              <a:lnSpc>
                <a:spcPct val="100000"/>
              </a:lnSpc>
              <a:spcBef>
                <a:spcPts val="1600"/>
              </a:spcBef>
              <a:spcAft>
                <a:spcPts val="1600"/>
              </a:spcAft>
              <a:buSzPts val="1600"/>
              <a:buNone/>
              <a:defRPr sz="1600"/>
            </a:lvl9pPr>
          </a:lstStyle>
          <a:p>
            <a:endParaRPr/>
          </a:p>
        </p:txBody>
      </p:sp>
      <p:sp>
        <p:nvSpPr>
          <p:cNvPr id="1453" name="Google Shape;1453;p11"/>
          <p:cNvSpPr txBox="1">
            <a:spLocks noGrp="1"/>
          </p:cNvSpPr>
          <p:nvPr>
            <p:ph type="title" hasCustomPrompt="1"/>
          </p:nvPr>
        </p:nvSpPr>
        <p:spPr>
          <a:xfrm rot="264">
            <a:off x="4248956" y="1547775"/>
            <a:ext cx="3903900" cy="1607700"/>
          </a:xfrm>
          <a:prstGeom prst="rect">
            <a:avLst/>
          </a:prstGeom>
          <a:noFill/>
          <a:ln>
            <a:noFill/>
          </a:ln>
        </p:spPr>
        <p:txBody>
          <a:bodyPr spcFirstLastPara="1" wrap="square" lIns="91425" tIns="91425" rIns="91425" bIns="91425" anchor="b" anchorCtr="0">
            <a:noAutofit/>
          </a:bodyPr>
          <a:lstStyle>
            <a:lvl1pPr lvl="0" algn="r">
              <a:spcBef>
                <a:spcPts val="0"/>
              </a:spcBef>
              <a:spcAft>
                <a:spcPts val="0"/>
              </a:spcAft>
              <a:buSzPts val="9600"/>
              <a:buNone/>
              <a:defRPr sz="11000"/>
            </a:lvl1pPr>
            <a:lvl2pPr lvl="1" algn="r">
              <a:spcBef>
                <a:spcPts val="0"/>
              </a:spcBef>
              <a:spcAft>
                <a:spcPts val="0"/>
              </a:spcAft>
              <a:buSzPts val="9600"/>
              <a:buNone/>
              <a:defRPr sz="9600"/>
            </a:lvl2pPr>
            <a:lvl3pPr lvl="2" algn="r">
              <a:spcBef>
                <a:spcPts val="0"/>
              </a:spcBef>
              <a:spcAft>
                <a:spcPts val="0"/>
              </a:spcAft>
              <a:buSzPts val="9600"/>
              <a:buNone/>
              <a:defRPr sz="9600"/>
            </a:lvl3pPr>
            <a:lvl4pPr lvl="3" algn="r">
              <a:spcBef>
                <a:spcPts val="0"/>
              </a:spcBef>
              <a:spcAft>
                <a:spcPts val="0"/>
              </a:spcAft>
              <a:buSzPts val="9600"/>
              <a:buNone/>
              <a:defRPr sz="9600"/>
            </a:lvl4pPr>
            <a:lvl5pPr lvl="4" algn="r">
              <a:spcBef>
                <a:spcPts val="0"/>
              </a:spcBef>
              <a:spcAft>
                <a:spcPts val="0"/>
              </a:spcAft>
              <a:buSzPts val="9600"/>
              <a:buNone/>
              <a:defRPr sz="9600"/>
            </a:lvl5pPr>
            <a:lvl6pPr lvl="5" algn="r">
              <a:spcBef>
                <a:spcPts val="0"/>
              </a:spcBef>
              <a:spcAft>
                <a:spcPts val="0"/>
              </a:spcAft>
              <a:buSzPts val="9600"/>
              <a:buNone/>
              <a:defRPr sz="9600"/>
            </a:lvl6pPr>
            <a:lvl7pPr lvl="6" algn="r">
              <a:spcBef>
                <a:spcPts val="0"/>
              </a:spcBef>
              <a:spcAft>
                <a:spcPts val="0"/>
              </a:spcAft>
              <a:buSzPts val="9600"/>
              <a:buNone/>
              <a:defRPr sz="9600"/>
            </a:lvl7pPr>
            <a:lvl8pPr lvl="7" algn="r">
              <a:spcBef>
                <a:spcPts val="0"/>
              </a:spcBef>
              <a:spcAft>
                <a:spcPts val="0"/>
              </a:spcAft>
              <a:buSzPts val="9600"/>
              <a:buNone/>
              <a:defRPr sz="9600"/>
            </a:lvl8pPr>
            <a:lvl9pPr lvl="8" algn="r">
              <a:spcBef>
                <a:spcPts val="0"/>
              </a:spcBef>
              <a:spcAft>
                <a:spcPts val="0"/>
              </a:spcAft>
              <a:buSzPts val="9600"/>
              <a:buNone/>
              <a:defRPr sz="9600"/>
            </a:lvl9pPr>
          </a:lstStyle>
          <a:p>
            <a:r>
              <a:t>xx%</a:t>
            </a:r>
          </a:p>
        </p:txBody>
      </p:sp>
      <p:pic>
        <p:nvPicPr>
          <p:cNvPr id="161" name="Picture 16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62" name="Picture 16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63"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164" name="Title 1">
            <a:extLst>
              <a:ext uri="{FF2B5EF4-FFF2-40B4-BE49-F238E27FC236}">
                <a16:creationId xmlns:a16="http://schemas.microsoft.com/office/drawing/2014/main" id="{6108D78E-8090-455C-81F2-F57D8860EAC5}"/>
              </a:ext>
            </a:extLst>
          </p:cNvPr>
          <p:cNvSpPr txBox="1">
            <a:spLocks/>
          </p:cNvSpPr>
          <p:nvPr userDrawn="1"/>
        </p:nvSpPr>
        <p:spPr>
          <a:xfrm>
            <a:off x="6867051" y="4789175"/>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65"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userDrawn="1">
  <p:cSld name="BLANK_1">
    <p:spTree>
      <p:nvGrpSpPr>
        <p:cNvPr id="1" name="Shape 1455"/>
        <p:cNvGrpSpPr/>
        <p:nvPr/>
      </p:nvGrpSpPr>
      <p:grpSpPr>
        <a:xfrm>
          <a:off x="0" y="0"/>
          <a:ext cx="0" cy="0"/>
          <a:chOff x="0" y="0"/>
          <a:chExt cx="0" cy="0"/>
        </a:xfrm>
      </p:grpSpPr>
      <p:sp>
        <p:nvSpPr>
          <p:cNvPr id="1457" name="Google Shape;1457;p13"/>
          <p:cNvSpPr/>
          <p:nvPr/>
        </p:nvSpPr>
        <p:spPr>
          <a:xfrm>
            <a:off x="7862932" y="3929123"/>
            <a:ext cx="96904" cy="96971"/>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a:off x="7676393" y="3929123"/>
            <a:ext cx="96971" cy="96971"/>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a:off x="8415880" y="3929123"/>
            <a:ext cx="96971" cy="96971"/>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a:off x="8229541" y="3929123"/>
            <a:ext cx="96904" cy="96971"/>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a:off x="8043135" y="3929123"/>
            <a:ext cx="96971" cy="96971"/>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a:off x="8782622" y="3931991"/>
            <a:ext cx="39615" cy="93303"/>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a:off x="8596149" y="3929123"/>
            <a:ext cx="96904" cy="96971"/>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a:off x="7757225" y="3773796"/>
            <a:ext cx="96838" cy="96971"/>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a:off x="7640846" y="3801074"/>
            <a:ext cx="26810" cy="64492"/>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a:off x="8310239" y="3773796"/>
            <a:ext cx="96971" cy="96971"/>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a:off x="8123900" y="3773796"/>
            <a:ext cx="96904" cy="96971"/>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a:off x="7937361" y="3773796"/>
            <a:ext cx="96971" cy="96971"/>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a:off x="8677047" y="3773796"/>
            <a:ext cx="96904" cy="96971"/>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a:off x="8490509" y="3773796"/>
            <a:ext cx="96904" cy="96971"/>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a:off x="7862932" y="3612200"/>
            <a:ext cx="96904" cy="96837"/>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a:off x="7710606" y="3633609"/>
            <a:ext cx="62758" cy="75629"/>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a:off x="8415880" y="3612200"/>
            <a:ext cx="96971" cy="96837"/>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a:off x="8229541" y="3612200"/>
            <a:ext cx="96904" cy="96837"/>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a:off x="8043135" y="3612200"/>
            <a:ext cx="96971" cy="96837"/>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a:off x="8596149" y="3612200"/>
            <a:ext cx="96904" cy="96837"/>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a:off x="8310239" y="3456807"/>
            <a:ext cx="96971" cy="96904"/>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3"/>
          <p:cNvSpPr/>
          <p:nvPr/>
        </p:nvSpPr>
        <p:spPr>
          <a:xfrm>
            <a:off x="8123900" y="3456807"/>
            <a:ext cx="96904" cy="96904"/>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3"/>
          <p:cNvSpPr/>
          <p:nvPr/>
        </p:nvSpPr>
        <p:spPr>
          <a:xfrm>
            <a:off x="7937294" y="3462876"/>
            <a:ext cx="97038" cy="9103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a:off x="8490509" y="3489486"/>
            <a:ext cx="83366" cy="6422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a:off x="8416146" y="4550564"/>
            <a:ext cx="78897" cy="44551"/>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a:off x="8229541" y="4550564"/>
            <a:ext cx="96904" cy="76696"/>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3"/>
          <p:cNvSpPr/>
          <p:nvPr/>
        </p:nvSpPr>
        <p:spPr>
          <a:xfrm>
            <a:off x="8043002" y="4550564"/>
            <a:ext cx="96971" cy="70761"/>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3"/>
          <p:cNvSpPr/>
          <p:nvPr/>
        </p:nvSpPr>
        <p:spPr>
          <a:xfrm>
            <a:off x="7764561" y="4395103"/>
            <a:ext cx="89501" cy="89501"/>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a:off x="8310239" y="4395237"/>
            <a:ext cx="96971" cy="96971"/>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a:off x="8123900" y="4395237"/>
            <a:ext cx="96904" cy="96971"/>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a:off x="7937361" y="4395237"/>
            <a:ext cx="96971" cy="96971"/>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a:off x="8490509" y="4395237"/>
            <a:ext cx="96904" cy="96971"/>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a:off x="7862932" y="4233708"/>
            <a:ext cx="96904" cy="96971"/>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a:off x="7676393" y="4233708"/>
            <a:ext cx="96971" cy="96971"/>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a:off x="8415880" y="4233708"/>
            <a:ext cx="96971" cy="96971"/>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a:off x="8229541" y="4233708"/>
            <a:ext cx="96904" cy="96971"/>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a:off x="8043135" y="4233708"/>
            <a:ext cx="96971" cy="96971"/>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a:off x="8596149" y="4233708"/>
            <a:ext cx="96904" cy="96971"/>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a:off x="7757225" y="4078314"/>
            <a:ext cx="96838" cy="97038"/>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a:off x="7621572" y="4078314"/>
            <a:ext cx="46085" cy="93436"/>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a:off x="8310239" y="4078314"/>
            <a:ext cx="96971" cy="97038"/>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a:off x="8123900" y="4078314"/>
            <a:ext cx="96904" cy="97038"/>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a:off x="7937361" y="4078314"/>
            <a:ext cx="96971" cy="97038"/>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a:off x="8677047" y="4078314"/>
            <a:ext cx="96904" cy="97038"/>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a:off x="8490509" y="4078314"/>
            <a:ext cx="96904" cy="97038"/>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3"/>
          <p:cNvSpPr/>
          <p:nvPr/>
        </p:nvSpPr>
        <p:spPr>
          <a:xfrm>
            <a:off x="-64950" y="4573721"/>
            <a:ext cx="9276872" cy="602706"/>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a:off x="-64950" y="4878523"/>
            <a:ext cx="9276872" cy="315308"/>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3"/>
          <p:cNvSpPr/>
          <p:nvPr/>
        </p:nvSpPr>
        <p:spPr>
          <a:xfrm>
            <a:off x="8566875" y="777125"/>
            <a:ext cx="536912" cy="293639"/>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3"/>
          <p:cNvSpPr/>
          <p:nvPr/>
        </p:nvSpPr>
        <p:spPr>
          <a:xfrm>
            <a:off x="953793" y="77791"/>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3"/>
          <p:cNvSpPr/>
          <p:nvPr/>
        </p:nvSpPr>
        <p:spPr>
          <a:xfrm>
            <a:off x="86007" y="514165"/>
            <a:ext cx="535332" cy="292761"/>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3"/>
          <p:cNvSpPr/>
          <p:nvPr/>
        </p:nvSpPr>
        <p:spPr>
          <a:xfrm>
            <a:off x="8327943" y="1607204"/>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3"/>
          <p:cNvSpPr/>
          <p:nvPr/>
        </p:nvSpPr>
        <p:spPr>
          <a:xfrm>
            <a:off x="250233" y="46959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
          <p:cNvSpPr/>
          <p:nvPr/>
        </p:nvSpPr>
        <p:spPr>
          <a:xfrm>
            <a:off x="171029" y="46434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3"/>
          <p:cNvSpPr/>
          <p:nvPr/>
        </p:nvSpPr>
        <p:spPr>
          <a:xfrm>
            <a:off x="85225" y="47801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3"/>
          <p:cNvSpPr/>
          <p:nvPr/>
        </p:nvSpPr>
        <p:spPr>
          <a:xfrm>
            <a:off x="1620245" y="4900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3"/>
          <p:cNvSpPr/>
          <p:nvPr/>
        </p:nvSpPr>
        <p:spPr>
          <a:xfrm>
            <a:off x="1650829" y="46377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3"/>
          <p:cNvSpPr/>
          <p:nvPr/>
        </p:nvSpPr>
        <p:spPr>
          <a:xfrm>
            <a:off x="1565025" y="47743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3"/>
          <p:cNvSpPr/>
          <p:nvPr/>
        </p:nvSpPr>
        <p:spPr>
          <a:xfrm>
            <a:off x="6263008" y="49377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3"/>
          <p:cNvSpPr/>
          <p:nvPr/>
        </p:nvSpPr>
        <p:spPr>
          <a:xfrm>
            <a:off x="6183804" y="48852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6427100" y="47355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rot="6834656">
            <a:off x="7681712" y="48522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rot="6834656">
            <a:off x="7827450" y="48080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rot="6834656">
            <a:off x="7716584" y="46669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rot="6834656">
            <a:off x="8870712" y="48465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rot="6834656">
            <a:off x="9016450" y="48023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rot="6834656">
            <a:off x="8905584" y="46612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 name="Picture 6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69" name="Picture 6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70"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71" name="Title 1">
            <a:extLst>
              <a:ext uri="{FF2B5EF4-FFF2-40B4-BE49-F238E27FC236}">
                <a16:creationId xmlns:a16="http://schemas.microsoft.com/office/drawing/2014/main" id="{6108D78E-8090-455C-81F2-F57D8860EAC5}"/>
              </a:ext>
            </a:extLst>
          </p:cNvPr>
          <p:cNvSpPr txBox="1">
            <a:spLocks/>
          </p:cNvSpPr>
          <p:nvPr userDrawn="1"/>
        </p:nvSpPr>
        <p:spPr>
          <a:xfrm>
            <a:off x="6858842" y="4725498"/>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72"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DF879E71-2EE0-66E0-2823-34468397BE84}"/>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5" name="Picture 4">
            <a:extLst>
              <a:ext uri="{FF2B5EF4-FFF2-40B4-BE49-F238E27FC236}">
                <a16:creationId xmlns:a16="http://schemas.microsoft.com/office/drawing/2014/main" id="{65738579-7B12-D527-B4D9-A65412657360}"/>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8" name="Title 1">
            <a:extLst>
              <a:ext uri="{FF2B5EF4-FFF2-40B4-BE49-F238E27FC236}">
                <a16:creationId xmlns:a16="http://schemas.microsoft.com/office/drawing/2014/main" id="{B371D51F-7981-4F86-7B49-E8C633805E8F}"/>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92DC7EE3-5C63-E649-715F-8CDA7304AE40}"/>
              </a:ext>
            </a:extLst>
          </p:cNvPr>
          <p:cNvSpPr txBox="1">
            <a:spLocks/>
          </p:cNvSpPr>
          <p:nvPr userDrawn="1"/>
        </p:nvSpPr>
        <p:spPr>
          <a:xfrm>
            <a:off x="6845864" y="4803141"/>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0" name="Title 1">
            <a:extLst>
              <a:ext uri="{FF2B5EF4-FFF2-40B4-BE49-F238E27FC236}">
                <a16:creationId xmlns:a16="http://schemas.microsoft.com/office/drawing/2014/main" id="{67B8D077-27BF-8C1B-0A5F-36BBFF63AC12}"/>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9" r:id="rId24"/>
    <p:sldLayoutId id="2147483680"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3.xml"/><Relationship Id="rId5" Type="http://schemas.microsoft.com/office/2007/relationships/hdphoto" Target="../media/hdphoto10.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ontrol" Target="../activeX/activeX1.xml"/><Relationship Id="rId1" Type="http://schemas.openxmlformats.org/officeDocument/2006/relationships/tags" Target="../tags/tag14.xml"/><Relationship Id="rId6" Type="http://schemas.openxmlformats.org/officeDocument/2006/relationships/image" Target="../media/image22.wmf"/><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1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4.wdp"/><Relationship Id="rId18" Type="http://schemas.openxmlformats.org/officeDocument/2006/relationships/image" Target="../media/image35.png"/><Relationship Id="rId3" Type="http://schemas.openxmlformats.org/officeDocument/2006/relationships/notesSlide" Target="../notesSlides/notesSlide18.xml"/><Relationship Id="rId21" Type="http://schemas.microsoft.com/office/2007/relationships/hdphoto" Target="../media/hdphoto17.wdp"/><Relationship Id="rId7" Type="http://schemas.openxmlformats.org/officeDocument/2006/relationships/audio" Target="../media/audio1.wav"/><Relationship Id="rId12" Type="http://schemas.openxmlformats.org/officeDocument/2006/relationships/image" Target="../media/image32.png"/><Relationship Id="rId17" Type="http://schemas.openxmlformats.org/officeDocument/2006/relationships/image" Target="../media/image34.png"/><Relationship Id="rId2" Type="http://schemas.openxmlformats.org/officeDocument/2006/relationships/slideLayout" Target="../slideLayouts/slideLayout24.xml"/><Relationship Id="rId16" Type="http://schemas.openxmlformats.org/officeDocument/2006/relationships/audio" Target="../media/audio2.wav"/><Relationship Id="rId20" Type="http://schemas.openxmlformats.org/officeDocument/2006/relationships/image" Target="../media/image36.png"/><Relationship Id="rId1" Type="http://schemas.openxmlformats.org/officeDocument/2006/relationships/tags" Target="../tags/tag22.xml"/><Relationship Id="rId6" Type="http://schemas.microsoft.com/office/2007/relationships/hdphoto" Target="../media/hdphoto11.wdp"/><Relationship Id="rId11" Type="http://schemas.microsoft.com/office/2007/relationships/hdphoto" Target="../media/hdphoto13.wdp"/><Relationship Id="rId5" Type="http://schemas.openxmlformats.org/officeDocument/2006/relationships/image" Target="../media/image29.png"/><Relationship Id="rId15" Type="http://schemas.microsoft.com/office/2007/relationships/hdphoto" Target="../media/hdphoto15.wdp"/><Relationship Id="rId10" Type="http://schemas.openxmlformats.org/officeDocument/2006/relationships/image" Target="../media/image31.png"/><Relationship Id="rId19" Type="http://schemas.microsoft.com/office/2007/relationships/hdphoto" Target="../media/hdphoto16.wdp"/><Relationship Id="rId4" Type="http://schemas.openxmlformats.org/officeDocument/2006/relationships/image" Target="../media/image28.jpg"/><Relationship Id="rId9" Type="http://schemas.microsoft.com/office/2007/relationships/hdphoto" Target="../media/hdphoto12.wdp"/><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notesSlide" Target="../notesSlides/notesSlide19.xml"/><Relationship Id="rId7" Type="http://schemas.microsoft.com/office/2007/relationships/hdphoto" Target="../media/hdphoto12.wdp"/><Relationship Id="rId12" Type="http://schemas.openxmlformats.org/officeDocument/2006/relationships/image" Target="../media/image37.png"/><Relationship Id="rId2" Type="http://schemas.openxmlformats.org/officeDocument/2006/relationships/slideLayout" Target="../slideLayouts/slideLayout11.xml"/><Relationship Id="rId1" Type="http://schemas.openxmlformats.org/officeDocument/2006/relationships/tags" Target="../tags/tag23.xml"/><Relationship Id="rId6" Type="http://schemas.openxmlformats.org/officeDocument/2006/relationships/image" Target="../media/image30.png"/><Relationship Id="rId11" Type="http://schemas.microsoft.com/office/2007/relationships/hdphoto" Target="../media/hdphoto14.wdp"/><Relationship Id="rId5" Type="http://schemas.microsoft.com/office/2007/relationships/hdphoto" Target="../media/hdphoto13.wdp"/><Relationship Id="rId10" Type="http://schemas.openxmlformats.org/officeDocument/2006/relationships/image" Target="../media/image32.png"/><Relationship Id="rId4" Type="http://schemas.openxmlformats.org/officeDocument/2006/relationships/image" Target="../media/image31.png"/><Relationship Id="rId9" Type="http://schemas.microsoft.com/office/2007/relationships/hdphoto" Target="../media/hdphoto15.wdp"/><Relationship Id="rId14" Type="http://schemas.microsoft.com/office/2007/relationships/hdphoto" Target="../media/hdphoto18.wdp"/></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0.png"/><Relationship Id="rId3" Type="http://schemas.openxmlformats.org/officeDocument/2006/relationships/notesSlide" Target="../notesSlides/notesSlide20.xml"/><Relationship Id="rId7" Type="http://schemas.microsoft.com/office/2007/relationships/hdphoto" Target="../media/hdphoto13.wdp"/><Relationship Id="rId12" Type="http://schemas.openxmlformats.org/officeDocument/2006/relationships/image" Target="../media/image37.png"/><Relationship Id="rId2" Type="http://schemas.openxmlformats.org/officeDocument/2006/relationships/slideLayout" Target="../slideLayouts/slideLayout11.xml"/><Relationship Id="rId1" Type="http://schemas.openxmlformats.org/officeDocument/2006/relationships/tags" Target="../tags/tag24.xml"/><Relationship Id="rId6" Type="http://schemas.openxmlformats.org/officeDocument/2006/relationships/image" Target="../media/image31.png"/><Relationship Id="rId11" Type="http://schemas.microsoft.com/office/2007/relationships/hdphoto" Target="../media/hdphoto15.wdp"/><Relationship Id="rId5" Type="http://schemas.microsoft.com/office/2007/relationships/hdphoto" Target="../media/hdphoto18.wdp"/><Relationship Id="rId10" Type="http://schemas.openxmlformats.org/officeDocument/2006/relationships/image" Target="../media/image33.png"/><Relationship Id="rId4" Type="http://schemas.openxmlformats.org/officeDocument/2006/relationships/image" Target="../media/image38.png"/><Relationship Id="rId9" Type="http://schemas.microsoft.com/office/2007/relationships/hdphoto" Target="../media/hdphoto14.wdp"/><Relationship Id="rId14" Type="http://schemas.microsoft.com/office/2007/relationships/hdphoto" Target="../media/hdphoto12.wdp"/></Relationships>
</file>

<file path=ppt/slides/_rels/slide24.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33.png"/><Relationship Id="rId3" Type="http://schemas.openxmlformats.org/officeDocument/2006/relationships/notesSlide" Target="../notesSlides/notesSlide21.xml"/><Relationship Id="rId7" Type="http://schemas.openxmlformats.org/officeDocument/2006/relationships/image" Target="../media/image30.png"/><Relationship Id="rId12" Type="http://schemas.microsoft.com/office/2007/relationships/hdphoto" Target="../media/hdphoto14.wdp"/><Relationship Id="rId2" Type="http://schemas.openxmlformats.org/officeDocument/2006/relationships/slideLayout" Target="../slideLayouts/slideLayout24.xml"/><Relationship Id="rId1" Type="http://schemas.openxmlformats.org/officeDocument/2006/relationships/tags" Target="../tags/tag25.xml"/><Relationship Id="rId6" Type="http://schemas.microsoft.com/office/2007/relationships/hdphoto" Target="../media/hdphoto11.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13.wdp"/><Relationship Id="rId4" Type="http://schemas.openxmlformats.org/officeDocument/2006/relationships/image" Target="../media/image28.jpg"/><Relationship Id="rId9" Type="http://schemas.openxmlformats.org/officeDocument/2006/relationships/image" Target="../media/image31.png"/><Relationship Id="rId14" Type="http://schemas.microsoft.com/office/2007/relationships/hdphoto" Target="../media/hdphoto15.wdp"/></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6.xml"/><Relationship Id="rId1" Type="http://schemas.openxmlformats.org/officeDocument/2006/relationships/tags" Target="../tags/tag27.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4.xml"/><Relationship Id="rId1" Type="http://schemas.openxmlformats.org/officeDocument/2006/relationships/tags" Target="../tags/tag28.xml"/><Relationship Id="rId4" Type="http://schemas.microsoft.com/office/2007/relationships/hdphoto" Target="../media/hdphoto19.wd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slideLayout" Target="../slideLayouts/slideLayout18.xml"/><Relationship Id="rId1" Type="http://schemas.openxmlformats.org/officeDocument/2006/relationships/tags" Target="../tags/tag31.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33.xml"/><Relationship Id="rId5" Type="http://schemas.microsoft.com/office/2007/relationships/hdphoto" Target="../media/hdphoto20.wdp"/><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3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7.xml"/><Relationship Id="rId18" Type="http://schemas.microsoft.com/office/2007/relationships/hdphoto" Target="../media/hdphoto7.wdp"/><Relationship Id="rId3" Type="http://schemas.openxmlformats.org/officeDocument/2006/relationships/notesSlide" Target="../notesSlides/notesSlide4.xml"/><Relationship Id="rId21" Type="http://schemas.openxmlformats.org/officeDocument/2006/relationships/image" Target="../media/image14.png"/><Relationship Id="rId7" Type="http://schemas.openxmlformats.org/officeDocument/2006/relationships/slide" Target="slide6.xml"/><Relationship Id="rId12" Type="http://schemas.microsoft.com/office/2007/relationships/hdphoto" Target="../media/hdphoto5.wdp"/><Relationship Id="rId17" Type="http://schemas.openxmlformats.org/officeDocument/2006/relationships/image" Target="../media/image13.png"/><Relationship Id="rId2" Type="http://schemas.openxmlformats.org/officeDocument/2006/relationships/slideLayout" Target="../slideLayouts/slideLayout14.xml"/><Relationship Id="rId16" Type="http://schemas.openxmlformats.org/officeDocument/2006/relationships/slide" Target="slide9.xml"/><Relationship Id="rId20" Type="http://schemas.microsoft.com/office/2007/relationships/hdphoto" Target="../media/hdphoto1.wdp"/><Relationship Id="rId1" Type="http://schemas.openxmlformats.org/officeDocument/2006/relationships/tags" Target="../tags/tag5.xml"/><Relationship Id="rId6" Type="http://schemas.microsoft.com/office/2007/relationships/hdphoto" Target="../media/hdphoto3.wdp"/><Relationship Id="rId11" Type="http://schemas.openxmlformats.org/officeDocument/2006/relationships/image" Target="../media/image11.png"/><Relationship Id="rId5" Type="http://schemas.openxmlformats.org/officeDocument/2006/relationships/image" Target="../media/image9.png"/><Relationship Id="rId15" Type="http://schemas.microsoft.com/office/2007/relationships/hdphoto" Target="../media/hdphoto6.wdp"/><Relationship Id="rId10" Type="http://schemas.openxmlformats.org/officeDocument/2006/relationships/slide" Target="slide8.xml"/><Relationship Id="rId19" Type="http://schemas.openxmlformats.org/officeDocument/2006/relationships/image" Target="../media/image4.png"/><Relationship Id="rId4" Type="http://schemas.openxmlformats.org/officeDocument/2006/relationships/slide" Target="slide5.xml"/><Relationship Id="rId9" Type="http://schemas.microsoft.com/office/2007/relationships/hdphoto" Target="../media/hdphoto4.wdp"/><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media" Target="../media/media1.mp3"/><Relationship Id="rId7" Type="http://schemas.openxmlformats.org/officeDocument/2006/relationships/image" Target="../media/image15.pn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slide" Target="slide4.xml"/><Relationship Id="rId5" Type="http://schemas.openxmlformats.org/officeDocument/2006/relationships/notesSlide" Target="../notesSlides/notesSlide5.xml"/><Relationship Id="rId4" Type="http://schemas.openxmlformats.org/officeDocument/2006/relationships/slideLayout" Target="../slideLayouts/slideLayout10.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media" Target="../media/media1.mp3"/><Relationship Id="rId7" Type="http://schemas.openxmlformats.org/officeDocument/2006/relationships/image" Target="../media/image15.pn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slide" Target="slide4.xml"/><Relationship Id="rId5" Type="http://schemas.openxmlformats.org/officeDocument/2006/relationships/notesSlide" Target="../notesSlides/notesSlide6.xml"/><Relationship Id="rId4" Type="http://schemas.openxmlformats.org/officeDocument/2006/relationships/slideLayout" Target="../slideLayouts/slideLayout10.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mp3"/><Relationship Id="rId7" Type="http://schemas.openxmlformats.org/officeDocument/2006/relationships/slide" Target="slide4.xml"/><Relationship Id="rId2" Type="http://schemas.openxmlformats.org/officeDocument/2006/relationships/audio" Target="NULL" TargetMode="External"/><Relationship Id="rId1" Type="http://schemas.openxmlformats.org/officeDocument/2006/relationships/tags" Target="../tags/tag8.xml"/><Relationship Id="rId6" Type="http://schemas.microsoft.com/office/2007/relationships/hdphoto" Target="../media/hdphoto9.wdp"/><Relationship Id="rId5"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slideLayout" Target="../slideLayouts/slideLayout10.xml"/><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media" Target="../media/media1.mp3"/><Relationship Id="rId7" Type="http://schemas.openxmlformats.org/officeDocument/2006/relationships/image" Target="../media/image15.png"/><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slide" Target="slide4.xml"/><Relationship Id="rId5" Type="http://schemas.openxmlformats.org/officeDocument/2006/relationships/notesSlide" Target="../notesSlides/notesSlide7.xml"/><Relationship Id="rId4" Type="http://schemas.openxmlformats.org/officeDocument/2006/relationships/slideLayout" Target="../slideLayouts/slideLayout10.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tags" Target="../tags/tag10.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2" name="Picture 231">
            <a:extLst>
              <a:ext uri="{FF2B5EF4-FFF2-40B4-BE49-F238E27FC236}">
                <a16:creationId xmlns:a16="http://schemas.microsoft.com/office/drawing/2014/main" id="{643559E5-24E4-1A5F-E33C-95CE046992A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023" l="9990" r="89977">
                        <a14:foregroundMark x1="40597" y1="28576" x2="40597" y2="28576"/>
                        <a14:foregroundMark x1="37714" y1="30385" x2="42407" y2="29648"/>
                        <a14:foregroundMark x1="56822" y1="29280" x2="58599" y2="30385"/>
                        <a14:foregroundMark x1="58263" y1="29648" x2="59336" y2="29648"/>
                      </a14:backgroundRemoval>
                    </a14:imgEffect>
                  </a14:imgLayer>
                </a14:imgProps>
              </a:ext>
            </a:extLst>
          </a:blip>
          <a:stretch>
            <a:fillRect/>
          </a:stretch>
        </p:blipFill>
        <p:spPr>
          <a:xfrm>
            <a:off x="5092347" y="382698"/>
            <a:ext cx="3855003" cy="3740071"/>
          </a:xfrm>
          <a:prstGeom prst="rect">
            <a:avLst/>
          </a:prstGeom>
        </p:spPr>
      </p:pic>
      <p:sp>
        <p:nvSpPr>
          <p:cNvPr id="13" name="Google Shape;286;p3"/>
          <p:cNvSpPr/>
          <p:nvPr/>
        </p:nvSpPr>
        <p:spPr>
          <a:xfrm rot="20799512">
            <a:off x="358224" y="842312"/>
            <a:ext cx="472383" cy="199494"/>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p:cNvSpPr txBox="1"/>
          <p:nvPr/>
        </p:nvSpPr>
        <p:spPr>
          <a:xfrm>
            <a:off x="0" y="-84994"/>
            <a:ext cx="1590972" cy="666069"/>
          </a:xfrm>
          <a:prstGeom prst="rect">
            <a:avLst/>
          </a:prstGeom>
          <a:noFill/>
        </p:spPr>
        <p:txBody>
          <a:bodyPr wrap="square" rtlCol="0">
            <a:prstTxWarp prst="textArchDown">
              <a:avLst>
                <a:gd name="adj" fmla="val 17091711"/>
              </a:avLst>
            </a:prstTxWarp>
            <a:spAutoFit/>
          </a:bodyPr>
          <a:lstStyle/>
          <a:p>
            <a:pPr algn="ctr"/>
            <a:r>
              <a:rPr lang="en-US" sz="2000" b="1" dirty="0" err="1">
                <a:solidFill>
                  <a:schemeClr val="bg1"/>
                </a:solidFill>
                <a:latin typeface="#9Slide07 IcielHelena" pitchFamily="2" charset="0"/>
              </a:rPr>
              <a:t>Tiếng</a:t>
            </a:r>
            <a:r>
              <a:rPr lang="en-US" sz="2000" b="1" dirty="0">
                <a:solidFill>
                  <a:schemeClr val="bg1"/>
                </a:solidFill>
                <a:latin typeface="#9Slide07 IcielHelena" pitchFamily="2" charset="0"/>
              </a:rPr>
              <a:t> </a:t>
            </a:r>
            <a:r>
              <a:rPr lang="en-US" sz="2000" b="1" dirty="0" err="1">
                <a:solidFill>
                  <a:schemeClr val="bg1"/>
                </a:solidFill>
                <a:latin typeface="#9Slide07 IcielHelena" pitchFamily="2" charset="0"/>
              </a:rPr>
              <a:t>Việt</a:t>
            </a:r>
            <a:r>
              <a:rPr lang="en-US" sz="2000" b="1" dirty="0">
                <a:solidFill>
                  <a:schemeClr val="bg1"/>
                </a:solidFill>
                <a:latin typeface="#9Slide07 IcielHelena" pitchFamily="2" charset="0"/>
              </a:rPr>
              <a:t> 2</a:t>
            </a:r>
          </a:p>
        </p:txBody>
      </p:sp>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Lst>
          </a:blip>
          <a:stretch>
            <a:fillRect/>
          </a:stretch>
        </p:blipFill>
        <p:spPr>
          <a:xfrm>
            <a:off x="74414" y="4054712"/>
            <a:ext cx="852498" cy="844058"/>
          </a:xfrm>
          <a:prstGeom prst="rect">
            <a:avLst/>
          </a:prstGeom>
        </p:spPr>
      </p:pic>
      <p:grpSp>
        <p:nvGrpSpPr>
          <p:cNvPr id="2" name="Group 1"/>
          <p:cNvGrpSpPr/>
          <p:nvPr/>
        </p:nvGrpSpPr>
        <p:grpSpPr>
          <a:xfrm>
            <a:off x="151915" y="639095"/>
            <a:ext cx="1287141" cy="605927"/>
            <a:chOff x="2225162" y="65348"/>
            <a:chExt cx="1287141" cy="605927"/>
          </a:xfrm>
        </p:grpSpPr>
        <p:sp>
          <p:nvSpPr>
            <p:cNvPr id="175" name="Google Shape;3661;p31"/>
            <p:cNvSpPr/>
            <p:nvPr/>
          </p:nvSpPr>
          <p:spPr>
            <a:xfrm rot="-5400000">
              <a:off x="2537064" y="-192991"/>
              <a:ext cx="552364" cy="1176167"/>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TextBox 175"/>
            <p:cNvSpPr txBox="1"/>
            <p:nvPr/>
          </p:nvSpPr>
          <p:spPr>
            <a:xfrm>
              <a:off x="2438595" y="65348"/>
              <a:ext cx="1073708" cy="584775"/>
            </a:xfrm>
            <a:prstGeom prst="rect">
              <a:avLst/>
            </a:prstGeom>
            <a:noFill/>
          </p:spPr>
          <p:txBody>
            <a:bodyPr wrap="square" rtlCol="0">
              <a:spAutoFit/>
            </a:bodyPr>
            <a:lstStyle/>
            <a:p>
              <a:r>
                <a:rPr lang="en-US" sz="3200" b="1" dirty="0">
                  <a:solidFill>
                    <a:srgbClr val="0070C0"/>
                  </a:solidFill>
                  <a:effectLst>
                    <a:outerShdw blurRad="38100" dist="38100" dir="2700000" algn="tl">
                      <a:srgbClr val="000000">
                        <a:alpha val="43137"/>
                      </a:srgbClr>
                    </a:outerShdw>
                  </a:effectLst>
                  <a:latin typeface="#9Slide07 SVNStick A Round" panose="02000503000000000000" pitchFamily="2" charset="0"/>
                </a:rPr>
                <a:t>ĐỌC</a:t>
              </a:r>
            </a:p>
          </p:txBody>
        </p:sp>
      </p:grpSp>
      <p:grpSp>
        <p:nvGrpSpPr>
          <p:cNvPr id="14" name="Google Shape;3995;p35"/>
          <p:cNvGrpSpPr/>
          <p:nvPr/>
        </p:nvGrpSpPr>
        <p:grpSpPr>
          <a:xfrm>
            <a:off x="7742464" y="2525898"/>
            <a:ext cx="802205" cy="965360"/>
            <a:chOff x="2701910" y="1724448"/>
            <a:chExt cx="802205" cy="965360"/>
          </a:xfrm>
        </p:grpSpPr>
        <p:sp>
          <p:nvSpPr>
            <p:cNvPr id="15" name="Google Shape;3996;p35"/>
            <p:cNvSpPr/>
            <p:nvPr/>
          </p:nvSpPr>
          <p:spPr>
            <a:xfrm>
              <a:off x="2761015" y="2453708"/>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3997;p35"/>
            <p:cNvGrpSpPr/>
            <p:nvPr/>
          </p:nvGrpSpPr>
          <p:grpSpPr>
            <a:xfrm>
              <a:off x="2701910" y="1724448"/>
              <a:ext cx="768009" cy="869015"/>
              <a:chOff x="2525088" y="3561975"/>
              <a:chExt cx="461350" cy="522025"/>
            </a:xfrm>
          </p:grpSpPr>
          <p:sp>
            <p:nvSpPr>
              <p:cNvPr id="17" name="Google Shape;3998;p35"/>
              <p:cNvSpPr/>
              <p:nvPr/>
            </p:nvSpPr>
            <p:spPr>
              <a:xfrm>
                <a:off x="2545950" y="3620700"/>
                <a:ext cx="79950" cy="144550"/>
              </a:xfrm>
              <a:custGeom>
                <a:avLst/>
                <a:gdLst/>
                <a:ahLst/>
                <a:cxnLst/>
                <a:rect l="l" t="t" r="r" b="b"/>
                <a:pathLst>
                  <a:path w="3198" h="5782" extrusionOk="0">
                    <a:moveTo>
                      <a:pt x="1641" y="0"/>
                    </a:moveTo>
                    <a:cubicBezTo>
                      <a:pt x="1482" y="0"/>
                      <a:pt x="1308" y="70"/>
                      <a:pt x="1152" y="208"/>
                    </a:cubicBezTo>
                    <a:cubicBezTo>
                      <a:pt x="304" y="954"/>
                      <a:pt x="0" y="2281"/>
                      <a:pt x="413" y="3432"/>
                    </a:cubicBezTo>
                    <a:cubicBezTo>
                      <a:pt x="780" y="4450"/>
                      <a:pt x="1639" y="5299"/>
                      <a:pt x="2773" y="5761"/>
                    </a:cubicBezTo>
                    <a:cubicBezTo>
                      <a:pt x="2807" y="5775"/>
                      <a:pt x="2842" y="5782"/>
                      <a:pt x="2878" y="5782"/>
                    </a:cubicBezTo>
                    <a:cubicBezTo>
                      <a:pt x="2986" y="5782"/>
                      <a:pt x="3091" y="5715"/>
                      <a:pt x="3139" y="5607"/>
                    </a:cubicBezTo>
                    <a:cubicBezTo>
                      <a:pt x="3197" y="5465"/>
                      <a:pt x="3128" y="5303"/>
                      <a:pt x="2986" y="5245"/>
                    </a:cubicBezTo>
                    <a:cubicBezTo>
                      <a:pt x="2011" y="4847"/>
                      <a:pt x="1246" y="4100"/>
                      <a:pt x="939" y="3244"/>
                    </a:cubicBezTo>
                    <a:cubicBezTo>
                      <a:pt x="740" y="2690"/>
                      <a:pt x="740" y="2090"/>
                      <a:pt x="912" y="1567"/>
                    </a:cubicBezTo>
                    <a:cubicBezTo>
                      <a:pt x="1315" y="1477"/>
                      <a:pt x="1689" y="1241"/>
                      <a:pt x="1940" y="914"/>
                    </a:cubicBezTo>
                    <a:cubicBezTo>
                      <a:pt x="2151" y="643"/>
                      <a:pt x="2165" y="332"/>
                      <a:pt x="1976" y="138"/>
                    </a:cubicBezTo>
                    <a:cubicBezTo>
                      <a:pt x="1886" y="46"/>
                      <a:pt x="1768" y="0"/>
                      <a:pt x="1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99;p35"/>
              <p:cNvSpPr/>
              <p:nvPr/>
            </p:nvSpPr>
            <p:spPr>
              <a:xfrm>
                <a:off x="2677325" y="3919700"/>
                <a:ext cx="63600" cy="164300"/>
              </a:xfrm>
              <a:custGeom>
                <a:avLst/>
                <a:gdLst/>
                <a:ahLst/>
                <a:cxnLst/>
                <a:rect l="l" t="t" r="r" b="b"/>
                <a:pathLst>
                  <a:path w="2544" h="6572" extrusionOk="0">
                    <a:moveTo>
                      <a:pt x="313" y="1"/>
                    </a:moveTo>
                    <a:cubicBezTo>
                      <a:pt x="300" y="1"/>
                      <a:pt x="287" y="2"/>
                      <a:pt x="273" y="4"/>
                    </a:cubicBezTo>
                    <a:cubicBezTo>
                      <a:pt x="121" y="26"/>
                      <a:pt x="16" y="167"/>
                      <a:pt x="38" y="320"/>
                    </a:cubicBezTo>
                    <a:cubicBezTo>
                      <a:pt x="285" y="2028"/>
                      <a:pt x="894" y="3705"/>
                      <a:pt x="1796" y="5175"/>
                    </a:cubicBezTo>
                    <a:cubicBezTo>
                      <a:pt x="1940" y="5410"/>
                      <a:pt x="1917" y="5481"/>
                      <a:pt x="1914" y="5484"/>
                    </a:cubicBezTo>
                    <a:cubicBezTo>
                      <a:pt x="1896" y="5506"/>
                      <a:pt x="1786" y="5529"/>
                      <a:pt x="1751" y="5538"/>
                    </a:cubicBezTo>
                    <a:lnTo>
                      <a:pt x="226" y="5881"/>
                    </a:lnTo>
                    <a:cubicBezTo>
                      <a:pt x="106" y="5910"/>
                      <a:pt x="18" y="6012"/>
                      <a:pt x="9" y="6134"/>
                    </a:cubicBezTo>
                    <a:cubicBezTo>
                      <a:pt x="1" y="6258"/>
                      <a:pt x="74" y="6371"/>
                      <a:pt x="191" y="6414"/>
                    </a:cubicBezTo>
                    <a:cubicBezTo>
                      <a:pt x="478" y="6521"/>
                      <a:pt x="782" y="6572"/>
                      <a:pt x="1087" y="6572"/>
                    </a:cubicBezTo>
                    <a:cubicBezTo>
                      <a:pt x="1529" y="6572"/>
                      <a:pt x="1971" y="6461"/>
                      <a:pt x="2360" y="6246"/>
                    </a:cubicBezTo>
                    <a:cubicBezTo>
                      <a:pt x="2495" y="6173"/>
                      <a:pt x="2543" y="6004"/>
                      <a:pt x="2468" y="5869"/>
                    </a:cubicBezTo>
                    <a:cubicBezTo>
                      <a:pt x="2447" y="5832"/>
                      <a:pt x="2418" y="5800"/>
                      <a:pt x="2387" y="5778"/>
                    </a:cubicBezTo>
                    <a:cubicBezTo>
                      <a:pt x="2532" y="5549"/>
                      <a:pt x="2494" y="5249"/>
                      <a:pt x="2269" y="4884"/>
                    </a:cubicBezTo>
                    <a:cubicBezTo>
                      <a:pt x="1407" y="3478"/>
                      <a:pt x="824" y="1873"/>
                      <a:pt x="589" y="239"/>
                    </a:cubicBezTo>
                    <a:cubicBezTo>
                      <a:pt x="569" y="101"/>
                      <a:pt x="449"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00;p35"/>
              <p:cNvSpPr/>
              <p:nvPr/>
            </p:nvSpPr>
            <p:spPr>
              <a:xfrm>
                <a:off x="2793950" y="3894225"/>
                <a:ext cx="105500" cy="188350"/>
              </a:xfrm>
              <a:custGeom>
                <a:avLst/>
                <a:gdLst/>
                <a:ahLst/>
                <a:cxnLst/>
                <a:rect l="l" t="t" r="r" b="b"/>
                <a:pathLst>
                  <a:path w="4220" h="7534" extrusionOk="0">
                    <a:moveTo>
                      <a:pt x="310" y="1"/>
                    </a:moveTo>
                    <a:cubicBezTo>
                      <a:pt x="285" y="1"/>
                      <a:pt x="260" y="4"/>
                      <a:pt x="235" y="11"/>
                    </a:cubicBezTo>
                    <a:cubicBezTo>
                      <a:pt x="86" y="54"/>
                      <a:pt x="0" y="207"/>
                      <a:pt x="43" y="355"/>
                    </a:cubicBezTo>
                    <a:cubicBezTo>
                      <a:pt x="509" y="1983"/>
                      <a:pt x="990" y="3669"/>
                      <a:pt x="1975" y="5118"/>
                    </a:cubicBezTo>
                    <a:cubicBezTo>
                      <a:pt x="2096" y="5295"/>
                      <a:pt x="2225" y="5469"/>
                      <a:pt x="2348" y="5638"/>
                    </a:cubicBezTo>
                    <a:cubicBezTo>
                      <a:pt x="2679" y="6085"/>
                      <a:pt x="2992" y="6507"/>
                      <a:pt x="3172" y="6993"/>
                    </a:cubicBezTo>
                    <a:lnTo>
                      <a:pt x="3182" y="7018"/>
                    </a:lnTo>
                    <a:cubicBezTo>
                      <a:pt x="3221" y="7128"/>
                      <a:pt x="3270" y="7264"/>
                      <a:pt x="3384" y="7376"/>
                    </a:cubicBezTo>
                    <a:cubicBezTo>
                      <a:pt x="3489" y="7480"/>
                      <a:pt x="3625" y="7534"/>
                      <a:pt x="3757" y="7534"/>
                    </a:cubicBezTo>
                    <a:cubicBezTo>
                      <a:pt x="3865" y="7534"/>
                      <a:pt x="3972" y="7498"/>
                      <a:pt x="4057" y="7426"/>
                    </a:cubicBezTo>
                    <a:cubicBezTo>
                      <a:pt x="4145" y="7348"/>
                      <a:pt x="4199" y="7237"/>
                      <a:pt x="4206" y="7116"/>
                    </a:cubicBezTo>
                    <a:cubicBezTo>
                      <a:pt x="4219" y="6880"/>
                      <a:pt x="4051" y="6670"/>
                      <a:pt x="3979" y="6591"/>
                    </a:cubicBezTo>
                    <a:lnTo>
                      <a:pt x="3159" y="5696"/>
                    </a:lnTo>
                    <a:cubicBezTo>
                      <a:pt x="3121" y="5653"/>
                      <a:pt x="3071" y="5625"/>
                      <a:pt x="3020" y="5612"/>
                    </a:cubicBezTo>
                    <a:cubicBezTo>
                      <a:pt x="2946" y="5511"/>
                      <a:pt x="2872" y="5410"/>
                      <a:pt x="2799" y="5309"/>
                    </a:cubicBezTo>
                    <a:cubicBezTo>
                      <a:pt x="2675" y="5143"/>
                      <a:pt x="2551" y="4973"/>
                      <a:pt x="2436" y="4805"/>
                    </a:cubicBezTo>
                    <a:cubicBezTo>
                      <a:pt x="1500" y="3429"/>
                      <a:pt x="1032" y="1788"/>
                      <a:pt x="578" y="203"/>
                    </a:cubicBezTo>
                    <a:cubicBezTo>
                      <a:pt x="543" y="80"/>
                      <a:pt x="431"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01;p35"/>
              <p:cNvSpPr/>
              <p:nvPr/>
            </p:nvSpPr>
            <p:spPr>
              <a:xfrm>
                <a:off x="2777250" y="3569775"/>
                <a:ext cx="102400" cy="76250"/>
              </a:xfrm>
              <a:custGeom>
                <a:avLst/>
                <a:gdLst/>
                <a:ahLst/>
                <a:cxnLst/>
                <a:rect l="l" t="t" r="r" b="b"/>
                <a:pathLst>
                  <a:path w="4096" h="3050" extrusionOk="0">
                    <a:moveTo>
                      <a:pt x="3833" y="1"/>
                    </a:moveTo>
                    <a:lnTo>
                      <a:pt x="3833" y="1"/>
                    </a:lnTo>
                    <a:cubicBezTo>
                      <a:pt x="2984" y="150"/>
                      <a:pt x="2112" y="305"/>
                      <a:pt x="1367" y="742"/>
                    </a:cubicBezTo>
                    <a:cubicBezTo>
                      <a:pt x="768" y="1096"/>
                      <a:pt x="224" y="1694"/>
                      <a:pt x="95" y="2398"/>
                    </a:cubicBezTo>
                    <a:cubicBezTo>
                      <a:pt x="1" y="2917"/>
                      <a:pt x="640" y="3049"/>
                      <a:pt x="1233" y="3049"/>
                    </a:cubicBezTo>
                    <a:cubicBezTo>
                      <a:pt x="1539" y="3049"/>
                      <a:pt x="1832" y="3014"/>
                      <a:pt x="2006" y="2978"/>
                    </a:cubicBezTo>
                    <a:cubicBezTo>
                      <a:pt x="2658" y="2843"/>
                      <a:pt x="3269" y="2467"/>
                      <a:pt x="3634" y="1910"/>
                    </a:cubicBezTo>
                    <a:cubicBezTo>
                      <a:pt x="3999" y="1352"/>
                      <a:pt x="4096" y="613"/>
                      <a:pt x="3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02;p35"/>
              <p:cNvSpPr/>
              <p:nvPr/>
            </p:nvSpPr>
            <p:spPr>
              <a:xfrm>
                <a:off x="2771313" y="3561975"/>
                <a:ext cx="115225" cy="90975"/>
              </a:xfrm>
              <a:custGeom>
                <a:avLst/>
                <a:gdLst/>
                <a:ahLst/>
                <a:cxnLst/>
                <a:rect l="l" t="t" r="r" b="b"/>
                <a:pathLst>
                  <a:path w="4609" h="3639" extrusionOk="0">
                    <a:moveTo>
                      <a:pt x="3874" y="627"/>
                    </a:moveTo>
                    <a:cubicBezTo>
                      <a:pt x="3999" y="1094"/>
                      <a:pt x="3909" y="1639"/>
                      <a:pt x="3630" y="2068"/>
                    </a:cubicBezTo>
                    <a:cubicBezTo>
                      <a:pt x="3318" y="2546"/>
                      <a:pt x="2788" y="2891"/>
                      <a:pt x="2177" y="3017"/>
                    </a:cubicBezTo>
                    <a:cubicBezTo>
                      <a:pt x="1980" y="3058"/>
                      <a:pt x="1722" y="3083"/>
                      <a:pt x="1470" y="3083"/>
                    </a:cubicBezTo>
                    <a:cubicBezTo>
                      <a:pt x="1109" y="3083"/>
                      <a:pt x="762" y="3032"/>
                      <a:pt x="632" y="2904"/>
                    </a:cubicBezTo>
                    <a:cubicBezTo>
                      <a:pt x="605" y="2877"/>
                      <a:pt x="579" y="2844"/>
                      <a:pt x="596" y="2759"/>
                    </a:cubicBezTo>
                    <a:cubicBezTo>
                      <a:pt x="697" y="2202"/>
                      <a:pt x="1123" y="1654"/>
                      <a:pt x="1735" y="1293"/>
                    </a:cubicBezTo>
                    <a:cubicBezTo>
                      <a:pt x="2379" y="915"/>
                      <a:pt x="3132" y="759"/>
                      <a:pt x="3874" y="627"/>
                    </a:cubicBezTo>
                    <a:close/>
                    <a:moveTo>
                      <a:pt x="4228" y="0"/>
                    </a:moveTo>
                    <a:lnTo>
                      <a:pt x="4012" y="37"/>
                    </a:lnTo>
                    <a:cubicBezTo>
                      <a:pt x="3184" y="181"/>
                      <a:pt x="2248" y="343"/>
                      <a:pt x="1451" y="813"/>
                    </a:cubicBezTo>
                    <a:cubicBezTo>
                      <a:pt x="703" y="1255"/>
                      <a:pt x="178" y="1946"/>
                      <a:pt x="46" y="2659"/>
                    </a:cubicBezTo>
                    <a:cubicBezTo>
                      <a:pt x="1" y="2911"/>
                      <a:pt x="68" y="3132"/>
                      <a:pt x="241" y="3301"/>
                    </a:cubicBezTo>
                    <a:cubicBezTo>
                      <a:pt x="515" y="3568"/>
                      <a:pt x="1008" y="3638"/>
                      <a:pt x="1441" y="3638"/>
                    </a:cubicBezTo>
                    <a:cubicBezTo>
                      <a:pt x="1893" y="3638"/>
                      <a:pt x="2281" y="3564"/>
                      <a:pt x="2288" y="3560"/>
                    </a:cubicBezTo>
                    <a:cubicBezTo>
                      <a:pt x="3042" y="3405"/>
                      <a:pt x="3701" y="2972"/>
                      <a:pt x="4093" y="2372"/>
                    </a:cubicBezTo>
                    <a:cubicBezTo>
                      <a:pt x="4524" y="1716"/>
                      <a:pt x="4609" y="884"/>
                      <a:pt x="4315" y="202"/>
                    </a:cubicBezTo>
                    <a:lnTo>
                      <a:pt x="4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03;p35"/>
              <p:cNvSpPr/>
              <p:nvPr/>
            </p:nvSpPr>
            <p:spPr>
              <a:xfrm>
                <a:off x="2598675" y="3617525"/>
                <a:ext cx="299025" cy="350750"/>
              </a:xfrm>
              <a:custGeom>
                <a:avLst/>
                <a:gdLst/>
                <a:ahLst/>
                <a:cxnLst/>
                <a:rect l="l" t="t" r="r" b="b"/>
                <a:pathLst>
                  <a:path w="11961" h="14030" extrusionOk="0">
                    <a:moveTo>
                      <a:pt x="6264" y="1"/>
                    </a:moveTo>
                    <a:cubicBezTo>
                      <a:pt x="6038" y="1"/>
                      <a:pt x="5810" y="89"/>
                      <a:pt x="5675" y="244"/>
                    </a:cubicBezTo>
                    <a:cubicBezTo>
                      <a:pt x="5532" y="412"/>
                      <a:pt x="5492" y="697"/>
                      <a:pt x="5270" y="810"/>
                    </a:cubicBezTo>
                    <a:cubicBezTo>
                      <a:pt x="5197" y="846"/>
                      <a:pt x="5140" y="857"/>
                      <a:pt x="5087" y="857"/>
                    </a:cubicBezTo>
                    <a:cubicBezTo>
                      <a:pt x="4998" y="857"/>
                      <a:pt x="4922" y="825"/>
                      <a:pt x="4802" y="825"/>
                    </a:cubicBezTo>
                    <a:cubicBezTo>
                      <a:pt x="4797" y="825"/>
                      <a:pt x="4792" y="825"/>
                      <a:pt x="4787" y="825"/>
                    </a:cubicBezTo>
                    <a:cubicBezTo>
                      <a:pt x="4388" y="832"/>
                      <a:pt x="4015" y="981"/>
                      <a:pt x="3661" y="1139"/>
                    </a:cubicBezTo>
                    <a:cubicBezTo>
                      <a:pt x="2915" y="1471"/>
                      <a:pt x="2269" y="1953"/>
                      <a:pt x="1743" y="2510"/>
                    </a:cubicBezTo>
                    <a:cubicBezTo>
                      <a:pt x="564" y="3764"/>
                      <a:pt x="0" y="5386"/>
                      <a:pt x="0" y="6981"/>
                    </a:cubicBezTo>
                    <a:cubicBezTo>
                      <a:pt x="0" y="8474"/>
                      <a:pt x="493" y="9990"/>
                      <a:pt x="1526" y="11209"/>
                    </a:cubicBezTo>
                    <a:cubicBezTo>
                      <a:pt x="1995" y="11762"/>
                      <a:pt x="2573" y="12253"/>
                      <a:pt x="3249" y="12620"/>
                    </a:cubicBezTo>
                    <a:cubicBezTo>
                      <a:pt x="3566" y="12792"/>
                      <a:pt x="3901" y="12937"/>
                      <a:pt x="4253" y="13049"/>
                    </a:cubicBezTo>
                    <a:cubicBezTo>
                      <a:pt x="4588" y="13156"/>
                      <a:pt x="5131" y="13160"/>
                      <a:pt x="5292" y="13473"/>
                    </a:cubicBezTo>
                    <a:cubicBezTo>
                      <a:pt x="5343" y="13569"/>
                      <a:pt x="5371" y="13679"/>
                      <a:pt x="5436" y="13768"/>
                    </a:cubicBezTo>
                    <a:cubicBezTo>
                      <a:pt x="5563" y="13941"/>
                      <a:pt x="5810" y="14028"/>
                      <a:pt x="6047" y="14030"/>
                    </a:cubicBezTo>
                    <a:cubicBezTo>
                      <a:pt x="6051" y="14030"/>
                      <a:pt x="6054" y="14030"/>
                      <a:pt x="6058" y="14030"/>
                    </a:cubicBezTo>
                    <a:cubicBezTo>
                      <a:pt x="6641" y="14030"/>
                      <a:pt x="6728" y="13674"/>
                      <a:pt x="7002" y="13355"/>
                    </a:cubicBezTo>
                    <a:cubicBezTo>
                      <a:pt x="7211" y="13110"/>
                      <a:pt x="7642" y="13079"/>
                      <a:pt x="7983" y="12951"/>
                    </a:cubicBezTo>
                    <a:cubicBezTo>
                      <a:pt x="8779" y="12652"/>
                      <a:pt x="9476" y="12184"/>
                      <a:pt x="10044" y="11628"/>
                    </a:cubicBezTo>
                    <a:cubicBezTo>
                      <a:pt x="11341" y="10356"/>
                      <a:pt x="11960" y="8647"/>
                      <a:pt x="11960" y="6978"/>
                    </a:cubicBezTo>
                    <a:cubicBezTo>
                      <a:pt x="11960" y="5393"/>
                      <a:pt x="11402" y="3781"/>
                      <a:pt x="10237" y="2533"/>
                    </a:cubicBezTo>
                    <a:cubicBezTo>
                      <a:pt x="9719" y="1976"/>
                      <a:pt x="9080" y="1494"/>
                      <a:pt x="8341" y="1159"/>
                    </a:cubicBezTo>
                    <a:cubicBezTo>
                      <a:pt x="7990" y="998"/>
                      <a:pt x="7598" y="933"/>
                      <a:pt x="7246" y="788"/>
                    </a:cubicBezTo>
                    <a:cubicBezTo>
                      <a:pt x="6939" y="662"/>
                      <a:pt x="7068" y="707"/>
                      <a:pt x="6935" y="450"/>
                    </a:cubicBezTo>
                    <a:cubicBezTo>
                      <a:pt x="6853" y="287"/>
                      <a:pt x="6770" y="146"/>
                      <a:pt x="6571" y="61"/>
                    </a:cubicBezTo>
                    <a:cubicBezTo>
                      <a:pt x="6476" y="20"/>
                      <a:pt x="6370" y="1"/>
                      <a:pt x="6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04;p35"/>
              <p:cNvSpPr/>
              <p:nvPr/>
            </p:nvSpPr>
            <p:spPr>
              <a:xfrm>
                <a:off x="2592038" y="3611175"/>
                <a:ext cx="311625" cy="363350"/>
              </a:xfrm>
              <a:custGeom>
                <a:avLst/>
                <a:gdLst/>
                <a:ahLst/>
                <a:cxnLst/>
                <a:rect l="l" t="t" r="r" b="b"/>
                <a:pathLst>
                  <a:path w="12465" h="14534" extrusionOk="0">
                    <a:moveTo>
                      <a:pt x="6522" y="507"/>
                    </a:moveTo>
                    <a:cubicBezTo>
                      <a:pt x="6595" y="507"/>
                      <a:pt x="6668" y="519"/>
                      <a:pt x="6732" y="546"/>
                    </a:cubicBezTo>
                    <a:cubicBezTo>
                      <a:pt x="6845" y="593"/>
                      <a:pt x="6891" y="667"/>
                      <a:pt x="6972" y="819"/>
                    </a:cubicBezTo>
                    <a:cubicBezTo>
                      <a:pt x="7001" y="877"/>
                      <a:pt x="7011" y="913"/>
                      <a:pt x="7023" y="944"/>
                    </a:cubicBezTo>
                    <a:cubicBezTo>
                      <a:pt x="7087" y="1140"/>
                      <a:pt x="7188" y="1183"/>
                      <a:pt x="7409" y="1274"/>
                    </a:cubicBezTo>
                    <a:cubicBezTo>
                      <a:pt x="7584" y="1345"/>
                      <a:pt x="7764" y="1399"/>
                      <a:pt x="7939" y="1450"/>
                    </a:cubicBezTo>
                    <a:cubicBezTo>
                      <a:pt x="8136" y="1508"/>
                      <a:pt x="8322" y="1564"/>
                      <a:pt x="8496" y="1642"/>
                    </a:cubicBezTo>
                    <a:cubicBezTo>
                      <a:pt x="9176" y="1950"/>
                      <a:pt x="9787" y="2393"/>
                      <a:pt x="10312" y="2957"/>
                    </a:cubicBezTo>
                    <a:cubicBezTo>
                      <a:pt x="11379" y="4102"/>
                      <a:pt x="11967" y="5620"/>
                      <a:pt x="11967" y="7232"/>
                    </a:cubicBezTo>
                    <a:cubicBezTo>
                      <a:pt x="11967" y="8924"/>
                      <a:pt x="11297" y="10553"/>
                      <a:pt x="10126" y="11700"/>
                    </a:cubicBezTo>
                    <a:cubicBezTo>
                      <a:pt x="9558" y="12258"/>
                      <a:pt x="8876" y="12695"/>
                      <a:pt x="8153" y="12968"/>
                    </a:cubicBezTo>
                    <a:cubicBezTo>
                      <a:pt x="8060" y="13004"/>
                      <a:pt x="7955" y="13029"/>
                      <a:pt x="7845" y="13061"/>
                    </a:cubicBezTo>
                    <a:cubicBezTo>
                      <a:pt x="7561" y="13134"/>
                      <a:pt x="7264" y="13212"/>
                      <a:pt x="7068" y="13441"/>
                    </a:cubicBezTo>
                    <a:cubicBezTo>
                      <a:pt x="7001" y="13522"/>
                      <a:pt x="6943" y="13602"/>
                      <a:pt x="6893" y="13673"/>
                    </a:cubicBezTo>
                    <a:cubicBezTo>
                      <a:pt x="6724" y="13911"/>
                      <a:pt x="6639" y="14029"/>
                      <a:pt x="6314" y="14029"/>
                    </a:cubicBezTo>
                    <a:lnTo>
                      <a:pt x="6307" y="14029"/>
                    </a:lnTo>
                    <a:cubicBezTo>
                      <a:pt x="6131" y="14028"/>
                      <a:pt x="5966" y="13965"/>
                      <a:pt x="5899" y="13872"/>
                    </a:cubicBezTo>
                    <a:cubicBezTo>
                      <a:pt x="5874" y="13837"/>
                      <a:pt x="5854" y="13792"/>
                      <a:pt x="5831" y="13737"/>
                    </a:cubicBezTo>
                    <a:cubicBezTo>
                      <a:pt x="5814" y="13693"/>
                      <a:pt x="5795" y="13650"/>
                      <a:pt x="5774" y="13609"/>
                    </a:cubicBezTo>
                    <a:cubicBezTo>
                      <a:pt x="5602" y="13274"/>
                      <a:pt x="5196" y="13191"/>
                      <a:pt x="4869" y="13126"/>
                    </a:cubicBezTo>
                    <a:cubicBezTo>
                      <a:pt x="4764" y="13105"/>
                      <a:pt x="4665" y="13085"/>
                      <a:pt x="4587" y="13061"/>
                    </a:cubicBezTo>
                    <a:cubicBezTo>
                      <a:pt x="4256" y="12955"/>
                      <a:pt x="3933" y="12816"/>
                      <a:pt x="3626" y="12650"/>
                    </a:cubicBezTo>
                    <a:cubicBezTo>
                      <a:pt x="3003" y="12309"/>
                      <a:pt x="2448" y="11855"/>
                      <a:pt x="1975" y="11298"/>
                    </a:cubicBezTo>
                    <a:cubicBezTo>
                      <a:pt x="1029" y="10180"/>
                      <a:pt x="509" y="8737"/>
                      <a:pt x="509" y="7232"/>
                    </a:cubicBezTo>
                    <a:cubicBezTo>
                      <a:pt x="509" y="5609"/>
                      <a:pt x="1102" y="4082"/>
                      <a:pt x="2182" y="2934"/>
                    </a:cubicBezTo>
                    <a:cubicBezTo>
                      <a:pt x="2713" y="2370"/>
                      <a:pt x="3331" y="1930"/>
                      <a:pt x="4019" y="1622"/>
                    </a:cubicBezTo>
                    <a:cubicBezTo>
                      <a:pt x="4344" y="1477"/>
                      <a:pt x="4689" y="1336"/>
                      <a:pt x="5047" y="1329"/>
                    </a:cubicBezTo>
                    <a:lnTo>
                      <a:pt x="5054" y="1329"/>
                    </a:lnTo>
                    <a:cubicBezTo>
                      <a:pt x="5097" y="1329"/>
                      <a:pt x="5134" y="1336"/>
                      <a:pt x="5182" y="1345"/>
                    </a:cubicBezTo>
                    <a:cubicBezTo>
                      <a:pt x="5229" y="1353"/>
                      <a:pt x="5284" y="1363"/>
                      <a:pt x="5347" y="1363"/>
                    </a:cubicBezTo>
                    <a:cubicBezTo>
                      <a:pt x="5430" y="1363"/>
                      <a:pt x="5528" y="1347"/>
                      <a:pt x="5644" y="1288"/>
                    </a:cubicBezTo>
                    <a:cubicBezTo>
                      <a:pt x="5858" y="1180"/>
                      <a:pt x="5952" y="988"/>
                      <a:pt x="6028" y="833"/>
                    </a:cubicBezTo>
                    <a:cubicBezTo>
                      <a:pt x="6060" y="767"/>
                      <a:pt x="6092" y="703"/>
                      <a:pt x="6126" y="663"/>
                    </a:cubicBezTo>
                    <a:cubicBezTo>
                      <a:pt x="6211" y="563"/>
                      <a:pt x="6368" y="507"/>
                      <a:pt x="6522" y="507"/>
                    </a:cubicBezTo>
                    <a:close/>
                    <a:moveTo>
                      <a:pt x="6516" y="1"/>
                    </a:moveTo>
                    <a:cubicBezTo>
                      <a:pt x="6217" y="1"/>
                      <a:pt x="5916" y="120"/>
                      <a:pt x="5733" y="332"/>
                    </a:cubicBezTo>
                    <a:cubicBezTo>
                      <a:pt x="5659" y="420"/>
                      <a:pt x="5609" y="521"/>
                      <a:pt x="5564" y="610"/>
                    </a:cubicBezTo>
                    <a:cubicBezTo>
                      <a:pt x="5513" y="716"/>
                      <a:pt x="5469" y="804"/>
                      <a:pt x="5406" y="836"/>
                    </a:cubicBezTo>
                    <a:cubicBezTo>
                      <a:pt x="5376" y="850"/>
                      <a:pt x="5360" y="856"/>
                      <a:pt x="5337" y="856"/>
                    </a:cubicBezTo>
                    <a:cubicBezTo>
                      <a:pt x="5319" y="856"/>
                      <a:pt x="5297" y="853"/>
                      <a:pt x="5261" y="846"/>
                    </a:cubicBezTo>
                    <a:cubicBezTo>
                      <a:pt x="5209" y="838"/>
                      <a:pt x="5139" y="825"/>
                      <a:pt x="5048" y="825"/>
                    </a:cubicBezTo>
                    <a:cubicBezTo>
                      <a:pt x="5043" y="825"/>
                      <a:pt x="5039" y="825"/>
                      <a:pt x="5034" y="825"/>
                    </a:cubicBezTo>
                    <a:cubicBezTo>
                      <a:pt x="4582" y="832"/>
                      <a:pt x="4182" y="995"/>
                      <a:pt x="3811" y="1160"/>
                    </a:cubicBezTo>
                    <a:cubicBezTo>
                      <a:pt x="3061" y="1494"/>
                      <a:pt x="2388" y="1974"/>
                      <a:pt x="1811" y="2588"/>
                    </a:cubicBezTo>
                    <a:cubicBezTo>
                      <a:pt x="642" y="3829"/>
                      <a:pt x="0" y="5478"/>
                      <a:pt x="0" y="7231"/>
                    </a:cubicBezTo>
                    <a:cubicBezTo>
                      <a:pt x="0" y="8856"/>
                      <a:pt x="563" y="10414"/>
                      <a:pt x="1585" y="11622"/>
                    </a:cubicBezTo>
                    <a:cubicBezTo>
                      <a:pt x="2098" y="12230"/>
                      <a:pt x="2705" y="12722"/>
                      <a:pt x="3382" y="13092"/>
                    </a:cubicBezTo>
                    <a:cubicBezTo>
                      <a:pt x="3717" y="13275"/>
                      <a:pt x="4071" y="13426"/>
                      <a:pt x="4430" y="13539"/>
                    </a:cubicBezTo>
                    <a:cubicBezTo>
                      <a:pt x="4537" y="13573"/>
                      <a:pt x="4653" y="13596"/>
                      <a:pt x="4767" y="13620"/>
                    </a:cubicBezTo>
                    <a:cubicBezTo>
                      <a:pt x="4987" y="13664"/>
                      <a:pt x="5261" y="13717"/>
                      <a:pt x="5321" y="13836"/>
                    </a:cubicBezTo>
                    <a:cubicBezTo>
                      <a:pt x="5338" y="13866"/>
                      <a:pt x="5349" y="13899"/>
                      <a:pt x="5362" y="13928"/>
                    </a:cubicBezTo>
                    <a:cubicBezTo>
                      <a:pt x="5392" y="14002"/>
                      <a:pt x="5426" y="14086"/>
                      <a:pt x="5487" y="14168"/>
                    </a:cubicBezTo>
                    <a:cubicBezTo>
                      <a:pt x="5649" y="14391"/>
                      <a:pt x="5960" y="14532"/>
                      <a:pt x="6300" y="14534"/>
                    </a:cubicBezTo>
                    <a:lnTo>
                      <a:pt x="6308" y="14534"/>
                    </a:lnTo>
                    <a:cubicBezTo>
                      <a:pt x="6895" y="14534"/>
                      <a:pt x="7118" y="14218"/>
                      <a:pt x="7298" y="13967"/>
                    </a:cubicBezTo>
                    <a:cubicBezTo>
                      <a:pt x="7345" y="13900"/>
                      <a:pt x="7392" y="13836"/>
                      <a:pt x="7445" y="13774"/>
                    </a:cubicBezTo>
                    <a:cubicBezTo>
                      <a:pt x="7540" y="13664"/>
                      <a:pt x="7756" y="13606"/>
                      <a:pt x="7967" y="13551"/>
                    </a:cubicBezTo>
                    <a:cubicBezTo>
                      <a:pt x="8084" y="13518"/>
                      <a:pt x="8207" y="13487"/>
                      <a:pt x="8324" y="13441"/>
                    </a:cubicBezTo>
                    <a:cubicBezTo>
                      <a:pt x="9111" y="13146"/>
                      <a:pt x="9855" y="12670"/>
                      <a:pt x="10473" y="12062"/>
                    </a:cubicBezTo>
                    <a:cubicBezTo>
                      <a:pt x="11739" y="10822"/>
                      <a:pt x="12464" y="9062"/>
                      <a:pt x="12464" y="7235"/>
                    </a:cubicBezTo>
                    <a:cubicBezTo>
                      <a:pt x="12464" y="5495"/>
                      <a:pt x="11830" y="3855"/>
                      <a:pt x="10675" y="2615"/>
                    </a:cubicBezTo>
                    <a:cubicBezTo>
                      <a:pt x="10105" y="2002"/>
                      <a:pt x="9439" y="1521"/>
                      <a:pt x="8699" y="1183"/>
                    </a:cubicBezTo>
                    <a:cubicBezTo>
                      <a:pt x="8493" y="1089"/>
                      <a:pt x="8280" y="1027"/>
                      <a:pt x="8074" y="967"/>
                    </a:cubicBezTo>
                    <a:cubicBezTo>
                      <a:pt x="7903" y="917"/>
                      <a:pt x="7743" y="872"/>
                      <a:pt x="7594" y="809"/>
                    </a:cubicBezTo>
                    <a:cubicBezTo>
                      <a:pt x="7563" y="795"/>
                      <a:pt x="7518" y="777"/>
                      <a:pt x="7486" y="762"/>
                    </a:cubicBezTo>
                    <a:cubicBezTo>
                      <a:pt x="7472" y="723"/>
                      <a:pt x="7450" y="666"/>
                      <a:pt x="7409" y="588"/>
                    </a:cubicBezTo>
                    <a:cubicBezTo>
                      <a:pt x="7325" y="426"/>
                      <a:pt x="7212" y="206"/>
                      <a:pt x="6919" y="81"/>
                    </a:cubicBezTo>
                    <a:cubicBezTo>
                      <a:pt x="6793" y="26"/>
                      <a:pt x="6655" y="1"/>
                      <a:pt x="6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05;p35"/>
              <p:cNvSpPr/>
              <p:nvPr/>
            </p:nvSpPr>
            <p:spPr>
              <a:xfrm>
                <a:off x="2794150" y="3678450"/>
                <a:ext cx="12350" cy="12350"/>
              </a:xfrm>
              <a:custGeom>
                <a:avLst/>
                <a:gdLst/>
                <a:ahLst/>
                <a:cxnLst/>
                <a:rect l="l" t="t" r="r" b="b"/>
                <a:pathLst>
                  <a:path w="494" h="494" extrusionOk="0">
                    <a:moveTo>
                      <a:pt x="248" y="0"/>
                    </a:moveTo>
                    <a:cubicBezTo>
                      <a:pt x="112" y="0"/>
                      <a:pt x="1" y="111"/>
                      <a:pt x="1" y="247"/>
                    </a:cubicBezTo>
                    <a:cubicBezTo>
                      <a:pt x="1" y="382"/>
                      <a:pt x="112" y="493"/>
                      <a:pt x="248" y="493"/>
                    </a:cubicBezTo>
                    <a:cubicBezTo>
                      <a:pt x="383" y="493"/>
                      <a:pt x="494" y="382"/>
                      <a:pt x="494" y="247"/>
                    </a:cubicBezTo>
                    <a:cubicBezTo>
                      <a:pt x="494" y="111"/>
                      <a:pt x="383" y="0"/>
                      <a:pt x="248"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06;p35"/>
              <p:cNvSpPr/>
              <p:nvPr/>
            </p:nvSpPr>
            <p:spPr>
              <a:xfrm>
                <a:off x="2787850" y="3672125"/>
                <a:ext cx="24975" cy="25000"/>
              </a:xfrm>
              <a:custGeom>
                <a:avLst/>
                <a:gdLst/>
                <a:ahLst/>
                <a:cxnLst/>
                <a:rect l="l" t="t" r="r" b="b"/>
                <a:pathLst>
                  <a:path w="999" h="1000" extrusionOk="0">
                    <a:moveTo>
                      <a:pt x="746" y="500"/>
                    </a:moveTo>
                    <a:lnTo>
                      <a:pt x="500" y="505"/>
                    </a:lnTo>
                    <a:cubicBezTo>
                      <a:pt x="496" y="505"/>
                      <a:pt x="494" y="503"/>
                      <a:pt x="494" y="500"/>
                    </a:cubicBezTo>
                    <a:close/>
                    <a:moveTo>
                      <a:pt x="500" y="0"/>
                    </a:moveTo>
                    <a:cubicBezTo>
                      <a:pt x="224" y="0"/>
                      <a:pt x="0" y="225"/>
                      <a:pt x="0" y="500"/>
                    </a:cubicBezTo>
                    <a:cubicBezTo>
                      <a:pt x="0" y="775"/>
                      <a:pt x="224" y="999"/>
                      <a:pt x="500" y="999"/>
                    </a:cubicBezTo>
                    <a:cubicBezTo>
                      <a:pt x="774" y="999"/>
                      <a:pt x="999" y="775"/>
                      <a:pt x="999" y="500"/>
                    </a:cubicBezTo>
                    <a:cubicBezTo>
                      <a:pt x="999" y="225"/>
                      <a:pt x="774" y="0"/>
                      <a:pt x="500" y="0"/>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07;p35"/>
              <p:cNvSpPr/>
              <p:nvPr/>
            </p:nvSpPr>
            <p:spPr>
              <a:xfrm>
                <a:off x="2832025" y="3700825"/>
                <a:ext cx="12375" cy="12350"/>
              </a:xfrm>
              <a:custGeom>
                <a:avLst/>
                <a:gdLst/>
                <a:ahLst/>
                <a:cxnLst/>
                <a:rect l="l" t="t" r="r" b="b"/>
                <a:pathLst>
                  <a:path w="495" h="494" extrusionOk="0">
                    <a:moveTo>
                      <a:pt x="247" y="0"/>
                    </a:moveTo>
                    <a:cubicBezTo>
                      <a:pt x="111" y="0"/>
                      <a:pt x="0" y="110"/>
                      <a:pt x="0" y="247"/>
                    </a:cubicBezTo>
                    <a:cubicBezTo>
                      <a:pt x="0" y="384"/>
                      <a:pt x="111" y="493"/>
                      <a:pt x="247" y="493"/>
                    </a:cubicBezTo>
                    <a:cubicBezTo>
                      <a:pt x="384" y="493"/>
                      <a:pt x="494" y="384"/>
                      <a:pt x="494" y="247"/>
                    </a:cubicBezTo>
                    <a:cubicBezTo>
                      <a:pt x="494" y="110"/>
                      <a:pt x="384" y="0"/>
                      <a:pt x="247"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8;p35"/>
              <p:cNvSpPr/>
              <p:nvPr/>
            </p:nvSpPr>
            <p:spPr>
              <a:xfrm>
                <a:off x="2825725" y="3694525"/>
                <a:ext cx="24950" cy="25000"/>
              </a:xfrm>
              <a:custGeom>
                <a:avLst/>
                <a:gdLst/>
                <a:ahLst/>
                <a:cxnLst/>
                <a:rect l="l" t="t" r="r" b="b"/>
                <a:pathLst>
                  <a:path w="998" h="1000" extrusionOk="0">
                    <a:moveTo>
                      <a:pt x="746" y="499"/>
                    </a:moveTo>
                    <a:lnTo>
                      <a:pt x="499" y="504"/>
                    </a:lnTo>
                    <a:cubicBezTo>
                      <a:pt x="495" y="504"/>
                      <a:pt x="494" y="502"/>
                      <a:pt x="494" y="499"/>
                    </a:cubicBezTo>
                    <a:close/>
                    <a:moveTo>
                      <a:pt x="499" y="1"/>
                    </a:moveTo>
                    <a:cubicBezTo>
                      <a:pt x="224" y="1"/>
                      <a:pt x="1" y="225"/>
                      <a:pt x="1" y="501"/>
                    </a:cubicBezTo>
                    <a:cubicBezTo>
                      <a:pt x="1" y="776"/>
                      <a:pt x="224" y="999"/>
                      <a:pt x="499" y="999"/>
                    </a:cubicBezTo>
                    <a:cubicBezTo>
                      <a:pt x="775" y="999"/>
                      <a:pt x="998" y="774"/>
                      <a:pt x="998" y="501"/>
                    </a:cubicBezTo>
                    <a:cubicBezTo>
                      <a:pt x="998" y="225"/>
                      <a:pt x="775" y="1"/>
                      <a:pt x="499" y="1"/>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09;p35"/>
              <p:cNvSpPr/>
              <p:nvPr/>
            </p:nvSpPr>
            <p:spPr>
              <a:xfrm>
                <a:off x="2800375" y="3722475"/>
                <a:ext cx="12350" cy="12350"/>
              </a:xfrm>
              <a:custGeom>
                <a:avLst/>
                <a:gdLst/>
                <a:ahLst/>
                <a:cxnLst/>
                <a:rect l="l" t="t" r="r" b="b"/>
                <a:pathLst>
                  <a:path w="494" h="494" extrusionOk="0">
                    <a:moveTo>
                      <a:pt x="250" y="1"/>
                    </a:moveTo>
                    <a:cubicBezTo>
                      <a:pt x="249" y="1"/>
                      <a:pt x="248" y="1"/>
                      <a:pt x="248" y="1"/>
                    </a:cubicBezTo>
                    <a:cubicBezTo>
                      <a:pt x="110" y="1"/>
                      <a:pt x="0" y="110"/>
                      <a:pt x="0" y="248"/>
                    </a:cubicBezTo>
                    <a:cubicBezTo>
                      <a:pt x="0" y="384"/>
                      <a:pt x="110" y="494"/>
                      <a:pt x="248" y="494"/>
                    </a:cubicBezTo>
                    <a:cubicBezTo>
                      <a:pt x="384" y="494"/>
                      <a:pt x="493" y="384"/>
                      <a:pt x="493" y="248"/>
                    </a:cubicBezTo>
                    <a:cubicBezTo>
                      <a:pt x="493" y="111"/>
                      <a:pt x="384" y="1"/>
                      <a:pt x="250"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10;p35"/>
              <p:cNvSpPr/>
              <p:nvPr/>
            </p:nvSpPr>
            <p:spPr>
              <a:xfrm>
                <a:off x="2794025" y="3716150"/>
                <a:ext cx="25025" cy="25000"/>
              </a:xfrm>
              <a:custGeom>
                <a:avLst/>
                <a:gdLst/>
                <a:ahLst/>
                <a:cxnLst/>
                <a:rect l="l" t="t" r="r" b="b"/>
                <a:pathLst>
                  <a:path w="1001" h="1000" extrusionOk="0">
                    <a:moveTo>
                      <a:pt x="746" y="501"/>
                    </a:moveTo>
                    <a:lnTo>
                      <a:pt x="499" y="505"/>
                    </a:lnTo>
                    <a:cubicBezTo>
                      <a:pt x="496" y="505"/>
                      <a:pt x="495" y="504"/>
                      <a:pt x="495" y="501"/>
                    </a:cubicBezTo>
                    <a:close/>
                    <a:moveTo>
                      <a:pt x="499" y="1"/>
                    </a:moveTo>
                    <a:cubicBezTo>
                      <a:pt x="225" y="1"/>
                      <a:pt x="0" y="225"/>
                      <a:pt x="0" y="499"/>
                    </a:cubicBezTo>
                    <a:cubicBezTo>
                      <a:pt x="0" y="775"/>
                      <a:pt x="225" y="999"/>
                      <a:pt x="499" y="999"/>
                    </a:cubicBezTo>
                    <a:cubicBezTo>
                      <a:pt x="774" y="999"/>
                      <a:pt x="1000" y="775"/>
                      <a:pt x="999" y="499"/>
                    </a:cubicBezTo>
                    <a:cubicBezTo>
                      <a:pt x="999" y="225"/>
                      <a:pt x="774" y="1"/>
                      <a:pt x="4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11;p35"/>
              <p:cNvSpPr/>
              <p:nvPr/>
            </p:nvSpPr>
            <p:spPr>
              <a:xfrm>
                <a:off x="2699725" y="3641725"/>
                <a:ext cx="194250" cy="323575"/>
              </a:xfrm>
              <a:custGeom>
                <a:avLst/>
                <a:gdLst/>
                <a:ahLst/>
                <a:cxnLst/>
                <a:rect l="l" t="t" r="r" b="b"/>
                <a:pathLst>
                  <a:path w="7770" h="12943" extrusionOk="0">
                    <a:moveTo>
                      <a:pt x="3769" y="1"/>
                    </a:moveTo>
                    <a:cubicBezTo>
                      <a:pt x="3707" y="1"/>
                      <a:pt x="3647" y="5"/>
                      <a:pt x="3588" y="13"/>
                    </a:cubicBezTo>
                    <a:cubicBezTo>
                      <a:pt x="2744" y="134"/>
                      <a:pt x="2850" y="1191"/>
                      <a:pt x="3259" y="1677"/>
                    </a:cubicBezTo>
                    <a:cubicBezTo>
                      <a:pt x="3502" y="1968"/>
                      <a:pt x="3826" y="2178"/>
                      <a:pt x="4133" y="2400"/>
                    </a:cubicBezTo>
                    <a:cubicBezTo>
                      <a:pt x="4669" y="2785"/>
                      <a:pt x="5190" y="3226"/>
                      <a:pt x="5507" y="3806"/>
                    </a:cubicBezTo>
                    <a:cubicBezTo>
                      <a:pt x="5825" y="4384"/>
                      <a:pt x="5910" y="5128"/>
                      <a:pt x="5580" y="5699"/>
                    </a:cubicBezTo>
                    <a:cubicBezTo>
                      <a:pt x="5362" y="6076"/>
                      <a:pt x="4984" y="6357"/>
                      <a:pt x="4836" y="6765"/>
                    </a:cubicBezTo>
                    <a:cubicBezTo>
                      <a:pt x="4605" y="7402"/>
                      <a:pt x="5009" y="8110"/>
                      <a:pt x="4903" y="8779"/>
                    </a:cubicBezTo>
                    <a:cubicBezTo>
                      <a:pt x="4795" y="9456"/>
                      <a:pt x="4170" y="9959"/>
                      <a:pt x="3507" y="10141"/>
                    </a:cubicBezTo>
                    <a:cubicBezTo>
                      <a:pt x="3190" y="10227"/>
                      <a:pt x="2864" y="10256"/>
                      <a:pt x="2536" y="10256"/>
                    </a:cubicBezTo>
                    <a:cubicBezTo>
                      <a:pt x="2177" y="10256"/>
                      <a:pt x="1814" y="10221"/>
                      <a:pt x="1455" y="10191"/>
                    </a:cubicBezTo>
                    <a:cubicBezTo>
                      <a:pt x="1325" y="10179"/>
                      <a:pt x="1193" y="10169"/>
                      <a:pt x="1062" y="10169"/>
                    </a:cubicBezTo>
                    <a:cubicBezTo>
                      <a:pt x="882" y="10169"/>
                      <a:pt x="705" y="10189"/>
                      <a:pt x="538" y="10252"/>
                    </a:cubicBezTo>
                    <a:cubicBezTo>
                      <a:pt x="248" y="10363"/>
                      <a:pt x="1" y="10647"/>
                      <a:pt x="35" y="10954"/>
                    </a:cubicBezTo>
                    <a:cubicBezTo>
                      <a:pt x="51" y="11107"/>
                      <a:pt x="133" y="11243"/>
                      <a:pt x="171" y="11392"/>
                    </a:cubicBezTo>
                    <a:cubicBezTo>
                      <a:pt x="200" y="11499"/>
                      <a:pt x="205" y="11611"/>
                      <a:pt x="237" y="11718"/>
                    </a:cubicBezTo>
                    <a:cubicBezTo>
                      <a:pt x="329" y="12035"/>
                      <a:pt x="619" y="12246"/>
                      <a:pt x="890" y="12435"/>
                    </a:cubicBezTo>
                    <a:cubicBezTo>
                      <a:pt x="1163" y="12623"/>
                      <a:pt x="1443" y="12816"/>
                      <a:pt x="1762" y="12901"/>
                    </a:cubicBezTo>
                    <a:cubicBezTo>
                      <a:pt x="1864" y="12928"/>
                      <a:pt x="1972" y="12943"/>
                      <a:pt x="2080" y="12943"/>
                    </a:cubicBezTo>
                    <a:cubicBezTo>
                      <a:pt x="2308" y="12943"/>
                      <a:pt x="2534" y="12876"/>
                      <a:pt x="2697" y="12721"/>
                    </a:cubicBezTo>
                    <a:cubicBezTo>
                      <a:pt x="2839" y="12584"/>
                      <a:pt x="2921" y="12394"/>
                      <a:pt x="3061" y="12253"/>
                    </a:cubicBezTo>
                    <a:cubicBezTo>
                      <a:pt x="3326" y="11988"/>
                      <a:pt x="3737" y="11949"/>
                      <a:pt x="4105" y="11864"/>
                    </a:cubicBezTo>
                    <a:cubicBezTo>
                      <a:pt x="4916" y="11677"/>
                      <a:pt x="5637" y="11175"/>
                      <a:pt x="6171" y="10536"/>
                    </a:cubicBezTo>
                    <a:cubicBezTo>
                      <a:pt x="6705" y="9897"/>
                      <a:pt x="7066" y="9127"/>
                      <a:pt x="7303" y="8327"/>
                    </a:cubicBezTo>
                    <a:cubicBezTo>
                      <a:pt x="7693" y="7026"/>
                      <a:pt x="7769" y="5626"/>
                      <a:pt x="7471" y="4300"/>
                    </a:cubicBezTo>
                    <a:cubicBezTo>
                      <a:pt x="7171" y="2976"/>
                      <a:pt x="6491" y="1732"/>
                      <a:pt x="5497" y="806"/>
                    </a:cubicBezTo>
                    <a:cubicBezTo>
                      <a:pt x="5084" y="422"/>
                      <a:pt x="4387" y="1"/>
                      <a:pt x="376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12;p35"/>
              <p:cNvSpPr/>
              <p:nvPr/>
            </p:nvSpPr>
            <p:spPr>
              <a:xfrm>
                <a:off x="2532450" y="3819500"/>
                <a:ext cx="437150" cy="184700"/>
              </a:xfrm>
              <a:custGeom>
                <a:avLst/>
                <a:gdLst/>
                <a:ahLst/>
                <a:cxnLst/>
                <a:rect l="l" t="t" r="r" b="b"/>
                <a:pathLst>
                  <a:path w="17486" h="7388" extrusionOk="0">
                    <a:moveTo>
                      <a:pt x="2837" y="0"/>
                    </a:moveTo>
                    <a:lnTo>
                      <a:pt x="2837" y="0"/>
                    </a:lnTo>
                    <a:cubicBezTo>
                      <a:pt x="2446" y="1668"/>
                      <a:pt x="1355" y="3046"/>
                      <a:pt x="0" y="4061"/>
                    </a:cubicBezTo>
                    <a:cubicBezTo>
                      <a:pt x="787" y="4858"/>
                      <a:pt x="1735" y="5497"/>
                      <a:pt x="2769" y="5929"/>
                    </a:cubicBezTo>
                    <a:cubicBezTo>
                      <a:pt x="3338" y="4799"/>
                      <a:pt x="3908" y="3669"/>
                      <a:pt x="4477" y="2539"/>
                    </a:cubicBezTo>
                    <a:lnTo>
                      <a:pt x="4477" y="2539"/>
                    </a:lnTo>
                    <a:cubicBezTo>
                      <a:pt x="4047" y="3779"/>
                      <a:pt x="3617" y="5020"/>
                      <a:pt x="3185" y="6263"/>
                    </a:cubicBezTo>
                    <a:cubicBezTo>
                      <a:pt x="4135" y="6719"/>
                      <a:pt x="5172" y="6989"/>
                      <a:pt x="6223" y="7057"/>
                    </a:cubicBezTo>
                    <a:lnTo>
                      <a:pt x="7918" y="3174"/>
                    </a:lnTo>
                    <a:lnTo>
                      <a:pt x="7918" y="3174"/>
                    </a:lnTo>
                    <a:cubicBezTo>
                      <a:pt x="7834" y="4493"/>
                      <a:pt x="7750" y="5814"/>
                      <a:pt x="7666" y="7134"/>
                    </a:cubicBezTo>
                    <a:cubicBezTo>
                      <a:pt x="8224" y="7303"/>
                      <a:pt x="8806" y="7388"/>
                      <a:pt x="9387" y="7388"/>
                    </a:cubicBezTo>
                    <a:cubicBezTo>
                      <a:pt x="9967" y="7388"/>
                      <a:pt x="10546" y="7304"/>
                      <a:pt x="11101" y="7137"/>
                    </a:cubicBezTo>
                    <a:cubicBezTo>
                      <a:pt x="10918" y="5835"/>
                      <a:pt x="10793" y="4523"/>
                      <a:pt x="10727" y="3210"/>
                    </a:cubicBezTo>
                    <a:lnTo>
                      <a:pt x="10727" y="3210"/>
                    </a:lnTo>
                    <a:cubicBezTo>
                      <a:pt x="11188" y="4391"/>
                      <a:pt x="11649" y="5574"/>
                      <a:pt x="12109" y="6754"/>
                    </a:cubicBezTo>
                    <a:cubicBezTo>
                      <a:pt x="13121" y="6537"/>
                      <a:pt x="14085" y="6101"/>
                      <a:pt x="14919" y="5487"/>
                    </a:cubicBezTo>
                    <a:cubicBezTo>
                      <a:pt x="14283" y="4406"/>
                      <a:pt x="13646" y="3324"/>
                      <a:pt x="13009" y="2243"/>
                    </a:cubicBezTo>
                    <a:lnTo>
                      <a:pt x="13009" y="2243"/>
                    </a:lnTo>
                    <a:cubicBezTo>
                      <a:pt x="13774" y="3199"/>
                      <a:pt x="14607" y="4098"/>
                      <a:pt x="15500" y="4935"/>
                    </a:cubicBezTo>
                    <a:cubicBezTo>
                      <a:pt x="16230" y="4652"/>
                      <a:pt x="16908" y="4232"/>
                      <a:pt x="17486" y="3703"/>
                    </a:cubicBezTo>
                    <a:cubicBezTo>
                      <a:pt x="16551" y="2514"/>
                      <a:pt x="15619" y="1327"/>
                      <a:pt x="14685" y="138"/>
                    </a:cubicBezTo>
                    <a:cubicBezTo>
                      <a:pt x="13894" y="803"/>
                      <a:pt x="12803" y="965"/>
                      <a:pt x="11773" y="1063"/>
                    </a:cubicBezTo>
                    <a:cubicBezTo>
                      <a:pt x="10800" y="1155"/>
                      <a:pt x="9821" y="1212"/>
                      <a:pt x="8842" y="1212"/>
                    </a:cubicBezTo>
                    <a:cubicBezTo>
                      <a:pt x="7912" y="1212"/>
                      <a:pt x="6983" y="1160"/>
                      <a:pt x="6061" y="1036"/>
                    </a:cubicBezTo>
                    <a:cubicBezTo>
                      <a:pt x="5585" y="972"/>
                      <a:pt x="5114" y="888"/>
                      <a:pt x="4646" y="782"/>
                    </a:cubicBezTo>
                    <a:cubicBezTo>
                      <a:pt x="4324" y="709"/>
                      <a:pt x="3983" y="624"/>
                      <a:pt x="3668" y="539"/>
                    </a:cubicBezTo>
                    <a:cubicBezTo>
                      <a:pt x="3546" y="505"/>
                      <a:pt x="2801" y="154"/>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13;p35"/>
              <p:cNvSpPr/>
              <p:nvPr/>
            </p:nvSpPr>
            <p:spPr>
              <a:xfrm>
                <a:off x="2525088" y="3812425"/>
                <a:ext cx="451950" cy="198650"/>
              </a:xfrm>
              <a:custGeom>
                <a:avLst/>
                <a:gdLst/>
                <a:ahLst/>
                <a:cxnLst/>
                <a:rect l="l" t="t" r="r" b="b"/>
                <a:pathLst>
                  <a:path w="18078" h="7946" extrusionOk="0">
                    <a:moveTo>
                      <a:pt x="3262" y="803"/>
                    </a:moveTo>
                    <a:cubicBezTo>
                      <a:pt x="3546" y="978"/>
                      <a:pt x="3871" y="1086"/>
                      <a:pt x="3877" y="1087"/>
                    </a:cubicBezTo>
                    <a:cubicBezTo>
                      <a:pt x="4197" y="1175"/>
                      <a:pt x="4539" y="1261"/>
                      <a:pt x="4867" y="1334"/>
                    </a:cubicBezTo>
                    <a:cubicBezTo>
                      <a:pt x="5327" y="1440"/>
                      <a:pt x="5812" y="1526"/>
                      <a:pt x="6307" y="1594"/>
                    </a:cubicBezTo>
                    <a:cubicBezTo>
                      <a:pt x="7198" y="1714"/>
                      <a:pt x="8122" y="1774"/>
                      <a:pt x="9119" y="1774"/>
                    </a:cubicBezTo>
                    <a:cubicBezTo>
                      <a:pt x="10035" y="1774"/>
                      <a:pt x="11013" y="1723"/>
                      <a:pt x="12083" y="1623"/>
                    </a:cubicBezTo>
                    <a:cubicBezTo>
                      <a:pt x="13025" y="1533"/>
                      <a:pt x="14084" y="1388"/>
                      <a:pt x="14919" y="807"/>
                    </a:cubicBezTo>
                    <a:lnTo>
                      <a:pt x="17387" y="3948"/>
                    </a:lnTo>
                    <a:cubicBezTo>
                      <a:pt x="16921" y="4339"/>
                      <a:pt x="16405" y="4655"/>
                      <a:pt x="15844" y="4891"/>
                    </a:cubicBezTo>
                    <a:cubicBezTo>
                      <a:pt x="15012" y="4100"/>
                      <a:pt x="14226" y="3245"/>
                      <a:pt x="13509" y="2350"/>
                    </a:cubicBezTo>
                    <a:cubicBezTo>
                      <a:pt x="13454" y="2282"/>
                      <a:pt x="13374" y="2246"/>
                      <a:pt x="13292" y="2246"/>
                    </a:cubicBezTo>
                    <a:cubicBezTo>
                      <a:pt x="13237" y="2246"/>
                      <a:pt x="13182" y="2262"/>
                      <a:pt x="13134" y="2295"/>
                    </a:cubicBezTo>
                    <a:cubicBezTo>
                      <a:pt x="13013" y="2377"/>
                      <a:pt x="12978" y="2539"/>
                      <a:pt x="13053" y="2665"/>
                    </a:cubicBezTo>
                    <a:lnTo>
                      <a:pt x="14833" y="5688"/>
                    </a:lnTo>
                    <a:cubicBezTo>
                      <a:pt x="14147" y="6157"/>
                      <a:pt x="13370" y="6508"/>
                      <a:pt x="12564" y="6709"/>
                    </a:cubicBezTo>
                    <a:lnTo>
                      <a:pt x="11270" y="3390"/>
                    </a:lnTo>
                    <a:cubicBezTo>
                      <a:pt x="11228" y="3282"/>
                      <a:pt x="11123" y="3212"/>
                      <a:pt x="11010" y="3212"/>
                    </a:cubicBezTo>
                    <a:cubicBezTo>
                      <a:pt x="10991" y="3212"/>
                      <a:pt x="10971" y="3214"/>
                      <a:pt x="10952" y="3218"/>
                    </a:cubicBezTo>
                    <a:cubicBezTo>
                      <a:pt x="10819" y="3248"/>
                      <a:pt x="10725" y="3368"/>
                      <a:pt x="10732" y="3505"/>
                    </a:cubicBezTo>
                    <a:cubicBezTo>
                      <a:pt x="10793" y="4741"/>
                      <a:pt x="10908" y="5986"/>
                      <a:pt x="11073" y="7215"/>
                    </a:cubicBezTo>
                    <a:cubicBezTo>
                      <a:pt x="10617" y="7331"/>
                      <a:pt x="10146" y="7389"/>
                      <a:pt x="9674" y="7389"/>
                    </a:cubicBezTo>
                    <a:cubicBezTo>
                      <a:pt x="9191" y="7389"/>
                      <a:pt x="8707" y="7328"/>
                      <a:pt x="8241" y="7207"/>
                    </a:cubicBezTo>
                    <a:lnTo>
                      <a:pt x="8476" y="3468"/>
                    </a:lnTo>
                    <a:cubicBezTo>
                      <a:pt x="8483" y="3333"/>
                      <a:pt x="8395" y="3212"/>
                      <a:pt x="8263" y="3180"/>
                    </a:cubicBezTo>
                    <a:cubicBezTo>
                      <a:pt x="8242" y="3174"/>
                      <a:pt x="8220" y="3172"/>
                      <a:pt x="8199" y="3172"/>
                    </a:cubicBezTo>
                    <a:cubicBezTo>
                      <a:pt x="8090" y="3172"/>
                      <a:pt x="7989" y="3236"/>
                      <a:pt x="7944" y="3340"/>
                    </a:cubicBezTo>
                    <a:lnTo>
                      <a:pt x="6330" y="7042"/>
                    </a:lnTo>
                    <a:cubicBezTo>
                      <a:pt x="5468" y="6965"/>
                      <a:pt x="4606" y="6743"/>
                      <a:pt x="3813" y="6394"/>
                    </a:cubicBezTo>
                    <a:lnTo>
                      <a:pt x="5022" y="2908"/>
                    </a:lnTo>
                    <a:cubicBezTo>
                      <a:pt x="5070" y="2769"/>
                      <a:pt x="5002" y="2617"/>
                      <a:pt x="4867" y="2560"/>
                    </a:cubicBezTo>
                    <a:cubicBezTo>
                      <a:pt x="4832" y="2545"/>
                      <a:pt x="4795" y="2538"/>
                      <a:pt x="4759" y="2538"/>
                    </a:cubicBezTo>
                    <a:cubicBezTo>
                      <a:pt x="4656" y="2538"/>
                      <a:pt x="4559" y="2595"/>
                      <a:pt x="4510" y="2691"/>
                    </a:cubicBezTo>
                    <a:lnTo>
                      <a:pt x="2918" y="5849"/>
                    </a:lnTo>
                    <a:cubicBezTo>
                      <a:pt x="2110" y="5481"/>
                      <a:pt x="1353" y="4974"/>
                      <a:pt x="704" y="4366"/>
                    </a:cubicBezTo>
                    <a:cubicBezTo>
                      <a:pt x="1966" y="3356"/>
                      <a:pt x="2841" y="2136"/>
                      <a:pt x="3262" y="803"/>
                    </a:cubicBezTo>
                    <a:close/>
                    <a:moveTo>
                      <a:pt x="3119" y="0"/>
                    </a:moveTo>
                    <a:cubicBezTo>
                      <a:pt x="2993" y="0"/>
                      <a:pt x="2879" y="89"/>
                      <a:pt x="2849" y="217"/>
                    </a:cubicBezTo>
                    <a:cubicBezTo>
                      <a:pt x="2414" y="2077"/>
                      <a:pt x="1123" y="3366"/>
                      <a:pt x="116" y="4118"/>
                    </a:cubicBezTo>
                    <a:cubicBezTo>
                      <a:pt x="52" y="4167"/>
                      <a:pt x="11" y="4241"/>
                      <a:pt x="6" y="4322"/>
                    </a:cubicBezTo>
                    <a:cubicBezTo>
                      <a:pt x="1" y="4401"/>
                      <a:pt x="29" y="4481"/>
                      <a:pt x="86" y="4538"/>
                    </a:cubicBezTo>
                    <a:cubicBezTo>
                      <a:pt x="894" y="5356"/>
                      <a:pt x="1883" y="6023"/>
                      <a:pt x="2945" y="6466"/>
                    </a:cubicBezTo>
                    <a:cubicBezTo>
                      <a:pt x="2979" y="6480"/>
                      <a:pt x="3014" y="6487"/>
                      <a:pt x="3050" y="6487"/>
                    </a:cubicBezTo>
                    <a:cubicBezTo>
                      <a:pt x="3108" y="6487"/>
                      <a:pt x="3165" y="6469"/>
                      <a:pt x="3212" y="6435"/>
                    </a:cubicBezTo>
                    <a:lnTo>
                      <a:pt x="3212" y="6435"/>
                    </a:lnTo>
                    <a:lnTo>
                      <a:pt x="3208" y="6449"/>
                    </a:lnTo>
                    <a:cubicBezTo>
                      <a:pt x="3161" y="6586"/>
                      <a:pt x="3222" y="6732"/>
                      <a:pt x="3350" y="6793"/>
                    </a:cubicBezTo>
                    <a:cubicBezTo>
                      <a:pt x="4324" y="7262"/>
                      <a:pt x="5411" y="7546"/>
                      <a:pt x="6491" y="7613"/>
                    </a:cubicBezTo>
                    <a:cubicBezTo>
                      <a:pt x="6495" y="7613"/>
                      <a:pt x="6500" y="7613"/>
                      <a:pt x="6504" y="7613"/>
                    </a:cubicBezTo>
                    <a:cubicBezTo>
                      <a:pt x="6613" y="7613"/>
                      <a:pt x="6717" y="7549"/>
                      <a:pt x="6762" y="7447"/>
                    </a:cubicBezTo>
                    <a:lnTo>
                      <a:pt x="7824" y="5013"/>
                    </a:lnTo>
                    <a:lnTo>
                      <a:pt x="7672" y="7395"/>
                    </a:lnTo>
                    <a:cubicBezTo>
                      <a:pt x="7665" y="7525"/>
                      <a:pt x="7748" y="7641"/>
                      <a:pt x="7870" y="7680"/>
                    </a:cubicBezTo>
                    <a:cubicBezTo>
                      <a:pt x="8451" y="7857"/>
                      <a:pt x="9063" y="7945"/>
                      <a:pt x="9674" y="7945"/>
                    </a:cubicBezTo>
                    <a:cubicBezTo>
                      <a:pt x="10279" y="7945"/>
                      <a:pt x="10887" y="7858"/>
                      <a:pt x="11464" y="7682"/>
                    </a:cubicBezTo>
                    <a:cubicBezTo>
                      <a:pt x="11594" y="7643"/>
                      <a:pt x="11678" y="7513"/>
                      <a:pt x="11658" y="7377"/>
                    </a:cubicBezTo>
                    <a:cubicBezTo>
                      <a:pt x="11562" y="6689"/>
                      <a:pt x="11481" y="5993"/>
                      <a:pt x="11417" y="5297"/>
                    </a:cubicBezTo>
                    <a:lnTo>
                      <a:pt x="11417" y="5297"/>
                    </a:lnTo>
                    <a:lnTo>
                      <a:pt x="12133" y="7135"/>
                    </a:lnTo>
                    <a:cubicBezTo>
                      <a:pt x="12175" y="7243"/>
                      <a:pt x="12280" y="7312"/>
                      <a:pt x="12393" y="7312"/>
                    </a:cubicBezTo>
                    <a:cubicBezTo>
                      <a:pt x="12412" y="7312"/>
                      <a:pt x="12431" y="7310"/>
                      <a:pt x="12451" y="7306"/>
                    </a:cubicBezTo>
                    <a:cubicBezTo>
                      <a:pt x="13496" y="7080"/>
                      <a:pt x="14505" y="6626"/>
                      <a:pt x="15368" y="5991"/>
                    </a:cubicBezTo>
                    <a:cubicBezTo>
                      <a:pt x="15483" y="5905"/>
                      <a:pt x="15515" y="5746"/>
                      <a:pt x="15442" y="5624"/>
                    </a:cubicBezTo>
                    <a:lnTo>
                      <a:pt x="14956" y="4799"/>
                    </a:lnTo>
                    <a:lnTo>
                      <a:pt x="14956" y="4799"/>
                    </a:lnTo>
                    <a:cubicBezTo>
                      <a:pt x="15165" y="5008"/>
                      <a:pt x="15378" y="5214"/>
                      <a:pt x="15593" y="5417"/>
                    </a:cubicBezTo>
                    <a:cubicBezTo>
                      <a:pt x="15646" y="5466"/>
                      <a:pt x="15715" y="5492"/>
                      <a:pt x="15785" y="5492"/>
                    </a:cubicBezTo>
                    <a:cubicBezTo>
                      <a:pt x="15818" y="5492"/>
                      <a:pt x="15852" y="5486"/>
                      <a:pt x="15884" y="5474"/>
                    </a:cubicBezTo>
                    <a:cubicBezTo>
                      <a:pt x="16651" y="5175"/>
                      <a:pt x="17350" y="4743"/>
                      <a:pt x="17956" y="4188"/>
                    </a:cubicBezTo>
                    <a:cubicBezTo>
                      <a:pt x="18063" y="4090"/>
                      <a:pt x="18077" y="3927"/>
                      <a:pt x="17986" y="3812"/>
                    </a:cubicBezTo>
                    <a:lnTo>
                      <a:pt x="15187" y="246"/>
                    </a:lnTo>
                    <a:cubicBezTo>
                      <a:pt x="15141" y="188"/>
                      <a:pt x="15071" y="148"/>
                      <a:pt x="14996" y="141"/>
                    </a:cubicBezTo>
                    <a:cubicBezTo>
                      <a:pt x="14987" y="140"/>
                      <a:pt x="14977" y="140"/>
                      <a:pt x="14968" y="140"/>
                    </a:cubicBezTo>
                    <a:cubicBezTo>
                      <a:pt x="14903" y="140"/>
                      <a:pt x="14838" y="164"/>
                      <a:pt x="14789" y="205"/>
                    </a:cubicBezTo>
                    <a:cubicBezTo>
                      <a:pt x="14049" y="829"/>
                      <a:pt x="12976" y="976"/>
                      <a:pt x="12030" y="1067"/>
                    </a:cubicBezTo>
                    <a:cubicBezTo>
                      <a:pt x="10982" y="1167"/>
                      <a:pt x="10024" y="1216"/>
                      <a:pt x="9128" y="1216"/>
                    </a:cubicBezTo>
                    <a:cubicBezTo>
                      <a:pt x="8152" y="1216"/>
                      <a:pt x="7249" y="1157"/>
                      <a:pt x="6381" y="1040"/>
                    </a:cubicBezTo>
                    <a:cubicBezTo>
                      <a:pt x="5903" y="974"/>
                      <a:pt x="5434" y="891"/>
                      <a:pt x="4989" y="789"/>
                    </a:cubicBezTo>
                    <a:cubicBezTo>
                      <a:pt x="4668" y="717"/>
                      <a:pt x="4334" y="633"/>
                      <a:pt x="4023" y="550"/>
                    </a:cubicBezTo>
                    <a:cubicBezTo>
                      <a:pt x="3908" y="515"/>
                      <a:pt x="3505" y="309"/>
                      <a:pt x="3387" y="204"/>
                    </a:cubicBezTo>
                    <a:cubicBezTo>
                      <a:pt x="3360" y="110"/>
                      <a:pt x="3285" y="32"/>
                      <a:pt x="3182" y="8"/>
                    </a:cubicBezTo>
                    <a:cubicBezTo>
                      <a:pt x="3161" y="3"/>
                      <a:pt x="3140" y="0"/>
                      <a:pt x="3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14;p35"/>
              <p:cNvSpPr/>
              <p:nvPr/>
            </p:nvSpPr>
            <p:spPr>
              <a:xfrm>
                <a:off x="2837188" y="3745300"/>
                <a:ext cx="149250" cy="75100"/>
              </a:xfrm>
              <a:custGeom>
                <a:avLst/>
                <a:gdLst/>
                <a:ahLst/>
                <a:cxnLst/>
                <a:rect l="l" t="t" r="r" b="b"/>
                <a:pathLst>
                  <a:path w="5970" h="3004" extrusionOk="0">
                    <a:moveTo>
                      <a:pt x="2826" y="1"/>
                    </a:moveTo>
                    <a:cubicBezTo>
                      <a:pt x="2564" y="1"/>
                      <a:pt x="2303" y="28"/>
                      <a:pt x="2048" y="83"/>
                    </a:cubicBezTo>
                    <a:cubicBezTo>
                      <a:pt x="1897" y="116"/>
                      <a:pt x="1803" y="262"/>
                      <a:pt x="1835" y="414"/>
                    </a:cubicBezTo>
                    <a:cubicBezTo>
                      <a:pt x="1863" y="545"/>
                      <a:pt x="1977" y="634"/>
                      <a:pt x="2106" y="634"/>
                    </a:cubicBezTo>
                    <a:cubicBezTo>
                      <a:pt x="2125" y="634"/>
                      <a:pt x="2145" y="632"/>
                      <a:pt x="2166" y="627"/>
                    </a:cubicBezTo>
                    <a:cubicBezTo>
                      <a:pt x="2383" y="580"/>
                      <a:pt x="2605" y="557"/>
                      <a:pt x="2828" y="557"/>
                    </a:cubicBezTo>
                    <a:cubicBezTo>
                      <a:pt x="3499" y="557"/>
                      <a:pt x="4172" y="768"/>
                      <a:pt x="4715" y="1163"/>
                    </a:cubicBezTo>
                    <a:cubicBezTo>
                      <a:pt x="5035" y="1396"/>
                      <a:pt x="5323" y="1787"/>
                      <a:pt x="5201" y="2092"/>
                    </a:cubicBezTo>
                    <a:cubicBezTo>
                      <a:pt x="5100" y="2343"/>
                      <a:pt x="4766" y="2449"/>
                      <a:pt x="4438" y="2449"/>
                    </a:cubicBezTo>
                    <a:cubicBezTo>
                      <a:pt x="4393" y="2449"/>
                      <a:pt x="4348" y="2447"/>
                      <a:pt x="4303" y="2443"/>
                    </a:cubicBezTo>
                    <a:cubicBezTo>
                      <a:pt x="3833" y="2404"/>
                      <a:pt x="3387" y="2235"/>
                      <a:pt x="2913" y="2059"/>
                    </a:cubicBezTo>
                    <a:cubicBezTo>
                      <a:pt x="2737" y="1995"/>
                      <a:pt x="2562" y="1930"/>
                      <a:pt x="2387" y="1872"/>
                    </a:cubicBezTo>
                    <a:cubicBezTo>
                      <a:pt x="1916" y="1714"/>
                      <a:pt x="1493" y="1636"/>
                      <a:pt x="1113" y="1636"/>
                    </a:cubicBezTo>
                    <a:cubicBezTo>
                      <a:pt x="760" y="1636"/>
                      <a:pt x="444" y="1704"/>
                      <a:pt x="160" y="1839"/>
                    </a:cubicBezTo>
                    <a:cubicBezTo>
                      <a:pt x="65" y="1886"/>
                      <a:pt x="2" y="1981"/>
                      <a:pt x="2" y="2088"/>
                    </a:cubicBezTo>
                    <a:cubicBezTo>
                      <a:pt x="1" y="2194"/>
                      <a:pt x="60" y="2291"/>
                      <a:pt x="157" y="2339"/>
                    </a:cubicBezTo>
                    <a:cubicBezTo>
                      <a:pt x="386" y="2453"/>
                      <a:pt x="641" y="2510"/>
                      <a:pt x="895" y="2510"/>
                    </a:cubicBezTo>
                    <a:cubicBezTo>
                      <a:pt x="1134" y="2510"/>
                      <a:pt x="1374" y="2459"/>
                      <a:pt x="1593" y="2358"/>
                    </a:cubicBezTo>
                    <a:cubicBezTo>
                      <a:pt x="1641" y="2335"/>
                      <a:pt x="1680" y="2301"/>
                      <a:pt x="1708" y="2258"/>
                    </a:cubicBezTo>
                    <a:cubicBezTo>
                      <a:pt x="1866" y="2292"/>
                      <a:pt x="2033" y="2339"/>
                      <a:pt x="2210" y="2397"/>
                    </a:cubicBezTo>
                    <a:cubicBezTo>
                      <a:pt x="2380" y="2454"/>
                      <a:pt x="2549" y="2518"/>
                      <a:pt x="2717" y="2581"/>
                    </a:cubicBezTo>
                    <a:cubicBezTo>
                      <a:pt x="3205" y="2762"/>
                      <a:pt x="3710" y="2951"/>
                      <a:pt x="4255" y="2997"/>
                    </a:cubicBezTo>
                    <a:cubicBezTo>
                      <a:pt x="4312" y="3002"/>
                      <a:pt x="4369" y="3004"/>
                      <a:pt x="4427" y="3004"/>
                    </a:cubicBezTo>
                    <a:cubicBezTo>
                      <a:pt x="4924" y="3004"/>
                      <a:pt x="5506" y="2823"/>
                      <a:pt x="5720" y="2298"/>
                    </a:cubicBezTo>
                    <a:cubicBezTo>
                      <a:pt x="5970" y="1673"/>
                      <a:pt x="5512" y="1054"/>
                      <a:pt x="5043" y="713"/>
                    </a:cubicBezTo>
                    <a:cubicBezTo>
                      <a:pt x="4405" y="248"/>
                      <a:pt x="3615" y="1"/>
                      <a:pt x="2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15;p35"/>
              <p:cNvSpPr/>
              <p:nvPr/>
            </p:nvSpPr>
            <p:spPr>
              <a:xfrm>
                <a:off x="2660150" y="3693250"/>
                <a:ext cx="19700" cy="19675"/>
              </a:xfrm>
              <a:custGeom>
                <a:avLst/>
                <a:gdLst/>
                <a:ahLst/>
                <a:cxnLst/>
                <a:rect l="l" t="t" r="r" b="b"/>
                <a:pathLst>
                  <a:path w="788" h="787" extrusionOk="0">
                    <a:moveTo>
                      <a:pt x="395" y="1"/>
                    </a:moveTo>
                    <a:cubicBezTo>
                      <a:pt x="178" y="1"/>
                      <a:pt x="2" y="175"/>
                      <a:pt x="0" y="391"/>
                    </a:cubicBezTo>
                    <a:cubicBezTo>
                      <a:pt x="0" y="609"/>
                      <a:pt x="175" y="786"/>
                      <a:pt x="391" y="786"/>
                    </a:cubicBezTo>
                    <a:cubicBezTo>
                      <a:pt x="392" y="786"/>
                      <a:pt x="393" y="786"/>
                      <a:pt x="393" y="786"/>
                    </a:cubicBezTo>
                    <a:cubicBezTo>
                      <a:pt x="610" y="786"/>
                      <a:pt x="786" y="611"/>
                      <a:pt x="786" y="396"/>
                    </a:cubicBezTo>
                    <a:cubicBezTo>
                      <a:pt x="787" y="178"/>
                      <a:pt x="611"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16;p35"/>
              <p:cNvSpPr/>
              <p:nvPr/>
            </p:nvSpPr>
            <p:spPr>
              <a:xfrm>
                <a:off x="2740075" y="3691300"/>
                <a:ext cx="19700" cy="19675"/>
              </a:xfrm>
              <a:custGeom>
                <a:avLst/>
                <a:gdLst/>
                <a:ahLst/>
                <a:cxnLst/>
                <a:rect l="l" t="t" r="r" b="b"/>
                <a:pathLst>
                  <a:path w="788" h="787" extrusionOk="0">
                    <a:moveTo>
                      <a:pt x="395" y="1"/>
                    </a:moveTo>
                    <a:cubicBezTo>
                      <a:pt x="178" y="1"/>
                      <a:pt x="3" y="175"/>
                      <a:pt x="1" y="391"/>
                    </a:cubicBezTo>
                    <a:cubicBezTo>
                      <a:pt x="1" y="608"/>
                      <a:pt x="175" y="783"/>
                      <a:pt x="391" y="786"/>
                    </a:cubicBezTo>
                    <a:cubicBezTo>
                      <a:pt x="392" y="786"/>
                      <a:pt x="393" y="786"/>
                      <a:pt x="394" y="786"/>
                    </a:cubicBezTo>
                    <a:cubicBezTo>
                      <a:pt x="610" y="786"/>
                      <a:pt x="785" y="610"/>
                      <a:pt x="786" y="395"/>
                    </a:cubicBezTo>
                    <a:cubicBezTo>
                      <a:pt x="787" y="178"/>
                      <a:pt x="611" y="3"/>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17;p35"/>
              <p:cNvSpPr/>
              <p:nvPr/>
            </p:nvSpPr>
            <p:spPr>
              <a:xfrm>
                <a:off x="2691775" y="3703550"/>
                <a:ext cx="36600" cy="23000"/>
              </a:xfrm>
              <a:custGeom>
                <a:avLst/>
                <a:gdLst/>
                <a:ahLst/>
                <a:cxnLst/>
                <a:rect l="l" t="t" r="r" b="b"/>
                <a:pathLst>
                  <a:path w="1464" h="920" extrusionOk="0">
                    <a:moveTo>
                      <a:pt x="196" y="0"/>
                    </a:moveTo>
                    <a:cubicBezTo>
                      <a:pt x="191" y="0"/>
                      <a:pt x="187" y="0"/>
                      <a:pt x="183" y="1"/>
                    </a:cubicBezTo>
                    <a:cubicBezTo>
                      <a:pt x="77" y="8"/>
                      <a:pt x="1" y="99"/>
                      <a:pt x="8" y="202"/>
                    </a:cubicBezTo>
                    <a:cubicBezTo>
                      <a:pt x="39" y="610"/>
                      <a:pt x="349" y="917"/>
                      <a:pt x="729" y="920"/>
                    </a:cubicBezTo>
                    <a:lnTo>
                      <a:pt x="732" y="920"/>
                    </a:lnTo>
                    <a:cubicBezTo>
                      <a:pt x="1113" y="920"/>
                      <a:pt x="1424" y="614"/>
                      <a:pt x="1457" y="209"/>
                    </a:cubicBezTo>
                    <a:cubicBezTo>
                      <a:pt x="1464" y="106"/>
                      <a:pt x="1389" y="15"/>
                      <a:pt x="1285" y="6"/>
                    </a:cubicBezTo>
                    <a:cubicBezTo>
                      <a:pt x="1279" y="6"/>
                      <a:pt x="1273" y="5"/>
                      <a:pt x="1268" y="5"/>
                    </a:cubicBezTo>
                    <a:cubicBezTo>
                      <a:pt x="1173" y="5"/>
                      <a:pt x="1091" y="82"/>
                      <a:pt x="1083" y="178"/>
                    </a:cubicBezTo>
                    <a:cubicBezTo>
                      <a:pt x="1065" y="387"/>
                      <a:pt x="916" y="545"/>
                      <a:pt x="732" y="545"/>
                    </a:cubicBezTo>
                    <a:lnTo>
                      <a:pt x="731" y="545"/>
                    </a:lnTo>
                    <a:cubicBezTo>
                      <a:pt x="548" y="545"/>
                      <a:pt x="398" y="384"/>
                      <a:pt x="383" y="175"/>
                    </a:cubicBezTo>
                    <a:cubicBezTo>
                      <a:pt x="376" y="75"/>
                      <a:pt x="294"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18;p35"/>
              <p:cNvSpPr/>
              <p:nvPr/>
            </p:nvSpPr>
            <p:spPr>
              <a:xfrm>
                <a:off x="2785450" y="3621925"/>
                <a:ext cx="84100" cy="74025"/>
              </a:xfrm>
              <a:custGeom>
                <a:avLst/>
                <a:gdLst/>
                <a:ahLst/>
                <a:cxnLst/>
                <a:rect l="l" t="t" r="r" b="b"/>
                <a:pathLst>
                  <a:path w="3364" h="2961" extrusionOk="0">
                    <a:moveTo>
                      <a:pt x="1338" y="0"/>
                    </a:moveTo>
                    <a:cubicBezTo>
                      <a:pt x="1080" y="0"/>
                      <a:pt x="824" y="167"/>
                      <a:pt x="742" y="413"/>
                    </a:cubicBezTo>
                    <a:cubicBezTo>
                      <a:pt x="688" y="580"/>
                      <a:pt x="732" y="940"/>
                      <a:pt x="918" y="1033"/>
                    </a:cubicBezTo>
                    <a:cubicBezTo>
                      <a:pt x="821" y="985"/>
                      <a:pt x="719" y="962"/>
                      <a:pt x="621" y="962"/>
                    </a:cubicBezTo>
                    <a:cubicBezTo>
                      <a:pt x="384" y="962"/>
                      <a:pt x="169" y="1099"/>
                      <a:pt x="93" y="1365"/>
                    </a:cubicBezTo>
                    <a:cubicBezTo>
                      <a:pt x="1" y="1695"/>
                      <a:pt x="198" y="2129"/>
                      <a:pt x="575" y="2136"/>
                    </a:cubicBezTo>
                    <a:cubicBezTo>
                      <a:pt x="579" y="2136"/>
                      <a:pt x="583" y="2136"/>
                      <a:pt x="587" y="2136"/>
                    </a:cubicBezTo>
                    <a:cubicBezTo>
                      <a:pt x="741" y="2136"/>
                      <a:pt x="895" y="2057"/>
                      <a:pt x="987" y="1933"/>
                    </a:cubicBezTo>
                    <a:lnTo>
                      <a:pt x="987" y="1933"/>
                    </a:lnTo>
                    <a:cubicBezTo>
                      <a:pt x="815" y="2173"/>
                      <a:pt x="920" y="2526"/>
                      <a:pt x="1132" y="2730"/>
                    </a:cubicBezTo>
                    <a:cubicBezTo>
                      <a:pt x="1272" y="2868"/>
                      <a:pt x="1467" y="2960"/>
                      <a:pt x="1661" y="2960"/>
                    </a:cubicBezTo>
                    <a:cubicBezTo>
                      <a:pt x="1714" y="2960"/>
                      <a:pt x="1767" y="2954"/>
                      <a:pt x="1819" y="2939"/>
                    </a:cubicBezTo>
                    <a:cubicBezTo>
                      <a:pt x="2060" y="2872"/>
                      <a:pt x="2245" y="2606"/>
                      <a:pt x="2174" y="2365"/>
                    </a:cubicBezTo>
                    <a:lnTo>
                      <a:pt x="2174" y="2365"/>
                    </a:lnTo>
                    <a:cubicBezTo>
                      <a:pt x="2240" y="2589"/>
                      <a:pt x="2407" y="2690"/>
                      <a:pt x="2587" y="2690"/>
                    </a:cubicBezTo>
                    <a:cubicBezTo>
                      <a:pt x="2723" y="2690"/>
                      <a:pt x="2868" y="2632"/>
                      <a:pt x="2982" y="2524"/>
                    </a:cubicBezTo>
                    <a:cubicBezTo>
                      <a:pt x="3160" y="2355"/>
                      <a:pt x="3231" y="2084"/>
                      <a:pt x="3157" y="1849"/>
                    </a:cubicBezTo>
                    <a:cubicBezTo>
                      <a:pt x="3111" y="1700"/>
                      <a:pt x="3001" y="1561"/>
                      <a:pt x="2862" y="1477"/>
                    </a:cubicBezTo>
                    <a:lnTo>
                      <a:pt x="2862" y="1477"/>
                    </a:lnTo>
                    <a:cubicBezTo>
                      <a:pt x="2884" y="1479"/>
                      <a:pt x="2906" y="1480"/>
                      <a:pt x="2928" y="1480"/>
                    </a:cubicBezTo>
                    <a:cubicBezTo>
                      <a:pt x="3076" y="1480"/>
                      <a:pt x="3215" y="1432"/>
                      <a:pt x="3289" y="1291"/>
                    </a:cubicBezTo>
                    <a:cubicBezTo>
                      <a:pt x="3363" y="1152"/>
                      <a:pt x="3355" y="979"/>
                      <a:pt x="3306" y="828"/>
                    </a:cubicBezTo>
                    <a:cubicBezTo>
                      <a:pt x="3220" y="551"/>
                      <a:pt x="2991" y="310"/>
                      <a:pt x="2705" y="259"/>
                    </a:cubicBezTo>
                    <a:cubicBezTo>
                      <a:pt x="2668" y="252"/>
                      <a:pt x="2633" y="249"/>
                      <a:pt x="2598" y="249"/>
                    </a:cubicBezTo>
                    <a:cubicBezTo>
                      <a:pt x="2307" y="249"/>
                      <a:pt x="2096" y="468"/>
                      <a:pt x="1991" y="733"/>
                    </a:cubicBezTo>
                    <a:cubicBezTo>
                      <a:pt x="2014" y="415"/>
                      <a:pt x="1755" y="70"/>
                      <a:pt x="1444" y="10"/>
                    </a:cubicBezTo>
                    <a:cubicBezTo>
                      <a:pt x="1409" y="3"/>
                      <a:pt x="1374" y="0"/>
                      <a:pt x="1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19;p35"/>
              <p:cNvSpPr/>
              <p:nvPr/>
            </p:nvSpPr>
            <p:spPr>
              <a:xfrm>
                <a:off x="2780763" y="3617050"/>
                <a:ext cx="93600" cy="83975"/>
              </a:xfrm>
              <a:custGeom>
                <a:avLst/>
                <a:gdLst/>
                <a:ahLst/>
                <a:cxnLst/>
                <a:rect l="l" t="t" r="r" b="b"/>
                <a:pathLst>
                  <a:path w="3744" h="3359" extrusionOk="0">
                    <a:moveTo>
                      <a:pt x="1513" y="403"/>
                    </a:moveTo>
                    <a:cubicBezTo>
                      <a:pt x="1536" y="403"/>
                      <a:pt x="1558" y="405"/>
                      <a:pt x="1580" y="409"/>
                    </a:cubicBezTo>
                    <a:cubicBezTo>
                      <a:pt x="1792" y="448"/>
                      <a:pt x="1982" y="698"/>
                      <a:pt x="1967" y="915"/>
                    </a:cubicBezTo>
                    <a:cubicBezTo>
                      <a:pt x="1960" y="1015"/>
                      <a:pt x="2025" y="1106"/>
                      <a:pt x="2123" y="1125"/>
                    </a:cubicBezTo>
                    <a:cubicBezTo>
                      <a:pt x="2138" y="1129"/>
                      <a:pt x="2153" y="1131"/>
                      <a:pt x="2168" y="1131"/>
                    </a:cubicBezTo>
                    <a:cubicBezTo>
                      <a:pt x="2249" y="1131"/>
                      <a:pt x="2323" y="1081"/>
                      <a:pt x="2356" y="1003"/>
                    </a:cubicBezTo>
                    <a:cubicBezTo>
                      <a:pt x="2390" y="915"/>
                      <a:pt x="2518" y="648"/>
                      <a:pt x="2777" y="648"/>
                    </a:cubicBezTo>
                    <a:cubicBezTo>
                      <a:pt x="2799" y="648"/>
                      <a:pt x="2822" y="650"/>
                      <a:pt x="2846" y="654"/>
                    </a:cubicBezTo>
                    <a:cubicBezTo>
                      <a:pt x="3040" y="689"/>
                      <a:pt x="3219" y="863"/>
                      <a:pt x="3290" y="1087"/>
                    </a:cubicBezTo>
                    <a:cubicBezTo>
                      <a:pt x="3329" y="1208"/>
                      <a:pt x="3326" y="1320"/>
                      <a:pt x="3288" y="1394"/>
                    </a:cubicBezTo>
                    <a:cubicBezTo>
                      <a:pt x="3254" y="1456"/>
                      <a:pt x="3181" y="1476"/>
                      <a:pt x="3096" y="1476"/>
                    </a:cubicBezTo>
                    <a:cubicBezTo>
                      <a:pt x="2993" y="1422"/>
                      <a:pt x="2878" y="1392"/>
                      <a:pt x="2757" y="1392"/>
                    </a:cubicBezTo>
                    <a:cubicBezTo>
                      <a:pt x="2738" y="1392"/>
                      <a:pt x="2719" y="1392"/>
                      <a:pt x="2700" y="1394"/>
                    </a:cubicBezTo>
                    <a:cubicBezTo>
                      <a:pt x="2607" y="1404"/>
                      <a:pt x="2533" y="1475"/>
                      <a:pt x="2521" y="1567"/>
                    </a:cubicBezTo>
                    <a:cubicBezTo>
                      <a:pt x="2506" y="1657"/>
                      <a:pt x="2558" y="1748"/>
                      <a:pt x="2644" y="1782"/>
                    </a:cubicBezTo>
                    <a:cubicBezTo>
                      <a:pt x="2756" y="1826"/>
                      <a:pt x="2867" y="1854"/>
                      <a:pt x="2968" y="1868"/>
                    </a:cubicBezTo>
                    <a:cubicBezTo>
                      <a:pt x="3049" y="1929"/>
                      <a:pt x="3116" y="2017"/>
                      <a:pt x="3141" y="2104"/>
                    </a:cubicBezTo>
                    <a:cubicBezTo>
                      <a:pt x="3191" y="2265"/>
                      <a:pt x="3141" y="2458"/>
                      <a:pt x="3019" y="2573"/>
                    </a:cubicBezTo>
                    <a:cubicBezTo>
                      <a:pt x="2943" y="2644"/>
                      <a:pt x="2848" y="2685"/>
                      <a:pt x="2762" y="2685"/>
                    </a:cubicBezTo>
                    <a:cubicBezTo>
                      <a:pt x="2740" y="2685"/>
                      <a:pt x="2718" y="2682"/>
                      <a:pt x="2698" y="2677"/>
                    </a:cubicBezTo>
                    <a:cubicBezTo>
                      <a:pt x="2623" y="2657"/>
                      <a:pt x="2572" y="2598"/>
                      <a:pt x="2543" y="2505"/>
                    </a:cubicBezTo>
                    <a:cubicBezTo>
                      <a:pt x="2518" y="2417"/>
                      <a:pt x="2437" y="2359"/>
                      <a:pt x="2349" y="2359"/>
                    </a:cubicBezTo>
                    <a:cubicBezTo>
                      <a:pt x="2331" y="2359"/>
                      <a:pt x="2312" y="2361"/>
                      <a:pt x="2293" y="2367"/>
                    </a:cubicBezTo>
                    <a:cubicBezTo>
                      <a:pt x="2187" y="2400"/>
                      <a:pt x="2124" y="2512"/>
                      <a:pt x="2157" y="2618"/>
                    </a:cubicBezTo>
                    <a:cubicBezTo>
                      <a:pt x="2175" y="2686"/>
                      <a:pt x="2147" y="2753"/>
                      <a:pt x="2130" y="2786"/>
                    </a:cubicBezTo>
                    <a:cubicBezTo>
                      <a:pt x="2089" y="2861"/>
                      <a:pt x="2016" y="2919"/>
                      <a:pt x="1940" y="2941"/>
                    </a:cubicBezTo>
                    <a:cubicBezTo>
                      <a:pt x="1907" y="2950"/>
                      <a:pt x="1873" y="2954"/>
                      <a:pt x="1839" y="2954"/>
                    </a:cubicBezTo>
                    <a:cubicBezTo>
                      <a:pt x="1706" y="2954"/>
                      <a:pt x="1561" y="2892"/>
                      <a:pt x="1447" y="2782"/>
                    </a:cubicBezTo>
                    <a:cubicBezTo>
                      <a:pt x="1302" y="2642"/>
                      <a:pt x="1219" y="2395"/>
                      <a:pt x="1323" y="2249"/>
                    </a:cubicBezTo>
                    <a:cubicBezTo>
                      <a:pt x="1325" y="2247"/>
                      <a:pt x="1326" y="2245"/>
                      <a:pt x="1328" y="2245"/>
                    </a:cubicBezTo>
                    <a:cubicBezTo>
                      <a:pt x="1329" y="2245"/>
                      <a:pt x="1329" y="2245"/>
                      <a:pt x="1330" y="2246"/>
                    </a:cubicBezTo>
                    <a:cubicBezTo>
                      <a:pt x="1394" y="2155"/>
                      <a:pt x="1373" y="2032"/>
                      <a:pt x="1285" y="1966"/>
                    </a:cubicBezTo>
                    <a:cubicBezTo>
                      <a:pt x="1248" y="1940"/>
                      <a:pt x="1206" y="1927"/>
                      <a:pt x="1165" y="1927"/>
                    </a:cubicBezTo>
                    <a:cubicBezTo>
                      <a:pt x="1103" y="1927"/>
                      <a:pt x="1043" y="1955"/>
                      <a:pt x="1004" y="2009"/>
                    </a:cubicBezTo>
                    <a:cubicBezTo>
                      <a:pt x="1002" y="2010"/>
                      <a:pt x="1001" y="2013"/>
                      <a:pt x="998" y="2016"/>
                    </a:cubicBezTo>
                    <a:cubicBezTo>
                      <a:pt x="942" y="2089"/>
                      <a:pt x="847" y="2137"/>
                      <a:pt x="756" y="2137"/>
                    </a:cubicBezTo>
                    <a:cubicBezTo>
                      <a:pt x="755" y="2137"/>
                      <a:pt x="753" y="2137"/>
                      <a:pt x="752" y="2137"/>
                    </a:cubicBezTo>
                    <a:cubicBezTo>
                      <a:pt x="666" y="2135"/>
                      <a:pt x="592" y="2096"/>
                      <a:pt x="535" y="2017"/>
                    </a:cubicBezTo>
                    <a:cubicBezTo>
                      <a:pt x="454" y="1909"/>
                      <a:pt x="424" y="1749"/>
                      <a:pt x="461" y="1620"/>
                    </a:cubicBezTo>
                    <a:cubicBezTo>
                      <a:pt x="491" y="1513"/>
                      <a:pt x="555" y="1435"/>
                      <a:pt x="646" y="1394"/>
                    </a:cubicBezTo>
                    <a:cubicBezTo>
                      <a:pt x="692" y="1373"/>
                      <a:pt x="742" y="1363"/>
                      <a:pt x="795" y="1363"/>
                    </a:cubicBezTo>
                    <a:cubicBezTo>
                      <a:pt x="862" y="1363"/>
                      <a:pt x="933" y="1380"/>
                      <a:pt x="1002" y="1414"/>
                    </a:cubicBezTo>
                    <a:cubicBezTo>
                      <a:pt x="1031" y="1428"/>
                      <a:pt x="1061" y="1435"/>
                      <a:pt x="1091" y="1435"/>
                    </a:cubicBezTo>
                    <a:cubicBezTo>
                      <a:pt x="1165" y="1435"/>
                      <a:pt x="1236" y="1393"/>
                      <a:pt x="1272" y="1321"/>
                    </a:cubicBezTo>
                    <a:cubicBezTo>
                      <a:pt x="1320" y="1221"/>
                      <a:pt x="1279" y="1101"/>
                      <a:pt x="1180" y="1052"/>
                    </a:cubicBezTo>
                    <a:cubicBezTo>
                      <a:pt x="1121" y="1023"/>
                      <a:pt x="1067" y="794"/>
                      <a:pt x="1107" y="677"/>
                    </a:cubicBezTo>
                    <a:cubicBezTo>
                      <a:pt x="1160" y="519"/>
                      <a:pt x="1340" y="403"/>
                      <a:pt x="1513" y="403"/>
                    </a:cubicBezTo>
                    <a:close/>
                    <a:moveTo>
                      <a:pt x="1514" y="1"/>
                    </a:moveTo>
                    <a:cubicBezTo>
                      <a:pt x="1169" y="1"/>
                      <a:pt x="831" y="226"/>
                      <a:pt x="724" y="549"/>
                    </a:cubicBezTo>
                    <a:cubicBezTo>
                      <a:pt x="688" y="659"/>
                      <a:pt x="681" y="814"/>
                      <a:pt x="710" y="963"/>
                    </a:cubicBezTo>
                    <a:cubicBezTo>
                      <a:pt x="630" y="969"/>
                      <a:pt x="553" y="990"/>
                      <a:pt x="481" y="1023"/>
                    </a:cubicBezTo>
                    <a:cubicBezTo>
                      <a:pt x="279" y="1111"/>
                      <a:pt x="136" y="1284"/>
                      <a:pt x="72" y="1507"/>
                    </a:cubicBezTo>
                    <a:cubicBezTo>
                      <a:pt x="1" y="1759"/>
                      <a:pt x="55" y="2046"/>
                      <a:pt x="211" y="2256"/>
                    </a:cubicBezTo>
                    <a:cubicBezTo>
                      <a:pt x="342" y="2434"/>
                      <a:pt x="532" y="2534"/>
                      <a:pt x="744" y="2537"/>
                    </a:cubicBezTo>
                    <a:cubicBezTo>
                      <a:pt x="752" y="2538"/>
                      <a:pt x="760" y="2538"/>
                      <a:pt x="768" y="2538"/>
                    </a:cubicBezTo>
                    <a:cubicBezTo>
                      <a:pt x="806" y="2538"/>
                      <a:pt x="845" y="2533"/>
                      <a:pt x="883" y="2526"/>
                    </a:cubicBezTo>
                    <a:cubicBezTo>
                      <a:pt x="914" y="2732"/>
                      <a:pt x="1021" y="2932"/>
                      <a:pt x="1166" y="3073"/>
                    </a:cubicBezTo>
                    <a:cubicBezTo>
                      <a:pt x="1357" y="3257"/>
                      <a:pt x="1600" y="3358"/>
                      <a:pt x="1837" y="3358"/>
                    </a:cubicBezTo>
                    <a:cubicBezTo>
                      <a:pt x="1908" y="3358"/>
                      <a:pt x="1979" y="3347"/>
                      <a:pt x="2045" y="3331"/>
                    </a:cubicBezTo>
                    <a:cubicBezTo>
                      <a:pt x="2215" y="3283"/>
                      <a:pt x="2364" y="3169"/>
                      <a:pt x="2460" y="3016"/>
                    </a:cubicBezTo>
                    <a:cubicBezTo>
                      <a:pt x="2501" y="3037"/>
                      <a:pt x="2543" y="3054"/>
                      <a:pt x="2590" y="3067"/>
                    </a:cubicBezTo>
                    <a:cubicBezTo>
                      <a:pt x="2645" y="3082"/>
                      <a:pt x="2702" y="3089"/>
                      <a:pt x="2759" y="3089"/>
                    </a:cubicBezTo>
                    <a:cubicBezTo>
                      <a:pt x="2948" y="3089"/>
                      <a:pt x="3142" y="3011"/>
                      <a:pt x="3293" y="2868"/>
                    </a:cubicBezTo>
                    <a:cubicBezTo>
                      <a:pt x="3525" y="2648"/>
                      <a:pt x="3620" y="2294"/>
                      <a:pt x="3523" y="1988"/>
                    </a:cubicBezTo>
                    <a:cubicBezTo>
                      <a:pt x="3502" y="1924"/>
                      <a:pt x="3472" y="1857"/>
                      <a:pt x="3435" y="1797"/>
                    </a:cubicBezTo>
                    <a:cubicBezTo>
                      <a:pt x="3522" y="1748"/>
                      <a:pt x="3592" y="1677"/>
                      <a:pt x="3641" y="1584"/>
                    </a:cubicBezTo>
                    <a:cubicBezTo>
                      <a:pt x="3734" y="1412"/>
                      <a:pt x="3744" y="1192"/>
                      <a:pt x="3673" y="966"/>
                    </a:cubicBezTo>
                    <a:cubicBezTo>
                      <a:pt x="3558" y="598"/>
                      <a:pt x="3259" y="321"/>
                      <a:pt x="2914" y="259"/>
                    </a:cubicBezTo>
                    <a:cubicBezTo>
                      <a:pt x="2867" y="251"/>
                      <a:pt x="2821" y="247"/>
                      <a:pt x="2775" y="247"/>
                    </a:cubicBezTo>
                    <a:cubicBezTo>
                      <a:pt x="2579" y="247"/>
                      <a:pt x="2396" y="322"/>
                      <a:pt x="2246" y="456"/>
                    </a:cubicBezTo>
                    <a:cubicBezTo>
                      <a:pt x="2117" y="233"/>
                      <a:pt x="1898" y="57"/>
                      <a:pt x="1653" y="13"/>
                    </a:cubicBezTo>
                    <a:cubicBezTo>
                      <a:pt x="1607" y="5"/>
                      <a:pt x="1560"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20;p35"/>
              <p:cNvSpPr/>
              <p:nvPr/>
            </p:nvSpPr>
            <p:spPr>
              <a:xfrm>
                <a:off x="2821825" y="3652700"/>
                <a:ext cx="16200" cy="14900"/>
              </a:xfrm>
              <a:custGeom>
                <a:avLst/>
                <a:gdLst/>
                <a:ahLst/>
                <a:cxnLst/>
                <a:rect l="l" t="t" r="r" b="b"/>
                <a:pathLst>
                  <a:path w="648" h="596" extrusionOk="0">
                    <a:moveTo>
                      <a:pt x="275" y="1"/>
                    </a:moveTo>
                    <a:cubicBezTo>
                      <a:pt x="154" y="1"/>
                      <a:pt x="44" y="66"/>
                      <a:pt x="23" y="224"/>
                    </a:cubicBezTo>
                    <a:cubicBezTo>
                      <a:pt x="0" y="400"/>
                      <a:pt x="144" y="583"/>
                      <a:pt x="321" y="594"/>
                    </a:cubicBezTo>
                    <a:cubicBezTo>
                      <a:pt x="328" y="595"/>
                      <a:pt x="335" y="595"/>
                      <a:pt x="342" y="595"/>
                    </a:cubicBezTo>
                    <a:cubicBezTo>
                      <a:pt x="499" y="595"/>
                      <a:pt x="648" y="454"/>
                      <a:pt x="637" y="297"/>
                    </a:cubicBezTo>
                    <a:cubicBezTo>
                      <a:pt x="626" y="122"/>
                      <a:pt x="440" y="1"/>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21;p35"/>
              <p:cNvSpPr/>
              <p:nvPr/>
            </p:nvSpPr>
            <p:spPr>
              <a:xfrm>
                <a:off x="2831475" y="3650600"/>
                <a:ext cx="81000" cy="72075"/>
              </a:xfrm>
              <a:custGeom>
                <a:avLst/>
                <a:gdLst/>
                <a:ahLst/>
                <a:cxnLst/>
                <a:rect l="l" t="t" r="r" b="b"/>
                <a:pathLst>
                  <a:path w="3240" h="2883" extrusionOk="0">
                    <a:moveTo>
                      <a:pt x="2353" y="0"/>
                    </a:moveTo>
                    <a:cubicBezTo>
                      <a:pt x="2344" y="0"/>
                      <a:pt x="2334" y="0"/>
                      <a:pt x="2325" y="1"/>
                    </a:cubicBezTo>
                    <a:cubicBezTo>
                      <a:pt x="1975" y="16"/>
                      <a:pt x="1783" y="305"/>
                      <a:pt x="1734" y="620"/>
                    </a:cubicBezTo>
                    <a:cubicBezTo>
                      <a:pt x="1689" y="312"/>
                      <a:pt x="1373" y="40"/>
                      <a:pt x="1060" y="40"/>
                    </a:cubicBezTo>
                    <a:cubicBezTo>
                      <a:pt x="1052" y="40"/>
                      <a:pt x="1044" y="40"/>
                      <a:pt x="1036" y="40"/>
                    </a:cubicBezTo>
                    <a:cubicBezTo>
                      <a:pt x="744" y="52"/>
                      <a:pt x="471" y="293"/>
                      <a:pt x="441" y="587"/>
                    </a:cubicBezTo>
                    <a:cubicBezTo>
                      <a:pt x="424" y="759"/>
                      <a:pt x="546" y="1102"/>
                      <a:pt x="747" y="1151"/>
                    </a:cubicBezTo>
                    <a:lnTo>
                      <a:pt x="747" y="1151"/>
                    </a:lnTo>
                    <a:cubicBezTo>
                      <a:pt x="692" y="1138"/>
                      <a:pt x="637" y="1131"/>
                      <a:pt x="583" y="1131"/>
                    </a:cubicBezTo>
                    <a:cubicBezTo>
                      <a:pt x="289" y="1131"/>
                      <a:pt x="34" y="1325"/>
                      <a:pt x="16" y="1656"/>
                    </a:cubicBezTo>
                    <a:cubicBezTo>
                      <a:pt x="1" y="1968"/>
                      <a:pt x="241" y="2313"/>
                      <a:pt x="561" y="2313"/>
                    </a:cubicBezTo>
                    <a:cubicBezTo>
                      <a:pt x="592" y="2313"/>
                      <a:pt x="623" y="2310"/>
                      <a:pt x="656" y="2303"/>
                    </a:cubicBezTo>
                    <a:cubicBezTo>
                      <a:pt x="812" y="2273"/>
                      <a:pt x="949" y="2161"/>
                      <a:pt x="1013" y="2015"/>
                    </a:cubicBezTo>
                    <a:lnTo>
                      <a:pt x="1013" y="2015"/>
                    </a:lnTo>
                    <a:cubicBezTo>
                      <a:pt x="900" y="2285"/>
                      <a:pt x="1080" y="2606"/>
                      <a:pt x="1330" y="2758"/>
                    </a:cubicBezTo>
                    <a:cubicBezTo>
                      <a:pt x="1458" y="2836"/>
                      <a:pt x="1609" y="2882"/>
                      <a:pt x="1756" y="2882"/>
                    </a:cubicBezTo>
                    <a:cubicBezTo>
                      <a:pt x="1858" y="2882"/>
                      <a:pt x="1958" y="2860"/>
                      <a:pt x="2048" y="2812"/>
                    </a:cubicBezTo>
                    <a:cubicBezTo>
                      <a:pt x="2267" y="2693"/>
                      <a:pt x="2391" y="2394"/>
                      <a:pt x="2269" y="2174"/>
                    </a:cubicBezTo>
                    <a:lnTo>
                      <a:pt x="2269" y="2174"/>
                    </a:lnTo>
                    <a:cubicBezTo>
                      <a:pt x="2361" y="2339"/>
                      <a:pt x="2500" y="2410"/>
                      <a:pt x="2643" y="2410"/>
                    </a:cubicBezTo>
                    <a:cubicBezTo>
                      <a:pt x="2810" y="2410"/>
                      <a:pt x="2983" y="2313"/>
                      <a:pt x="3092" y="2151"/>
                    </a:cubicBezTo>
                    <a:cubicBezTo>
                      <a:pt x="3229" y="1947"/>
                      <a:pt x="3239" y="1667"/>
                      <a:pt x="3117" y="1454"/>
                    </a:cubicBezTo>
                    <a:cubicBezTo>
                      <a:pt x="3038" y="1318"/>
                      <a:pt x="2900" y="1206"/>
                      <a:pt x="2745" y="1155"/>
                    </a:cubicBezTo>
                    <a:lnTo>
                      <a:pt x="2745" y="1155"/>
                    </a:lnTo>
                    <a:cubicBezTo>
                      <a:pt x="2916" y="1132"/>
                      <a:pt x="3074" y="1056"/>
                      <a:pt x="3123" y="880"/>
                    </a:cubicBezTo>
                    <a:cubicBezTo>
                      <a:pt x="3163" y="727"/>
                      <a:pt x="3117" y="562"/>
                      <a:pt x="3038" y="425"/>
                    </a:cubicBezTo>
                    <a:cubicBezTo>
                      <a:pt x="2896" y="181"/>
                      <a:pt x="2632" y="0"/>
                      <a:pt x="2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22;p35"/>
              <p:cNvSpPr/>
              <p:nvPr/>
            </p:nvSpPr>
            <p:spPr>
              <a:xfrm>
                <a:off x="2826338" y="3645575"/>
                <a:ext cx="91175" cy="82125"/>
              </a:xfrm>
              <a:custGeom>
                <a:avLst/>
                <a:gdLst/>
                <a:ahLst/>
                <a:cxnLst/>
                <a:rect l="l" t="t" r="r" b="b"/>
                <a:pathLst>
                  <a:path w="3647" h="3285" extrusionOk="0">
                    <a:moveTo>
                      <a:pt x="2545" y="402"/>
                    </a:moveTo>
                    <a:cubicBezTo>
                      <a:pt x="2740" y="402"/>
                      <a:pt x="2942" y="531"/>
                      <a:pt x="3058" y="727"/>
                    </a:cubicBezTo>
                    <a:cubicBezTo>
                      <a:pt x="3121" y="835"/>
                      <a:pt x="3146" y="946"/>
                      <a:pt x="3122" y="1027"/>
                    </a:cubicBezTo>
                    <a:cubicBezTo>
                      <a:pt x="3105" y="1097"/>
                      <a:pt x="3037" y="1132"/>
                      <a:pt x="2953" y="1151"/>
                    </a:cubicBezTo>
                    <a:cubicBezTo>
                      <a:pt x="2892" y="1134"/>
                      <a:pt x="2828" y="1125"/>
                      <a:pt x="2763" y="1125"/>
                    </a:cubicBezTo>
                    <a:cubicBezTo>
                      <a:pt x="2692" y="1125"/>
                      <a:pt x="2620" y="1136"/>
                      <a:pt x="2548" y="1159"/>
                    </a:cubicBezTo>
                    <a:cubicBezTo>
                      <a:pt x="2460" y="1189"/>
                      <a:pt x="2404" y="1274"/>
                      <a:pt x="2411" y="1366"/>
                    </a:cubicBezTo>
                    <a:cubicBezTo>
                      <a:pt x="2418" y="1459"/>
                      <a:pt x="2487" y="1536"/>
                      <a:pt x="2580" y="1550"/>
                    </a:cubicBezTo>
                    <a:cubicBezTo>
                      <a:pt x="2659" y="1563"/>
                      <a:pt x="2734" y="1568"/>
                      <a:pt x="2805" y="1568"/>
                    </a:cubicBezTo>
                    <a:cubicBezTo>
                      <a:pt x="2842" y="1568"/>
                      <a:pt x="2879" y="1567"/>
                      <a:pt x="2915" y="1564"/>
                    </a:cubicBezTo>
                    <a:cubicBezTo>
                      <a:pt x="3009" y="1607"/>
                      <a:pt x="3091" y="1679"/>
                      <a:pt x="3137" y="1757"/>
                    </a:cubicBezTo>
                    <a:cubicBezTo>
                      <a:pt x="3222" y="1902"/>
                      <a:pt x="3215" y="2102"/>
                      <a:pt x="3121" y="2241"/>
                    </a:cubicBezTo>
                    <a:cubicBezTo>
                      <a:pt x="3052" y="2346"/>
                      <a:pt x="2946" y="2412"/>
                      <a:pt x="2845" y="2412"/>
                    </a:cubicBezTo>
                    <a:cubicBezTo>
                      <a:pt x="2840" y="2412"/>
                      <a:pt x="2835" y="2412"/>
                      <a:pt x="2830" y="2412"/>
                    </a:cubicBezTo>
                    <a:cubicBezTo>
                      <a:pt x="2752" y="2409"/>
                      <a:pt x="2688" y="2362"/>
                      <a:pt x="2639" y="2277"/>
                    </a:cubicBezTo>
                    <a:cubicBezTo>
                      <a:pt x="2603" y="2211"/>
                      <a:pt x="2535" y="2174"/>
                      <a:pt x="2464" y="2174"/>
                    </a:cubicBezTo>
                    <a:cubicBezTo>
                      <a:pt x="2431" y="2174"/>
                      <a:pt x="2398" y="2182"/>
                      <a:pt x="2367" y="2199"/>
                    </a:cubicBezTo>
                    <a:cubicBezTo>
                      <a:pt x="2269" y="2253"/>
                      <a:pt x="2235" y="2375"/>
                      <a:pt x="2288" y="2473"/>
                    </a:cubicBezTo>
                    <a:cubicBezTo>
                      <a:pt x="2323" y="2535"/>
                      <a:pt x="2310" y="2607"/>
                      <a:pt x="2298" y="2643"/>
                    </a:cubicBezTo>
                    <a:cubicBezTo>
                      <a:pt x="2276" y="2724"/>
                      <a:pt x="2217" y="2800"/>
                      <a:pt x="2148" y="2837"/>
                    </a:cubicBezTo>
                    <a:cubicBezTo>
                      <a:pt x="2090" y="2868"/>
                      <a:pt x="2022" y="2883"/>
                      <a:pt x="1951" y="2883"/>
                    </a:cubicBezTo>
                    <a:cubicBezTo>
                      <a:pt x="1846" y="2883"/>
                      <a:pt x="1734" y="2851"/>
                      <a:pt x="1631" y="2788"/>
                    </a:cubicBezTo>
                    <a:cubicBezTo>
                      <a:pt x="1460" y="2683"/>
                      <a:pt x="1325" y="2462"/>
                      <a:pt x="1395" y="2295"/>
                    </a:cubicBezTo>
                    <a:cubicBezTo>
                      <a:pt x="1396" y="2291"/>
                      <a:pt x="1396" y="2290"/>
                      <a:pt x="1399" y="2287"/>
                    </a:cubicBezTo>
                    <a:cubicBezTo>
                      <a:pt x="1442" y="2185"/>
                      <a:pt x="1394" y="2068"/>
                      <a:pt x="1293" y="2024"/>
                    </a:cubicBezTo>
                    <a:cubicBezTo>
                      <a:pt x="1266" y="2012"/>
                      <a:pt x="1238" y="2007"/>
                      <a:pt x="1211" y="2007"/>
                    </a:cubicBezTo>
                    <a:cubicBezTo>
                      <a:pt x="1133" y="2007"/>
                      <a:pt x="1061" y="2052"/>
                      <a:pt x="1027" y="2126"/>
                    </a:cubicBezTo>
                    <a:cubicBezTo>
                      <a:pt x="1026" y="2131"/>
                      <a:pt x="1026" y="2132"/>
                      <a:pt x="1024" y="2135"/>
                    </a:cubicBezTo>
                    <a:cubicBezTo>
                      <a:pt x="987" y="2222"/>
                      <a:pt x="904" y="2288"/>
                      <a:pt x="811" y="2308"/>
                    </a:cubicBezTo>
                    <a:cubicBezTo>
                      <a:pt x="793" y="2312"/>
                      <a:pt x="775" y="2314"/>
                      <a:pt x="757" y="2314"/>
                    </a:cubicBezTo>
                    <a:cubicBezTo>
                      <a:pt x="692" y="2314"/>
                      <a:pt x="631" y="2289"/>
                      <a:pt x="573" y="2239"/>
                    </a:cubicBezTo>
                    <a:cubicBezTo>
                      <a:pt x="470" y="2152"/>
                      <a:pt x="406" y="2000"/>
                      <a:pt x="414" y="1868"/>
                    </a:cubicBezTo>
                    <a:cubicBezTo>
                      <a:pt x="421" y="1756"/>
                      <a:pt x="465" y="1665"/>
                      <a:pt x="544" y="1607"/>
                    </a:cubicBezTo>
                    <a:cubicBezTo>
                      <a:pt x="608" y="1558"/>
                      <a:pt x="690" y="1533"/>
                      <a:pt x="778" y="1533"/>
                    </a:cubicBezTo>
                    <a:cubicBezTo>
                      <a:pt x="817" y="1533"/>
                      <a:pt x="858" y="1538"/>
                      <a:pt x="898" y="1548"/>
                    </a:cubicBezTo>
                    <a:cubicBezTo>
                      <a:pt x="913" y="1552"/>
                      <a:pt x="929" y="1554"/>
                      <a:pt x="944" y="1554"/>
                    </a:cubicBezTo>
                    <a:cubicBezTo>
                      <a:pt x="1036" y="1554"/>
                      <a:pt x="1119" y="1492"/>
                      <a:pt x="1141" y="1399"/>
                    </a:cubicBezTo>
                    <a:cubicBezTo>
                      <a:pt x="1166" y="1290"/>
                      <a:pt x="1101" y="1182"/>
                      <a:pt x="992" y="1155"/>
                    </a:cubicBezTo>
                    <a:cubicBezTo>
                      <a:pt x="931" y="1139"/>
                      <a:pt x="827" y="928"/>
                      <a:pt x="840" y="805"/>
                    </a:cubicBezTo>
                    <a:cubicBezTo>
                      <a:pt x="857" y="619"/>
                      <a:pt x="1046" y="449"/>
                      <a:pt x="1243" y="440"/>
                    </a:cubicBezTo>
                    <a:cubicBezTo>
                      <a:pt x="1247" y="440"/>
                      <a:pt x="1251" y="440"/>
                      <a:pt x="1254" y="440"/>
                    </a:cubicBezTo>
                    <a:cubicBezTo>
                      <a:pt x="1468" y="440"/>
                      <a:pt x="1697" y="639"/>
                      <a:pt x="1729" y="849"/>
                    </a:cubicBezTo>
                    <a:cubicBezTo>
                      <a:pt x="1743" y="949"/>
                      <a:pt x="1828" y="1023"/>
                      <a:pt x="1928" y="1023"/>
                    </a:cubicBezTo>
                    <a:cubicBezTo>
                      <a:pt x="2027" y="1023"/>
                      <a:pt x="2111" y="949"/>
                      <a:pt x="2127" y="852"/>
                    </a:cubicBezTo>
                    <a:cubicBezTo>
                      <a:pt x="2142" y="749"/>
                      <a:pt x="2219" y="416"/>
                      <a:pt x="2530" y="402"/>
                    </a:cubicBezTo>
                    <a:cubicBezTo>
                      <a:pt x="2535" y="402"/>
                      <a:pt x="2540" y="402"/>
                      <a:pt x="2545" y="402"/>
                    </a:cubicBezTo>
                    <a:close/>
                    <a:moveTo>
                      <a:pt x="2549" y="1"/>
                    </a:moveTo>
                    <a:cubicBezTo>
                      <a:pt x="2536" y="1"/>
                      <a:pt x="2524" y="1"/>
                      <a:pt x="2512" y="1"/>
                    </a:cubicBezTo>
                    <a:cubicBezTo>
                      <a:pt x="2262" y="11"/>
                      <a:pt x="2047" y="136"/>
                      <a:pt x="1905" y="341"/>
                    </a:cubicBezTo>
                    <a:cubicBezTo>
                      <a:pt x="1736" y="158"/>
                      <a:pt x="1494" y="38"/>
                      <a:pt x="1254" y="38"/>
                    </a:cubicBezTo>
                    <a:cubicBezTo>
                      <a:pt x="1245" y="38"/>
                      <a:pt x="1235" y="38"/>
                      <a:pt x="1226" y="38"/>
                    </a:cubicBezTo>
                    <a:cubicBezTo>
                      <a:pt x="831" y="54"/>
                      <a:pt x="477" y="381"/>
                      <a:pt x="438" y="767"/>
                    </a:cubicBezTo>
                    <a:cubicBezTo>
                      <a:pt x="426" y="882"/>
                      <a:pt x="452" y="1033"/>
                      <a:pt x="514" y="1173"/>
                    </a:cubicBezTo>
                    <a:cubicBezTo>
                      <a:pt x="441" y="1197"/>
                      <a:pt x="369" y="1236"/>
                      <a:pt x="306" y="1283"/>
                    </a:cubicBezTo>
                    <a:cubicBezTo>
                      <a:pt x="129" y="1415"/>
                      <a:pt x="26" y="1615"/>
                      <a:pt x="14" y="1847"/>
                    </a:cubicBezTo>
                    <a:cubicBezTo>
                      <a:pt x="0" y="2105"/>
                      <a:pt x="114" y="2374"/>
                      <a:pt x="313" y="2544"/>
                    </a:cubicBezTo>
                    <a:cubicBezTo>
                      <a:pt x="443" y="2656"/>
                      <a:pt x="597" y="2716"/>
                      <a:pt x="758" y="2716"/>
                    </a:cubicBezTo>
                    <a:cubicBezTo>
                      <a:pt x="802" y="2716"/>
                      <a:pt x="847" y="2711"/>
                      <a:pt x="892" y="2702"/>
                    </a:cubicBezTo>
                    <a:cubicBezTo>
                      <a:pt x="939" y="2693"/>
                      <a:pt x="983" y="2678"/>
                      <a:pt x="1026" y="2659"/>
                    </a:cubicBezTo>
                    <a:cubicBezTo>
                      <a:pt x="1101" y="2855"/>
                      <a:pt x="1250" y="3027"/>
                      <a:pt x="1422" y="3132"/>
                    </a:cubicBezTo>
                    <a:cubicBezTo>
                      <a:pt x="1588" y="3233"/>
                      <a:pt x="1771" y="3284"/>
                      <a:pt x="1949" y="3284"/>
                    </a:cubicBezTo>
                    <a:cubicBezTo>
                      <a:pt x="2088" y="3284"/>
                      <a:pt x="2220" y="3254"/>
                      <a:pt x="2340" y="3192"/>
                    </a:cubicBezTo>
                    <a:cubicBezTo>
                      <a:pt x="2494" y="3108"/>
                      <a:pt x="2615" y="2964"/>
                      <a:pt x="2675" y="2793"/>
                    </a:cubicBezTo>
                    <a:cubicBezTo>
                      <a:pt x="2719" y="2805"/>
                      <a:pt x="2766" y="2811"/>
                      <a:pt x="2814" y="2814"/>
                    </a:cubicBezTo>
                    <a:cubicBezTo>
                      <a:pt x="2822" y="2814"/>
                      <a:pt x="2831" y="2814"/>
                      <a:pt x="2839" y="2814"/>
                    </a:cubicBezTo>
                    <a:cubicBezTo>
                      <a:pt x="3075" y="2814"/>
                      <a:pt x="3309" y="2681"/>
                      <a:pt x="3455" y="2464"/>
                    </a:cubicBezTo>
                    <a:cubicBezTo>
                      <a:pt x="3634" y="2197"/>
                      <a:pt x="3646" y="1834"/>
                      <a:pt x="3486" y="1555"/>
                    </a:cubicBezTo>
                    <a:cubicBezTo>
                      <a:pt x="3453" y="1496"/>
                      <a:pt x="3408" y="1439"/>
                      <a:pt x="3358" y="1388"/>
                    </a:cubicBezTo>
                    <a:cubicBezTo>
                      <a:pt x="3432" y="1321"/>
                      <a:pt x="3483" y="1236"/>
                      <a:pt x="3511" y="1134"/>
                    </a:cubicBezTo>
                    <a:cubicBezTo>
                      <a:pt x="3563" y="946"/>
                      <a:pt x="3526" y="729"/>
                      <a:pt x="3406" y="526"/>
                    </a:cubicBezTo>
                    <a:cubicBezTo>
                      <a:pt x="3220" y="204"/>
                      <a:pt x="2886" y="1"/>
                      <a:pt x="2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23;p35"/>
              <p:cNvSpPr/>
              <p:nvPr/>
            </p:nvSpPr>
            <p:spPr>
              <a:xfrm>
                <a:off x="2865825" y="3679475"/>
                <a:ext cx="17000" cy="14550"/>
              </a:xfrm>
              <a:custGeom>
                <a:avLst/>
                <a:gdLst/>
                <a:ahLst/>
                <a:cxnLst/>
                <a:rect l="l" t="t" r="r" b="b"/>
                <a:pathLst>
                  <a:path w="680" h="582" extrusionOk="0">
                    <a:moveTo>
                      <a:pt x="297" y="0"/>
                    </a:moveTo>
                    <a:cubicBezTo>
                      <a:pt x="143" y="0"/>
                      <a:pt x="0" y="89"/>
                      <a:pt x="19" y="282"/>
                    </a:cubicBezTo>
                    <a:cubicBezTo>
                      <a:pt x="33" y="444"/>
                      <a:pt x="188" y="582"/>
                      <a:pt x="349" y="582"/>
                    </a:cubicBezTo>
                    <a:cubicBezTo>
                      <a:pt x="363" y="582"/>
                      <a:pt x="377" y="581"/>
                      <a:pt x="391" y="579"/>
                    </a:cubicBezTo>
                    <a:cubicBezTo>
                      <a:pt x="553" y="556"/>
                      <a:pt x="679" y="377"/>
                      <a:pt x="634" y="218"/>
                    </a:cubicBezTo>
                    <a:cubicBezTo>
                      <a:pt x="593" y="77"/>
                      <a:pt x="440"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24;p35"/>
              <p:cNvSpPr/>
              <p:nvPr/>
            </p:nvSpPr>
            <p:spPr>
              <a:xfrm>
                <a:off x="2620608" y="3717125"/>
                <a:ext cx="51525" cy="16700"/>
              </a:xfrm>
              <a:custGeom>
                <a:avLst/>
                <a:gdLst/>
                <a:ahLst/>
                <a:cxnLst/>
                <a:rect l="l" t="t" r="r" b="b"/>
                <a:pathLst>
                  <a:path w="2061" h="668" extrusionOk="0">
                    <a:moveTo>
                      <a:pt x="1031" y="0"/>
                    </a:moveTo>
                    <a:cubicBezTo>
                      <a:pt x="462" y="0"/>
                      <a:pt x="1" y="149"/>
                      <a:pt x="1" y="334"/>
                    </a:cubicBezTo>
                    <a:cubicBezTo>
                      <a:pt x="1" y="519"/>
                      <a:pt x="461" y="668"/>
                      <a:pt x="1031" y="668"/>
                    </a:cubicBezTo>
                    <a:cubicBezTo>
                      <a:pt x="1599" y="668"/>
                      <a:pt x="2060" y="519"/>
                      <a:pt x="2060" y="334"/>
                    </a:cubicBezTo>
                    <a:cubicBezTo>
                      <a:pt x="2060" y="151"/>
                      <a:pt x="1599" y="0"/>
                      <a:pt x="1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25;p35"/>
              <p:cNvSpPr/>
              <p:nvPr/>
            </p:nvSpPr>
            <p:spPr>
              <a:xfrm>
                <a:off x="2749625" y="3715025"/>
                <a:ext cx="51525" cy="16700"/>
              </a:xfrm>
              <a:custGeom>
                <a:avLst/>
                <a:gdLst/>
                <a:ahLst/>
                <a:cxnLst/>
                <a:rect l="l" t="t" r="r" b="b"/>
                <a:pathLst>
                  <a:path w="2061" h="668" extrusionOk="0">
                    <a:moveTo>
                      <a:pt x="1030" y="0"/>
                    </a:moveTo>
                    <a:cubicBezTo>
                      <a:pt x="462" y="0"/>
                      <a:pt x="1" y="150"/>
                      <a:pt x="1" y="334"/>
                    </a:cubicBezTo>
                    <a:cubicBezTo>
                      <a:pt x="1" y="519"/>
                      <a:pt x="462" y="668"/>
                      <a:pt x="1030" y="668"/>
                    </a:cubicBezTo>
                    <a:cubicBezTo>
                      <a:pt x="1599" y="668"/>
                      <a:pt x="2060" y="519"/>
                      <a:pt x="2060" y="334"/>
                    </a:cubicBezTo>
                    <a:cubicBezTo>
                      <a:pt x="2060" y="150"/>
                      <a:pt x="1599" y="0"/>
                      <a:pt x="10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26;p35"/>
              <p:cNvSpPr/>
              <p:nvPr/>
            </p:nvSpPr>
            <p:spPr>
              <a:xfrm>
                <a:off x="2781275" y="3667625"/>
                <a:ext cx="80975" cy="72100"/>
              </a:xfrm>
              <a:custGeom>
                <a:avLst/>
                <a:gdLst/>
                <a:ahLst/>
                <a:cxnLst/>
                <a:rect l="l" t="t" r="r" b="b"/>
                <a:pathLst>
                  <a:path w="3239" h="2884" extrusionOk="0">
                    <a:moveTo>
                      <a:pt x="2355" y="1"/>
                    </a:moveTo>
                    <a:cubicBezTo>
                      <a:pt x="2346" y="1"/>
                      <a:pt x="2336" y="1"/>
                      <a:pt x="2327" y="2"/>
                    </a:cubicBezTo>
                    <a:cubicBezTo>
                      <a:pt x="1975" y="17"/>
                      <a:pt x="1783" y="304"/>
                      <a:pt x="1733" y="619"/>
                    </a:cubicBezTo>
                    <a:cubicBezTo>
                      <a:pt x="1689" y="311"/>
                      <a:pt x="1374" y="37"/>
                      <a:pt x="1061" y="37"/>
                    </a:cubicBezTo>
                    <a:cubicBezTo>
                      <a:pt x="1054" y="37"/>
                      <a:pt x="1047" y="37"/>
                      <a:pt x="1040" y="37"/>
                    </a:cubicBezTo>
                    <a:cubicBezTo>
                      <a:pt x="745" y="50"/>
                      <a:pt x="473" y="291"/>
                      <a:pt x="443" y="584"/>
                    </a:cubicBezTo>
                    <a:cubicBezTo>
                      <a:pt x="426" y="756"/>
                      <a:pt x="546" y="1099"/>
                      <a:pt x="747" y="1150"/>
                    </a:cubicBezTo>
                    <a:lnTo>
                      <a:pt x="747" y="1150"/>
                    </a:lnTo>
                    <a:cubicBezTo>
                      <a:pt x="693" y="1137"/>
                      <a:pt x="638" y="1130"/>
                      <a:pt x="585" y="1130"/>
                    </a:cubicBezTo>
                    <a:cubicBezTo>
                      <a:pt x="291" y="1130"/>
                      <a:pt x="37" y="1325"/>
                      <a:pt x="19" y="1655"/>
                    </a:cubicBezTo>
                    <a:cubicBezTo>
                      <a:pt x="1" y="1969"/>
                      <a:pt x="241" y="2314"/>
                      <a:pt x="563" y="2314"/>
                    </a:cubicBezTo>
                    <a:cubicBezTo>
                      <a:pt x="593" y="2314"/>
                      <a:pt x="625" y="2311"/>
                      <a:pt x="657" y="2304"/>
                    </a:cubicBezTo>
                    <a:cubicBezTo>
                      <a:pt x="810" y="2272"/>
                      <a:pt x="947" y="2162"/>
                      <a:pt x="1011" y="2020"/>
                    </a:cubicBezTo>
                    <a:lnTo>
                      <a:pt x="1011" y="2020"/>
                    </a:lnTo>
                    <a:cubicBezTo>
                      <a:pt x="900" y="2288"/>
                      <a:pt x="1081" y="2607"/>
                      <a:pt x="1328" y="2759"/>
                    </a:cubicBezTo>
                    <a:cubicBezTo>
                      <a:pt x="1456" y="2837"/>
                      <a:pt x="1607" y="2883"/>
                      <a:pt x="1755" y="2883"/>
                    </a:cubicBezTo>
                    <a:cubicBezTo>
                      <a:pt x="1856" y="2883"/>
                      <a:pt x="1956" y="2861"/>
                      <a:pt x="2046" y="2813"/>
                    </a:cubicBezTo>
                    <a:cubicBezTo>
                      <a:pt x="2269" y="2693"/>
                      <a:pt x="2389" y="2394"/>
                      <a:pt x="2269" y="2173"/>
                    </a:cubicBezTo>
                    <a:lnTo>
                      <a:pt x="2269" y="2173"/>
                    </a:lnTo>
                    <a:cubicBezTo>
                      <a:pt x="2361" y="2339"/>
                      <a:pt x="2500" y="2411"/>
                      <a:pt x="2644" y="2411"/>
                    </a:cubicBezTo>
                    <a:cubicBezTo>
                      <a:pt x="2810" y="2411"/>
                      <a:pt x="2983" y="2314"/>
                      <a:pt x="3093" y="2152"/>
                    </a:cubicBezTo>
                    <a:cubicBezTo>
                      <a:pt x="3229" y="1948"/>
                      <a:pt x="3239" y="1668"/>
                      <a:pt x="3117" y="1455"/>
                    </a:cubicBezTo>
                    <a:cubicBezTo>
                      <a:pt x="3039" y="1318"/>
                      <a:pt x="2901" y="1206"/>
                      <a:pt x="2746" y="1155"/>
                    </a:cubicBezTo>
                    <a:lnTo>
                      <a:pt x="2746" y="1155"/>
                    </a:lnTo>
                    <a:cubicBezTo>
                      <a:pt x="2917" y="1132"/>
                      <a:pt x="3076" y="1057"/>
                      <a:pt x="3124" y="881"/>
                    </a:cubicBezTo>
                    <a:cubicBezTo>
                      <a:pt x="3165" y="727"/>
                      <a:pt x="3118" y="563"/>
                      <a:pt x="3039" y="426"/>
                    </a:cubicBezTo>
                    <a:cubicBezTo>
                      <a:pt x="2897" y="184"/>
                      <a:pt x="2634" y="1"/>
                      <a:pt x="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27;p35"/>
              <p:cNvSpPr/>
              <p:nvPr/>
            </p:nvSpPr>
            <p:spPr>
              <a:xfrm>
                <a:off x="2776088" y="3662625"/>
                <a:ext cx="91175" cy="82075"/>
              </a:xfrm>
              <a:custGeom>
                <a:avLst/>
                <a:gdLst/>
                <a:ahLst/>
                <a:cxnLst/>
                <a:rect l="l" t="t" r="r" b="b"/>
                <a:pathLst>
                  <a:path w="3647" h="3283" extrusionOk="0">
                    <a:moveTo>
                      <a:pt x="2548" y="402"/>
                    </a:moveTo>
                    <a:cubicBezTo>
                      <a:pt x="2741" y="402"/>
                      <a:pt x="2948" y="531"/>
                      <a:pt x="3063" y="727"/>
                    </a:cubicBezTo>
                    <a:cubicBezTo>
                      <a:pt x="3125" y="835"/>
                      <a:pt x="3149" y="946"/>
                      <a:pt x="3127" y="1027"/>
                    </a:cubicBezTo>
                    <a:cubicBezTo>
                      <a:pt x="3108" y="1096"/>
                      <a:pt x="3041" y="1132"/>
                      <a:pt x="2958" y="1150"/>
                    </a:cubicBezTo>
                    <a:cubicBezTo>
                      <a:pt x="2895" y="1133"/>
                      <a:pt x="2829" y="1124"/>
                      <a:pt x="2763" y="1124"/>
                    </a:cubicBezTo>
                    <a:cubicBezTo>
                      <a:pt x="2693" y="1124"/>
                      <a:pt x="2623" y="1134"/>
                      <a:pt x="2553" y="1157"/>
                    </a:cubicBezTo>
                    <a:cubicBezTo>
                      <a:pt x="2465" y="1187"/>
                      <a:pt x="2408" y="1273"/>
                      <a:pt x="2415" y="1365"/>
                    </a:cubicBezTo>
                    <a:cubicBezTo>
                      <a:pt x="2422" y="1457"/>
                      <a:pt x="2490" y="1534"/>
                      <a:pt x="2583" y="1548"/>
                    </a:cubicBezTo>
                    <a:cubicBezTo>
                      <a:pt x="2664" y="1561"/>
                      <a:pt x="2742" y="1567"/>
                      <a:pt x="2815" y="1567"/>
                    </a:cubicBezTo>
                    <a:cubicBezTo>
                      <a:pt x="2851" y="1567"/>
                      <a:pt x="2886" y="1565"/>
                      <a:pt x="2919" y="1562"/>
                    </a:cubicBezTo>
                    <a:cubicBezTo>
                      <a:pt x="3010" y="1602"/>
                      <a:pt x="3093" y="1676"/>
                      <a:pt x="3138" y="1755"/>
                    </a:cubicBezTo>
                    <a:cubicBezTo>
                      <a:pt x="3222" y="1900"/>
                      <a:pt x="3215" y="2099"/>
                      <a:pt x="3121" y="2240"/>
                    </a:cubicBezTo>
                    <a:cubicBezTo>
                      <a:pt x="3051" y="2344"/>
                      <a:pt x="2942" y="2411"/>
                      <a:pt x="2842" y="2411"/>
                    </a:cubicBezTo>
                    <a:cubicBezTo>
                      <a:pt x="2838" y="2411"/>
                      <a:pt x="2834" y="2411"/>
                      <a:pt x="2830" y="2410"/>
                    </a:cubicBezTo>
                    <a:cubicBezTo>
                      <a:pt x="2752" y="2407"/>
                      <a:pt x="2688" y="2361"/>
                      <a:pt x="2639" y="2275"/>
                    </a:cubicBezTo>
                    <a:cubicBezTo>
                      <a:pt x="2603" y="2210"/>
                      <a:pt x="2535" y="2173"/>
                      <a:pt x="2463" y="2173"/>
                    </a:cubicBezTo>
                    <a:cubicBezTo>
                      <a:pt x="2431" y="2173"/>
                      <a:pt x="2398" y="2181"/>
                      <a:pt x="2367" y="2197"/>
                    </a:cubicBezTo>
                    <a:cubicBezTo>
                      <a:pt x="2270" y="2251"/>
                      <a:pt x="2235" y="2373"/>
                      <a:pt x="2289" y="2471"/>
                    </a:cubicBezTo>
                    <a:cubicBezTo>
                      <a:pt x="2323" y="2534"/>
                      <a:pt x="2310" y="2605"/>
                      <a:pt x="2299" y="2643"/>
                    </a:cubicBezTo>
                    <a:cubicBezTo>
                      <a:pt x="2276" y="2723"/>
                      <a:pt x="2218" y="2798"/>
                      <a:pt x="2148" y="2835"/>
                    </a:cubicBezTo>
                    <a:cubicBezTo>
                      <a:pt x="2090" y="2866"/>
                      <a:pt x="2023" y="2881"/>
                      <a:pt x="1951" y="2881"/>
                    </a:cubicBezTo>
                    <a:cubicBezTo>
                      <a:pt x="1847" y="2881"/>
                      <a:pt x="1734" y="2849"/>
                      <a:pt x="1631" y="2787"/>
                    </a:cubicBezTo>
                    <a:cubicBezTo>
                      <a:pt x="1460" y="2682"/>
                      <a:pt x="1326" y="2460"/>
                      <a:pt x="1395" y="2294"/>
                    </a:cubicBezTo>
                    <a:cubicBezTo>
                      <a:pt x="1397" y="2290"/>
                      <a:pt x="1397" y="2288"/>
                      <a:pt x="1399" y="2284"/>
                    </a:cubicBezTo>
                    <a:cubicBezTo>
                      <a:pt x="1442" y="2183"/>
                      <a:pt x="1394" y="2067"/>
                      <a:pt x="1293" y="2021"/>
                    </a:cubicBezTo>
                    <a:cubicBezTo>
                      <a:pt x="1266" y="2010"/>
                      <a:pt x="1239" y="2005"/>
                      <a:pt x="1212" y="2005"/>
                    </a:cubicBezTo>
                    <a:cubicBezTo>
                      <a:pt x="1134" y="2005"/>
                      <a:pt x="1061" y="2050"/>
                      <a:pt x="1027" y="2125"/>
                    </a:cubicBezTo>
                    <a:cubicBezTo>
                      <a:pt x="1026" y="2128"/>
                      <a:pt x="1026" y="2130"/>
                      <a:pt x="1024" y="2133"/>
                    </a:cubicBezTo>
                    <a:cubicBezTo>
                      <a:pt x="987" y="2220"/>
                      <a:pt x="904" y="2285"/>
                      <a:pt x="811" y="2305"/>
                    </a:cubicBezTo>
                    <a:cubicBezTo>
                      <a:pt x="792" y="2309"/>
                      <a:pt x="773" y="2311"/>
                      <a:pt x="755" y="2311"/>
                    </a:cubicBezTo>
                    <a:cubicBezTo>
                      <a:pt x="691" y="2311"/>
                      <a:pt x="630" y="2287"/>
                      <a:pt x="573" y="2237"/>
                    </a:cubicBezTo>
                    <a:cubicBezTo>
                      <a:pt x="472" y="2149"/>
                      <a:pt x="408" y="1998"/>
                      <a:pt x="415" y="1865"/>
                    </a:cubicBezTo>
                    <a:cubicBezTo>
                      <a:pt x="422" y="1754"/>
                      <a:pt x="466" y="1663"/>
                      <a:pt x="547" y="1605"/>
                    </a:cubicBezTo>
                    <a:cubicBezTo>
                      <a:pt x="612" y="1556"/>
                      <a:pt x="694" y="1531"/>
                      <a:pt x="783" y="1531"/>
                    </a:cubicBezTo>
                    <a:cubicBezTo>
                      <a:pt x="821" y="1531"/>
                      <a:pt x="860" y="1536"/>
                      <a:pt x="899" y="1545"/>
                    </a:cubicBezTo>
                    <a:cubicBezTo>
                      <a:pt x="916" y="1549"/>
                      <a:pt x="932" y="1551"/>
                      <a:pt x="948" y="1551"/>
                    </a:cubicBezTo>
                    <a:cubicBezTo>
                      <a:pt x="1039" y="1551"/>
                      <a:pt x="1121" y="1489"/>
                      <a:pt x="1144" y="1396"/>
                    </a:cubicBezTo>
                    <a:cubicBezTo>
                      <a:pt x="1168" y="1288"/>
                      <a:pt x="1103" y="1180"/>
                      <a:pt x="995" y="1153"/>
                    </a:cubicBezTo>
                    <a:cubicBezTo>
                      <a:pt x="931" y="1138"/>
                      <a:pt x="828" y="926"/>
                      <a:pt x="841" y="804"/>
                    </a:cubicBezTo>
                    <a:cubicBezTo>
                      <a:pt x="860" y="618"/>
                      <a:pt x="1047" y="444"/>
                      <a:pt x="1245" y="437"/>
                    </a:cubicBezTo>
                    <a:cubicBezTo>
                      <a:pt x="1247" y="437"/>
                      <a:pt x="1249" y="437"/>
                      <a:pt x="1251" y="437"/>
                    </a:cubicBezTo>
                    <a:cubicBezTo>
                      <a:pt x="1461" y="437"/>
                      <a:pt x="1699" y="636"/>
                      <a:pt x="1730" y="848"/>
                    </a:cubicBezTo>
                    <a:cubicBezTo>
                      <a:pt x="1747" y="947"/>
                      <a:pt x="1830" y="1020"/>
                      <a:pt x="1929" y="1020"/>
                    </a:cubicBezTo>
                    <a:lnTo>
                      <a:pt x="1932" y="1020"/>
                    </a:lnTo>
                    <a:cubicBezTo>
                      <a:pt x="2031" y="1020"/>
                      <a:pt x="2114" y="947"/>
                      <a:pt x="2131" y="849"/>
                    </a:cubicBezTo>
                    <a:cubicBezTo>
                      <a:pt x="2147" y="748"/>
                      <a:pt x="2223" y="416"/>
                      <a:pt x="2533" y="402"/>
                    </a:cubicBezTo>
                    <a:cubicBezTo>
                      <a:pt x="2538" y="402"/>
                      <a:pt x="2543" y="402"/>
                      <a:pt x="2548" y="402"/>
                    </a:cubicBezTo>
                    <a:close/>
                    <a:moveTo>
                      <a:pt x="2554" y="0"/>
                    </a:moveTo>
                    <a:cubicBezTo>
                      <a:pt x="2541" y="0"/>
                      <a:pt x="2528" y="1"/>
                      <a:pt x="2514" y="1"/>
                    </a:cubicBezTo>
                    <a:cubicBezTo>
                      <a:pt x="2262" y="11"/>
                      <a:pt x="2049" y="136"/>
                      <a:pt x="1905" y="339"/>
                    </a:cubicBezTo>
                    <a:cubicBezTo>
                      <a:pt x="1738" y="158"/>
                      <a:pt x="1501" y="37"/>
                      <a:pt x="1261" y="37"/>
                    </a:cubicBezTo>
                    <a:cubicBezTo>
                      <a:pt x="1250" y="37"/>
                      <a:pt x="1240" y="38"/>
                      <a:pt x="1229" y="38"/>
                    </a:cubicBezTo>
                    <a:cubicBezTo>
                      <a:pt x="833" y="52"/>
                      <a:pt x="479" y="379"/>
                      <a:pt x="441" y="764"/>
                    </a:cubicBezTo>
                    <a:cubicBezTo>
                      <a:pt x="428" y="879"/>
                      <a:pt x="456" y="1031"/>
                      <a:pt x="516" y="1170"/>
                    </a:cubicBezTo>
                    <a:cubicBezTo>
                      <a:pt x="442" y="1197"/>
                      <a:pt x="371" y="1233"/>
                      <a:pt x="307" y="1281"/>
                    </a:cubicBezTo>
                    <a:cubicBezTo>
                      <a:pt x="131" y="1410"/>
                      <a:pt x="26" y="1611"/>
                      <a:pt x="14" y="1842"/>
                    </a:cubicBezTo>
                    <a:cubicBezTo>
                      <a:pt x="0" y="2101"/>
                      <a:pt x="115" y="2369"/>
                      <a:pt x="313" y="2540"/>
                    </a:cubicBezTo>
                    <a:cubicBezTo>
                      <a:pt x="443" y="2654"/>
                      <a:pt x="598" y="2714"/>
                      <a:pt x="758" y="2714"/>
                    </a:cubicBezTo>
                    <a:cubicBezTo>
                      <a:pt x="802" y="2714"/>
                      <a:pt x="847" y="2709"/>
                      <a:pt x="892" y="2700"/>
                    </a:cubicBezTo>
                    <a:cubicBezTo>
                      <a:pt x="939" y="2689"/>
                      <a:pt x="983" y="2675"/>
                      <a:pt x="1026" y="2657"/>
                    </a:cubicBezTo>
                    <a:cubicBezTo>
                      <a:pt x="1101" y="2852"/>
                      <a:pt x="1250" y="3023"/>
                      <a:pt x="1422" y="3129"/>
                    </a:cubicBezTo>
                    <a:cubicBezTo>
                      <a:pt x="1588" y="3231"/>
                      <a:pt x="1772" y="3282"/>
                      <a:pt x="1949" y="3282"/>
                    </a:cubicBezTo>
                    <a:cubicBezTo>
                      <a:pt x="2088" y="3282"/>
                      <a:pt x="2220" y="3253"/>
                      <a:pt x="2335" y="3190"/>
                    </a:cubicBezTo>
                    <a:cubicBezTo>
                      <a:pt x="2493" y="3106"/>
                      <a:pt x="2614" y="2963"/>
                      <a:pt x="2674" y="2790"/>
                    </a:cubicBezTo>
                    <a:cubicBezTo>
                      <a:pt x="2718" y="2802"/>
                      <a:pt x="2764" y="2809"/>
                      <a:pt x="2813" y="2811"/>
                    </a:cubicBezTo>
                    <a:cubicBezTo>
                      <a:pt x="2823" y="2811"/>
                      <a:pt x="2834" y="2812"/>
                      <a:pt x="2845" y="2812"/>
                    </a:cubicBezTo>
                    <a:cubicBezTo>
                      <a:pt x="3078" y="2812"/>
                      <a:pt x="3311" y="2679"/>
                      <a:pt x="3455" y="2463"/>
                    </a:cubicBezTo>
                    <a:cubicBezTo>
                      <a:pt x="3634" y="2197"/>
                      <a:pt x="3647" y="1834"/>
                      <a:pt x="3487" y="1554"/>
                    </a:cubicBezTo>
                    <a:cubicBezTo>
                      <a:pt x="3453" y="1496"/>
                      <a:pt x="3409" y="1439"/>
                      <a:pt x="3360" y="1388"/>
                    </a:cubicBezTo>
                    <a:cubicBezTo>
                      <a:pt x="3433" y="1319"/>
                      <a:pt x="3485" y="1234"/>
                      <a:pt x="3513" y="1133"/>
                    </a:cubicBezTo>
                    <a:cubicBezTo>
                      <a:pt x="3566" y="946"/>
                      <a:pt x="3527" y="729"/>
                      <a:pt x="3409" y="524"/>
                    </a:cubicBezTo>
                    <a:cubicBezTo>
                      <a:pt x="3222" y="203"/>
                      <a:pt x="2887" y="0"/>
                      <a:pt x="2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28;p35"/>
              <p:cNvSpPr/>
              <p:nvPr/>
            </p:nvSpPr>
            <p:spPr>
              <a:xfrm>
                <a:off x="2815600" y="3696450"/>
                <a:ext cx="17000" cy="14575"/>
              </a:xfrm>
              <a:custGeom>
                <a:avLst/>
                <a:gdLst/>
                <a:ahLst/>
                <a:cxnLst/>
                <a:rect l="l" t="t" r="r" b="b"/>
                <a:pathLst>
                  <a:path w="680" h="583" extrusionOk="0">
                    <a:moveTo>
                      <a:pt x="296" y="0"/>
                    </a:moveTo>
                    <a:cubicBezTo>
                      <a:pt x="143" y="0"/>
                      <a:pt x="1" y="89"/>
                      <a:pt x="19" y="282"/>
                    </a:cubicBezTo>
                    <a:cubicBezTo>
                      <a:pt x="35" y="445"/>
                      <a:pt x="191" y="583"/>
                      <a:pt x="354" y="583"/>
                    </a:cubicBezTo>
                    <a:cubicBezTo>
                      <a:pt x="367" y="583"/>
                      <a:pt x="380" y="582"/>
                      <a:pt x="393" y="580"/>
                    </a:cubicBezTo>
                    <a:cubicBezTo>
                      <a:pt x="555" y="557"/>
                      <a:pt x="680" y="377"/>
                      <a:pt x="634" y="219"/>
                    </a:cubicBezTo>
                    <a:cubicBezTo>
                      <a:pt x="593" y="78"/>
                      <a:pt x="440" y="0"/>
                      <a:pt x="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 name="Google Shape;8957;p67"/>
          <p:cNvGrpSpPr/>
          <p:nvPr/>
        </p:nvGrpSpPr>
        <p:grpSpPr>
          <a:xfrm>
            <a:off x="2857795" y="3916208"/>
            <a:ext cx="412979" cy="371215"/>
            <a:chOff x="4776732" y="1392436"/>
            <a:chExt cx="378495" cy="378495"/>
          </a:xfrm>
        </p:grpSpPr>
        <p:sp>
          <p:nvSpPr>
            <p:cNvPr id="91" name="Google Shape;8958;p67"/>
            <p:cNvSpPr/>
            <p:nvPr/>
          </p:nvSpPr>
          <p:spPr>
            <a:xfrm>
              <a:off x="4868877" y="1503393"/>
              <a:ext cx="212214" cy="177494"/>
            </a:xfrm>
            <a:custGeom>
              <a:avLst/>
              <a:gdLst/>
              <a:ahLst/>
              <a:cxnLst/>
              <a:rect l="l" t="t" r="r" b="b"/>
              <a:pathLst>
                <a:path w="6870" h="5746" extrusionOk="0">
                  <a:moveTo>
                    <a:pt x="787" y="0"/>
                  </a:moveTo>
                  <a:lnTo>
                    <a:pt x="1" y="5746"/>
                  </a:lnTo>
                  <a:lnTo>
                    <a:pt x="6870" y="5746"/>
                  </a:lnTo>
                  <a:lnTo>
                    <a:pt x="6656" y="3819"/>
                  </a:lnTo>
                  <a:lnTo>
                    <a:pt x="6273" y="499"/>
                  </a:lnTo>
                  <a:lnTo>
                    <a:pt x="56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959;p67"/>
            <p:cNvSpPr/>
            <p:nvPr/>
          </p:nvSpPr>
          <p:spPr>
            <a:xfrm>
              <a:off x="4850281" y="1487361"/>
              <a:ext cx="212431" cy="193433"/>
            </a:xfrm>
            <a:custGeom>
              <a:avLst/>
              <a:gdLst/>
              <a:ahLst/>
              <a:cxnLst/>
              <a:rect l="l" t="t" r="r" b="b"/>
              <a:pathLst>
                <a:path w="6877" h="6262" extrusionOk="0">
                  <a:moveTo>
                    <a:pt x="729" y="1"/>
                  </a:moveTo>
                  <a:lnTo>
                    <a:pt x="681" y="400"/>
                  </a:lnTo>
                  <a:lnTo>
                    <a:pt x="134" y="5146"/>
                  </a:lnTo>
                  <a:lnTo>
                    <a:pt x="0" y="6261"/>
                  </a:lnTo>
                  <a:lnTo>
                    <a:pt x="1202" y="6261"/>
                  </a:lnTo>
                  <a:lnTo>
                    <a:pt x="1336" y="5146"/>
                  </a:lnTo>
                  <a:lnTo>
                    <a:pt x="1586" y="2957"/>
                  </a:lnTo>
                  <a:cubicBezTo>
                    <a:pt x="1709" y="1906"/>
                    <a:pt x="2595" y="1118"/>
                    <a:pt x="3651" y="1118"/>
                  </a:cubicBezTo>
                  <a:lnTo>
                    <a:pt x="6274" y="1118"/>
                  </a:lnTo>
                  <a:cubicBezTo>
                    <a:pt x="6279" y="1118"/>
                    <a:pt x="6285" y="1118"/>
                    <a:pt x="6290" y="1118"/>
                  </a:cubicBezTo>
                  <a:cubicBezTo>
                    <a:pt x="6497" y="1118"/>
                    <a:pt x="6692" y="1082"/>
                    <a:pt x="6877" y="1017"/>
                  </a:cubicBezTo>
                  <a:lnTo>
                    <a:pt x="6804" y="400"/>
                  </a:lnTo>
                  <a:lnTo>
                    <a:pt x="67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960;p67"/>
            <p:cNvSpPr/>
            <p:nvPr/>
          </p:nvSpPr>
          <p:spPr>
            <a:xfrm>
              <a:off x="4938503" y="1573420"/>
              <a:ext cx="70831" cy="107374"/>
            </a:xfrm>
            <a:custGeom>
              <a:avLst/>
              <a:gdLst/>
              <a:ahLst/>
              <a:cxnLst/>
              <a:rect l="l" t="t" r="r" b="b"/>
              <a:pathLst>
                <a:path w="2293" h="3476" extrusionOk="0">
                  <a:moveTo>
                    <a:pt x="1373" y="0"/>
                  </a:moveTo>
                  <a:cubicBezTo>
                    <a:pt x="184" y="0"/>
                    <a:pt x="1" y="716"/>
                    <a:pt x="1" y="1321"/>
                  </a:cubicBezTo>
                  <a:lnTo>
                    <a:pt x="1" y="3475"/>
                  </a:lnTo>
                  <a:lnTo>
                    <a:pt x="2293" y="3475"/>
                  </a:lnTo>
                  <a:lnTo>
                    <a:pt x="2293" y="1321"/>
                  </a:lnTo>
                  <a:cubicBezTo>
                    <a:pt x="2293" y="716"/>
                    <a:pt x="1910" y="199"/>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961;p67"/>
            <p:cNvSpPr/>
            <p:nvPr/>
          </p:nvSpPr>
          <p:spPr>
            <a:xfrm>
              <a:off x="4922563" y="1570764"/>
              <a:ext cx="58351" cy="110030"/>
            </a:xfrm>
            <a:custGeom>
              <a:avLst/>
              <a:gdLst/>
              <a:ahLst/>
              <a:cxnLst/>
              <a:rect l="l" t="t" r="r" b="b"/>
              <a:pathLst>
                <a:path w="1889" h="3562" extrusionOk="0">
                  <a:moveTo>
                    <a:pt x="1406" y="0"/>
                  </a:moveTo>
                  <a:cubicBezTo>
                    <a:pt x="628" y="0"/>
                    <a:pt x="0" y="630"/>
                    <a:pt x="0" y="1407"/>
                  </a:cubicBezTo>
                  <a:lnTo>
                    <a:pt x="0" y="3561"/>
                  </a:lnTo>
                  <a:lnTo>
                    <a:pt x="968" y="3561"/>
                  </a:lnTo>
                  <a:lnTo>
                    <a:pt x="968" y="1407"/>
                  </a:lnTo>
                  <a:cubicBezTo>
                    <a:pt x="966" y="802"/>
                    <a:pt x="1351" y="285"/>
                    <a:pt x="1889" y="86"/>
                  </a:cubicBezTo>
                  <a:cubicBezTo>
                    <a:pt x="1737" y="31"/>
                    <a:pt x="1575" y="0"/>
                    <a:pt x="1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962;p67"/>
            <p:cNvSpPr/>
            <p:nvPr/>
          </p:nvSpPr>
          <p:spPr>
            <a:xfrm>
              <a:off x="4881233" y="1629640"/>
              <a:ext cx="268311" cy="91774"/>
            </a:xfrm>
            <a:custGeom>
              <a:avLst/>
              <a:gdLst/>
              <a:ahLst/>
              <a:cxnLst/>
              <a:rect l="l" t="t" r="r" b="b"/>
              <a:pathLst>
                <a:path w="8686" h="2971" extrusionOk="0">
                  <a:moveTo>
                    <a:pt x="6267" y="0"/>
                  </a:moveTo>
                  <a:cubicBezTo>
                    <a:pt x="5267" y="0"/>
                    <a:pt x="3978" y="189"/>
                    <a:pt x="2438" y="542"/>
                  </a:cubicBezTo>
                  <a:cubicBezTo>
                    <a:pt x="2059" y="658"/>
                    <a:pt x="1694" y="773"/>
                    <a:pt x="1334" y="867"/>
                  </a:cubicBezTo>
                  <a:cubicBezTo>
                    <a:pt x="1" y="1898"/>
                    <a:pt x="3016" y="2971"/>
                    <a:pt x="5609" y="2971"/>
                  </a:cubicBezTo>
                  <a:cubicBezTo>
                    <a:pt x="7005" y="2971"/>
                    <a:pt x="8278" y="2660"/>
                    <a:pt x="8686" y="1866"/>
                  </a:cubicBezTo>
                  <a:lnTo>
                    <a:pt x="8686" y="1259"/>
                  </a:lnTo>
                  <a:cubicBezTo>
                    <a:pt x="8559" y="395"/>
                    <a:pt x="7715"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963;p67"/>
            <p:cNvSpPr/>
            <p:nvPr/>
          </p:nvSpPr>
          <p:spPr>
            <a:xfrm>
              <a:off x="4956542" y="1620404"/>
              <a:ext cx="193001" cy="53223"/>
            </a:xfrm>
            <a:custGeom>
              <a:avLst/>
              <a:gdLst/>
              <a:ahLst/>
              <a:cxnLst/>
              <a:rect l="l" t="t" r="r" b="b"/>
              <a:pathLst>
                <a:path w="6248" h="1723" extrusionOk="0">
                  <a:moveTo>
                    <a:pt x="4681" y="1"/>
                  </a:moveTo>
                  <a:cubicBezTo>
                    <a:pt x="2673" y="1"/>
                    <a:pt x="1254" y="448"/>
                    <a:pt x="0" y="839"/>
                  </a:cubicBezTo>
                  <a:cubicBezTo>
                    <a:pt x="1399" y="1254"/>
                    <a:pt x="2545" y="1723"/>
                    <a:pt x="4372" y="1723"/>
                  </a:cubicBezTo>
                  <a:cubicBezTo>
                    <a:pt x="5168" y="1723"/>
                    <a:pt x="5785" y="1637"/>
                    <a:pt x="6248" y="1556"/>
                  </a:cubicBezTo>
                  <a:lnTo>
                    <a:pt x="6248" y="871"/>
                  </a:lnTo>
                  <a:cubicBezTo>
                    <a:pt x="6248" y="420"/>
                    <a:pt x="5894" y="47"/>
                    <a:pt x="5440" y="22"/>
                  </a:cubicBezTo>
                  <a:cubicBezTo>
                    <a:pt x="5178" y="8"/>
                    <a:pt x="492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964;p67"/>
            <p:cNvSpPr/>
            <p:nvPr/>
          </p:nvSpPr>
          <p:spPr>
            <a:xfrm>
              <a:off x="4776732" y="1647587"/>
              <a:ext cx="372873" cy="117598"/>
            </a:xfrm>
            <a:custGeom>
              <a:avLst/>
              <a:gdLst/>
              <a:ahLst/>
              <a:cxnLst/>
              <a:rect l="l" t="t" r="r" b="b"/>
              <a:pathLst>
                <a:path w="12071" h="3807" extrusionOk="0">
                  <a:moveTo>
                    <a:pt x="3039" y="1"/>
                  </a:moveTo>
                  <a:cubicBezTo>
                    <a:pt x="183" y="1"/>
                    <a:pt x="1" y="3807"/>
                    <a:pt x="2926" y="3807"/>
                  </a:cubicBezTo>
                  <a:lnTo>
                    <a:pt x="11219" y="3807"/>
                  </a:lnTo>
                  <a:cubicBezTo>
                    <a:pt x="11688" y="3807"/>
                    <a:pt x="12070" y="3426"/>
                    <a:pt x="12070" y="2955"/>
                  </a:cubicBezTo>
                  <a:lnTo>
                    <a:pt x="12070" y="1283"/>
                  </a:lnTo>
                  <a:cubicBezTo>
                    <a:pt x="11683" y="1352"/>
                    <a:pt x="11017" y="1445"/>
                    <a:pt x="10187" y="1445"/>
                  </a:cubicBezTo>
                  <a:cubicBezTo>
                    <a:pt x="10100" y="1445"/>
                    <a:pt x="10011" y="1444"/>
                    <a:pt x="9920" y="1442"/>
                  </a:cubicBezTo>
                  <a:cubicBezTo>
                    <a:pt x="7161" y="1371"/>
                    <a:pt x="5890" y="284"/>
                    <a:pt x="3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965;p67"/>
            <p:cNvSpPr/>
            <p:nvPr/>
          </p:nvSpPr>
          <p:spPr>
            <a:xfrm>
              <a:off x="4782354" y="1645641"/>
              <a:ext cx="88284" cy="119606"/>
            </a:xfrm>
            <a:custGeom>
              <a:avLst/>
              <a:gdLst/>
              <a:ahLst/>
              <a:cxnLst/>
              <a:rect l="l" t="t" r="r" b="b"/>
              <a:pathLst>
                <a:path w="2858" h="3872" extrusionOk="0">
                  <a:moveTo>
                    <a:pt x="1564" y="1"/>
                  </a:moveTo>
                  <a:cubicBezTo>
                    <a:pt x="1315" y="1"/>
                    <a:pt x="1063" y="8"/>
                    <a:pt x="808" y="22"/>
                  </a:cubicBezTo>
                  <a:cubicBezTo>
                    <a:pt x="355" y="45"/>
                    <a:pt x="1" y="418"/>
                    <a:pt x="1" y="869"/>
                  </a:cubicBezTo>
                  <a:lnTo>
                    <a:pt x="1" y="3020"/>
                  </a:lnTo>
                  <a:cubicBezTo>
                    <a:pt x="1" y="3489"/>
                    <a:pt x="381" y="3871"/>
                    <a:pt x="852" y="3871"/>
                  </a:cubicBezTo>
                  <a:lnTo>
                    <a:pt x="2746" y="3871"/>
                  </a:lnTo>
                  <a:cubicBezTo>
                    <a:pt x="1459" y="2897"/>
                    <a:pt x="1518" y="953"/>
                    <a:pt x="2857" y="64"/>
                  </a:cubicBezTo>
                  <a:cubicBezTo>
                    <a:pt x="2432" y="22"/>
                    <a:pt x="2003" y="1"/>
                    <a:pt x="1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966;p67"/>
            <p:cNvSpPr/>
            <p:nvPr/>
          </p:nvSpPr>
          <p:spPr>
            <a:xfrm>
              <a:off x="4872738" y="1397934"/>
              <a:ext cx="210145" cy="105551"/>
            </a:xfrm>
            <a:custGeom>
              <a:avLst/>
              <a:gdLst/>
              <a:ahLst/>
              <a:cxnLst/>
              <a:rect l="l" t="t" r="r" b="b"/>
              <a:pathLst>
                <a:path w="6803" h="3417" extrusionOk="0">
                  <a:moveTo>
                    <a:pt x="2671" y="1"/>
                  </a:moveTo>
                  <a:cubicBezTo>
                    <a:pt x="2457" y="1"/>
                    <a:pt x="2273" y="158"/>
                    <a:pt x="2237" y="372"/>
                  </a:cubicBezTo>
                  <a:lnTo>
                    <a:pt x="2189" y="659"/>
                  </a:lnTo>
                  <a:cubicBezTo>
                    <a:pt x="2149" y="906"/>
                    <a:pt x="1935" y="1085"/>
                    <a:pt x="1686" y="1085"/>
                  </a:cubicBezTo>
                  <a:lnTo>
                    <a:pt x="1569" y="1085"/>
                  </a:lnTo>
                  <a:cubicBezTo>
                    <a:pt x="0" y="1346"/>
                    <a:pt x="266" y="3416"/>
                    <a:pt x="2021" y="3416"/>
                  </a:cubicBezTo>
                  <a:lnTo>
                    <a:pt x="5551" y="3416"/>
                  </a:lnTo>
                  <a:cubicBezTo>
                    <a:pt x="6240" y="3416"/>
                    <a:pt x="6802" y="2857"/>
                    <a:pt x="6802" y="2167"/>
                  </a:cubicBezTo>
                  <a:lnTo>
                    <a:pt x="6802" y="446"/>
                  </a:lnTo>
                  <a:cubicBezTo>
                    <a:pt x="6800" y="200"/>
                    <a:pt x="6601" y="1"/>
                    <a:pt x="6358" y="1"/>
                  </a:cubicBezTo>
                  <a:lnTo>
                    <a:pt x="5913" y="1"/>
                  </a:lnTo>
                  <a:cubicBezTo>
                    <a:pt x="5698" y="1"/>
                    <a:pt x="5513" y="158"/>
                    <a:pt x="5478" y="372"/>
                  </a:cubicBezTo>
                  <a:cubicBezTo>
                    <a:pt x="5471" y="412"/>
                    <a:pt x="5436" y="619"/>
                    <a:pt x="5430" y="659"/>
                  </a:cubicBezTo>
                  <a:cubicBezTo>
                    <a:pt x="5388" y="906"/>
                    <a:pt x="5176" y="1085"/>
                    <a:pt x="4927" y="1085"/>
                  </a:cubicBezTo>
                  <a:lnTo>
                    <a:pt x="4349" y="1085"/>
                  </a:lnTo>
                  <a:cubicBezTo>
                    <a:pt x="4101" y="1085"/>
                    <a:pt x="3886" y="906"/>
                    <a:pt x="3846" y="659"/>
                  </a:cubicBezTo>
                  <a:lnTo>
                    <a:pt x="3798" y="372"/>
                  </a:lnTo>
                  <a:cubicBezTo>
                    <a:pt x="3762" y="159"/>
                    <a:pt x="3578" y="1"/>
                    <a:pt x="3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967;p67"/>
            <p:cNvSpPr/>
            <p:nvPr/>
          </p:nvSpPr>
          <p:spPr>
            <a:xfrm>
              <a:off x="4849014" y="1397872"/>
              <a:ext cx="86029" cy="105489"/>
            </a:xfrm>
            <a:custGeom>
              <a:avLst/>
              <a:gdLst/>
              <a:ahLst/>
              <a:cxnLst/>
              <a:rect l="l" t="t" r="r" b="b"/>
              <a:pathLst>
                <a:path w="2785" h="3415" extrusionOk="0">
                  <a:moveTo>
                    <a:pt x="443" y="1"/>
                  </a:moveTo>
                  <a:cubicBezTo>
                    <a:pt x="200" y="1"/>
                    <a:pt x="1" y="200"/>
                    <a:pt x="1" y="443"/>
                  </a:cubicBezTo>
                  <a:lnTo>
                    <a:pt x="1" y="2163"/>
                  </a:lnTo>
                  <a:cubicBezTo>
                    <a:pt x="1" y="2854"/>
                    <a:pt x="560" y="3414"/>
                    <a:pt x="1252" y="3414"/>
                  </a:cubicBezTo>
                  <a:lnTo>
                    <a:pt x="2785" y="3414"/>
                  </a:lnTo>
                  <a:cubicBezTo>
                    <a:pt x="2192" y="2775"/>
                    <a:pt x="2037" y="1866"/>
                    <a:pt x="2335" y="1084"/>
                  </a:cubicBezTo>
                  <a:lnTo>
                    <a:pt x="1874" y="1084"/>
                  </a:lnTo>
                  <a:cubicBezTo>
                    <a:pt x="1625" y="1084"/>
                    <a:pt x="1411" y="904"/>
                    <a:pt x="1371" y="659"/>
                  </a:cubicBezTo>
                  <a:lnTo>
                    <a:pt x="1323" y="372"/>
                  </a:lnTo>
                  <a:cubicBezTo>
                    <a:pt x="1287" y="160"/>
                    <a:pt x="1103" y="1"/>
                    <a:pt x="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968;p67"/>
            <p:cNvSpPr/>
            <p:nvPr/>
          </p:nvSpPr>
          <p:spPr>
            <a:xfrm>
              <a:off x="4914038" y="1453629"/>
              <a:ext cx="11090" cy="19924"/>
            </a:xfrm>
            <a:custGeom>
              <a:avLst/>
              <a:gdLst/>
              <a:ahLst/>
              <a:cxnLst/>
              <a:rect l="l" t="t" r="r" b="b"/>
              <a:pathLst>
                <a:path w="359" h="645" extrusionOk="0">
                  <a:moveTo>
                    <a:pt x="180" y="0"/>
                  </a:moveTo>
                  <a:cubicBezTo>
                    <a:pt x="81" y="0"/>
                    <a:pt x="1" y="80"/>
                    <a:pt x="1" y="178"/>
                  </a:cubicBezTo>
                  <a:lnTo>
                    <a:pt x="1" y="465"/>
                  </a:lnTo>
                  <a:cubicBezTo>
                    <a:pt x="1" y="564"/>
                    <a:pt x="81" y="645"/>
                    <a:pt x="180" y="645"/>
                  </a:cubicBezTo>
                  <a:cubicBezTo>
                    <a:pt x="278" y="645"/>
                    <a:pt x="358" y="564"/>
                    <a:pt x="358" y="465"/>
                  </a:cubicBezTo>
                  <a:lnTo>
                    <a:pt x="358" y="178"/>
                  </a:lnTo>
                  <a:cubicBezTo>
                    <a:pt x="358" y="80"/>
                    <a:pt x="28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969;p67"/>
            <p:cNvSpPr/>
            <p:nvPr/>
          </p:nvSpPr>
          <p:spPr>
            <a:xfrm>
              <a:off x="5006646" y="1453629"/>
              <a:ext cx="11151" cy="19924"/>
            </a:xfrm>
            <a:custGeom>
              <a:avLst/>
              <a:gdLst/>
              <a:ahLst/>
              <a:cxnLst/>
              <a:rect l="l" t="t" r="r" b="b"/>
              <a:pathLst>
                <a:path w="361" h="645" extrusionOk="0">
                  <a:moveTo>
                    <a:pt x="181" y="0"/>
                  </a:moveTo>
                  <a:cubicBezTo>
                    <a:pt x="83" y="0"/>
                    <a:pt x="1" y="80"/>
                    <a:pt x="1" y="178"/>
                  </a:cubicBezTo>
                  <a:lnTo>
                    <a:pt x="1" y="465"/>
                  </a:lnTo>
                  <a:cubicBezTo>
                    <a:pt x="1" y="564"/>
                    <a:pt x="83" y="645"/>
                    <a:pt x="181" y="645"/>
                  </a:cubicBezTo>
                  <a:cubicBezTo>
                    <a:pt x="278" y="645"/>
                    <a:pt x="361" y="564"/>
                    <a:pt x="361" y="465"/>
                  </a:cubicBezTo>
                  <a:lnTo>
                    <a:pt x="361" y="178"/>
                  </a:lnTo>
                  <a:cubicBezTo>
                    <a:pt x="361" y="80"/>
                    <a:pt x="282"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970;p67"/>
            <p:cNvSpPr/>
            <p:nvPr/>
          </p:nvSpPr>
          <p:spPr>
            <a:xfrm>
              <a:off x="4947430" y="1462278"/>
              <a:ext cx="36914" cy="16681"/>
            </a:xfrm>
            <a:custGeom>
              <a:avLst/>
              <a:gdLst/>
              <a:ahLst/>
              <a:cxnLst/>
              <a:rect l="l" t="t" r="r" b="b"/>
              <a:pathLst>
                <a:path w="1195" h="540" extrusionOk="0">
                  <a:moveTo>
                    <a:pt x="202" y="0"/>
                  </a:moveTo>
                  <a:cubicBezTo>
                    <a:pt x="160" y="0"/>
                    <a:pt x="118" y="15"/>
                    <a:pt x="85" y="45"/>
                  </a:cubicBezTo>
                  <a:cubicBezTo>
                    <a:pt x="10" y="108"/>
                    <a:pt x="1" y="223"/>
                    <a:pt x="68" y="298"/>
                  </a:cubicBezTo>
                  <a:cubicBezTo>
                    <a:pt x="207" y="459"/>
                    <a:pt x="402" y="540"/>
                    <a:pt x="598" y="540"/>
                  </a:cubicBezTo>
                  <a:cubicBezTo>
                    <a:pt x="794" y="540"/>
                    <a:pt x="990" y="459"/>
                    <a:pt x="1130" y="298"/>
                  </a:cubicBezTo>
                  <a:cubicBezTo>
                    <a:pt x="1195" y="221"/>
                    <a:pt x="1187" y="108"/>
                    <a:pt x="1112" y="45"/>
                  </a:cubicBezTo>
                  <a:cubicBezTo>
                    <a:pt x="1078" y="15"/>
                    <a:pt x="1035" y="0"/>
                    <a:pt x="992" y="0"/>
                  </a:cubicBezTo>
                  <a:cubicBezTo>
                    <a:pt x="942" y="0"/>
                    <a:pt x="893" y="20"/>
                    <a:pt x="858" y="61"/>
                  </a:cubicBezTo>
                  <a:cubicBezTo>
                    <a:pt x="761" y="174"/>
                    <a:pt x="634" y="181"/>
                    <a:pt x="604" y="181"/>
                  </a:cubicBezTo>
                  <a:cubicBezTo>
                    <a:pt x="600" y="181"/>
                    <a:pt x="597" y="181"/>
                    <a:pt x="598" y="181"/>
                  </a:cubicBezTo>
                  <a:cubicBezTo>
                    <a:pt x="498" y="181"/>
                    <a:pt x="404" y="137"/>
                    <a:pt x="337" y="61"/>
                  </a:cubicBezTo>
                  <a:cubicBezTo>
                    <a:pt x="302" y="21"/>
                    <a:pt x="252"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971;p67"/>
            <p:cNvSpPr/>
            <p:nvPr/>
          </p:nvSpPr>
          <p:spPr>
            <a:xfrm>
              <a:off x="4871317" y="1715143"/>
              <a:ext cx="50073" cy="11090"/>
            </a:xfrm>
            <a:custGeom>
              <a:avLst/>
              <a:gdLst/>
              <a:ahLst/>
              <a:cxnLst/>
              <a:rect l="l" t="t" r="r" b="b"/>
              <a:pathLst>
                <a:path w="1621" h="359" extrusionOk="0">
                  <a:moveTo>
                    <a:pt x="180" y="1"/>
                  </a:moveTo>
                  <a:cubicBezTo>
                    <a:pt x="83" y="1"/>
                    <a:pt x="0" y="81"/>
                    <a:pt x="0" y="179"/>
                  </a:cubicBezTo>
                  <a:cubicBezTo>
                    <a:pt x="0" y="278"/>
                    <a:pt x="83" y="359"/>
                    <a:pt x="180" y="359"/>
                  </a:cubicBezTo>
                  <a:lnTo>
                    <a:pt x="1441" y="359"/>
                  </a:lnTo>
                  <a:cubicBezTo>
                    <a:pt x="1539" y="359"/>
                    <a:pt x="1621" y="278"/>
                    <a:pt x="1621" y="179"/>
                  </a:cubicBezTo>
                  <a:cubicBezTo>
                    <a:pt x="1621" y="81"/>
                    <a:pt x="1539" y="1"/>
                    <a:pt x="1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972;p67"/>
            <p:cNvSpPr/>
            <p:nvPr/>
          </p:nvSpPr>
          <p:spPr>
            <a:xfrm>
              <a:off x="5004885" y="1731824"/>
              <a:ext cx="38983" cy="11151"/>
            </a:xfrm>
            <a:custGeom>
              <a:avLst/>
              <a:gdLst/>
              <a:ahLst/>
              <a:cxnLst/>
              <a:rect l="l" t="t" r="r" b="b"/>
              <a:pathLst>
                <a:path w="1262" h="361" extrusionOk="0">
                  <a:moveTo>
                    <a:pt x="180" y="0"/>
                  </a:moveTo>
                  <a:cubicBezTo>
                    <a:pt x="83" y="0"/>
                    <a:pt x="0" y="83"/>
                    <a:pt x="0" y="180"/>
                  </a:cubicBezTo>
                  <a:cubicBezTo>
                    <a:pt x="0" y="278"/>
                    <a:pt x="83" y="360"/>
                    <a:pt x="180" y="360"/>
                  </a:cubicBezTo>
                  <a:lnTo>
                    <a:pt x="1082" y="360"/>
                  </a:lnTo>
                  <a:cubicBezTo>
                    <a:pt x="1181" y="360"/>
                    <a:pt x="1261" y="278"/>
                    <a:pt x="1261" y="180"/>
                  </a:cubicBezTo>
                  <a:cubicBezTo>
                    <a:pt x="1261" y="83"/>
                    <a:pt x="1181" y="0"/>
                    <a:pt x="1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973;p67"/>
            <p:cNvSpPr/>
            <p:nvPr/>
          </p:nvSpPr>
          <p:spPr>
            <a:xfrm>
              <a:off x="4776732" y="1392436"/>
              <a:ext cx="378495" cy="378495"/>
            </a:xfrm>
            <a:custGeom>
              <a:avLst/>
              <a:gdLst/>
              <a:ahLst/>
              <a:cxnLst/>
              <a:rect l="l" t="t" r="r" b="b"/>
              <a:pathLst>
                <a:path w="12253" h="12253" extrusionOk="0">
                  <a:moveTo>
                    <a:pt x="9466" y="358"/>
                  </a:moveTo>
                  <a:cubicBezTo>
                    <a:pt x="9612" y="358"/>
                    <a:pt x="9728" y="475"/>
                    <a:pt x="9728" y="621"/>
                  </a:cubicBezTo>
                  <a:lnTo>
                    <a:pt x="9728" y="2341"/>
                  </a:lnTo>
                  <a:cubicBezTo>
                    <a:pt x="9728" y="2932"/>
                    <a:pt x="9248" y="3412"/>
                    <a:pt x="8657" y="3412"/>
                  </a:cubicBezTo>
                  <a:lnTo>
                    <a:pt x="3594" y="3412"/>
                  </a:lnTo>
                  <a:cubicBezTo>
                    <a:pt x="3003" y="3412"/>
                    <a:pt x="2523" y="2932"/>
                    <a:pt x="2523" y="2341"/>
                  </a:cubicBezTo>
                  <a:lnTo>
                    <a:pt x="2523" y="621"/>
                  </a:lnTo>
                  <a:cubicBezTo>
                    <a:pt x="2523" y="475"/>
                    <a:pt x="2639" y="358"/>
                    <a:pt x="2785" y="358"/>
                  </a:cubicBezTo>
                  <a:lnTo>
                    <a:pt x="3231" y="358"/>
                  </a:lnTo>
                  <a:cubicBezTo>
                    <a:pt x="3359" y="358"/>
                    <a:pt x="3468" y="452"/>
                    <a:pt x="3489" y="579"/>
                  </a:cubicBezTo>
                  <a:lnTo>
                    <a:pt x="3537" y="866"/>
                  </a:lnTo>
                  <a:cubicBezTo>
                    <a:pt x="3592" y="1198"/>
                    <a:pt x="3875" y="1440"/>
                    <a:pt x="4216" y="1440"/>
                  </a:cubicBezTo>
                  <a:lnTo>
                    <a:pt x="4794" y="1440"/>
                  </a:lnTo>
                  <a:cubicBezTo>
                    <a:pt x="5133" y="1440"/>
                    <a:pt x="5420" y="1198"/>
                    <a:pt x="5473" y="866"/>
                  </a:cubicBezTo>
                  <a:lnTo>
                    <a:pt x="5521" y="579"/>
                  </a:lnTo>
                  <a:cubicBezTo>
                    <a:pt x="5544" y="452"/>
                    <a:pt x="5651" y="358"/>
                    <a:pt x="5779" y="358"/>
                  </a:cubicBezTo>
                  <a:lnTo>
                    <a:pt x="6472" y="358"/>
                  </a:lnTo>
                  <a:cubicBezTo>
                    <a:pt x="6600" y="358"/>
                    <a:pt x="6707" y="452"/>
                    <a:pt x="6730" y="579"/>
                  </a:cubicBezTo>
                  <a:lnTo>
                    <a:pt x="6778" y="866"/>
                  </a:lnTo>
                  <a:cubicBezTo>
                    <a:pt x="6832" y="1198"/>
                    <a:pt x="7117" y="1440"/>
                    <a:pt x="7457" y="1440"/>
                  </a:cubicBezTo>
                  <a:lnTo>
                    <a:pt x="8035" y="1440"/>
                  </a:lnTo>
                  <a:cubicBezTo>
                    <a:pt x="8372" y="1440"/>
                    <a:pt x="8659" y="1198"/>
                    <a:pt x="8714" y="866"/>
                  </a:cubicBezTo>
                  <a:lnTo>
                    <a:pt x="8762" y="579"/>
                  </a:lnTo>
                  <a:cubicBezTo>
                    <a:pt x="8783" y="452"/>
                    <a:pt x="8890" y="358"/>
                    <a:pt x="9021" y="358"/>
                  </a:cubicBezTo>
                  <a:close/>
                  <a:moveTo>
                    <a:pt x="6124" y="5953"/>
                  </a:moveTo>
                  <a:cubicBezTo>
                    <a:pt x="6801" y="5953"/>
                    <a:pt x="7352" y="6502"/>
                    <a:pt x="7352" y="7180"/>
                  </a:cubicBezTo>
                  <a:lnTo>
                    <a:pt x="7352" y="7589"/>
                  </a:lnTo>
                  <a:cubicBezTo>
                    <a:pt x="6437" y="7815"/>
                    <a:pt x="5655" y="8096"/>
                    <a:pt x="4897" y="8307"/>
                  </a:cubicBezTo>
                  <a:lnTo>
                    <a:pt x="4897" y="7178"/>
                  </a:lnTo>
                  <a:cubicBezTo>
                    <a:pt x="4897" y="6506"/>
                    <a:pt x="5448" y="5953"/>
                    <a:pt x="6124" y="5953"/>
                  </a:cubicBezTo>
                  <a:close/>
                  <a:moveTo>
                    <a:pt x="10487" y="7562"/>
                  </a:moveTo>
                  <a:cubicBezTo>
                    <a:pt x="10732" y="7562"/>
                    <a:pt x="10986" y="7569"/>
                    <a:pt x="11250" y="7583"/>
                  </a:cubicBezTo>
                  <a:cubicBezTo>
                    <a:pt x="11606" y="7603"/>
                    <a:pt x="11887" y="7897"/>
                    <a:pt x="11887" y="8253"/>
                  </a:cubicBezTo>
                  <a:lnTo>
                    <a:pt x="11887" y="9392"/>
                  </a:lnTo>
                  <a:cubicBezTo>
                    <a:pt x="11331" y="9480"/>
                    <a:pt x="10766" y="9525"/>
                    <a:pt x="10200" y="9525"/>
                  </a:cubicBezTo>
                  <a:cubicBezTo>
                    <a:pt x="10107" y="9525"/>
                    <a:pt x="10015" y="9524"/>
                    <a:pt x="9922" y="9522"/>
                  </a:cubicBezTo>
                  <a:cubicBezTo>
                    <a:pt x="8060" y="9476"/>
                    <a:pt x="6893" y="8957"/>
                    <a:pt x="5400" y="8536"/>
                  </a:cubicBezTo>
                  <a:cubicBezTo>
                    <a:pt x="6792" y="8116"/>
                    <a:pt x="8273" y="7562"/>
                    <a:pt x="10487" y="7562"/>
                  </a:cubicBezTo>
                  <a:close/>
                  <a:moveTo>
                    <a:pt x="2783" y="1"/>
                  </a:moveTo>
                  <a:cubicBezTo>
                    <a:pt x="2440" y="1"/>
                    <a:pt x="2161" y="280"/>
                    <a:pt x="2161" y="623"/>
                  </a:cubicBezTo>
                  <a:lnTo>
                    <a:pt x="2161" y="2341"/>
                  </a:lnTo>
                  <a:cubicBezTo>
                    <a:pt x="2161" y="2867"/>
                    <a:pt x="2446" y="3326"/>
                    <a:pt x="2869" y="3575"/>
                  </a:cubicBezTo>
                  <a:lnTo>
                    <a:pt x="2670" y="5306"/>
                  </a:lnTo>
                  <a:cubicBezTo>
                    <a:pt x="2658" y="5412"/>
                    <a:pt x="2739" y="5507"/>
                    <a:pt x="2850" y="5507"/>
                  </a:cubicBezTo>
                  <a:cubicBezTo>
                    <a:pt x="2940" y="5507"/>
                    <a:pt x="3016" y="5440"/>
                    <a:pt x="3026" y="5351"/>
                  </a:cubicBezTo>
                  <a:lnTo>
                    <a:pt x="3213" y="3724"/>
                  </a:lnTo>
                  <a:cubicBezTo>
                    <a:pt x="3332" y="3757"/>
                    <a:pt x="3460" y="3774"/>
                    <a:pt x="3590" y="3774"/>
                  </a:cubicBezTo>
                  <a:lnTo>
                    <a:pt x="8655" y="3774"/>
                  </a:lnTo>
                  <a:cubicBezTo>
                    <a:pt x="8785" y="3774"/>
                    <a:pt x="8913" y="3755"/>
                    <a:pt x="9032" y="3724"/>
                  </a:cubicBezTo>
                  <a:lnTo>
                    <a:pt x="9440" y="7249"/>
                  </a:lnTo>
                  <a:cubicBezTo>
                    <a:pt x="8804" y="7300"/>
                    <a:pt x="8236" y="7396"/>
                    <a:pt x="7710" y="7511"/>
                  </a:cubicBezTo>
                  <a:lnTo>
                    <a:pt x="7710" y="7185"/>
                  </a:lnTo>
                  <a:cubicBezTo>
                    <a:pt x="7710" y="6309"/>
                    <a:pt x="7000" y="5599"/>
                    <a:pt x="6124" y="5599"/>
                  </a:cubicBezTo>
                  <a:cubicBezTo>
                    <a:pt x="5249" y="5599"/>
                    <a:pt x="4537" y="6309"/>
                    <a:pt x="4537" y="7185"/>
                  </a:cubicBezTo>
                  <a:lnTo>
                    <a:pt x="4537" y="8320"/>
                  </a:lnTo>
                  <a:cubicBezTo>
                    <a:pt x="3996" y="8201"/>
                    <a:pt x="3399" y="8106"/>
                    <a:pt x="2716" y="8056"/>
                  </a:cubicBezTo>
                  <a:lnTo>
                    <a:pt x="2930" y="6183"/>
                  </a:lnTo>
                  <a:cubicBezTo>
                    <a:pt x="2944" y="6085"/>
                    <a:pt x="2871" y="5995"/>
                    <a:pt x="2773" y="5984"/>
                  </a:cubicBezTo>
                  <a:cubicBezTo>
                    <a:pt x="2766" y="5983"/>
                    <a:pt x="2759" y="5983"/>
                    <a:pt x="2753" y="5983"/>
                  </a:cubicBezTo>
                  <a:cubicBezTo>
                    <a:pt x="2663" y="5983"/>
                    <a:pt x="2585" y="6050"/>
                    <a:pt x="2574" y="6143"/>
                  </a:cubicBezTo>
                  <a:lnTo>
                    <a:pt x="2356" y="8033"/>
                  </a:lnTo>
                  <a:cubicBezTo>
                    <a:pt x="2153" y="8024"/>
                    <a:pt x="1948" y="8019"/>
                    <a:pt x="1741" y="8019"/>
                  </a:cubicBezTo>
                  <a:cubicBezTo>
                    <a:pt x="1488" y="8019"/>
                    <a:pt x="1232" y="8026"/>
                    <a:pt x="977" y="8041"/>
                  </a:cubicBezTo>
                  <a:cubicBezTo>
                    <a:pt x="429" y="8069"/>
                    <a:pt x="1" y="8521"/>
                    <a:pt x="1" y="9070"/>
                  </a:cubicBezTo>
                  <a:lnTo>
                    <a:pt x="1" y="11219"/>
                  </a:lnTo>
                  <a:cubicBezTo>
                    <a:pt x="1" y="11787"/>
                    <a:pt x="462" y="12250"/>
                    <a:pt x="1032" y="12250"/>
                  </a:cubicBezTo>
                  <a:lnTo>
                    <a:pt x="8994" y="12250"/>
                  </a:lnTo>
                  <a:cubicBezTo>
                    <a:pt x="9091" y="12250"/>
                    <a:pt x="9174" y="12170"/>
                    <a:pt x="9174" y="12070"/>
                  </a:cubicBezTo>
                  <a:cubicBezTo>
                    <a:pt x="9174" y="11973"/>
                    <a:pt x="9091" y="11892"/>
                    <a:pt x="8994" y="11892"/>
                  </a:cubicBezTo>
                  <a:lnTo>
                    <a:pt x="1032" y="11892"/>
                  </a:lnTo>
                  <a:cubicBezTo>
                    <a:pt x="661" y="11892"/>
                    <a:pt x="361" y="11590"/>
                    <a:pt x="361" y="11219"/>
                  </a:cubicBezTo>
                  <a:lnTo>
                    <a:pt x="361" y="9908"/>
                  </a:lnTo>
                  <a:lnTo>
                    <a:pt x="3363" y="9908"/>
                  </a:lnTo>
                  <a:cubicBezTo>
                    <a:pt x="3460" y="9908"/>
                    <a:pt x="3541" y="9828"/>
                    <a:pt x="3541" y="9730"/>
                  </a:cubicBezTo>
                  <a:cubicBezTo>
                    <a:pt x="3541" y="9631"/>
                    <a:pt x="3460" y="9550"/>
                    <a:pt x="3363" y="9550"/>
                  </a:cubicBezTo>
                  <a:lnTo>
                    <a:pt x="361" y="9550"/>
                  </a:lnTo>
                  <a:lnTo>
                    <a:pt x="361" y="9072"/>
                  </a:lnTo>
                  <a:cubicBezTo>
                    <a:pt x="361" y="8716"/>
                    <a:pt x="640" y="8421"/>
                    <a:pt x="996" y="8402"/>
                  </a:cubicBezTo>
                  <a:cubicBezTo>
                    <a:pt x="1245" y="8389"/>
                    <a:pt x="1491" y="8382"/>
                    <a:pt x="1735" y="8382"/>
                  </a:cubicBezTo>
                  <a:cubicBezTo>
                    <a:pt x="2747" y="8382"/>
                    <a:pt x="3720" y="8497"/>
                    <a:pt x="4669" y="8722"/>
                  </a:cubicBezTo>
                  <a:cubicBezTo>
                    <a:pt x="4813" y="8760"/>
                    <a:pt x="5031" y="8793"/>
                    <a:pt x="6256" y="9175"/>
                  </a:cubicBezTo>
                  <a:cubicBezTo>
                    <a:pt x="7367" y="9522"/>
                    <a:pt x="8418" y="9849"/>
                    <a:pt x="9912" y="9885"/>
                  </a:cubicBezTo>
                  <a:cubicBezTo>
                    <a:pt x="10006" y="9888"/>
                    <a:pt x="10100" y="9889"/>
                    <a:pt x="10193" y="9889"/>
                  </a:cubicBezTo>
                  <a:cubicBezTo>
                    <a:pt x="10760" y="9889"/>
                    <a:pt x="11329" y="9845"/>
                    <a:pt x="11887" y="9761"/>
                  </a:cubicBezTo>
                  <a:lnTo>
                    <a:pt x="11887" y="10452"/>
                  </a:lnTo>
                  <a:lnTo>
                    <a:pt x="11345" y="10452"/>
                  </a:lnTo>
                  <a:cubicBezTo>
                    <a:pt x="11248" y="10452"/>
                    <a:pt x="11165" y="10534"/>
                    <a:pt x="11165" y="10631"/>
                  </a:cubicBezTo>
                  <a:cubicBezTo>
                    <a:pt x="11165" y="10729"/>
                    <a:pt x="11248" y="10811"/>
                    <a:pt x="11345" y="10811"/>
                  </a:cubicBezTo>
                  <a:lnTo>
                    <a:pt x="11887" y="10811"/>
                  </a:lnTo>
                  <a:lnTo>
                    <a:pt x="11887" y="11223"/>
                  </a:lnTo>
                  <a:cubicBezTo>
                    <a:pt x="11887" y="11592"/>
                    <a:pt x="11584" y="11894"/>
                    <a:pt x="11213" y="11894"/>
                  </a:cubicBezTo>
                  <a:lnTo>
                    <a:pt x="9834" y="11894"/>
                  </a:lnTo>
                  <a:cubicBezTo>
                    <a:pt x="9736" y="11894"/>
                    <a:pt x="9654" y="11975"/>
                    <a:pt x="9654" y="12074"/>
                  </a:cubicBezTo>
                  <a:cubicBezTo>
                    <a:pt x="9654" y="12172"/>
                    <a:pt x="9736" y="12252"/>
                    <a:pt x="9834" y="12252"/>
                  </a:cubicBezTo>
                  <a:lnTo>
                    <a:pt x="11219" y="12252"/>
                  </a:lnTo>
                  <a:cubicBezTo>
                    <a:pt x="11766" y="12252"/>
                    <a:pt x="12214" y="11825"/>
                    <a:pt x="12247" y="11286"/>
                  </a:cubicBezTo>
                  <a:cubicBezTo>
                    <a:pt x="12252" y="11257"/>
                    <a:pt x="12250" y="11448"/>
                    <a:pt x="12250" y="8261"/>
                  </a:cubicBezTo>
                  <a:cubicBezTo>
                    <a:pt x="12247" y="7706"/>
                    <a:pt x="11820" y="7254"/>
                    <a:pt x="11271" y="7226"/>
                  </a:cubicBezTo>
                  <a:cubicBezTo>
                    <a:pt x="11008" y="7211"/>
                    <a:pt x="10754" y="7205"/>
                    <a:pt x="10508" y="7205"/>
                  </a:cubicBezTo>
                  <a:cubicBezTo>
                    <a:pt x="10263" y="7205"/>
                    <a:pt x="10026" y="7211"/>
                    <a:pt x="9797" y="7224"/>
                  </a:cubicBezTo>
                  <a:lnTo>
                    <a:pt x="9376" y="3575"/>
                  </a:lnTo>
                  <a:cubicBezTo>
                    <a:pt x="9801" y="3326"/>
                    <a:pt x="10084" y="2867"/>
                    <a:pt x="10084" y="2341"/>
                  </a:cubicBezTo>
                  <a:lnTo>
                    <a:pt x="10084" y="623"/>
                  </a:lnTo>
                  <a:cubicBezTo>
                    <a:pt x="10084" y="280"/>
                    <a:pt x="9805" y="1"/>
                    <a:pt x="9463" y="1"/>
                  </a:cubicBezTo>
                  <a:lnTo>
                    <a:pt x="9021" y="1"/>
                  </a:lnTo>
                  <a:cubicBezTo>
                    <a:pt x="8714" y="1"/>
                    <a:pt x="8458" y="217"/>
                    <a:pt x="8408" y="519"/>
                  </a:cubicBezTo>
                  <a:lnTo>
                    <a:pt x="8360" y="806"/>
                  </a:lnTo>
                  <a:cubicBezTo>
                    <a:pt x="8334" y="967"/>
                    <a:pt x="8198" y="1082"/>
                    <a:pt x="8035" y="1082"/>
                  </a:cubicBezTo>
                  <a:lnTo>
                    <a:pt x="7457" y="1082"/>
                  </a:lnTo>
                  <a:cubicBezTo>
                    <a:pt x="7293" y="1082"/>
                    <a:pt x="7157" y="967"/>
                    <a:pt x="7130" y="806"/>
                  </a:cubicBezTo>
                  <a:lnTo>
                    <a:pt x="7082" y="519"/>
                  </a:lnTo>
                  <a:cubicBezTo>
                    <a:pt x="7033" y="217"/>
                    <a:pt x="6774" y="1"/>
                    <a:pt x="6470" y="1"/>
                  </a:cubicBezTo>
                  <a:lnTo>
                    <a:pt x="5779" y="1"/>
                  </a:lnTo>
                  <a:cubicBezTo>
                    <a:pt x="5473" y="1"/>
                    <a:pt x="5217" y="217"/>
                    <a:pt x="5167" y="519"/>
                  </a:cubicBezTo>
                  <a:lnTo>
                    <a:pt x="5119" y="806"/>
                  </a:lnTo>
                  <a:cubicBezTo>
                    <a:pt x="5092" y="967"/>
                    <a:pt x="4956" y="1082"/>
                    <a:pt x="4794" y="1082"/>
                  </a:cubicBezTo>
                  <a:lnTo>
                    <a:pt x="4214" y="1082"/>
                  </a:lnTo>
                  <a:cubicBezTo>
                    <a:pt x="4051" y="1082"/>
                    <a:pt x="3914" y="967"/>
                    <a:pt x="3889" y="806"/>
                  </a:cubicBezTo>
                  <a:lnTo>
                    <a:pt x="3841" y="519"/>
                  </a:lnTo>
                  <a:cubicBezTo>
                    <a:pt x="3789" y="217"/>
                    <a:pt x="3531" y="1"/>
                    <a:pt x="3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9098;p67"/>
          <p:cNvGrpSpPr/>
          <p:nvPr/>
        </p:nvGrpSpPr>
        <p:grpSpPr>
          <a:xfrm>
            <a:off x="3978092" y="3462857"/>
            <a:ext cx="392303" cy="316628"/>
            <a:chOff x="3210825" y="4067633"/>
            <a:chExt cx="392303" cy="378341"/>
          </a:xfrm>
        </p:grpSpPr>
        <p:sp>
          <p:nvSpPr>
            <p:cNvPr id="108" name="Google Shape;9099;p67"/>
            <p:cNvSpPr/>
            <p:nvPr/>
          </p:nvSpPr>
          <p:spPr>
            <a:xfrm>
              <a:off x="3397400" y="4083758"/>
              <a:ext cx="186020" cy="177092"/>
            </a:xfrm>
            <a:custGeom>
              <a:avLst/>
              <a:gdLst/>
              <a:ahLst/>
              <a:cxnLst/>
              <a:rect l="l" t="t" r="r" b="b"/>
              <a:pathLst>
                <a:path w="6022" h="5733" extrusionOk="0">
                  <a:moveTo>
                    <a:pt x="1927" y="0"/>
                  </a:moveTo>
                  <a:cubicBezTo>
                    <a:pt x="514" y="0"/>
                    <a:pt x="0" y="1118"/>
                    <a:pt x="684" y="2129"/>
                  </a:cubicBezTo>
                  <a:lnTo>
                    <a:pt x="3902" y="5450"/>
                  </a:lnTo>
                  <a:cubicBezTo>
                    <a:pt x="4210" y="5645"/>
                    <a:pt x="4489" y="5732"/>
                    <a:pt x="4734" y="5732"/>
                  </a:cubicBezTo>
                  <a:cubicBezTo>
                    <a:pt x="5579" y="5732"/>
                    <a:pt x="6021" y="4697"/>
                    <a:pt x="5860" y="3497"/>
                  </a:cubicBezTo>
                  <a:cubicBezTo>
                    <a:pt x="5261" y="1907"/>
                    <a:pt x="3992" y="642"/>
                    <a:pt x="2404" y="39"/>
                  </a:cubicBezTo>
                  <a:cubicBezTo>
                    <a:pt x="2236" y="13"/>
                    <a:pt x="2077" y="0"/>
                    <a:pt x="1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100;p67"/>
            <p:cNvSpPr/>
            <p:nvPr/>
          </p:nvSpPr>
          <p:spPr>
            <a:xfrm>
              <a:off x="3363514" y="4190421"/>
              <a:ext cx="239614" cy="245236"/>
            </a:xfrm>
            <a:custGeom>
              <a:avLst/>
              <a:gdLst/>
              <a:ahLst/>
              <a:cxnLst/>
              <a:rect l="l" t="t" r="r" b="b"/>
              <a:pathLst>
                <a:path w="7757" h="7939" extrusionOk="0">
                  <a:moveTo>
                    <a:pt x="6352" y="0"/>
                  </a:moveTo>
                  <a:cubicBezTo>
                    <a:pt x="5873" y="0"/>
                    <a:pt x="5160" y="80"/>
                    <a:pt x="4406" y="453"/>
                  </a:cubicBezTo>
                  <a:cubicBezTo>
                    <a:pt x="2301" y="1337"/>
                    <a:pt x="635" y="3350"/>
                    <a:pt x="199" y="5562"/>
                  </a:cubicBezTo>
                  <a:cubicBezTo>
                    <a:pt x="1" y="7417"/>
                    <a:pt x="733" y="7939"/>
                    <a:pt x="2431" y="7939"/>
                  </a:cubicBezTo>
                  <a:cubicBezTo>
                    <a:pt x="2539" y="7939"/>
                    <a:pt x="2651" y="7937"/>
                    <a:pt x="2766" y="7933"/>
                  </a:cubicBezTo>
                  <a:cubicBezTo>
                    <a:pt x="3805" y="7688"/>
                    <a:pt x="4791" y="7160"/>
                    <a:pt x="5598" y="6350"/>
                  </a:cubicBezTo>
                  <a:cubicBezTo>
                    <a:pt x="7303" y="4645"/>
                    <a:pt x="7757" y="2164"/>
                    <a:pt x="6957" y="44"/>
                  </a:cubicBezTo>
                  <a:lnTo>
                    <a:pt x="6957" y="44"/>
                  </a:lnTo>
                  <a:cubicBezTo>
                    <a:pt x="6957" y="44"/>
                    <a:pt x="6956" y="44"/>
                    <a:pt x="6956" y="44"/>
                  </a:cubicBezTo>
                  <a:cubicBezTo>
                    <a:pt x="6935" y="44"/>
                    <a:pt x="6707" y="0"/>
                    <a:pt x="6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101;p67"/>
            <p:cNvSpPr/>
            <p:nvPr/>
          </p:nvSpPr>
          <p:spPr>
            <a:xfrm>
              <a:off x="3250241" y="4074491"/>
              <a:ext cx="229018" cy="189294"/>
            </a:xfrm>
            <a:custGeom>
              <a:avLst/>
              <a:gdLst/>
              <a:ahLst/>
              <a:cxnLst/>
              <a:rect l="l" t="t" r="r" b="b"/>
              <a:pathLst>
                <a:path w="7414" h="6128" extrusionOk="0">
                  <a:moveTo>
                    <a:pt x="5789" y="0"/>
                  </a:moveTo>
                  <a:cubicBezTo>
                    <a:pt x="1589" y="0"/>
                    <a:pt x="1" y="4309"/>
                    <a:pt x="2817" y="6127"/>
                  </a:cubicBezTo>
                  <a:cubicBezTo>
                    <a:pt x="4338" y="5356"/>
                    <a:pt x="5729" y="4185"/>
                    <a:pt x="6759" y="2894"/>
                  </a:cubicBezTo>
                  <a:cubicBezTo>
                    <a:pt x="7413" y="1575"/>
                    <a:pt x="7164" y="383"/>
                    <a:pt x="7168" y="341"/>
                  </a:cubicBezTo>
                  <a:cubicBezTo>
                    <a:pt x="6720" y="171"/>
                    <a:pt x="6257" y="58"/>
                    <a:pt x="57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102;p67"/>
            <p:cNvSpPr/>
            <p:nvPr/>
          </p:nvSpPr>
          <p:spPr>
            <a:xfrm>
              <a:off x="3215150" y="4073132"/>
              <a:ext cx="213913" cy="219412"/>
            </a:xfrm>
            <a:custGeom>
              <a:avLst/>
              <a:gdLst/>
              <a:ahLst/>
              <a:cxnLst/>
              <a:rect l="l" t="t" r="r" b="b"/>
              <a:pathLst>
                <a:path w="6925" h="7103" extrusionOk="0">
                  <a:moveTo>
                    <a:pt x="6204" y="1"/>
                  </a:moveTo>
                  <a:cubicBezTo>
                    <a:pt x="4683" y="1"/>
                    <a:pt x="3161" y="580"/>
                    <a:pt x="2000" y="1740"/>
                  </a:cubicBezTo>
                  <a:cubicBezTo>
                    <a:pt x="543" y="3198"/>
                    <a:pt x="0" y="5224"/>
                    <a:pt x="373" y="7103"/>
                  </a:cubicBezTo>
                  <a:cubicBezTo>
                    <a:pt x="1579" y="7103"/>
                    <a:pt x="2803" y="6751"/>
                    <a:pt x="3953" y="6169"/>
                  </a:cubicBezTo>
                  <a:cubicBezTo>
                    <a:pt x="3942" y="6012"/>
                    <a:pt x="3938" y="5852"/>
                    <a:pt x="3938" y="5689"/>
                  </a:cubicBezTo>
                  <a:cubicBezTo>
                    <a:pt x="3934" y="3345"/>
                    <a:pt x="5118" y="1275"/>
                    <a:pt x="6925" y="44"/>
                  </a:cubicBezTo>
                  <a:cubicBezTo>
                    <a:pt x="6685" y="15"/>
                    <a:pt x="6445" y="1"/>
                    <a:pt x="6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103;p67"/>
            <p:cNvSpPr/>
            <p:nvPr/>
          </p:nvSpPr>
          <p:spPr>
            <a:xfrm>
              <a:off x="3225343" y="4180691"/>
              <a:ext cx="269731" cy="231737"/>
            </a:xfrm>
            <a:custGeom>
              <a:avLst/>
              <a:gdLst/>
              <a:ahLst/>
              <a:cxnLst/>
              <a:rect l="l" t="t" r="r" b="b"/>
              <a:pathLst>
                <a:path w="8732" h="7502" extrusionOk="0">
                  <a:moveTo>
                    <a:pt x="5007" y="1"/>
                  </a:moveTo>
                  <a:cubicBezTo>
                    <a:pt x="4648" y="1"/>
                    <a:pt x="4284" y="48"/>
                    <a:pt x="3925" y="139"/>
                  </a:cubicBezTo>
                  <a:cubicBezTo>
                    <a:pt x="0" y="1781"/>
                    <a:pt x="2973" y="7501"/>
                    <a:pt x="5953" y="7501"/>
                  </a:cubicBezTo>
                  <a:cubicBezTo>
                    <a:pt x="6007" y="7501"/>
                    <a:pt x="6062" y="7499"/>
                    <a:pt x="6116" y="7496"/>
                  </a:cubicBezTo>
                  <a:cubicBezTo>
                    <a:pt x="7802" y="6200"/>
                    <a:pt x="8732" y="4017"/>
                    <a:pt x="8165" y="2211"/>
                  </a:cubicBezTo>
                  <a:cubicBezTo>
                    <a:pt x="7725" y="1153"/>
                    <a:pt x="7025" y="504"/>
                    <a:pt x="6124" y="167"/>
                  </a:cubicBezTo>
                  <a:cubicBezTo>
                    <a:pt x="5763" y="54"/>
                    <a:pt x="5387" y="1"/>
                    <a:pt x="5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104;p67"/>
            <p:cNvSpPr/>
            <p:nvPr/>
          </p:nvSpPr>
          <p:spPr>
            <a:xfrm>
              <a:off x="3226671" y="4185015"/>
              <a:ext cx="187502" cy="251753"/>
            </a:xfrm>
            <a:custGeom>
              <a:avLst/>
              <a:gdLst/>
              <a:ahLst/>
              <a:cxnLst/>
              <a:rect l="l" t="t" r="r" b="b"/>
              <a:pathLst>
                <a:path w="6070" h="8150" extrusionOk="0">
                  <a:moveTo>
                    <a:pt x="3882" y="1"/>
                  </a:moveTo>
                  <a:cubicBezTo>
                    <a:pt x="2237" y="418"/>
                    <a:pt x="672" y="1732"/>
                    <a:pt x="0" y="3483"/>
                  </a:cubicBezTo>
                  <a:cubicBezTo>
                    <a:pt x="467" y="5836"/>
                    <a:pt x="2315" y="7683"/>
                    <a:pt x="4667" y="8150"/>
                  </a:cubicBezTo>
                  <a:cubicBezTo>
                    <a:pt x="5176" y="7955"/>
                    <a:pt x="5647" y="7683"/>
                    <a:pt x="6069" y="7356"/>
                  </a:cubicBezTo>
                  <a:cubicBezTo>
                    <a:pt x="4541" y="6108"/>
                    <a:pt x="3561" y="4204"/>
                    <a:pt x="3561" y="2071"/>
                  </a:cubicBezTo>
                  <a:cubicBezTo>
                    <a:pt x="3561" y="1348"/>
                    <a:pt x="3674" y="655"/>
                    <a:pt x="3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105;p67"/>
            <p:cNvSpPr/>
            <p:nvPr/>
          </p:nvSpPr>
          <p:spPr>
            <a:xfrm>
              <a:off x="3405988" y="4163022"/>
              <a:ext cx="99898" cy="89210"/>
            </a:xfrm>
            <a:custGeom>
              <a:avLst/>
              <a:gdLst/>
              <a:ahLst/>
              <a:cxnLst/>
              <a:rect l="l" t="t" r="r" b="b"/>
              <a:pathLst>
                <a:path w="3234" h="2888" extrusionOk="0">
                  <a:moveTo>
                    <a:pt x="1433" y="0"/>
                  </a:moveTo>
                  <a:cubicBezTo>
                    <a:pt x="1100" y="0"/>
                    <a:pt x="778" y="117"/>
                    <a:pt x="534" y="362"/>
                  </a:cubicBezTo>
                  <a:cubicBezTo>
                    <a:pt x="0" y="894"/>
                    <a:pt x="67" y="1807"/>
                    <a:pt x="660" y="2400"/>
                  </a:cubicBezTo>
                  <a:cubicBezTo>
                    <a:pt x="981" y="2719"/>
                    <a:pt x="1398" y="2887"/>
                    <a:pt x="1798" y="2887"/>
                  </a:cubicBezTo>
                  <a:cubicBezTo>
                    <a:pt x="2132" y="2887"/>
                    <a:pt x="2455" y="2770"/>
                    <a:pt x="2698" y="2526"/>
                  </a:cubicBezTo>
                  <a:cubicBezTo>
                    <a:pt x="3234" y="1991"/>
                    <a:pt x="3157" y="1076"/>
                    <a:pt x="2572" y="489"/>
                  </a:cubicBezTo>
                  <a:cubicBezTo>
                    <a:pt x="2250" y="169"/>
                    <a:pt x="1833" y="0"/>
                    <a:pt x="1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106;p67"/>
            <p:cNvSpPr/>
            <p:nvPr/>
          </p:nvSpPr>
          <p:spPr>
            <a:xfrm>
              <a:off x="3400428" y="4306228"/>
              <a:ext cx="46304" cy="41022"/>
            </a:xfrm>
            <a:custGeom>
              <a:avLst/>
              <a:gdLst/>
              <a:ahLst/>
              <a:cxnLst/>
              <a:rect l="l" t="t" r="r" b="b"/>
              <a:pathLst>
                <a:path w="1499" h="1328" extrusionOk="0">
                  <a:moveTo>
                    <a:pt x="601" y="1"/>
                  </a:moveTo>
                  <a:cubicBezTo>
                    <a:pt x="459" y="1"/>
                    <a:pt x="327" y="48"/>
                    <a:pt x="230" y="146"/>
                  </a:cubicBezTo>
                  <a:cubicBezTo>
                    <a:pt x="1" y="376"/>
                    <a:pt x="48" y="791"/>
                    <a:pt x="335" y="1078"/>
                  </a:cubicBezTo>
                  <a:cubicBezTo>
                    <a:pt x="500" y="1243"/>
                    <a:pt x="708" y="1328"/>
                    <a:pt x="898" y="1328"/>
                  </a:cubicBezTo>
                  <a:cubicBezTo>
                    <a:pt x="1040" y="1328"/>
                    <a:pt x="1172" y="1281"/>
                    <a:pt x="1269" y="1183"/>
                  </a:cubicBezTo>
                  <a:cubicBezTo>
                    <a:pt x="1499" y="954"/>
                    <a:pt x="1451" y="539"/>
                    <a:pt x="1164" y="252"/>
                  </a:cubicBezTo>
                  <a:cubicBezTo>
                    <a:pt x="999" y="87"/>
                    <a:pt x="791"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107;p67"/>
            <p:cNvSpPr/>
            <p:nvPr/>
          </p:nvSpPr>
          <p:spPr>
            <a:xfrm>
              <a:off x="3359653" y="4256834"/>
              <a:ext cx="51617" cy="44296"/>
            </a:xfrm>
            <a:custGeom>
              <a:avLst/>
              <a:gdLst/>
              <a:ahLst/>
              <a:cxnLst/>
              <a:rect l="l" t="t" r="r" b="b"/>
              <a:pathLst>
                <a:path w="1671" h="1434" extrusionOk="0">
                  <a:moveTo>
                    <a:pt x="662" y="1"/>
                  </a:moveTo>
                  <a:cubicBezTo>
                    <a:pt x="560" y="1"/>
                    <a:pt x="454" y="48"/>
                    <a:pt x="341" y="161"/>
                  </a:cubicBezTo>
                  <a:cubicBezTo>
                    <a:pt x="27" y="477"/>
                    <a:pt x="0" y="961"/>
                    <a:pt x="280" y="1240"/>
                  </a:cubicBezTo>
                  <a:cubicBezTo>
                    <a:pt x="410" y="1369"/>
                    <a:pt x="583" y="1433"/>
                    <a:pt x="762" y="1433"/>
                  </a:cubicBezTo>
                  <a:cubicBezTo>
                    <a:pt x="971" y="1433"/>
                    <a:pt x="1188" y="1347"/>
                    <a:pt x="1357" y="1177"/>
                  </a:cubicBezTo>
                  <a:cubicBezTo>
                    <a:pt x="1671" y="863"/>
                    <a:pt x="1472" y="605"/>
                    <a:pt x="1192" y="326"/>
                  </a:cubicBezTo>
                  <a:cubicBezTo>
                    <a:pt x="1013" y="146"/>
                    <a:pt x="843" y="1"/>
                    <a:pt x="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108;p67"/>
            <p:cNvSpPr/>
            <p:nvPr/>
          </p:nvSpPr>
          <p:spPr>
            <a:xfrm>
              <a:off x="3313534" y="4219427"/>
              <a:ext cx="46335" cy="41022"/>
            </a:xfrm>
            <a:custGeom>
              <a:avLst/>
              <a:gdLst/>
              <a:ahLst/>
              <a:cxnLst/>
              <a:rect l="l" t="t" r="r" b="b"/>
              <a:pathLst>
                <a:path w="1500" h="1328" extrusionOk="0">
                  <a:moveTo>
                    <a:pt x="601" y="0"/>
                  </a:moveTo>
                  <a:cubicBezTo>
                    <a:pt x="459" y="0"/>
                    <a:pt x="328" y="48"/>
                    <a:pt x="230" y="146"/>
                  </a:cubicBezTo>
                  <a:cubicBezTo>
                    <a:pt x="1" y="375"/>
                    <a:pt x="49" y="790"/>
                    <a:pt x="336" y="1077"/>
                  </a:cubicBezTo>
                  <a:cubicBezTo>
                    <a:pt x="500" y="1242"/>
                    <a:pt x="708" y="1327"/>
                    <a:pt x="898" y="1327"/>
                  </a:cubicBezTo>
                  <a:cubicBezTo>
                    <a:pt x="1039" y="1327"/>
                    <a:pt x="1171" y="1280"/>
                    <a:pt x="1267" y="1183"/>
                  </a:cubicBezTo>
                  <a:cubicBezTo>
                    <a:pt x="1499" y="953"/>
                    <a:pt x="1451" y="538"/>
                    <a:pt x="1164" y="251"/>
                  </a:cubicBezTo>
                  <a:cubicBezTo>
                    <a:pt x="1000" y="86"/>
                    <a:pt x="791"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109;p67"/>
            <p:cNvSpPr/>
            <p:nvPr/>
          </p:nvSpPr>
          <p:spPr>
            <a:xfrm>
              <a:off x="3210825" y="4067633"/>
              <a:ext cx="386866" cy="378341"/>
            </a:xfrm>
            <a:custGeom>
              <a:avLst/>
              <a:gdLst/>
              <a:ahLst/>
              <a:cxnLst/>
              <a:rect l="l" t="t" r="r" b="b"/>
              <a:pathLst>
                <a:path w="12524" h="12248" extrusionOk="0">
                  <a:moveTo>
                    <a:pt x="8653" y="844"/>
                  </a:moveTo>
                  <a:lnTo>
                    <a:pt x="8653" y="844"/>
                  </a:lnTo>
                  <a:cubicBezTo>
                    <a:pt x="9981" y="1426"/>
                    <a:pt x="11039" y="2486"/>
                    <a:pt x="11620" y="3814"/>
                  </a:cubicBezTo>
                  <a:cubicBezTo>
                    <a:pt x="11504" y="3804"/>
                    <a:pt x="11387" y="3800"/>
                    <a:pt x="11269" y="3800"/>
                  </a:cubicBezTo>
                  <a:cubicBezTo>
                    <a:pt x="10652" y="3800"/>
                    <a:pt x="10032" y="3930"/>
                    <a:pt x="9466" y="4177"/>
                  </a:cubicBezTo>
                  <a:cubicBezTo>
                    <a:pt x="9288" y="3644"/>
                    <a:pt x="8852" y="3186"/>
                    <a:pt x="8287" y="3001"/>
                  </a:cubicBezTo>
                  <a:cubicBezTo>
                    <a:pt x="8578" y="2327"/>
                    <a:pt x="8708" y="1577"/>
                    <a:pt x="8653" y="844"/>
                  </a:cubicBezTo>
                  <a:close/>
                  <a:moveTo>
                    <a:pt x="7753" y="3269"/>
                  </a:moveTo>
                  <a:cubicBezTo>
                    <a:pt x="8414" y="3269"/>
                    <a:pt x="9041" y="3787"/>
                    <a:pt x="9173" y="4464"/>
                  </a:cubicBezTo>
                  <a:cubicBezTo>
                    <a:pt x="9278" y="5004"/>
                    <a:pt x="9035" y="5503"/>
                    <a:pt x="8563" y="5704"/>
                  </a:cubicBezTo>
                  <a:cubicBezTo>
                    <a:pt x="8421" y="5765"/>
                    <a:pt x="8269" y="5795"/>
                    <a:pt x="8114" y="5795"/>
                  </a:cubicBezTo>
                  <a:cubicBezTo>
                    <a:pt x="7758" y="5795"/>
                    <a:pt x="7387" y="5640"/>
                    <a:pt x="7105" y="5358"/>
                  </a:cubicBezTo>
                  <a:cubicBezTo>
                    <a:pt x="6848" y="5102"/>
                    <a:pt x="6693" y="4773"/>
                    <a:pt x="6672" y="4432"/>
                  </a:cubicBezTo>
                  <a:cubicBezTo>
                    <a:pt x="6628" y="3770"/>
                    <a:pt x="7103" y="3269"/>
                    <a:pt x="7753" y="3269"/>
                  </a:cubicBezTo>
                  <a:close/>
                  <a:moveTo>
                    <a:pt x="5477" y="3842"/>
                  </a:moveTo>
                  <a:cubicBezTo>
                    <a:pt x="5777" y="3842"/>
                    <a:pt x="6073" y="3877"/>
                    <a:pt x="6360" y="3950"/>
                  </a:cubicBezTo>
                  <a:cubicBezTo>
                    <a:pt x="6217" y="4484"/>
                    <a:pt x="6368" y="5130"/>
                    <a:pt x="6848" y="5613"/>
                  </a:cubicBezTo>
                  <a:cubicBezTo>
                    <a:pt x="7185" y="5948"/>
                    <a:pt x="7644" y="6152"/>
                    <a:pt x="8108" y="6152"/>
                  </a:cubicBezTo>
                  <a:cubicBezTo>
                    <a:pt x="8243" y="6152"/>
                    <a:pt x="8378" y="6135"/>
                    <a:pt x="8511" y="6099"/>
                  </a:cubicBezTo>
                  <a:lnTo>
                    <a:pt x="8511" y="6099"/>
                  </a:lnTo>
                  <a:cubicBezTo>
                    <a:pt x="9055" y="8236"/>
                    <a:pt x="7509" y="10830"/>
                    <a:pt x="5172" y="11760"/>
                  </a:cubicBezTo>
                  <a:cubicBezTo>
                    <a:pt x="2901" y="11295"/>
                    <a:pt x="1162" y="9527"/>
                    <a:pt x="701" y="7298"/>
                  </a:cubicBezTo>
                  <a:cubicBezTo>
                    <a:pt x="1511" y="5254"/>
                    <a:pt x="3569" y="3842"/>
                    <a:pt x="5477" y="3842"/>
                  </a:cubicBezTo>
                  <a:close/>
                  <a:moveTo>
                    <a:pt x="6342" y="0"/>
                  </a:moveTo>
                  <a:cubicBezTo>
                    <a:pt x="4794" y="0"/>
                    <a:pt x="3267" y="585"/>
                    <a:pt x="2101" y="1705"/>
                  </a:cubicBezTo>
                  <a:cubicBezTo>
                    <a:pt x="2030" y="1774"/>
                    <a:pt x="2027" y="1887"/>
                    <a:pt x="2097" y="1960"/>
                  </a:cubicBezTo>
                  <a:cubicBezTo>
                    <a:pt x="2133" y="1996"/>
                    <a:pt x="2180" y="2015"/>
                    <a:pt x="2227" y="2015"/>
                  </a:cubicBezTo>
                  <a:cubicBezTo>
                    <a:pt x="2271" y="2015"/>
                    <a:pt x="2316" y="1998"/>
                    <a:pt x="2350" y="1964"/>
                  </a:cubicBezTo>
                  <a:cubicBezTo>
                    <a:pt x="3437" y="919"/>
                    <a:pt x="4886" y="361"/>
                    <a:pt x="6354" y="361"/>
                  </a:cubicBezTo>
                  <a:cubicBezTo>
                    <a:pt x="7002" y="361"/>
                    <a:pt x="7653" y="470"/>
                    <a:pt x="8280" y="693"/>
                  </a:cubicBezTo>
                  <a:cubicBezTo>
                    <a:pt x="8368" y="1447"/>
                    <a:pt x="8243" y="2230"/>
                    <a:pt x="7929" y="2920"/>
                  </a:cubicBezTo>
                  <a:cubicBezTo>
                    <a:pt x="7869" y="2914"/>
                    <a:pt x="7808" y="2910"/>
                    <a:pt x="7749" y="2910"/>
                  </a:cubicBezTo>
                  <a:cubicBezTo>
                    <a:pt x="7218" y="2910"/>
                    <a:pt x="6753" y="3175"/>
                    <a:pt x="6500" y="3617"/>
                  </a:cubicBezTo>
                  <a:cubicBezTo>
                    <a:pt x="6168" y="3528"/>
                    <a:pt x="5825" y="3485"/>
                    <a:pt x="5478" y="3485"/>
                  </a:cubicBezTo>
                  <a:cubicBezTo>
                    <a:pt x="3588" y="3485"/>
                    <a:pt x="1586" y="4752"/>
                    <a:pt x="601" y="6650"/>
                  </a:cubicBezTo>
                  <a:cubicBezTo>
                    <a:pt x="473" y="5230"/>
                    <a:pt x="865" y="3766"/>
                    <a:pt x="1803" y="2570"/>
                  </a:cubicBezTo>
                  <a:cubicBezTo>
                    <a:pt x="1864" y="2490"/>
                    <a:pt x="1851" y="2379"/>
                    <a:pt x="1770" y="2318"/>
                  </a:cubicBezTo>
                  <a:cubicBezTo>
                    <a:pt x="1737" y="2292"/>
                    <a:pt x="1698" y="2279"/>
                    <a:pt x="1660" y="2279"/>
                  </a:cubicBezTo>
                  <a:cubicBezTo>
                    <a:pt x="1607" y="2279"/>
                    <a:pt x="1554" y="2304"/>
                    <a:pt x="1520" y="2350"/>
                  </a:cubicBezTo>
                  <a:cubicBezTo>
                    <a:pt x="387" y="3795"/>
                    <a:pt x="0" y="5609"/>
                    <a:pt x="333" y="7306"/>
                  </a:cubicBezTo>
                  <a:lnTo>
                    <a:pt x="341" y="7340"/>
                  </a:lnTo>
                  <a:cubicBezTo>
                    <a:pt x="900" y="10109"/>
                    <a:pt x="3291" y="12156"/>
                    <a:pt x="6146" y="12244"/>
                  </a:cubicBezTo>
                  <a:cubicBezTo>
                    <a:pt x="6212" y="12246"/>
                    <a:pt x="6277" y="12247"/>
                    <a:pt x="6343" y="12247"/>
                  </a:cubicBezTo>
                  <a:cubicBezTo>
                    <a:pt x="7776" y="12247"/>
                    <a:pt x="9205" y="11747"/>
                    <a:pt x="10352" y="10750"/>
                  </a:cubicBezTo>
                  <a:cubicBezTo>
                    <a:pt x="10426" y="10685"/>
                    <a:pt x="10436" y="10570"/>
                    <a:pt x="10369" y="10495"/>
                  </a:cubicBezTo>
                  <a:cubicBezTo>
                    <a:pt x="10333" y="10455"/>
                    <a:pt x="10283" y="10433"/>
                    <a:pt x="10233" y="10433"/>
                  </a:cubicBezTo>
                  <a:cubicBezTo>
                    <a:pt x="10191" y="10433"/>
                    <a:pt x="10149" y="10448"/>
                    <a:pt x="10116" y="10478"/>
                  </a:cubicBezTo>
                  <a:cubicBezTo>
                    <a:pt x="9075" y="11384"/>
                    <a:pt x="7743" y="11884"/>
                    <a:pt x="6351" y="11884"/>
                  </a:cubicBezTo>
                  <a:cubicBezTo>
                    <a:pt x="6176" y="11884"/>
                    <a:pt x="6000" y="11876"/>
                    <a:pt x="5823" y="11860"/>
                  </a:cubicBezTo>
                  <a:cubicBezTo>
                    <a:pt x="8063" y="10694"/>
                    <a:pt x="9422" y="8106"/>
                    <a:pt x="8846" y="5966"/>
                  </a:cubicBezTo>
                  <a:cubicBezTo>
                    <a:pt x="9343" y="5685"/>
                    <a:pt x="9611" y="5138"/>
                    <a:pt x="9542" y="4535"/>
                  </a:cubicBezTo>
                  <a:cubicBezTo>
                    <a:pt x="10087" y="4287"/>
                    <a:pt x="10691" y="4158"/>
                    <a:pt x="11291" y="4158"/>
                  </a:cubicBezTo>
                  <a:cubicBezTo>
                    <a:pt x="11450" y="4158"/>
                    <a:pt x="11609" y="4167"/>
                    <a:pt x="11766" y="4185"/>
                  </a:cubicBezTo>
                  <a:cubicBezTo>
                    <a:pt x="12464" y="6150"/>
                    <a:pt x="12059" y="8328"/>
                    <a:pt x="10690" y="9902"/>
                  </a:cubicBezTo>
                  <a:cubicBezTo>
                    <a:pt x="10589" y="10019"/>
                    <a:pt x="10673" y="10199"/>
                    <a:pt x="10826" y="10199"/>
                  </a:cubicBezTo>
                  <a:cubicBezTo>
                    <a:pt x="10876" y="10199"/>
                    <a:pt x="10926" y="10178"/>
                    <a:pt x="10962" y="10136"/>
                  </a:cubicBezTo>
                  <a:cubicBezTo>
                    <a:pt x="12007" y="8936"/>
                    <a:pt x="12524" y="7400"/>
                    <a:pt x="12457" y="5857"/>
                  </a:cubicBezTo>
                  <a:cubicBezTo>
                    <a:pt x="12347" y="3337"/>
                    <a:pt x="10710" y="1208"/>
                    <a:pt x="8507" y="395"/>
                  </a:cubicBezTo>
                  <a:cubicBezTo>
                    <a:pt x="7805" y="130"/>
                    <a:pt x="7071" y="0"/>
                    <a:pt x="6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110;p67"/>
            <p:cNvSpPr/>
            <p:nvPr/>
          </p:nvSpPr>
          <p:spPr>
            <a:xfrm>
              <a:off x="3353382" y="4251367"/>
              <a:ext cx="60081" cy="55293"/>
            </a:xfrm>
            <a:custGeom>
              <a:avLst/>
              <a:gdLst/>
              <a:ahLst/>
              <a:cxnLst/>
              <a:rect l="l" t="t" r="r" b="b"/>
              <a:pathLst>
                <a:path w="1945" h="1790" extrusionOk="0">
                  <a:moveTo>
                    <a:pt x="863" y="357"/>
                  </a:moveTo>
                  <a:cubicBezTo>
                    <a:pt x="959" y="357"/>
                    <a:pt x="1074" y="438"/>
                    <a:pt x="1267" y="629"/>
                  </a:cubicBezTo>
                  <a:cubicBezTo>
                    <a:pt x="1382" y="744"/>
                    <a:pt x="1495" y="866"/>
                    <a:pt x="1531" y="971"/>
                  </a:cubicBezTo>
                  <a:cubicBezTo>
                    <a:pt x="1552" y="1035"/>
                    <a:pt x="1554" y="1107"/>
                    <a:pt x="1435" y="1228"/>
                  </a:cubicBezTo>
                  <a:cubicBezTo>
                    <a:pt x="1430" y="1232"/>
                    <a:pt x="1267" y="1415"/>
                    <a:pt x="999" y="1429"/>
                  </a:cubicBezTo>
                  <a:cubicBezTo>
                    <a:pt x="987" y="1429"/>
                    <a:pt x="975" y="1430"/>
                    <a:pt x="964" y="1430"/>
                  </a:cubicBezTo>
                  <a:cubicBezTo>
                    <a:pt x="671" y="1430"/>
                    <a:pt x="453" y="1204"/>
                    <a:pt x="469" y="901"/>
                  </a:cubicBezTo>
                  <a:cubicBezTo>
                    <a:pt x="479" y="740"/>
                    <a:pt x="550" y="587"/>
                    <a:pt x="670" y="464"/>
                  </a:cubicBezTo>
                  <a:cubicBezTo>
                    <a:pt x="739" y="395"/>
                    <a:pt x="796" y="357"/>
                    <a:pt x="863" y="357"/>
                  </a:cubicBezTo>
                  <a:close/>
                  <a:moveTo>
                    <a:pt x="861" y="1"/>
                  </a:moveTo>
                  <a:cubicBezTo>
                    <a:pt x="722" y="1"/>
                    <a:pt x="573" y="58"/>
                    <a:pt x="419" y="212"/>
                  </a:cubicBezTo>
                  <a:cubicBezTo>
                    <a:pt x="43" y="587"/>
                    <a:pt x="0" y="1186"/>
                    <a:pt x="358" y="1543"/>
                  </a:cubicBezTo>
                  <a:cubicBezTo>
                    <a:pt x="523" y="1707"/>
                    <a:pt x="743" y="1789"/>
                    <a:pt x="969" y="1789"/>
                  </a:cubicBezTo>
                  <a:cubicBezTo>
                    <a:pt x="1222" y="1789"/>
                    <a:pt x="1484" y="1687"/>
                    <a:pt x="1688" y="1482"/>
                  </a:cubicBezTo>
                  <a:cubicBezTo>
                    <a:pt x="1883" y="1287"/>
                    <a:pt x="1944" y="1080"/>
                    <a:pt x="1874" y="860"/>
                  </a:cubicBezTo>
                  <a:cubicBezTo>
                    <a:pt x="1818" y="694"/>
                    <a:pt x="1694" y="547"/>
                    <a:pt x="1524" y="376"/>
                  </a:cubicBezTo>
                  <a:cubicBezTo>
                    <a:pt x="1385" y="239"/>
                    <a:pt x="1145" y="1"/>
                    <a:pt x="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111;p67"/>
            <p:cNvSpPr/>
            <p:nvPr/>
          </p:nvSpPr>
          <p:spPr>
            <a:xfrm>
              <a:off x="3346216" y="4218994"/>
              <a:ext cx="31539" cy="29531"/>
            </a:xfrm>
            <a:custGeom>
              <a:avLst/>
              <a:gdLst/>
              <a:ahLst/>
              <a:cxnLst/>
              <a:rect l="l" t="t" r="r" b="b"/>
              <a:pathLst>
                <a:path w="1021" h="956" extrusionOk="0">
                  <a:moveTo>
                    <a:pt x="442" y="0"/>
                  </a:moveTo>
                  <a:cubicBezTo>
                    <a:pt x="307" y="0"/>
                    <a:pt x="172" y="51"/>
                    <a:pt x="70" y="154"/>
                  </a:cubicBezTo>
                  <a:cubicBezTo>
                    <a:pt x="1" y="223"/>
                    <a:pt x="1" y="337"/>
                    <a:pt x="70" y="408"/>
                  </a:cubicBezTo>
                  <a:cubicBezTo>
                    <a:pt x="104" y="443"/>
                    <a:pt x="150" y="460"/>
                    <a:pt x="196" y="460"/>
                  </a:cubicBezTo>
                  <a:cubicBezTo>
                    <a:pt x="242" y="460"/>
                    <a:pt x="288" y="443"/>
                    <a:pt x="322" y="408"/>
                  </a:cubicBezTo>
                  <a:cubicBezTo>
                    <a:pt x="356" y="376"/>
                    <a:pt x="399" y="360"/>
                    <a:pt x="442" y="360"/>
                  </a:cubicBezTo>
                  <a:cubicBezTo>
                    <a:pt x="485" y="360"/>
                    <a:pt x="529" y="376"/>
                    <a:pt x="562" y="410"/>
                  </a:cubicBezTo>
                  <a:cubicBezTo>
                    <a:pt x="629" y="477"/>
                    <a:pt x="629" y="584"/>
                    <a:pt x="562" y="649"/>
                  </a:cubicBezTo>
                  <a:cubicBezTo>
                    <a:pt x="493" y="718"/>
                    <a:pt x="493" y="833"/>
                    <a:pt x="562" y="904"/>
                  </a:cubicBezTo>
                  <a:cubicBezTo>
                    <a:pt x="597" y="938"/>
                    <a:pt x="643" y="956"/>
                    <a:pt x="690" y="956"/>
                  </a:cubicBezTo>
                  <a:cubicBezTo>
                    <a:pt x="736" y="956"/>
                    <a:pt x="782" y="938"/>
                    <a:pt x="816" y="904"/>
                  </a:cubicBezTo>
                  <a:cubicBezTo>
                    <a:pt x="1021" y="697"/>
                    <a:pt x="1021" y="362"/>
                    <a:pt x="816" y="154"/>
                  </a:cubicBezTo>
                  <a:cubicBezTo>
                    <a:pt x="713" y="51"/>
                    <a:pt x="577"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112;p67"/>
            <p:cNvSpPr/>
            <p:nvPr/>
          </p:nvSpPr>
          <p:spPr>
            <a:xfrm>
              <a:off x="3414390" y="4287138"/>
              <a:ext cx="31631" cy="29469"/>
            </a:xfrm>
            <a:custGeom>
              <a:avLst/>
              <a:gdLst/>
              <a:ahLst/>
              <a:cxnLst/>
              <a:rect l="l" t="t" r="r" b="b"/>
              <a:pathLst>
                <a:path w="1024" h="954" extrusionOk="0">
                  <a:moveTo>
                    <a:pt x="444" y="1"/>
                  </a:moveTo>
                  <a:cubicBezTo>
                    <a:pt x="309" y="1"/>
                    <a:pt x="173" y="53"/>
                    <a:pt x="71" y="156"/>
                  </a:cubicBezTo>
                  <a:cubicBezTo>
                    <a:pt x="0" y="225"/>
                    <a:pt x="0" y="340"/>
                    <a:pt x="71" y="410"/>
                  </a:cubicBezTo>
                  <a:cubicBezTo>
                    <a:pt x="105" y="445"/>
                    <a:pt x="151" y="462"/>
                    <a:pt x="197" y="462"/>
                  </a:cubicBezTo>
                  <a:cubicBezTo>
                    <a:pt x="243" y="462"/>
                    <a:pt x="289" y="445"/>
                    <a:pt x="323" y="410"/>
                  </a:cubicBezTo>
                  <a:cubicBezTo>
                    <a:pt x="357" y="377"/>
                    <a:pt x="400" y="360"/>
                    <a:pt x="444" y="360"/>
                  </a:cubicBezTo>
                  <a:cubicBezTo>
                    <a:pt x="488" y="360"/>
                    <a:pt x="531" y="377"/>
                    <a:pt x="565" y="410"/>
                  </a:cubicBezTo>
                  <a:cubicBezTo>
                    <a:pt x="631" y="477"/>
                    <a:pt x="631" y="584"/>
                    <a:pt x="565" y="650"/>
                  </a:cubicBezTo>
                  <a:cubicBezTo>
                    <a:pt x="496" y="718"/>
                    <a:pt x="496" y="833"/>
                    <a:pt x="565" y="902"/>
                  </a:cubicBezTo>
                  <a:cubicBezTo>
                    <a:pt x="600" y="937"/>
                    <a:pt x="646" y="954"/>
                    <a:pt x="692" y="954"/>
                  </a:cubicBezTo>
                  <a:cubicBezTo>
                    <a:pt x="739" y="954"/>
                    <a:pt x="785" y="937"/>
                    <a:pt x="819" y="902"/>
                  </a:cubicBezTo>
                  <a:cubicBezTo>
                    <a:pt x="1024" y="697"/>
                    <a:pt x="1024" y="363"/>
                    <a:pt x="819" y="156"/>
                  </a:cubicBezTo>
                  <a:cubicBezTo>
                    <a:pt x="716" y="53"/>
                    <a:pt x="580"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9410;p67"/>
          <p:cNvGrpSpPr/>
          <p:nvPr/>
        </p:nvGrpSpPr>
        <p:grpSpPr>
          <a:xfrm>
            <a:off x="4883262" y="4362330"/>
            <a:ext cx="359995" cy="320172"/>
            <a:chOff x="1668240" y="1392405"/>
            <a:chExt cx="362123" cy="378341"/>
          </a:xfrm>
        </p:grpSpPr>
        <p:sp>
          <p:nvSpPr>
            <p:cNvPr id="140" name="Google Shape;9411;p67"/>
            <p:cNvSpPr/>
            <p:nvPr/>
          </p:nvSpPr>
          <p:spPr>
            <a:xfrm>
              <a:off x="1699408" y="1553681"/>
              <a:ext cx="260835" cy="211504"/>
            </a:xfrm>
            <a:custGeom>
              <a:avLst/>
              <a:gdLst/>
              <a:ahLst/>
              <a:cxnLst/>
              <a:rect l="l" t="t" r="r" b="b"/>
              <a:pathLst>
                <a:path w="8444" h="6847" extrusionOk="0">
                  <a:moveTo>
                    <a:pt x="8080" y="0"/>
                  </a:moveTo>
                  <a:lnTo>
                    <a:pt x="276" y="8"/>
                  </a:lnTo>
                  <a:lnTo>
                    <a:pt x="0" y="553"/>
                  </a:lnTo>
                  <a:lnTo>
                    <a:pt x="899" y="5433"/>
                  </a:lnTo>
                  <a:cubicBezTo>
                    <a:pt x="1051" y="6251"/>
                    <a:pt x="1764" y="6847"/>
                    <a:pt x="2597" y="6847"/>
                  </a:cubicBezTo>
                  <a:lnTo>
                    <a:pt x="5845" y="6847"/>
                  </a:lnTo>
                  <a:cubicBezTo>
                    <a:pt x="6678" y="6847"/>
                    <a:pt x="7393" y="6250"/>
                    <a:pt x="7545" y="5433"/>
                  </a:cubicBezTo>
                  <a:lnTo>
                    <a:pt x="8444" y="553"/>
                  </a:lnTo>
                  <a:lnTo>
                    <a:pt x="80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12;p67"/>
            <p:cNvSpPr/>
            <p:nvPr/>
          </p:nvSpPr>
          <p:spPr>
            <a:xfrm>
              <a:off x="1691778" y="1531441"/>
              <a:ext cx="275971" cy="39354"/>
            </a:xfrm>
            <a:custGeom>
              <a:avLst/>
              <a:gdLst/>
              <a:ahLst/>
              <a:cxnLst/>
              <a:rect l="l" t="t" r="r" b="b"/>
              <a:pathLst>
                <a:path w="8934" h="1274" extrusionOk="0">
                  <a:moveTo>
                    <a:pt x="0" y="1"/>
                  </a:moveTo>
                  <a:lnTo>
                    <a:pt x="144" y="720"/>
                  </a:lnTo>
                  <a:lnTo>
                    <a:pt x="247" y="1273"/>
                  </a:lnTo>
                  <a:lnTo>
                    <a:pt x="8687" y="1273"/>
                  </a:lnTo>
                  <a:lnTo>
                    <a:pt x="8790" y="720"/>
                  </a:lnTo>
                  <a:lnTo>
                    <a:pt x="89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13;p67"/>
            <p:cNvSpPr/>
            <p:nvPr/>
          </p:nvSpPr>
          <p:spPr>
            <a:xfrm>
              <a:off x="1921662" y="1398058"/>
              <a:ext cx="102647" cy="96933"/>
            </a:xfrm>
            <a:custGeom>
              <a:avLst/>
              <a:gdLst/>
              <a:ahLst/>
              <a:cxnLst/>
              <a:rect l="l" t="t" r="r" b="b"/>
              <a:pathLst>
                <a:path w="3323" h="3138" extrusionOk="0">
                  <a:moveTo>
                    <a:pt x="1881" y="718"/>
                  </a:moveTo>
                  <a:cubicBezTo>
                    <a:pt x="1973" y="718"/>
                    <a:pt x="2066" y="753"/>
                    <a:pt x="2135" y="823"/>
                  </a:cubicBezTo>
                  <a:lnTo>
                    <a:pt x="2391" y="1078"/>
                  </a:lnTo>
                  <a:cubicBezTo>
                    <a:pt x="2533" y="1219"/>
                    <a:pt x="2533" y="1447"/>
                    <a:pt x="2391" y="1589"/>
                  </a:cubicBezTo>
                  <a:cubicBezTo>
                    <a:pt x="2321" y="1658"/>
                    <a:pt x="2229" y="1692"/>
                    <a:pt x="2138" y="1692"/>
                  </a:cubicBezTo>
                  <a:cubicBezTo>
                    <a:pt x="2045" y="1692"/>
                    <a:pt x="1952" y="1656"/>
                    <a:pt x="1882" y="1585"/>
                  </a:cubicBezTo>
                  <a:lnTo>
                    <a:pt x="1626" y="1332"/>
                  </a:lnTo>
                  <a:cubicBezTo>
                    <a:pt x="1484" y="1191"/>
                    <a:pt x="1484" y="963"/>
                    <a:pt x="1626" y="823"/>
                  </a:cubicBezTo>
                  <a:cubicBezTo>
                    <a:pt x="1696" y="753"/>
                    <a:pt x="1789" y="718"/>
                    <a:pt x="1881" y="718"/>
                  </a:cubicBezTo>
                  <a:close/>
                  <a:moveTo>
                    <a:pt x="1882" y="0"/>
                  </a:moveTo>
                  <a:cubicBezTo>
                    <a:pt x="1117" y="0"/>
                    <a:pt x="594" y="777"/>
                    <a:pt x="880" y="1485"/>
                  </a:cubicBezTo>
                  <a:cubicBezTo>
                    <a:pt x="937" y="1631"/>
                    <a:pt x="908" y="1799"/>
                    <a:pt x="795" y="1910"/>
                  </a:cubicBezTo>
                  <a:lnTo>
                    <a:pt x="461" y="2245"/>
                  </a:lnTo>
                  <a:cubicBezTo>
                    <a:pt x="1" y="2727"/>
                    <a:pt x="66" y="3138"/>
                    <a:pt x="364" y="3138"/>
                  </a:cubicBezTo>
                  <a:cubicBezTo>
                    <a:pt x="471" y="3138"/>
                    <a:pt x="607" y="3086"/>
                    <a:pt x="759" y="2966"/>
                  </a:cubicBezTo>
                  <a:lnTo>
                    <a:pt x="1304" y="2421"/>
                  </a:lnTo>
                  <a:cubicBezTo>
                    <a:pt x="1379" y="2346"/>
                    <a:pt x="1479" y="2307"/>
                    <a:pt x="1581" y="2307"/>
                  </a:cubicBezTo>
                  <a:cubicBezTo>
                    <a:pt x="1632" y="2307"/>
                    <a:pt x="1684" y="2317"/>
                    <a:pt x="1733" y="2337"/>
                  </a:cubicBezTo>
                  <a:cubicBezTo>
                    <a:pt x="1862" y="2388"/>
                    <a:pt x="2000" y="2414"/>
                    <a:pt x="2137" y="2414"/>
                  </a:cubicBezTo>
                  <a:cubicBezTo>
                    <a:pt x="2415" y="2414"/>
                    <a:pt x="2692" y="2308"/>
                    <a:pt x="2900" y="2098"/>
                  </a:cubicBezTo>
                  <a:cubicBezTo>
                    <a:pt x="3323" y="1675"/>
                    <a:pt x="3323" y="990"/>
                    <a:pt x="2900" y="569"/>
                  </a:cubicBezTo>
                  <a:lnTo>
                    <a:pt x="2644" y="316"/>
                  </a:lnTo>
                  <a:cubicBezTo>
                    <a:pt x="2433" y="106"/>
                    <a:pt x="2160" y="0"/>
                    <a:pt x="1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14;p67"/>
            <p:cNvSpPr/>
            <p:nvPr/>
          </p:nvSpPr>
          <p:spPr>
            <a:xfrm>
              <a:off x="1751952" y="1398645"/>
              <a:ext cx="196831" cy="126927"/>
            </a:xfrm>
            <a:custGeom>
              <a:avLst/>
              <a:gdLst/>
              <a:ahLst/>
              <a:cxnLst/>
              <a:rect l="l" t="t" r="r" b="b"/>
              <a:pathLst>
                <a:path w="6372" h="4109" extrusionOk="0">
                  <a:moveTo>
                    <a:pt x="3148" y="1"/>
                  </a:moveTo>
                  <a:cubicBezTo>
                    <a:pt x="1261" y="1"/>
                    <a:pt x="0" y="4109"/>
                    <a:pt x="2730" y="4109"/>
                  </a:cubicBezTo>
                  <a:lnTo>
                    <a:pt x="6284" y="4109"/>
                  </a:lnTo>
                  <a:lnTo>
                    <a:pt x="6295" y="3581"/>
                  </a:lnTo>
                  <a:cubicBezTo>
                    <a:pt x="6372" y="2631"/>
                    <a:pt x="5830" y="1774"/>
                    <a:pt x="4996" y="1416"/>
                  </a:cubicBezTo>
                  <a:cubicBezTo>
                    <a:pt x="4692" y="1284"/>
                    <a:pt x="4441" y="1057"/>
                    <a:pt x="4275" y="772"/>
                  </a:cubicBezTo>
                  <a:cubicBezTo>
                    <a:pt x="4035" y="370"/>
                    <a:pt x="3626" y="81"/>
                    <a:pt x="3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15;p67"/>
            <p:cNvSpPr/>
            <p:nvPr/>
          </p:nvSpPr>
          <p:spPr>
            <a:xfrm>
              <a:off x="1713000" y="1397965"/>
              <a:ext cx="136194" cy="127607"/>
            </a:xfrm>
            <a:custGeom>
              <a:avLst/>
              <a:gdLst/>
              <a:ahLst/>
              <a:cxnLst/>
              <a:rect l="l" t="t" r="r" b="b"/>
              <a:pathLst>
                <a:path w="4409" h="4131" extrusionOk="0">
                  <a:moveTo>
                    <a:pt x="4139" y="0"/>
                  </a:moveTo>
                  <a:cubicBezTo>
                    <a:pt x="3380" y="0"/>
                    <a:pt x="2723" y="532"/>
                    <a:pt x="2560" y="1270"/>
                  </a:cubicBezTo>
                  <a:cubicBezTo>
                    <a:pt x="2545" y="1270"/>
                    <a:pt x="2478" y="1261"/>
                    <a:pt x="2342" y="1261"/>
                  </a:cubicBezTo>
                  <a:cubicBezTo>
                    <a:pt x="1049" y="1261"/>
                    <a:pt x="0" y="2307"/>
                    <a:pt x="0" y="3603"/>
                  </a:cubicBezTo>
                  <a:lnTo>
                    <a:pt x="0" y="4131"/>
                  </a:lnTo>
                  <a:lnTo>
                    <a:pt x="3991" y="4131"/>
                  </a:lnTo>
                  <a:cubicBezTo>
                    <a:pt x="3083" y="2862"/>
                    <a:pt x="3245" y="1104"/>
                    <a:pt x="4409" y="23"/>
                  </a:cubicBezTo>
                  <a:cubicBezTo>
                    <a:pt x="4318" y="8"/>
                    <a:pt x="4228" y="0"/>
                    <a:pt x="4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16;p67"/>
            <p:cNvSpPr/>
            <p:nvPr/>
          </p:nvSpPr>
          <p:spPr>
            <a:xfrm>
              <a:off x="1845487" y="1559180"/>
              <a:ext cx="83465" cy="72375"/>
            </a:xfrm>
            <a:custGeom>
              <a:avLst/>
              <a:gdLst/>
              <a:ahLst/>
              <a:cxnLst/>
              <a:rect l="l" t="t" r="r" b="b"/>
              <a:pathLst>
                <a:path w="2702" h="2343" extrusionOk="0">
                  <a:moveTo>
                    <a:pt x="2333" y="0"/>
                  </a:moveTo>
                  <a:cubicBezTo>
                    <a:pt x="2135" y="0"/>
                    <a:pt x="1903" y="124"/>
                    <a:pt x="1794" y="375"/>
                  </a:cubicBezTo>
                  <a:lnTo>
                    <a:pt x="1528" y="1035"/>
                  </a:lnTo>
                  <a:cubicBezTo>
                    <a:pt x="1413" y="1321"/>
                    <a:pt x="1172" y="1525"/>
                    <a:pt x="881" y="1598"/>
                  </a:cubicBezTo>
                  <a:cubicBezTo>
                    <a:pt x="112" y="1782"/>
                    <a:pt x="1" y="2342"/>
                    <a:pt x="896" y="2342"/>
                  </a:cubicBezTo>
                  <a:cubicBezTo>
                    <a:pt x="1490" y="2298"/>
                    <a:pt x="2010" y="1931"/>
                    <a:pt x="2247" y="1378"/>
                  </a:cubicBezTo>
                  <a:lnTo>
                    <a:pt x="2678" y="375"/>
                  </a:lnTo>
                  <a:cubicBezTo>
                    <a:pt x="2702" y="126"/>
                    <a:pt x="2534" y="0"/>
                    <a:pt x="2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17;p67"/>
            <p:cNvSpPr/>
            <p:nvPr/>
          </p:nvSpPr>
          <p:spPr>
            <a:xfrm>
              <a:off x="1900873" y="1537032"/>
              <a:ext cx="38551" cy="33825"/>
            </a:xfrm>
            <a:custGeom>
              <a:avLst/>
              <a:gdLst/>
              <a:ahLst/>
              <a:cxnLst/>
              <a:rect l="l" t="t" r="r" b="b"/>
              <a:pathLst>
                <a:path w="1248" h="1095" extrusionOk="0">
                  <a:moveTo>
                    <a:pt x="859" y="1"/>
                  </a:moveTo>
                  <a:cubicBezTo>
                    <a:pt x="634" y="1"/>
                    <a:pt x="346" y="182"/>
                    <a:pt x="221" y="543"/>
                  </a:cubicBezTo>
                  <a:lnTo>
                    <a:pt x="1" y="1094"/>
                  </a:lnTo>
                  <a:lnTo>
                    <a:pt x="885" y="1094"/>
                  </a:lnTo>
                  <a:lnTo>
                    <a:pt x="1122" y="543"/>
                  </a:lnTo>
                  <a:cubicBezTo>
                    <a:pt x="1247" y="182"/>
                    <a:pt x="1085" y="1"/>
                    <a:pt x="8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18;p67"/>
            <p:cNvSpPr/>
            <p:nvPr/>
          </p:nvSpPr>
          <p:spPr>
            <a:xfrm>
              <a:off x="1729742" y="1558902"/>
              <a:ext cx="84299" cy="72653"/>
            </a:xfrm>
            <a:custGeom>
              <a:avLst/>
              <a:gdLst/>
              <a:ahLst/>
              <a:cxnLst/>
              <a:rect l="l" t="t" r="r" b="b"/>
              <a:pathLst>
                <a:path w="2729" h="2352" extrusionOk="0">
                  <a:moveTo>
                    <a:pt x="341" y="1"/>
                  </a:moveTo>
                  <a:cubicBezTo>
                    <a:pt x="144" y="1"/>
                    <a:pt x="0" y="130"/>
                    <a:pt x="53" y="386"/>
                  </a:cubicBezTo>
                  <a:lnTo>
                    <a:pt x="482" y="1387"/>
                  </a:lnTo>
                  <a:cubicBezTo>
                    <a:pt x="719" y="1936"/>
                    <a:pt x="1243" y="2307"/>
                    <a:pt x="1833" y="2351"/>
                  </a:cubicBezTo>
                  <a:cubicBezTo>
                    <a:pt x="2728" y="2351"/>
                    <a:pt x="2615" y="1791"/>
                    <a:pt x="1848" y="1607"/>
                  </a:cubicBezTo>
                  <a:cubicBezTo>
                    <a:pt x="1559" y="1534"/>
                    <a:pt x="1314" y="1330"/>
                    <a:pt x="1201" y="1044"/>
                  </a:cubicBezTo>
                  <a:lnTo>
                    <a:pt x="939" y="386"/>
                  </a:lnTo>
                  <a:cubicBezTo>
                    <a:pt x="783" y="129"/>
                    <a:pt x="536"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19;p67"/>
            <p:cNvSpPr/>
            <p:nvPr/>
          </p:nvSpPr>
          <p:spPr>
            <a:xfrm>
              <a:off x="1720197" y="1537032"/>
              <a:ext cx="38582" cy="33825"/>
            </a:xfrm>
            <a:custGeom>
              <a:avLst/>
              <a:gdLst/>
              <a:ahLst/>
              <a:cxnLst/>
              <a:rect l="l" t="t" r="r" b="b"/>
              <a:pathLst>
                <a:path w="1249" h="1095" extrusionOk="0">
                  <a:moveTo>
                    <a:pt x="387" y="1"/>
                  </a:moveTo>
                  <a:cubicBezTo>
                    <a:pt x="162" y="1"/>
                    <a:pt x="1" y="182"/>
                    <a:pt x="127" y="543"/>
                  </a:cubicBezTo>
                  <a:lnTo>
                    <a:pt x="362" y="1094"/>
                  </a:lnTo>
                  <a:lnTo>
                    <a:pt x="1248" y="1094"/>
                  </a:lnTo>
                  <a:lnTo>
                    <a:pt x="1028" y="543"/>
                  </a:lnTo>
                  <a:cubicBezTo>
                    <a:pt x="901" y="182"/>
                    <a:pt x="612" y="1"/>
                    <a:pt x="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0;p67"/>
            <p:cNvSpPr/>
            <p:nvPr/>
          </p:nvSpPr>
          <p:spPr>
            <a:xfrm>
              <a:off x="1795507" y="1598194"/>
              <a:ext cx="78800" cy="44512"/>
            </a:xfrm>
            <a:custGeom>
              <a:avLst/>
              <a:gdLst/>
              <a:ahLst/>
              <a:cxnLst/>
              <a:rect l="l" t="t" r="r" b="b"/>
              <a:pathLst>
                <a:path w="2551" h="1441" extrusionOk="0">
                  <a:moveTo>
                    <a:pt x="1049" y="0"/>
                  </a:moveTo>
                  <a:cubicBezTo>
                    <a:pt x="142" y="0"/>
                    <a:pt x="0" y="257"/>
                    <a:pt x="0" y="565"/>
                  </a:cubicBezTo>
                  <a:lnTo>
                    <a:pt x="0" y="878"/>
                  </a:lnTo>
                  <a:cubicBezTo>
                    <a:pt x="0" y="1186"/>
                    <a:pt x="84" y="1441"/>
                    <a:pt x="1049" y="1441"/>
                  </a:cubicBezTo>
                  <a:lnTo>
                    <a:pt x="1986" y="1441"/>
                  </a:lnTo>
                  <a:cubicBezTo>
                    <a:pt x="1988" y="1441"/>
                    <a:pt x="1989" y="1441"/>
                    <a:pt x="1990" y="1441"/>
                  </a:cubicBezTo>
                  <a:cubicBezTo>
                    <a:pt x="2304" y="1441"/>
                    <a:pt x="2551" y="1185"/>
                    <a:pt x="2551" y="878"/>
                  </a:cubicBezTo>
                  <a:lnTo>
                    <a:pt x="2551" y="565"/>
                  </a:lnTo>
                  <a:cubicBezTo>
                    <a:pt x="2551" y="255"/>
                    <a:pt x="2300" y="0"/>
                    <a:pt x="19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21;p67"/>
            <p:cNvSpPr/>
            <p:nvPr/>
          </p:nvSpPr>
          <p:spPr>
            <a:xfrm>
              <a:off x="1785344" y="1598194"/>
              <a:ext cx="42628" cy="44512"/>
            </a:xfrm>
            <a:custGeom>
              <a:avLst/>
              <a:gdLst/>
              <a:ahLst/>
              <a:cxnLst/>
              <a:rect l="l" t="t" r="r" b="b"/>
              <a:pathLst>
                <a:path w="1380" h="1441" extrusionOk="0">
                  <a:moveTo>
                    <a:pt x="565" y="0"/>
                  </a:moveTo>
                  <a:cubicBezTo>
                    <a:pt x="251" y="0"/>
                    <a:pt x="0" y="257"/>
                    <a:pt x="0" y="565"/>
                  </a:cubicBezTo>
                  <a:lnTo>
                    <a:pt x="0" y="878"/>
                  </a:lnTo>
                  <a:cubicBezTo>
                    <a:pt x="0" y="1186"/>
                    <a:pt x="249" y="1441"/>
                    <a:pt x="565" y="1441"/>
                  </a:cubicBezTo>
                  <a:lnTo>
                    <a:pt x="1373" y="1441"/>
                  </a:lnTo>
                  <a:cubicBezTo>
                    <a:pt x="1060" y="1439"/>
                    <a:pt x="815" y="1184"/>
                    <a:pt x="815" y="878"/>
                  </a:cubicBezTo>
                  <a:lnTo>
                    <a:pt x="815" y="565"/>
                  </a:lnTo>
                  <a:cubicBezTo>
                    <a:pt x="815" y="255"/>
                    <a:pt x="1066" y="0"/>
                    <a:pt x="1380" y="0"/>
                  </a:cubicBezTo>
                  <a:close/>
                  <a:moveTo>
                    <a:pt x="1373" y="1441"/>
                  </a:moveTo>
                  <a:lnTo>
                    <a:pt x="1373" y="1441"/>
                  </a:lnTo>
                  <a:cubicBezTo>
                    <a:pt x="1374" y="1441"/>
                    <a:pt x="1375" y="1441"/>
                    <a:pt x="1376" y="1441"/>
                  </a:cubicBezTo>
                  <a:cubicBezTo>
                    <a:pt x="1377" y="1441"/>
                    <a:pt x="1379" y="1441"/>
                    <a:pt x="1380" y="14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22;p67"/>
            <p:cNvSpPr/>
            <p:nvPr/>
          </p:nvSpPr>
          <p:spPr>
            <a:xfrm>
              <a:off x="1691902" y="1509231"/>
              <a:ext cx="293640" cy="44482"/>
            </a:xfrm>
            <a:custGeom>
              <a:avLst/>
              <a:gdLst/>
              <a:ahLst/>
              <a:cxnLst/>
              <a:rect l="l" t="t" r="r" b="b"/>
              <a:pathLst>
                <a:path w="9506" h="1440" extrusionOk="0">
                  <a:moveTo>
                    <a:pt x="1403" y="1"/>
                  </a:moveTo>
                  <a:cubicBezTo>
                    <a:pt x="144" y="1"/>
                    <a:pt x="0" y="324"/>
                    <a:pt x="0" y="720"/>
                  </a:cubicBezTo>
                  <a:cubicBezTo>
                    <a:pt x="0" y="1116"/>
                    <a:pt x="144" y="1439"/>
                    <a:pt x="1403" y="1439"/>
                  </a:cubicBezTo>
                  <a:lnTo>
                    <a:pt x="8786" y="1439"/>
                  </a:lnTo>
                  <a:cubicBezTo>
                    <a:pt x="8789" y="1439"/>
                    <a:pt x="8791" y="1439"/>
                    <a:pt x="8793" y="1439"/>
                  </a:cubicBezTo>
                  <a:cubicBezTo>
                    <a:pt x="9188" y="1439"/>
                    <a:pt x="9506" y="1118"/>
                    <a:pt x="9506" y="720"/>
                  </a:cubicBezTo>
                  <a:cubicBezTo>
                    <a:pt x="9506" y="324"/>
                    <a:pt x="9184" y="1"/>
                    <a:pt x="8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23;p67"/>
            <p:cNvSpPr/>
            <p:nvPr/>
          </p:nvSpPr>
          <p:spPr>
            <a:xfrm>
              <a:off x="1673986" y="1509231"/>
              <a:ext cx="61193" cy="44482"/>
            </a:xfrm>
            <a:custGeom>
              <a:avLst/>
              <a:gdLst/>
              <a:ahLst/>
              <a:cxnLst/>
              <a:rect l="l" t="t" r="r" b="b"/>
              <a:pathLst>
                <a:path w="1981" h="1440" extrusionOk="0">
                  <a:moveTo>
                    <a:pt x="720" y="1"/>
                  </a:moveTo>
                  <a:cubicBezTo>
                    <a:pt x="324" y="1"/>
                    <a:pt x="0" y="324"/>
                    <a:pt x="0" y="720"/>
                  </a:cubicBezTo>
                  <a:cubicBezTo>
                    <a:pt x="0" y="1116"/>
                    <a:pt x="324" y="1439"/>
                    <a:pt x="720" y="1439"/>
                  </a:cubicBezTo>
                  <a:lnTo>
                    <a:pt x="1967" y="1439"/>
                  </a:lnTo>
                  <a:cubicBezTo>
                    <a:pt x="1577" y="1436"/>
                    <a:pt x="1261" y="1115"/>
                    <a:pt x="1261" y="720"/>
                  </a:cubicBezTo>
                  <a:cubicBezTo>
                    <a:pt x="1261" y="324"/>
                    <a:pt x="1585" y="1"/>
                    <a:pt x="1981" y="1"/>
                  </a:cubicBezTo>
                  <a:close/>
                  <a:moveTo>
                    <a:pt x="1967" y="1439"/>
                  </a:moveTo>
                  <a:cubicBezTo>
                    <a:pt x="1969" y="1439"/>
                    <a:pt x="1971" y="1439"/>
                    <a:pt x="1974" y="1439"/>
                  </a:cubicBezTo>
                  <a:cubicBezTo>
                    <a:pt x="1976" y="1439"/>
                    <a:pt x="1978" y="1439"/>
                    <a:pt x="1981" y="14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24;p67"/>
            <p:cNvSpPr/>
            <p:nvPr/>
          </p:nvSpPr>
          <p:spPr>
            <a:xfrm>
              <a:off x="1867017" y="1685952"/>
              <a:ext cx="43648" cy="34720"/>
            </a:xfrm>
            <a:custGeom>
              <a:avLst/>
              <a:gdLst/>
              <a:ahLst/>
              <a:cxnLst/>
              <a:rect l="l" t="t" r="r" b="b"/>
              <a:pathLst>
                <a:path w="1413" h="1124" extrusionOk="0">
                  <a:moveTo>
                    <a:pt x="706" y="1"/>
                  </a:moveTo>
                  <a:cubicBezTo>
                    <a:pt x="316" y="1"/>
                    <a:pt x="0" y="251"/>
                    <a:pt x="0" y="563"/>
                  </a:cubicBezTo>
                  <a:cubicBezTo>
                    <a:pt x="0" y="873"/>
                    <a:pt x="316" y="1124"/>
                    <a:pt x="706" y="1124"/>
                  </a:cubicBezTo>
                  <a:cubicBezTo>
                    <a:pt x="1097" y="1124"/>
                    <a:pt x="1413" y="873"/>
                    <a:pt x="1413" y="563"/>
                  </a:cubicBezTo>
                  <a:cubicBezTo>
                    <a:pt x="1413" y="251"/>
                    <a:pt x="1097" y="1"/>
                    <a:pt x="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25;p67"/>
            <p:cNvSpPr/>
            <p:nvPr/>
          </p:nvSpPr>
          <p:spPr>
            <a:xfrm>
              <a:off x="1812095" y="1678045"/>
              <a:ext cx="35276" cy="31570"/>
            </a:xfrm>
            <a:custGeom>
              <a:avLst/>
              <a:gdLst/>
              <a:ahLst/>
              <a:cxnLst/>
              <a:rect l="l" t="t" r="r" b="b"/>
              <a:pathLst>
                <a:path w="1142" h="1022" extrusionOk="0">
                  <a:moveTo>
                    <a:pt x="571" y="0"/>
                  </a:moveTo>
                  <a:cubicBezTo>
                    <a:pt x="255" y="0"/>
                    <a:pt x="1" y="35"/>
                    <a:pt x="1" y="385"/>
                  </a:cubicBezTo>
                  <a:cubicBezTo>
                    <a:pt x="1" y="737"/>
                    <a:pt x="257" y="1022"/>
                    <a:pt x="571" y="1022"/>
                  </a:cubicBezTo>
                  <a:cubicBezTo>
                    <a:pt x="887" y="1022"/>
                    <a:pt x="1141" y="737"/>
                    <a:pt x="1141" y="385"/>
                  </a:cubicBezTo>
                  <a:cubicBezTo>
                    <a:pt x="1141" y="35"/>
                    <a:pt x="887" y="0"/>
                    <a:pt x="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26;p67"/>
            <p:cNvSpPr/>
            <p:nvPr/>
          </p:nvSpPr>
          <p:spPr>
            <a:xfrm>
              <a:off x="1748925" y="1685952"/>
              <a:ext cx="43586" cy="34720"/>
            </a:xfrm>
            <a:custGeom>
              <a:avLst/>
              <a:gdLst/>
              <a:ahLst/>
              <a:cxnLst/>
              <a:rect l="l" t="t" r="r" b="b"/>
              <a:pathLst>
                <a:path w="1411" h="1124" extrusionOk="0">
                  <a:moveTo>
                    <a:pt x="705" y="1"/>
                  </a:moveTo>
                  <a:cubicBezTo>
                    <a:pt x="316" y="1"/>
                    <a:pt x="0" y="251"/>
                    <a:pt x="0" y="563"/>
                  </a:cubicBezTo>
                  <a:cubicBezTo>
                    <a:pt x="0" y="873"/>
                    <a:pt x="314" y="1124"/>
                    <a:pt x="705" y="1124"/>
                  </a:cubicBezTo>
                  <a:cubicBezTo>
                    <a:pt x="1095" y="1124"/>
                    <a:pt x="1411" y="873"/>
                    <a:pt x="1411" y="563"/>
                  </a:cubicBezTo>
                  <a:cubicBezTo>
                    <a:pt x="1411" y="251"/>
                    <a:pt x="1095" y="1"/>
                    <a:pt x="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27;p67"/>
            <p:cNvSpPr/>
            <p:nvPr/>
          </p:nvSpPr>
          <p:spPr>
            <a:xfrm>
              <a:off x="1768787" y="1668160"/>
              <a:ext cx="11090" cy="19955"/>
            </a:xfrm>
            <a:custGeom>
              <a:avLst/>
              <a:gdLst/>
              <a:ahLst/>
              <a:cxnLst/>
              <a:rect l="l" t="t" r="r" b="b"/>
              <a:pathLst>
                <a:path w="359" h="646" extrusionOk="0">
                  <a:moveTo>
                    <a:pt x="180" y="1"/>
                  </a:moveTo>
                  <a:cubicBezTo>
                    <a:pt x="81" y="1"/>
                    <a:pt x="0" y="79"/>
                    <a:pt x="0" y="179"/>
                  </a:cubicBezTo>
                  <a:lnTo>
                    <a:pt x="0" y="466"/>
                  </a:lnTo>
                  <a:cubicBezTo>
                    <a:pt x="0" y="563"/>
                    <a:pt x="81" y="645"/>
                    <a:pt x="180" y="645"/>
                  </a:cubicBezTo>
                  <a:cubicBezTo>
                    <a:pt x="278" y="645"/>
                    <a:pt x="358" y="563"/>
                    <a:pt x="358" y="466"/>
                  </a:cubicBezTo>
                  <a:lnTo>
                    <a:pt x="358" y="179"/>
                  </a:lnTo>
                  <a:cubicBezTo>
                    <a:pt x="358" y="81"/>
                    <a:pt x="278"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428;p67"/>
            <p:cNvSpPr/>
            <p:nvPr/>
          </p:nvSpPr>
          <p:spPr>
            <a:xfrm>
              <a:off x="1806658" y="1672484"/>
              <a:ext cx="46335" cy="42628"/>
            </a:xfrm>
            <a:custGeom>
              <a:avLst/>
              <a:gdLst/>
              <a:ahLst/>
              <a:cxnLst/>
              <a:rect l="l" t="t" r="r" b="b"/>
              <a:pathLst>
                <a:path w="1500" h="1380" extrusionOk="0">
                  <a:moveTo>
                    <a:pt x="749" y="360"/>
                  </a:moveTo>
                  <a:cubicBezTo>
                    <a:pt x="1122" y="360"/>
                    <a:pt x="1139" y="421"/>
                    <a:pt x="1139" y="565"/>
                  </a:cubicBezTo>
                  <a:cubicBezTo>
                    <a:pt x="1137" y="819"/>
                    <a:pt x="963" y="1022"/>
                    <a:pt x="749" y="1022"/>
                  </a:cubicBezTo>
                  <a:cubicBezTo>
                    <a:pt x="535" y="1022"/>
                    <a:pt x="359" y="817"/>
                    <a:pt x="359" y="565"/>
                  </a:cubicBezTo>
                  <a:cubicBezTo>
                    <a:pt x="359" y="421"/>
                    <a:pt x="376" y="360"/>
                    <a:pt x="749" y="360"/>
                  </a:cubicBezTo>
                  <a:close/>
                  <a:moveTo>
                    <a:pt x="749" y="0"/>
                  </a:moveTo>
                  <a:cubicBezTo>
                    <a:pt x="525" y="0"/>
                    <a:pt x="1" y="0"/>
                    <a:pt x="1" y="565"/>
                  </a:cubicBezTo>
                  <a:cubicBezTo>
                    <a:pt x="1" y="1014"/>
                    <a:pt x="336" y="1380"/>
                    <a:pt x="749" y="1380"/>
                  </a:cubicBezTo>
                  <a:cubicBezTo>
                    <a:pt x="1164" y="1380"/>
                    <a:pt x="1499" y="1014"/>
                    <a:pt x="1499" y="565"/>
                  </a:cubicBezTo>
                  <a:cubicBezTo>
                    <a:pt x="1495" y="0"/>
                    <a:pt x="973" y="0"/>
                    <a:pt x="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429;p67"/>
            <p:cNvSpPr/>
            <p:nvPr/>
          </p:nvSpPr>
          <p:spPr>
            <a:xfrm>
              <a:off x="1879651" y="1668160"/>
              <a:ext cx="11151" cy="19955"/>
            </a:xfrm>
            <a:custGeom>
              <a:avLst/>
              <a:gdLst/>
              <a:ahLst/>
              <a:cxnLst/>
              <a:rect l="l" t="t" r="r" b="b"/>
              <a:pathLst>
                <a:path w="361" h="646" extrusionOk="0">
                  <a:moveTo>
                    <a:pt x="181" y="1"/>
                  </a:moveTo>
                  <a:cubicBezTo>
                    <a:pt x="83" y="1"/>
                    <a:pt x="1" y="81"/>
                    <a:pt x="1" y="179"/>
                  </a:cubicBezTo>
                  <a:lnTo>
                    <a:pt x="1" y="466"/>
                  </a:lnTo>
                  <a:cubicBezTo>
                    <a:pt x="1" y="567"/>
                    <a:pt x="79" y="645"/>
                    <a:pt x="181" y="645"/>
                  </a:cubicBezTo>
                  <a:cubicBezTo>
                    <a:pt x="278" y="645"/>
                    <a:pt x="361" y="563"/>
                    <a:pt x="361" y="466"/>
                  </a:cubicBezTo>
                  <a:lnTo>
                    <a:pt x="361" y="179"/>
                  </a:lnTo>
                  <a:cubicBezTo>
                    <a:pt x="361" y="81"/>
                    <a:pt x="278"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430;p67"/>
            <p:cNvSpPr/>
            <p:nvPr/>
          </p:nvSpPr>
          <p:spPr>
            <a:xfrm>
              <a:off x="1961510" y="1414738"/>
              <a:ext cx="44420" cy="41176"/>
            </a:xfrm>
            <a:custGeom>
              <a:avLst/>
              <a:gdLst/>
              <a:ahLst/>
              <a:cxnLst/>
              <a:rect l="l" t="t" r="r" b="b"/>
              <a:pathLst>
                <a:path w="1438" h="1333" extrusionOk="0">
                  <a:moveTo>
                    <a:pt x="591" y="356"/>
                  </a:moveTo>
                  <a:cubicBezTo>
                    <a:pt x="637" y="356"/>
                    <a:pt x="683" y="374"/>
                    <a:pt x="718" y="409"/>
                  </a:cubicBezTo>
                  <a:lnTo>
                    <a:pt x="975" y="666"/>
                  </a:lnTo>
                  <a:cubicBezTo>
                    <a:pt x="1007" y="698"/>
                    <a:pt x="1027" y="744"/>
                    <a:pt x="1027" y="792"/>
                  </a:cubicBezTo>
                  <a:cubicBezTo>
                    <a:pt x="1027" y="895"/>
                    <a:pt x="940" y="974"/>
                    <a:pt x="845" y="974"/>
                  </a:cubicBezTo>
                  <a:cubicBezTo>
                    <a:pt x="797" y="974"/>
                    <a:pt x="751" y="955"/>
                    <a:pt x="718" y="920"/>
                  </a:cubicBezTo>
                  <a:lnTo>
                    <a:pt x="462" y="664"/>
                  </a:lnTo>
                  <a:cubicBezTo>
                    <a:pt x="393" y="595"/>
                    <a:pt x="393" y="480"/>
                    <a:pt x="462" y="409"/>
                  </a:cubicBezTo>
                  <a:cubicBezTo>
                    <a:pt x="498" y="375"/>
                    <a:pt x="545" y="356"/>
                    <a:pt x="591" y="356"/>
                  </a:cubicBezTo>
                  <a:close/>
                  <a:moveTo>
                    <a:pt x="593" y="1"/>
                  </a:moveTo>
                  <a:cubicBezTo>
                    <a:pt x="455" y="1"/>
                    <a:pt x="317" y="54"/>
                    <a:pt x="211" y="159"/>
                  </a:cubicBezTo>
                  <a:cubicBezTo>
                    <a:pt x="1" y="369"/>
                    <a:pt x="1" y="710"/>
                    <a:pt x="211" y="920"/>
                  </a:cubicBezTo>
                  <a:lnTo>
                    <a:pt x="466" y="1175"/>
                  </a:lnTo>
                  <a:cubicBezTo>
                    <a:pt x="571" y="1280"/>
                    <a:pt x="709" y="1333"/>
                    <a:pt x="847" y="1333"/>
                  </a:cubicBezTo>
                  <a:cubicBezTo>
                    <a:pt x="984" y="1333"/>
                    <a:pt x="1122" y="1280"/>
                    <a:pt x="1227" y="1175"/>
                  </a:cubicBezTo>
                  <a:cubicBezTo>
                    <a:pt x="1438" y="964"/>
                    <a:pt x="1438" y="622"/>
                    <a:pt x="1227" y="411"/>
                  </a:cubicBezTo>
                  <a:lnTo>
                    <a:pt x="975" y="159"/>
                  </a:lnTo>
                  <a:cubicBezTo>
                    <a:pt x="870" y="54"/>
                    <a:pt x="731"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431;p67"/>
            <p:cNvSpPr/>
            <p:nvPr/>
          </p:nvSpPr>
          <p:spPr>
            <a:xfrm>
              <a:off x="1668240" y="1392405"/>
              <a:ext cx="362123" cy="378341"/>
            </a:xfrm>
            <a:custGeom>
              <a:avLst/>
              <a:gdLst/>
              <a:ahLst/>
              <a:cxnLst/>
              <a:rect l="l" t="t" r="r" b="b"/>
              <a:pathLst>
                <a:path w="11723" h="12248" extrusionOk="0">
                  <a:moveTo>
                    <a:pt x="10085" y="359"/>
                  </a:moveTo>
                  <a:cubicBezTo>
                    <a:pt x="10317" y="359"/>
                    <a:pt x="10549" y="447"/>
                    <a:pt x="10725" y="622"/>
                  </a:cubicBezTo>
                  <a:lnTo>
                    <a:pt x="10978" y="878"/>
                  </a:lnTo>
                  <a:cubicBezTo>
                    <a:pt x="11330" y="1230"/>
                    <a:pt x="11330" y="1802"/>
                    <a:pt x="10978" y="2152"/>
                  </a:cubicBezTo>
                  <a:cubicBezTo>
                    <a:pt x="10805" y="2325"/>
                    <a:pt x="10575" y="2417"/>
                    <a:pt x="10341" y="2417"/>
                  </a:cubicBezTo>
                  <a:cubicBezTo>
                    <a:pt x="10227" y="2417"/>
                    <a:pt x="10113" y="2396"/>
                    <a:pt x="10004" y="2351"/>
                  </a:cubicBezTo>
                  <a:cubicBezTo>
                    <a:pt x="9933" y="2323"/>
                    <a:pt x="9859" y="2309"/>
                    <a:pt x="9786" y="2309"/>
                  </a:cubicBezTo>
                  <a:cubicBezTo>
                    <a:pt x="9637" y="2309"/>
                    <a:pt x="9492" y="2366"/>
                    <a:pt x="9386" y="2474"/>
                  </a:cubicBezTo>
                  <a:lnTo>
                    <a:pt x="9053" y="2807"/>
                  </a:lnTo>
                  <a:cubicBezTo>
                    <a:pt x="9009" y="2684"/>
                    <a:pt x="8955" y="2568"/>
                    <a:pt x="8892" y="2455"/>
                  </a:cubicBezTo>
                  <a:lnTo>
                    <a:pt x="9128" y="2217"/>
                  </a:lnTo>
                  <a:cubicBezTo>
                    <a:pt x="9286" y="2057"/>
                    <a:pt x="9338" y="1814"/>
                    <a:pt x="9248" y="1597"/>
                  </a:cubicBezTo>
                  <a:cubicBezTo>
                    <a:pt x="9137" y="1316"/>
                    <a:pt x="9168" y="1010"/>
                    <a:pt x="9340" y="756"/>
                  </a:cubicBezTo>
                  <a:cubicBezTo>
                    <a:pt x="9520" y="490"/>
                    <a:pt x="9802" y="359"/>
                    <a:pt x="10085" y="359"/>
                  </a:cubicBezTo>
                  <a:close/>
                  <a:moveTo>
                    <a:pt x="9554" y="3962"/>
                  </a:moveTo>
                  <a:cubicBezTo>
                    <a:pt x="9851" y="3962"/>
                    <a:pt x="10094" y="4205"/>
                    <a:pt x="10094" y="4502"/>
                  </a:cubicBezTo>
                  <a:cubicBezTo>
                    <a:pt x="10094" y="4800"/>
                    <a:pt x="9851" y="5042"/>
                    <a:pt x="9552" y="5042"/>
                  </a:cubicBezTo>
                  <a:lnTo>
                    <a:pt x="910" y="5042"/>
                  </a:lnTo>
                  <a:cubicBezTo>
                    <a:pt x="609" y="5042"/>
                    <a:pt x="368" y="4800"/>
                    <a:pt x="368" y="4502"/>
                  </a:cubicBezTo>
                  <a:cubicBezTo>
                    <a:pt x="368" y="4203"/>
                    <a:pt x="609" y="3962"/>
                    <a:pt x="910" y="3962"/>
                  </a:cubicBezTo>
                  <a:close/>
                  <a:moveTo>
                    <a:pt x="7488" y="5403"/>
                  </a:moveTo>
                  <a:lnTo>
                    <a:pt x="7103" y="6368"/>
                  </a:lnTo>
                  <a:cubicBezTo>
                    <a:pt x="7029" y="6555"/>
                    <a:pt x="6883" y="6702"/>
                    <a:pt x="6703" y="6781"/>
                  </a:cubicBezTo>
                  <a:cubicBezTo>
                    <a:pt x="6564" y="6603"/>
                    <a:pt x="6347" y="6484"/>
                    <a:pt x="6106" y="6484"/>
                  </a:cubicBezTo>
                  <a:lnTo>
                    <a:pt x="4352" y="6484"/>
                  </a:lnTo>
                  <a:cubicBezTo>
                    <a:pt x="4111" y="6484"/>
                    <a:pt x="3896" y="6603"/>
                    <a:pt x="3759" y="6781"/>
                  </a:cubicBezTo>
                  <a:cubicBezTo>
                    <a:pt x="3577" y="6702"/>
                    <a:pt x="3433" y="6555"/>
                    <a:pt x="3361" y="6368"/>
                  </a:cubicBezTo>
                  <a:lnTo>
                    <a:pt x="2974" y="5403"/>
                  </a:lnTo>
                  <a:close/>
                  <a:moveTo>
                    <a:pt x="2586" y="5403"/>
                  </a:moveTo>
                  <a:lnTo>
                    <a:pt x="3026" y="6501"/>
                  </a:lnTo>
                  <a:cubicBezTo>
                    <a:pt x="3135" y="6777"/>
                    <a:pt x="3351" y="6995"/>
                    <a:pt x="3619" y="7112"/>
                  </a:cubicBezTo>
                  <a:cubicBezTo>
                    <a:pt x="3604" y="7207"/>
                    <a:pt x="3611" y="7248"/>
                    <a:pt x="3609" y="7527"/>
                  </a:cubicBezTo>
                  <a:cubicBezTo>
                    <a:pt x="3179" y="7422"/>
                    <a:pt x="2817" y="7123"/>
                    <a:pt x="2637" y="6708"/>
                  </a:cubicBezTo>
                  <a:lnTo>
                    <a:pt x="2079" y="5403"/>
                  </a:lnTo>
                  <a:close/>
                  <a:moveTo>
                    <a:pt x="8381" y="5403"/>
                  </a:moveTo>
                  <a:lnTo>
                    <a:pt x="7821" y="6708"/>
                  </a:lnTo>
                  <a:cubicBezTo>
                    <a:pt x="7641" y="7123"/>
                    <a:pt x="7281" y="7426"/>
                    <a:pt x="6851" y="7527"/>
                  </a:cubicBezTo>
                  <a:cubicBezTo>
                    <a:pt x="6847" y="7248"/>
                    <a:pt x="6854" y="7207"/>
                    <a:pt x="6841" y="7112"/>
                  </a:cubicBezTo>
                  <a:cubicBezTo>
                    <a:pt x="7109" y="6993"/>
                    <a:pt x="7323" y="6777"/>
                    <a:pt x="7434" y="6501"/>
                  </a:cubicBezTo>
                  <a:lnTo>
                    <a:pt x="7874" y="5403"/>
                  </a:lnTo>
                  <a:close/>
                  <a:moveTo>
                    <a:pt x="6106" y="6842"/>
                  </a:moveTo>
                  <a:cubicBezTo>
                    <a:pt x="6319" y="6842"/>
                    <a:pt x="6491" y="7014"/>
                    <a:pt x="6491" y="7227"/>
                  </a:cubicBezTo>
                  <a:lnTo>
                    <a:pt x="6491" y="7540"/>
                  </a:lnTo>
                  <a:cubicBezTo>
                    <a:pt x="6491" y="7753"/>
                    <a:pt x="6319" y="7925"/>
                    <a:pt x="6106" y="7925"/>
                  </a:cubicBezTo>
                  <a:lnTo>
                    <a:pt x="4352" y="7925"/>
                  </a:lnTo>
                  <a:cubicBezTo>
                    <a:pt x="4139" y="7925"/>
                    <a:pt x="3967" y="7753"/>
                    <a:pt x="3967" y="7540"/>
                  </a:cubicBezTo>
                  <a:lnTo>
                    <a:pt x="3967" y="7227"/>
                  </a:lnTo>
                  <a:cubicBezTo>
                    <a:pt x="3967" y="7014"/>
                    <a:pt x="4139" y="6842"/>
                    <a:pt x="4352" y="6842"/>
                  </a:cubicBezTo>
                  <a:close/>
                  <a:moveTo>
                    <a:pt x="10087" y="0"/>
                  </a:moveTo>
                  <a:cubicBezTo>
                    <a:pt x="9685" y="0"/>
                    <a:pt x="9287" y="191"/>
                    <a:pt x="9041" y="557"/>
                  </a:cubicBezTo>
                  <a:cubicBezTo>
                    <a:pt x="8806" y="903"/>
                    <a:pt x="8758" y="1343"/>
                    <a:pt x="8917" y="1733"/>
                  </a:cubicBezTo>
                  <a:cubicBezTo>
                    <a:pt x="8950" y="1814"/>
                    <a:pt x="8932" y="1905"/>
                    <a:pt x="8873" y="1965"/>
                  </a:cubicBezTo>
                  <a:lnTo>
                    <a:pt x="8687" y="2150"/>
                  </a:lnTo>
                  <a:cubicBezTo>
                    <a:pt x="8452" y="1852"/>
                    <a:pt x="8144" y="1611"/>
                    <a:pt x="7779" y="1452"/>
                  </a:cubicBezTo>
                  <a:cubicBezTo>
                    <a:pt x="7515" y="1337"/>
                    <a:pt x="7293" y="1142"/>
                    <a:pt x="7140" y="884"/>
                  </a:cubicBezTo>
                  <a:cubicBezTo>
                    <a:pt x="6816" y="340"/>
                    <a:pt x="6223" y="4"/>
                    <a:pt x="5592" y="4"/>
                  </a:cubicBezTo>
                  <a:cubicBezTo>
                    <a:pt x="5180" y="4"/>
                    <a:pt x="4777" y="147"/>
                    <a:pt x="4455" y="407"/>
                  </a:cubicBezTo>
                  <a:cubicBezTo>
                    <a:pt x="4181" y="629"/>
                    <a:pt x="3977" y="932"/>
                    <a:pt x="3871" y="1266"/>
                  </a:cubicBezTo>
                  <a:cubicBezTo>
                    <a:pt x="3847" y="1266"/>
                    <a:pt x="3820" y="1264"/>
                    <a:pt x="3789" y="1264"/>
                  </a:cubicBezTo>
                  <a:cubicBezTo>
                    <a:pt x="3324" y="1264"/>
                    <a:pt x="2871" y="1391"/>
                    <a:pt x="2475" y="1632"/>
                  </a:cubicBezTo>
                  <a:cubicBezTo>
                    <a:pt x="2392" y="1685"/>
                    <a:pt x="2364" y="1795"/>
                    <a:pt x="2415" y="1879"/>
                  </a:cubicBezTo>
                  <a:cubicBezTo>
                    <a:pt x="2450" y="1934"/>
                    <a:pt x="2509" y="1965"/>
                    <a:pt x="2570" y="1965"/>
                  </a:cubicBezTo>
                  <a:cubicBezTo>
                    <a:pt x="2601" y="1965"/>
                    <a:pt x="2633" y="1956"/>
                    <a:pt x="2662" y="1938"/>
                  </a:cubicBezTo>
                  <a:cubicBezTo>
                    <a:pt x="2999" y="1733"/>
                    <a:pt x="3389" y="1622"/>
                    <a:pt x="3785" y="1622"/>
                  </a:cubicBezTo>
                  <a:lnTo>
                    <a:pt x="3795" y="1622"/>
                  </a:lnTo>
                  <a:cubicBezTo>
                    <a:pt x="3766" y="1905"/>
                    <a:pt x="3791" y="2357"/>
                    <a:pt x="4090" y="2805"/>
                  </a:cubicBezTo>
                  <a:cubicBezTo>
                    <a:pt x="4124" y="2856"/>
                    <a:pt x="4181" y="2883"/>
                    <a:pt x="4239" y="2883"/>
                  </a:cubicBezTo>
                  <a:cubicBezTo>
                    <a:pt x="4379" y="2883"/>
                    <a:pt x="4468" y="2724"/>
                    <a:pt x="4386" y="2604"/>
                  </a:cubicBezTo>
                  <a:cubicBezTo>
                    <a:pt x="4080" y="2145"/>
                    <a:pt x="4136" y="1680"/>
                    <a:pt x="4176" y="1504"/>
                  </a:cubicBezTo>
                  <a:lnTo>
                    <a:pt x="4176" y="1498"/>
                  </a:lnTo>
                  <a:cubicBezTo>
                    <a:pt x="4176" y="1496"/>
                    <a:pt x="4178" y="1494"/>
                    <a:pt x="4178" y="1490"/>
                  </a:cubicBezTo>
                  <a:cubicBezTo>
                    <a:pt x="4321" y="836"/>
                    <a:pt x="4914" y="359"/>
                    <a:pt x="5584" y="359"/>
                  </a:cubicBezTo>
                  <a:cubicBezTo>
                    <a:pt x="6089" y="359"/>
                    <a:pt x="6566" y="629"/>
                    <a:pt x="6824" y="1066"/>
                  </a:cubicBezTo>
                  <a:cubicBezTo>
                    <a:pt x="7017" y="1391"/>
                    <a:pt x="7295" y="1638"/>
                    <a:pt x="7629" y="1781"/>
                  </a:cubicBezTo>
                  <a:cubicBezTo>
                    <a:pt x="8358" y="2097"/>
                    <a:pt x="8825" y="2814"/>
                    <a:pt x="8825" y="3601"/>
                  </a:cubicBezTo>
                  <a:lnTo>
                    <a:pt x="1627" y="3601"/>
                  </a:lnTo>
                  <a:cubicBezTo>
                    <a:pt x="1660" y="3180"/>
                    <a:pt x="1815" y="2782"/>
                    <a:pt x="2079" y="2447"/>
                  </a:cubicBezTo>
                  <a:cubicBezTo>
                    <a:pt x="2140" y="2369"/>
                    <a:pt x="2126" y="2256"/>
                    <a:pt x="2048" y="2196"/>
                  </a:cubicBezTo>
                  <a:cubicBezTo>
                    <a:pt x="2014" y="2171"/>
                    <a:pt x="1974" y="2159"/>
                    <a:pt x="1935" y="2159"/>
                  </a:cubicBezTo>
                  <a:cubicBezTo>
                    <a:pt x="1883" y="2159"/>
                    <a:pt x="1831" y="2182"/>
                    <a:pt x="1795" y="2227"/>
                  </a:cubicBezTo>
                  <a:cubicBezTo>
                    <a:pt x="1484" y="2627"/>
                    <a:pt x="1302" y="3101"/>
                    <a:pt x="1267" y="3603"/>
                  </a:cubicBezTo>
                  <a:lnTo>
                    <a:pt x="900" y="3603"/>
                  </a:lnTo>
                  <a:cubicBezTo>
                    <a:pt x="404" y="3603"/>
                    <a:pt x="1" y="4006"/>
                    <a:pt x="1" y="4502"/>
                  </a:cubicBezTo>
                  <a:cubicBezTo>
                    <a:pt x="1" y="4948"/>
                    <a:pt x="322" y="5315"/>
                    <a:pt x="749" y="5390"/>
                  </a:cubicBezTo>
                  <a:lnTo>
                    <a:pt x="1725" y="10688"/>
                  </a:lnTo>
                  <a:cubicBezTo>
                    <a:pt x="1891" y="11591"/>
                    <a:pt x="2679" y="12247"/>
                    <a:pt x="3600" y="12247"/>
                  </a:cubicBezTo>
                  <a:lnTo>
                    <a:pt x="5320" y="12247"/>
                  </a:lnTo>
                  <a:cubicBezTo>
                    <a:pt x="5418" y="12247"/>
                    <a:pt x="5498" y="12165"/>
                    <a:pt x="5498" y="12068"/>
                  </a:cubicBezTo>
                  <a:cubicBezTo>
                    <a:pt x="5498" y="11970"/>
                    <a:pt x="5418" y="11888"/>
                    <a:pt x="5320" y="11888"/>
                  </a:cubicBezTo>
                  <a:lnTo>
                    <a:pt x="3600" y="11888"/>
                  </a:lnTo>
                  <a:cubicBezTo>
                    <a:pt x="2854" y="11888"/>
                    <a:pt x="2214" y="11354"/>
                    <a:pt x="2079" y="10621"/>
                  </a:cubicBezTo>
                  <a:lnTo>
                    <a:pt x="1116" y="5401"/>
                  </a:lnTo>
                  <a:lnTo>
                    <a:pt x="1684" y="5401"/>
                  </a:lnTo>
                  <a:lnTo>
                    <a:pt x="2303" y="6846"/>
                  </a:lnTo>
                  <a:cubicBezTo>
                    <a:pt x="2551" y="7428"/>
                    <a:pt x="3083" y="7824"/>
                    <a:pt x="3703" y="7906"/>
                  </a:cubicBezTo>
                  <a:cubicBezTo>
                    <a:pt x="3831" y="8130"/>
                    <a:pt x="4072" y="8281"/>
                    <a:pt x="4348" y="8281"/>
                  </a:cubicBezTo>
                  <a:lnTo>
                    <a:pt x="6101" y="8281"/>
                  </a:lnTo>
                  <a:cubicBezTo>
                    <a:pt x="6376" y="8281"/>
                    <a:pt x="6617" y="8130"/>
                    <a:pt x="6747" y="7906"/>
                  </a:cubicBezTo>
                  <a:cubicBezTo>
                    <a:pt x="7367" y="7824"/>
                    <a:pt x="7897" y="7426"/>
                    <a:pt x="8146" y="6846"/>
                  </a:cubicBezTo>
                  <a:lnTo>
                    <a:pt x="8766" y="5401"/>
                  </a:lnTo>
                  <a:lnTo>
                    <a:pt x="9332" y="5401"/>
                  </a:lnTo>
                  <a:lnTo>
                    <a:pt x="8372" y="10621"/>
                  </a:lnTo>
                  <a:cubicBezTo>
                    <a:pt x="8234" y="11354"/>
                    <a:pt x="7597" y="11888"/>
                    <a:pt x="6851" y="11888"/>
                  </a:cubicBezTo>
                  <a:lnTo>
                    <a:pt x="6162" y="11888"/>
                  </a:lnTo>
                  <a:cubicBezTo>
                    <a:pt x="6062" y="11888"/>
                    <a:pt x="5982" y="11970"/>
                    <a:pt x="5982" y="12068"/>
                  </a:cubicBezTo>
                  <a:cubicBezTo>
                    <a:pt x="5982" y="12165"/>
                    <a:pt x="6062" y="12247"/>
                    <a:pt x="6162" y="12247"/>
                  </a:cubicBezTo>
                  <a:lnTo>
                    <a:pt x="6851" y="12247"/>
                  </a:lnTo>
                  <a:cubicBezTo>
                    <a:pt x="7769" y="12247"/>
                    <a:pt x="8557" y="11591"/>
                    <a:pt x="8726" y="10688"/>
                  </a:cubicBezTo>
                  <a:lnTo>
                    <a:pt x="9702" y="5390"/>
                  </a:lnTo>
                  <a:cubicBezTo>
                    <a:pt x="10124" y="5317"/>
                    <a:pt x="10450" y="4948"/>
                    <a:pt x="10450" y="4502"/>
                  </a:cubicBezTo>
                  <a:cubicBezTo>
                    <a:pt x="10450" y="4006"/>
                    <a:pt x="10046" y="3603"/>
                    <a:pt x="9550" y="3603"/>
                  </a:cubicBezTo>
                  <a:lnTo>
                    <a:pt x="9189" y="3603"/>
                  </a:lnTo>
                  <a:cubicBezTo>
                    <a:pt x="9189" y="3469"/>
                    <a:pt x="9177" y="3337"/>
                    <a:pt x="9156" y="3207"/>
                  </a:cubicBezTo>
                  <a:lnTo>
                    <a:pt x="9637" y="2728"/>
                  </a:lnTo>
                  <a:cubicBezTo>
                    <a:pt x="9676" y="2688"/>
                    <a:pt x="9729" y="2668"/>
                    <a:pt x="9783" y="2668"/>
                  </a:cubicBezTo>
                  <a:cubicBezTo>
                    <a:pt x="9812" y="2668"/>
                    <a:pt x="9841" y="2673"/>
                    <a:pt x="9868" y="2684"/>
                  </a:cubicBezTo>
                  <a:cubicBezTo>
                    <a:pt x="10020" y="2746"/>
                    <a:pt x="10180" y="2776"/>
                    <a:pt x="10338" y="2776"/>
                  </a:cubicBezTo>
                  <a:cubicBezTo>
                    <a:pt x="10666" y="2776"/>
                    <a:pt x="10988" y="2647"/>
                    <a:pt x="11228" y="2407"/>
                  </a:cubicBezTo>
                  <a:cubicBezTo>
                    <a:pt x="11722" y="1915"/>
                    <a:pt x="11722" y="1117"/>
                    <a:pt x="11228" y="625"/>
                  </a:cubicBezTo>
                  <a:lnTo>
                    <a:pt x="10976" y="369"/>
                  </a:lnTo>
                  <a:cubicBezTo>
                    <a:pt x="10726" y="120"/>
                    <a:pt x="10405" y="0"/>
                    <a:pt x="10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3947;p35"/>
          <p:cNvGrpSpPr/>
          <p:nvPr/>
        </p:nvGrpSpPr>
        <p:grpSpPr>
          <a:xfrm rot="176650" flipH="1">
            <a:off x="5770356" y="3616342"/>
            <a:ext cx="852784" cy="782414"/>
            <a:chOff x="1465348" y="947469"/>
            <a:chExt cx="852784" cy="782414"/>
          </a:xfrm>
        </p:grpSpPr>
        <p:sp>
          <p:nvSpPr>
            <p:cNvPr id="162" name="Google Shape;3948;p35"/>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3949;p35"/>
            <p:cNvGrpSpPr/>
            <p:nvPr/>
          </p:nvGrpSpPr>
          <p:grpSpPr>
            <a:xfrm>
              <a:off x="1465348" y="947469"/>
              <a:ext cx="852784" cy="731927"/>
              <a:chOff x="1238775" y="3530225"/>
              <a:chExt cx="512275" cy="439675"/>
            </a:xfrm>
          </p:grpSpPr>
          <p:sp>
            <p:nvSpPr>
              <p:cNvPr id="164" name="Google Shape;3950;p35"/>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951;p35"/>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952;p35"/>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953;p35"/>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954;p35"/>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955;p35"/>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956;p35"/>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957;p35"/>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958;p35"/>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959;p35"/>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960;p35"/>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961;p35"/>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962;p35"/>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963;p35"/>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964;p35"/>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965;p35"/>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966;p35"/>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967;p35"/>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968;p35"/>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969;p35"/>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970;p35"/>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971;p35"/>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972;p35"/>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973;p35"/>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974;p35"/>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975;p35"/>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976;p35"/>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977;p35"/>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978;p35"/>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979;p35"/>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980;p35"/>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981;p35"/>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982;p35"/>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983;p35"/>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984;p35"/>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985;p35"/>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986;p35"/>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987;p35"/>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988;p35"/>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989;p35"/>
              <p:cNvSpPr/>
              <p:nvPr/>
            </p:nvSpPr>
            <p:spPr>
              <a:xfrm>
                <a:off x="1386850" y="3767474"/>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990;p35"/>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991;p35"/>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992;p35"/>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993;p35"/>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994;p35"/>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 name="Google Shape;4029;p35"/>
          <p:cNvGrpSpPr/>
          <p:nvPr/>
        </p:nvGrpSpPr>
        <p:grpSpPr>
          <a:xfrm rot="19938458" flipH="1">
            <a:off x="1194907" y="2711101"/>
            <a:ext cx="1049510" cy="1024280"/>
            <a:chOff x="1711507" y="3171753"/>
            <a:chExt cx="1049510" cy="1024280"/>
          </a:xfrm>
        </p:grpSpPr>
        <p:sp>
          <p:nvSpPr>
            <p:cNvPr id="49" name="Google Shape;4030;p35"/>
            <p:cNvSpPr/>
            <p:nvPr/>
          </p:nvSpPr>
          <p:spPr>
            <a:xfrm>
              <a:off x="1864703" y="395993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4031;p35"/>
            <p:cNvGrpSpPr/>
            <p:nvPr/>
          </p:nvGrpSpPr>
          <p:grpSpPr>
            <a:xfrm>
              <a:off x="1711507" y="3171753"/>
              <a:ext cx="1049510" cy="929693"/>
              <a:chOff x="2713100" y="4161425"/>
              <a:chExt cx="630450" cy="558475"/>
            </a:xfrm>
          </p:grpSpPr>
          <p:sp>
            <p:nvSpPr>
              <p:cNvPr id="51" name="Google Shape;4032;p35"/>
              <p:cNvSpPr/>
              <p:nvPr/>
            </p:nvSpPr>
            <p:spPr>
              <a:xfrm>
                <a:off x="3111175" y="4335425"/>
                <a:ext cx="115225" cy="74150"/>
              </a:xfrm>
              <a:custGeom>
                <a:avLst/>
                <a:gdLst/>
                <a:ahLst/>
                <a:cxnLst/>
                <a:rect l="l" t="t" r="r" b="b"/>
                <a:pathLst>
                  <a:path w="4609" h="2966" extrusionOk="0">
                    <a:moveTo>
                      <a:pt x="3127" y="551"/>
                    </a:moveTo>
                    <a:cubicBezTo>
                      <a:pt x="3264" y="551"/>
                      <a:pt x="3485" y="654"/>
                      <a:pt x="3679" y="812"/>
                    </a:cubicBezTo>
                    <a:cubicBezTo>
                      <a:pt x="3705" y="832"/>
                      <a:pt x="3729" y="853"/>
                      <a:pt x="3756" y="874"/>
                    </a:cubicBezTo>
                    <a:cubicBezTo>
                      <a:pt x="3627" y="911"/>
                      <a:pt x="3507" y="937"/>
                      <a:pt x="3396" y="937"/>
                    </a:cubicBezTo>
                    <a:cubicBezTo>
                      <a:pt x="3335" y="937"/>
                      <a:pt x="3277" y="929"/>
                      <a:pt x="3222" y="911"/>
                    </a:cubicBezTo>
                    <a:cubicBezTo>
                      <a:pt x="3132" y="886"/>
                      <a:pt x="3046" y="793"/>
                      <a:pt x="3017" y="701"/>
                    </a:cubicBezTo>
                    <a:cubicBezTo>
                      <a:pt x="3003" y="654"/>
                      <a:pt x="3004" y="619"/>
                      <a:pt x="3024" y="595"/>
                    </a:cubicBezTo>
                    <a:cubicBezTo>
                      <a:pt x="3044" y="568"/>
                      <a:pt x="3067" y="555"/>
                      <a:pt x="3102" y="552"/>
                    </a:cubicBezTo>
                    <a:cubicBezTo>
                      <a:pt x="3110" y="551"/>
                      <a:pt x="3119" y="551"/>
                      <a:pt x="3127" y="551"/>
                    </a:cubicBezTo>
                    <a:close/>
                    <a:moveTo>
                      <a:pt x="3133" y="0"/>
                    </a:moveTo>
                    <a:cubicBezTo>
                      <a:pt x="3103" y="0"/>
                      <a:pt x="3074" y="2"/>
                      <a:pt x="3044" y="5"/>
                    </a:cubicBezTo>
                    <a:cubicBezTo>
                      <a:pt x="2861" y="24"/>
                      <a:pt x="2705" y="112"/>
                      <a:pt x="2592" y="254"/>
                    </a:cubicBezTo>
                    <a:cubicBezTo>
                      <a:pt x="2462" y="421"/>
                      <a:pt x="2425" y="641"/>
                      <a:pt x="2492" y="862"/>
                    </a:cubicBezTo>
                    <a:cubicBezTo>
                      <a:pt x="2574" y="1129"/>
                      <a:pt x="2794" y="1354"/>
                      <a:pt x="3054" y="1435"/>
                    </a:cubicBezTo>
                    <a:cubicBezTo>
                      <a:pt x="3168" y="1472"/>
                      <a:pt x="3283" y="1487"/>
                      <a:pt x="3395" y="1487"/>
                    </a:cubicBezTo>
                    <a:cubicBezTo>
                      <a:pt x="3577" y="1487"/>
                      <a:pt x="3752" y="1449"/>
                      <a:pt x="3911" y="1401"/>
                    </a:cubicBezTo>
                    <a:lnTo>
                      <a:pt x="3911" y="1401"/>
                    </a:lnTo>
                    <a:cubicBezTo>
                      <a:pt x="3854" y="1458"/>
                      <a:pt x="3779" y="1512"/>
                      <a:pt x="3715" y="1553"/>
                    </a:cubicBezTo>
                    <a:cubicBezTo>
                      <a:pt x="2853" y="2116"/>
                      <a:pt x="1838" y="2415"/>
                      <a:pt x="813" y="2415"/>
                    </a:cubicBezTo>
                    <a:cubicBezTo>
                      <a:pt x="647" y="2415"/>
                      <a:pt x="481" y="2407"/>
                      <a:pt x="315" y="2391"/>
                    </a:cubicBezTo>
                    <a:cubicBezTo>
                      <a:pt x="307" y="2391"/>
                      <a:pt x="299" y="2390"/>
                      <a:pt x="291" y="2390"/>
                    </a:cubicBezTo>
                    <a:cubicBezTo>
                      <a:pt x="149" y="2390"/>
                      <a:pt x="28" y="2496"/>
                      <a:pt x="14" y="2640"/>
                    </a:cubicBezTo>
                    <a:cubicBezTo>
                      <a:pt x="0" y="2791"/>
                      <a:pt x="112" y="2925"/>
                      <a:pt x="263" y="2940"/>
                    </a:cubicBezTo>
                    <a:cubicBezTo>
                      <a:pt x="446" y="2957"/>
                      <a:pt x="629" y="2966"/>
                      <a:pt x="812" y="2966"/>
                    </a:cubicBezTo>
                    <a:cubicBezTo>
                      <a:pt x="1315" y="2966"/>
                      <a:pt x="1816" y="2900"/>
                      <a:pt x="2301" y="2772"/>
                    </a:cubicBezTo>
                    <a:cubicBezTo>
                      <a:pt x="2908" y="2614"/>
                      <a:pt x="3487" y="2359"/>
                      <a:pt x="4017" y="2015"/>
                    </a:cubicBezTo>
                    <a:cubicBezTo>
                      <a:pt x="4243" y="1867"/>
                      <a:pt x="4507" y="1654"/>
                      <a:pt x="4550" y="1316"/>
                    </a:cubicBezTo>
                    <a:cubicBezTo>
                      <a:pt x="4608" y="857"/>
                      <a:pt x="4202" y="526"/>
                      <a:pt x="4030" y="386"/>
                    </a:cubicBezTo>
                    <a:cubicBezTo>
                      <a:pt x="3881" y="266"/>
                      <a:pt x="3514" y="0"/>
                      <a:pt x="3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33;p35"/>
              <p:cNvSpPr/>
              <p:nvPr/>
            </p:nvSpPr>
            <p:spPr>
              <a:xfrm>
                <a:off x="3033725" y="4168300"/>
                <a:ext cx="302900" cy="156075"/>
              </a:xfrm>
              <a:custGeom>
                <a:avLst/>
                <a:gdLst/>
                <a:ahLst/>
                <a:cxnLst/>
                <a:rect l="l" t="t" r="r" b="b"/>
                <a:pathLst>
                  <a:path w="12116" h="6243" extrusionOk="0">
                    <a:moveTo>
                      <a:pt x="5879" y="1"/>
                    </a:moveTo>
                    <a:cubicBezTo>
                      <a:pt x="3236" y="1"/>
                      <a:pt x="866" y="1688"/>
                      <a:pt x="0" y="4190"/>
                    </a:cubicBezTo>
                    <a:cubicBezTo>
                      <a:pt x="408" y="3675"/>
                      <a:pt x="1038" y="3358"/>
                      <a:pt x="1718" y="3358"/>
                    </a:cubicBezTo>
                    <a:cubicBezTo>
                      <a:pt x="1842" y="3358"/>
                      <a:pt x="1969" y="3368"/>
                      <a:pt x="2095" y="3390"/>
                    </a:cubicBezTo>
                    <a:cubicBezTo>
                      <a:pt x="3077" y="3559"/>
                      <a:pt x="3791" y="4358"/>
                      <a:pt x="3899" y="5301"/>
                    </a:cubicBezTo>
                    <a:cubicBezTo>
                      <a:pt x="4264" y="4560"/>
                      <a:pt x="5025" y="4076"/>
                      <a:pt x="5864" y="4076"/>
                    </a:cubicBezTo>
                    <a:cubicBezTo>
                      <a:pt x="5989" y="4076"/>
                      <a:pt x="6115" y="4087"/>
                      <a:pt x="6242" y="4109"/>
                    </a:cubicBezTo>
                    <a:cubicBezTo>
                      <a:pt x="7298" y="4294"/>
                      <a:pt x="8046" y="5206"/>
                      <a:pt x="8060" y="6240"/>
                    </a:cubicBezTo>
                    <a:lnTo>
                      <a:pt x="8068" y="6243"/>
                    </a:lnTo>
                    <a:cubicBezTo>
                      <a:pt x="8387" y="5388"/>
                      <a:pt x="9209" y="4816"/>
                      <a:pt x="10123" y="4816"/>
                    </a:cubicBezTo>
                    <a:cubicBezTo>
                      <a:pt x="10246" y="4816"/>
                      <a:pt x="10371" y="4826"/>
                      <a:pt x="10497" y="4848"/>
                    </a:cubicBezTo>
                    <a:cubicBezTo>
                      <a:pt x="11234" y="4976"/>
                      <a:pt x="11823" y="5459"/>
                      <a:pt x="12115" y="6089"/>
                    </a:cubicBezTo>
                    <a:cubicBezTo>
                      <a:pt x="12051" y="3172"/>
                      <a:pt x="9936" y="611"/>
                      <a:pt x="6952" y="94"/>
                    </a:cubicBezTo>
                    <a:cubicBezTo>
                      <a:pt x="6591" y="31"/>
                      <a:pt x="6233" y="1"/>
                      <a:pt x="5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34;p35"/>
              <p:cNvSpPr/>
              <p:nvPr/>
            </p:nvSpPr>
            <p:spPr>
              <a:xfrm>
                <a:off x="3026125" y="4161425"/>
                <a:ext cx="317425" cy="169725"/>
              </a:xfrm>
              <a:custGeom>
                <a:avLst/>
                <a:gdLst/>
                <a:ahLst/>
                <a:cxnLst/>
                <a:rect l="l" t="t" r="r" b="b"/>
                <a:pathLst>
                  <a:path w="12697" h="6789" extrusionOk="0">
                    <a:moveTo>
                      <a:pt x="6173" y="551"/>
                    </a:moveTo>
                    <a:cubicBezTo>
                      <a:pt x="6514" y="551"/>
                      <a:pt x="6859" y="580"/>
                      <a:pt x="7206" y="640"/>
                    </a:cubicBezTo>
                    <a:cubicBezTo>
                      <a:pt x="9685" y="1072"/>
                      <a:pt x="11597" y="3012"/>
                      <a:pt x="12044" y="5421"/>
                    </a:cubicBezTo>
                    <a:cubicBezTo>
                      <a:pt x="11709" y="5130"/>
                      <a:pt x="11297" y="4930"/>
                      <a:pt x="10848" y="4851"/>
                    </a:cubicBezTo>
                    <a:cubicBezTo>
                      <a:pt x="10706" y="4827"/>
                      <a:pt x="10563" y="4815"/>
                      <a:pt x="10423" y="4815"/>
                    </a:cubicBezTo>
                    <a:cubicBezTo>
                      <a:pt x="9671" y="4815"/>
                      <a:pt x="8966" y="5159"/>
                      <a:pt x="8502" y="5735"/>
                    </a:cubicBezTo>
                    <a:cubicBezTo>
                      <a:pt x="8215" y="4907"/>
                      <a:pt x="7494" y="4269"/>
                      <a:pt x="6591" y="4113"/>
                    </a:cubicBezTo>
                    <a:cubicBezTo>
                      <a:pt x="6453" y="4089"/>
                      <a:pt x="6315" y="4077"/>
                      <a:pt x="6178" y="4077"/>
                    </a:cubicBezTo>
                    <a:cubicBezTo>
                      <a:pt x="5466" y="4077"/>
                      <a:pt x="4784" y="4389"/>
                      <a:pt x="4317" y="4917"/>
                    </a:cubicBezTo>
                    <a:cubicBezTo>
                      <a:pt x="4004" y="4134"/>
                      <a:pt x="3300" y="3542"/>
                      <a:pt x="2446" y="3394"/>
                    </a:cubicBezTo>
                    <a:cubicBezTo>
                      <a:pt x="2306" y="3370"/>
                      <a:pt x="2165" y="3358"/>
                      <a:pt x="2026" y="3358"/>
                    </a:cubicBezTo>
                    <a:cubicBezTo>
                      <a:pt x="1669" y="3358"/>
                      <a:pt x="1320" y="3435"/>
                      <a:pt x="1000" y="3580"/>
                    </a:cubicBezTo>
                    <a:cubicBezTo>
                      <a:pt x="1796" y="2158"/>
                      <a:pt x="3129" y="1148"/>
                      <a:pt x="4665" y="745"/>
                    </a:cubicBezTo>
                    <a:cubicBezTo>
                      <a:pt x="5151" y="618"/>
                      <a:pt x="5657" y="551"/>
                      <a:pt x="6173" y="551"/>
                    </a:cubicBezTo>
                    <a:close/>
                    <a:moveTo>
                      <a:pt x="6167" y="0"/>
                    </a:moveTo>
                    <a:cubicBezTo>
                      <a:pt x="3437" y="0"/>
                      <a:pt x="965" y="1713"/>
                      <a:pt x="43" y="4374"/>
                    </a:cubicBezTo>
                    <a:cubicBezTo>
                      <a:pt x="0" y="4499"/>
                      <a:pt x="54" y="4640"/>
                      <a:pt x="171" y="4704"/>
                    </a:cubicBezTo>
                    <a:cubicBezTo>
                      <a:pt x="212" y="4726"/>
                      <a:pt x="258" y="4737"/>
                      <a:pt x="303" y="4737"/>
                    </a:cubicBezTo>
                    <a:cubicBezTo>
                      <a:pt x="385" y="4737"/>
                      <a:pt x="465" y="4701"/>
                      <a:pt x="519" y="4633"/>
                    </a:cubicBezTo>
                    <a:cubicBezTo>
                      <a:pt x="887" y="4169"/>
                      <a:pt x="1443" y="3905"/>
                      <a:pt x="2022" y="3905"/>
                    </a:cubicBezTo>
                    <a:cubicBezTo>
                      <a:pt x="2131" y="3905"/>
                      <a:pt x="2241" y="3915"/>
                      <a:pt x="2351" y="3934"/>
                    </a:cubicBezTo>
                    <a:cubicBezTo>
                      <a:pt x="3185" y="4079"/>
                      <a:pt x="3834" y="4766"/>
                      <a:pt x="3931" y="5606"/>
                    </a:cubicBezTo>
                    <a:cubicBezTo>
                      <a:pt x="3942" y="5726"/>
                      <a:pt x="4034" y="5824"/>
                      <a:pt x="4155" y="5846"/>
                    </a:cubicBezTo>
                    <a:cubicBezTo>
                      <a:pt x="4171" y="5849"/>
                      <a:pt x="4187" y="5850"/>
                      <a:pt x="4203" y="5850"/>
                    </a:cubicBezTo>
                    <a:cubicBezTo>
                      <a:pt x="4305" y="5850"/>
                      <a:pt x="4402" y="5791"/>
                      <a:pt x="4449" y="5697"/>
                    </a:cubicBezTo>
                    <a:cubicBezTo>
                      <a:pt x="4773" y="5036"/>
                      <a:pt x="5455" y="4626"/>
                      <a:pt x="6175" y="4626"/>
                    </a:cubicBezTo>
                    <a:cubicBezTo>
                      <a:pt x="6282" y="4626"/>
                      <a:pt x="6390" y="4635"/>
                      <a:pt x="6497" y="4654"/>
                    </a:cubicBezTo>
                    <a:cubicBezTo>
                      <a:pt x="7406" y="4812"/>
                      <a:pt x="8075" y="5596"/>
                      <a:pt x="8088" y="6516"/>
                    </a:cubicBezTo>
                    <a:cubicBezTo>
                      <a:pt x="8090" y="6650"/>
                      <a:pt x="8188" y="6763"/>
                      <a:pt x="8320" y="6785"/>
                    </a:cubicBezTo>
                    <a:cubicBezTo>
                      <a:pt x="8335" y="6787"/>
                      <a:pt x="8350" y="6788"/>
                      <a:pt x="8365" y="6788"/>
                    </a:cubicBezTo>
                    <a:cubicBezTo>
                      <a:pt x="8479" y="6788"/>
                      <a:pt x="8588" y="6719"/>
                      <a:pt x="8628" y="6611"/>
                    </a:cubicBezTo>
                    <a:cubicBezTo>
                      <a:pt x="8913" y="5852"/>
                      <a:pt x="9636" y="5364"/>
                      <a:pt x="10424" y="5364"/>
                    </a:cubicBezTo>
                    <a:cubicBezTo>
                      <a:pt x="10533" y="5364"/>
                      <a:pt x="10643" y="5374"/>
                      <a:pt x="10753" y="5393"/>
                    </a:cubicBezTo>
                    <a:cubicBezTo>
                      <a:pt x="11375" y="5502"/>
                      <a:pt x="11903" y="5908"/>
                      <a:pt x="12169" y="6481"/>
                    </a:cubicBezTo>
                    <a:cubicBezTo>
                      <a:pt x="12213" y="6580"/>
                      <a:pt x="12312" y="6641"/>
                      <a:pt x="12417" y="6641"/>
                    </a:cubicBezTo>
                    <a:cubicBezTo>
                      <a:pt x="12437" y="6641"/>
                      <a:pt x="12458" y="6639"/>
                      <a:pt x="12479" y="6634"/>
                    </a:cubicBezTo>
                    <a:cubicBezTo>
                      <a:pt x="12483" y="6634"/>
                      <a:pt x="12484" y="6633"/>
                      <a:pt x="12486" y="6630"/>
                    </a:cubicBezTo>
                    <a:cubicBezTo>
                      <a:pt x="12611" y="6599"/>
                      <a:pt x="12696" y="6486"/>
                      <a:pt x="12692" y="6359"/>
                    </a:cubicBezTo>
                    <a:cubicBezTo>
                      <a:pt x="12624" y="3262"/>
                      <a:pt x="10355" y="629"/>
                      <a:pt x="7300" y="99"/>
                    </a:cubicBezTo>
                    <a:cubicBezTo>
                      <a:pt x="6920" y="32"/>
                      <a:pt x="6541" y="0"/>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35;p35"/>
              <p:cNvSpPr/>
              <p:nvPr/>
            </p:nvSpPr>
            <p:spPr>
              <a:xfrm>
                <a:off x="3126325" y="4175100"/>
                <a:ext cx="206975" cy="146325"/>
              </a:xfrm>
              <a:custGeom>
                <a:avLst/>
                <a:gdLst/>
                <a:ahLst/>
                <a:cxnLst/>
                <a:rect l="l" t="t" r="r" b="b"/>
                <a:pathLst>
                  <a:path w="8279" h="5853" extrusionOk="0">
                    <a:moveTo>
                      <a:pt x="3615" y="0"/>
                    </a:moveTo>
                    <a:cubicBezTo>
                      <a:pt x="2161" y="0"/>
                      <a:pt x="0" y="885"/>
                      <a:pt x="721" y="2573"/>
                    </a:cubicBezTo>
                    <a:cubicBezTo>
                      <a:pt x="1005" y="3239"/>
                      <a:pt x="1880" y="3337"/>
                      <a:pt x="2560" y="3589"/>
                    </a:cubicBezTo>
                    <a:cubicBezTo>
                      <a:pt x="3535" y="3949"/>
                      <a:pt x="4298" y="4836"/>
                      <a:pt x="4508" y="5853"/>
                    </a:cubicBezTo>
                    <a:cubicBezTo>
                      <a:pt x="4834" y="5191"/>
                      <a:pt x="5478" y="4694"/>
                      <a:pt x="6202" y="4543"/>
                    </a:cubicBezTo>
                    <a:cubicBezTo>
                      <a:pt x="6363" y="4509"/>
                      <a:pt x="6526" y="4493"/>
                      <a:pt x="6690" y="4493"/>
                    </a:cubicBezTo>
                    <a:cubicBezTo>
                      <a:pt x="7265" y="4493"/>
                      <a:pt x="7840" y="4696"/>
                      <a:pt x="8279" y="5069"/>
                    </a:cubicBezTo>
                    <a:cubicBezTo>
                      <a:pt x="8114" y="4929"/>
                      <a:pt x="8040" y="3655"/>
                      <a:pt x="7914" y="3350"/>
                    </a:cubicBezTo>
                    <a:cubicBezTo>
                      <a:pt x="7269" y="1783"/>
                      <a:pt x="5870" y="420"/>
                      <a:pt x="4185" y="55"/>
                    </a:cubicBezTo>
                    <a:cubicBezTo>
                      <a:pt x="4017" y="18"/>
                      <a:pt x="3823" y="0"/>
                      <a:pt x="361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36;p35"/>
              <p:cNvSpPr/>
              <p:nvPr/>
            </p:nvSpPr>
            <p:spPr>
              <a:xfrm>
                <a:off x="3222250" y="4199225"/>
                <a:ext cx="82025" cy="60850"/>
              </a:xfrm>
              <a:custGeom>
                <a:avLst/>
                <a:gdLst/>
                <a:ahLst/>
                <a:cxnLst/>
                <a:rect l="l" t="t" r="r" b="b"/>
                <a:pathLst>
                  <a:path w="3281" h="2434" extrusionOk="0">
                    <a:moveTo>
                      <a:pt x="198" y="1"/>
                    </a:moveTo>
                    <a:cubicBezTo>
                      <a:pt x="108" y="1"/>
                      <a:pt x="30" y="66"/>
                      <a:pt x="16" y="156"/>
                    </a:cubicBezTo>
                    <a:cubicBezTo>
                      <a:pt x="0" y="256"/>
                      <a:pt x="70" y="349"/>
                      <a:pt x="169" y="365"/>
                    </a:cubicBezTo>
                    <a:cubicBezTo>
                      <a:pt x="1321" y="543"/>
                      <a:pt x="2371" y="1295"/>
                      <a:pt x="2905" y="2332"/>
                    </a:cubicBezTo>
                    <a:cubicBezTo>
                      <a:pt x="2940" y="2396"/>
                      <a:pt x="3005" y="2433"/>
                      <a:pt x="3072" y="2433"/>
                    </a:cubicBezTo>
                    <a:cubicBezTo>
                      <a:pt x="3087" y="2433"/>
                      <a:pt x="3102" y="2431"/>
                      <a:pt x="3117" y="2428"/>
                    </a:cubicBezTo>
                    <a:cubicBezTo>
                      <a:pt x="3128" y="2423"/>
                      <a:pt x="3141" y="2418"/>
                      <a:pt x="3154" y="2413"/>
                    </a:cubicBezTo>
                    <a:cubicBezTo>
                      <a:pt x="3245" y="2366"/>
                      <a:pt x="3280" y="2257"/>
                      <a:pt x="3232" y="2166"/>
                    </a:cubicBezTo>
                    <a:cubicBezTo>
                      <a:pt x="2644" y="1026"/>
                      <a:pt x="1492" y="199"/>
                      <a:pt x="226" y="3"/>
                    </a:cubicBezTo>
                    <a:cubicBezTo>
                      <a:pt x="217" y="1"/>
                      <a:pt x="207" y="1"/>
                      <a:pt x="1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37;p35"/>
              <p:cNvSpPr/>
              <p:nvPr/>
            </p:nvSpPr>
            <p:spPr>
              <a:xfrm>
                <a:off x="3167800" y="4267900"/>
                <a:ext cx="53750" cy="193950"/>
              </a:xfrm>
              <a:custGeom>
                <a:avLst/>
                <a:gdLst/>
                <a:ahLst/>
                <a:cxnLst/>
                <a:rect l="l" t="t" r="r" b="b"/>
                <a:pathLst>
                  <a:path w="2150" h="7758" extrusionOk="0">
                    <a:moveTo>
                      <a:pt x="770" y="0"/>
                    </a:moveTo>
                    <a:cubicBezTo>
                      <a:pt x="631" y="0"/>
                      <a:pt x="511" y="106"/>
                      <a:pt x="498" y="249"/>
                    </a:cubicBezTo>
                    <a:cubicBezTo>
                      <a:pt x="296" y="2301"/>
                      <a:pt x="143" y="4385"/>
                      <a:pt x="43" y="6446"/>
                    </a:cubicBezTo>
                    <a:cubicBezTo>
                      <a:pt x="32" y="6716"/>
                      <a:pt x="1" y="7347"/>
                      <a:pt x="470" y="7638"/>
                    </a:cubicBezTo>
                    <a:cubicBezTo>
                      <a:pt x="596" y="7719"/>
                      <a:pt x="743" y="7758"/>
                      <a:pt x="895" y="7758"/>
                    </a:cubicBezTo>
                    <a:cubicBezTo>
                      <a:pt x="977" y="7758"/>
                      <a:pt x="1060" y="7746"/>
                      <a:pt x="1143" y="7724"/>
                    </a:cubicBezTo>
                    <a:cubicBezTo>
                      <a:pt x="1283" y="7688"/>
                      <a:pt x="1421" y="7621"/>
                      <a:pt x="1545" y="7521"/>
                    </a:cubicBezTo>
                    <a:cubicBezTo>
                      <a:pt x="1803" y="7311"/>
                      <a:pt x="1951" y="7027"/>
                      <a:pt x="2080" y="6776"/>
                    </a:cubicBezTo>
                    <a:cubicBezTo>
                      <a:pt x="2150" y="6641"/>
                      <a:pt x="2099" y="6474"/>
                      <a:pt x="1964" y="6403"/>
                    </a:cubicBezTo>
                    <a:cubicBezTo>
                      <a:pt x="1923" y="6383"/>
                      <a:pt x="1880" y="6373"/>
                      <a:pt x="1837" y="6373"/>
                    </a:cubicBezTo>
                    <a:cubicBezTo>
                      <a:pt x="1737" y="6373"/>
                      <a:pt x="1641" y="6427"/>
                      <a:pt x="1592" y="6521"/>
                    </a:cubicBezTo>
                    <a:cubicBezTo>
                      <a:pt x="1482" y="6734"/>
                      <a:pt x="1367" y="6955"/>
                      <a:pt x="1198" y="7091"/>
                    </a:cubicBezTo>
                    <a:cubicBezTo>
                      <a:pt x="1117" y="7157"/>
                      <a:pt x="1001" y="7206"/>
                      <a:pt x="896" y="7206"/>
                    </a:cubicBezTo>
                    <a:cubicBezTo>
                      <a:pt x="847" y="7206"/>
                      <a:pt x="800" y="7195"/>
                      <a:pt x="761" y="7170"/>
                    </a:cubicBezTo>
                    <a:cubicBezTo>
                      <a:pt x="587" y="7063"/>
                      <a:pt x="582" y="6720"/>
                      <a:pt x="595" y="6472"/>
                    </a:cubicBezTo>
                    <a:cubicBezTo>
                      <a:pt x="694" y="4419"/>
                      <a:pt x="845" y="2344"/>
                      <a:pt x="1045" y="301"/>
                    </a:cubicBezTo>
                    <a:cubicBezTo>
                      <a:pt x="1059" y="151"/>
                      <a:pt x="950" y="16"/>
                      <a:pt x="799" y="2"/>
                    </a:cubicBezTo>
                    <a:cubicBezTo>
                      <a:pt x="789" y="1"/>
                      <a:pt x="780"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38;p35"/>
              <p:cNvSpPr/>
              <p:nvPr/>
            </p:nvSpPr>
            <p:spPr>
              <a:xfrm>
                <a:off x="3231825" y="4221775"/>
                <a:ext cx="21350" cy="99175"/>
              </a:xfrm>
              <a:custGeom>
                <a:avLst/>
                <a:gdLst/>
                <a:ahLst/>
                <a:cxnLst/>
                <a:rect l="l" t="t" r="r" b="b"/>
                <a:pathLst>
                  <a:path w="854" h="3967" extrusionOk="0">
                    <a:moveTo>
                      <a:pt x="301" y="0"/>
                    </a:moveTo>
                    <a:cubicBezTo>
                      <a:pt x="281" y="0"/>
                      <a:pt x="260" y="2"/>
                      <a:pt x="239" y="7"/>
                    </a:cubicBezTo>
                    <a:cubicBezTo>
                      <a:pt x="93" y="37"/>
                      <a:pt x="1" y="190"/>
                      <a:pt x="33" y="337"/>
                    </a:cubicBezTo>
                    <a:cubicBezTo>
                      <a:pt x="285" y="1413"/>
                      <a:pt x="296" y="2553"/>
                      <a:pt x="69" y="3635"/>
                    </a:cubicBezTo>
                    <a:cubicBezTo>
                      <a:pt x="38" y="3783"/>
                      <a:pt x="133" y="3929"/>
                      <a:pt x="282" y="3959"/>
                    </a:cubicBezTo>
                    <a:cubicBezTo>
                      <a:pt x="303" y="3964"/>
                      <a:pt x="324" y="3967"/>
                      <a:pt x="344" y="3967"/>
                    </a:cubicBezTo>
                    <a:cubicBezTo>
                      <a:pt x="367" y="3967"/>
                      <a:pt x="389" y="3963"/>
                      <a:pt x="411" y="3957"/>
                    </a:cubicBezTo>
                    <a:cubicBezTo>
                      <a:pt x="508" y="3933"/>
                      <a:pt x="589" y="3852"/>
                      <a:pt x="610" y="3749"/>
                    </a:cubicBezTo>
                    <a:cubicBezTo>
                      <a:pt x="853" y="2588"/>
                      <a:pt x="840" y="1366"/>
                      <a:pt x="570" y="213"/>
                    </a:cubicBezTo>
                    <a:cubicBezTo>
                      <a:pt x="541" y="86"/>
                      <a:pt x="4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39;p35"/>
              <p:cNvSpPr/>
              <p:nvPr/>
            </p:nvSpPr>
            <p:spPr>
              <a:xfrm>
                <a:off x="3121475" y="4164575"/>
                <a:ext cx="81475" cy="130800"/>
              </a:xfrm>
              <a:custGeom>
                <a:avLst/>
                <a:gdLst/>
                <a:ahLst/>
                <a:cxnLst/>
                <a:rect l="l" t="t" r="r" b="b"/>
                <a:pathLst>
                  <a:path w="3259" h="5232" extrusionOk="0">
                    <a:moveTo>
                      <a:pt x="2948" y="1"/>
                    </a:moveTo>
                    <a:cubicBezTo>
                      <a:pt x="2890" y="1"/>
                      <a:pt x="2830" y="19"/>
                      <a:pt x="2780" y="58"/>
                    </a:cubicBezTo>
                    <a:cubicBezTo>
                      <a:pt x="1249" y="1233"/>
                      <a:pt x="242" y="3007"/>
                      <a:pt x="19" y="4924"/>
                    </a:cubicBezTo>
                    <a:cubicBezTo>
                      <a:pt x="0" y="5075"/>
                      <a:pt x="109" y="5213"/>
                      <a:pt x="260" y="5230"/>
                    </a:cubicBezTo>
                    <a:cubicBezTo>
                      <a:pt x="270" y="5231"/>
                      <a:pt x="279" y="5231"/>
                      <a:pt x="288" y="5231"/>
                    </a:cubicBezTo>
                    <a:cubicBezTo>
                      <a:pt x="314" y="5231"/>
                      <a:pt x="338" y="5227"/>
                      <a:pt x="361" y="5221"/>
                    </a:cubicBezTo>
                    <a:cubicBezTo>
                      <a:pt x="467" y="5193"/>
                      <a:pt x="551" y="5102"/>
                      <a:pt x="565" y="4987"/>
                    </a:cubicBezTo>
                    <a:cubicBezTo>
                      <a:pt x="770" y="3243"/>
                      <a:pt x="1723" y="1562"/>
                      <a:pt x="3115" y="493"/>
                    </a:cubicBezTo>
                    <a:cubicBezTo>
                      <a:pt x="3236" y="400"/>
                      <a:pt x="3259" y="228"/>
                      <a:pt x="3165" y="108"/>
                    </a:cubicBezTo>
                    <a:cubicBezTo>
                      <a:pt x="3111" y="37"/>
                      <a:pt x="3030" y="1"/>
                      <a:pt x="2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40;p35"/>
              <p:cNvSpPr/>
              <p:nvPr/>
            </p:nvSpPr>
            <p:spPr>
              <a:xfrm>
                <a:off x="3050625" y="4607225"/>
                <a:ext cx="51625" cy="85300"/>
              </a:xfrm>
              <a:custGeom>
                <a:avLst/>
                <a:gdLst/>
                <a:ahLst/>
                <a:cxnLst/>
                <a:rect l="l" t="t" r="r" b="b"/>
                <a:pathLst>
                  <a:path w="2065" h="3412" extrusionOk="0">
                    <a:moveTo>
                      <a:pt x="281" y="1"/>
                    </a:moveTo>
                    <a:cubicBezTo>
                      <a:pt x="278" y="1"/>
                      <a:pt x="276" y="1"/>
                      <a:pt x="273" y="1"/>
                    </a:cubicBezTo>
                    <a:cubicBezTo>
                      <a:pt x="121" y="2"/>
                      <a:pt x="0" y="130"/>
                      <a:pt x="5" y="281"/>
                    </a:cubicBezTo>
                    <a:lnTo>
                      <a:pt x="53" y="2460"/>
                    </a:lnTo>
                    <a:cubicBezTo>
                      <a:pt x="54" y="2575"/>
                      <a:pt x="60" y="2788"/>
                      <a:pt x="219" y="2944"/>
                    </a:cubicBezTo>
                    <a:cubicBezTo>
                      <a:pt x="233" y="2994"/>
                      <a:pt x="263" y="3038"/>
                      <a:pt x="304" y="3073"/>
                    </a:cubicBezTo>
                    <a:cubicBezTo>
                      <a:pt x="569" y="3295"/>
                      <a:pt x="915" y="3411"/>
                      <a:pt x="1259" y="3411"/>
                    </a:cubicBezTo>
                    <a:cubicBezTo>
                      <a:pt x="1387" y="3411"/>
                      <a:pt x="1514" y="3395"/>
                      <a:pt x="1637" y="3363"/>
                    </a:cubicBezTo>
                    <a:cubicBezTo>
                      <a:pt x="1729" y="3339"/>
                      <a:pt x="1818" y="3306"/>
                      <a:pt x="1904" y="3262"/>
                    </a:cubicBezTo>
                    <a:cubicBezTo>
                      <a:pt x="1986" y="3221"/>
                      <a:pt x="2043" y="3141"/>
                      <a:pt x="2053" y="3050"/>
                    </a:cubicBezTo>
                    <a:cubicBezTo>
                      <a:pt x="2064" y="2960"/>
                      <a:pt x="2030" y="2869"/>
                      <a:pt x="1959" y="2809"/>
                    </a:cubicBezTo>
                    <a:cubicBezTo>
                      <a:pt x="1710" y="2595"/>
                      <a:pt x="1388" y="2478"/>
                      <a:pt x="1061" y="2478"/>
                    </a:cubicBezTo>
                    <a:cubicBezTo>
                      <a:pt x="976" y="2478"/>
                      <a:pt x="891" y="2486"/>
                      <a:pt x="807" y="2502"/>
                    </a:cubicBezTo>
                    <a:lnTo>
                      <a:pt x="750" y="2514"/>
                    </a:lnTo>
                    <a:cubicBezTo>
                      <a:pt x="708" y="2522"/>
                      <a:pt x="644" y="2535"/>
                      <a:pt x="604" y="2536"/>
                    </a:cubicBezTo>
                    <a:cubicBezTo>
                      <a:pt x="604" y="2521"/>
                      <a:pt x="603" y="2488"/>
                      <a:pt x="601" y="2447"/>
                    </a:cubicBezTo>
                    <a:lnTo>
                      <a:pt x="553" y="268"/>
                    </a:lnTo>
                    <a:cubicBezTo>
                      <a:pt x="550" y="119"/>
                      <a:pt x="428"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41;p35"/>
              <p:cNvSpPr/>
              <p:nvPr/>
            </p:nvSpPr>
            <p:spPr>
              <a:xfrm>
                <a:off x="2983125" y="4619500"/>
                <a:ext cx="46225" cy="100400"/>
              </a:xfrm>
              <a:custGeom>
                <a:avLst/>
                <a:gdLst/>
                <a:ahLst/>
                <a:cxnLst/>
                <a:rect l="l" t="t" r="r" b="b"/>
                <a:pathLst>
                  <a:path w="1849" h="4016" extrusionOk="0">
                    <a:moveTo>
                      <a:pt x="317" y="0"/>
                    </a:moveTo>
                    <a:cubicBezTo>
                      <a:pt x="264" y="0"/>
                      <a:pt x="211" y="15"/>
                      <a:pt x="163" y="45"/>
                    </a:cubicBezTo>
                    <a:cubicBezTo>
                      <a:pt x="37" y="129"/>
                      <a:pt x="4" y="301"/>
                      <a:pt x="87" y="427"/>
                    </a:cubicBezTo>
                    <a:cubicBezTo>
                      <a:pt x="439" y="953"/>
                      <a:pt x="759" y="1508"/>
                      <a:pt x="1037" y="2077"/>
                    </a:cubicBezTo>
                    <a:cubicBezTo>
                      <a:pt x="1124" y="2253"/>
                      <a:pt x="1212" y="2449"/>
                      <a:pt x="1229" y="2629"/>
                    </a:cubicBezTo>
                    <a:cubicBezTo>
                      <a:pt x="868" y="2818"/>
                      <a:pt x="527" y="3040"/>
                      <a:pt x="210" y="3291"/>
                    </a:cubicBezTo>
                    <a:cubicBezTo>
                      <a:pt x="20" y="3443"/>
                      <a:pt x="0" y="3601"/>
                      <a:pt x="19" y="3706"/>
                    </a:cubicBezTo>
                    <a:cubicBezTo>
                      <a:pt x="37" y="3819"/>
                      <a:pt x="107" y="3915"/>
                      <a:pt x="207" y="3969"/>
                    </a:cubicBezTo>
                    <a:cubicBezTo>
                      <a:pt x="272" y="4002"/>
                      <a:pt x="344" y="4016"/>
                      <a:pt x="414" y="4016"/>
                    </a:cubicBezTo>
                    <a:cubicBezTo>
                      <a:pt x="468" y="4016"/>
                      <a:pt x="521" y="4008"/>
                      <a:pt x="570" y="3994"/>
                    </a:cubicBezTo>
                    <a:cubicBezTo>
                      <a:pt x="612" y="3984"/>
                      <a:pt x="652" y="3970"/>
                      <a:pt x="686" y="3952"/>
                    </a:cubicBezTo>
                    <a:cubicBezTo>
                      <a:pt x="1007" y="3801"/>
                      <a:pt x="1604" y="3521"/>
                      <a:pt x="1749" y="2953"/>
                    </a:cubicBezTo>
                    <a:cubicBezTo>
                      <a:pt x="1848" y="2564"/>
                      <a:pt x="1703" y="2183"/>
                      <a:pt x="1531" y="1834"/>
                    </a:cubicBezTo>
                    <a:cubicBezTo>
                      <a:pt x="1242" y="1244"/>
                      <a:pt x="909" y="667"/>
                      <a:pt x="545" y="122"/>
                    </a:cubicBezTo>
                    <a:cubicBezTo>
                      <a:pt x="493" y="42"/>
                      <a:pt x="406"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42;p35"/>
              <p:cNvSpPr/>
              <p:nvPr/>
            </p:nvSpPr>
            <p:spPr>
              <a:xfrm>
                <a:off x="2817850" y="4251925"/>
                <a:ext cx="423950" cy="381425"/>
              </a:xfrm>
              <a:custGeom>
                <a:avLst/>
                <a:gdLst/>
                <a:ahLst/>
                <a:cxnLst/>
                <a:rect l="l" t="t" r="r" b="b"/>
                <a:pathLst>
                  <a:path w="16958" h="15257" extrusionOk="0">
                    <a:moveTo>
                      <a:pt x="5280" y="0"/>
                    </a:moveTo>
                    <a:cubicBezTo>
                      <a:pt x="4361" y="0"/>
                      <a:pt x="3414" y="558"/>
                      <a:pt x="3188" y="1481"/>
                    </a:cubicBezTo>
                    <a:lnTo>
                      <a:pt x="610" y="12042"/>
                    </a:lnTo>
                    <a:cubicBezTo>
                      <a:pt x="0" y="14517"/>
                      <a:pt x="2355" y="15256"/>
                      <a:pt x="4874" y="15256"/>
                    </a:cubicBezTo>
                    <a:cubicBezTo>
                      <a:pt x="6202" y="15256"/>
                      <a:pt x="7574" y="15051"/>
                      <a:pt x="8584" y="14787"/>
                    </a:cubicBezTo>
                    <a:cubicBezTo>
                      <a:pt x="12030" y="13882"/>
                      <a:pt x="16958" y="10400"/>
                      <a:pt x="14225" y="8193"/>
                    </a:cubicBezTo>
                    <a:cubicBezTo>
                      <a:pt x="14196" y="8170"/>
                      <a:pt x="6686" y="579"/>
                      <a:pt x="6686" y="579"/>
                    </a:cubicBezTo>
                    <a:cubicBezTo>
                      <a:pt x="6319" y="181"/>
                      <a:pt x="5804" y="0"/>
                      <a:pt x="5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43;p35"/>
              <p:cNvSpPr/>
              <p:nvPr/>
            </p:nvSpPr>
            <p:spPr>
              <a:xfrm>
                <a:off x="2820150" y="4244950"/>
                <a:ext cx="383125" cy="395075"/>
              </a:xfrm>
              <a:custGeom>
                <a:avLst/>
                <a:gdLst/>
                <a:ahLst/>
                <a:cxnLst/>
                <a:rect l="l" t="t" r="r" b="b"/>
                <a:pathLst>
                  <a:path w="15325" h="15803" extrusionOk="0">
                    <a:moveTo>
                      <a:pt x="5186" y="555"/>
                    </a:moveTo>
                    <a:cubicBezTo>
                      <a:pt x="5660" y="555"/>
                      <a:pt x="6096" y="727"/>
                      <a:pt x="6390" y="1046"/>
                    </a:cubicBezTo>
                    <a:lnTo>
                      <a:pt x="6397" y="1053"/>
                    </a:lnTo>
                    <a:cubicBezTo>
                      <a:pt x="13918" y="8655"/>
                      <a:pt x="13942" y="8675"/>
                      <a:pt x="13959" y="8688"/>
                    </a:cubicBezTo>
                    <a:cubicBezTo>
                      <a:pt x="14530" y="9150"/>
                      <a:pt x="14743" y="9668"/>
                      <a:pt x="14614" y="10275"/>
                    </a:cubicBezTo>
                    <a:cubicBezTo>
                      <a:pt x="14236" y="12034"/>
                      <a:pt x="11033" y="14115"/>
                      <a:pt x="8421" y="14799"/>
                    </a:cubicBezTo>
                    <a:cubicBezTo>
                      <a:pt x="7402" y="15065"/>
                      <a:pt x="6064" y="15257"/>
                      <a:pt x="4788" y="15257"/>
                    </a:cubicBezTo>
                    <a:cubicBezTo>
                      <a:pt x="3304" y="15257"/>
                      <a:pt x="1905" y="14998"/>
                      <a:pt x="1192" y="14296"/>
                    </a:cubicBezTo>
                    <a:cubicBezTo>
                      <a:pt x="717" y="13827"/>
                      <a:pt x="583" y="13205"/>
                      <a:pt x="785" y="12388"/>
                    </a:cubicBezTo>
                    <a:lnTo>
                      <a:pt x="3363" y="1827"/>
                    </a:lnTo>
                    <a:cubicBezTo>
                      <a:pt x="3502" y="1256"/>
                      <a:pt x="3999" y="795"/>
                      <a:pt x="4658" y="623"/>
                    </a:cubicBezTo>
                    <a:cubicBezTo>
                      <a:pt x="4663" y="623"/>
                      <a:pt x="4665" y="621"/>
                      <a:pt x="4670" y="621"/>
                    </a:cubicBezTo>
                    <a:cubicBezTo>
                      <a:pt x="4843" y="577"/>
                      <a:pt x="5017" y="555"/>
                      <a:pt x="5186" y="555"/>
                    </a:cubicBezTo>
                    <a:close/>
                    <a:moveTo>
                      <a:pt x="5184" y="1"/>
                    </a:moveTo>
                    <a:cubicBezTo>
                      <a:pt x="4970" y="1"/>
                      <a:pt x="4751" y="28"/>
                      <a:pt x="4532" y="84"/>
                    </a:cubicBezTo>
                    <a:cubicBezTo>
                      <a:pt x="4529" y="87"/>
                      <a:pt x="4523" y="87"/>
                      <a:pt x="4520" y="89"/>
                    </a:cubicBezTo>
                    <a:cubicBezTo>
                      <a:pt x="3664" y="314"/>
                      <a:pt x="3016" y="927"/>
                      <a:pt x="2827" y="1694"/>
                    </a:cubicBezTo>
                    <a:lnTo>
                      <a:pt x="249" y="12255"/>
                    </a:lnTo>
                    <a:cubicBezTo>
                      <a:pt x="1" y="13262"/>
                      <a:pt x="190" y="14080"/>
                      <a:pt x="806" y="14686"/>
                    </a:cubicBezTo>
                    <a:cubicBezTo>
                      <a:pt x="1645" y="15515"/>
                      <a:pt x="3197" y="15802"/>
                      <a:pt x="4790" y="15802"/>
                    </a:cubicBezTo>
                    <a:cubicBezTo>
                      <a:pt x="6158" y="15802"/>
                      <a:pt x="7557" y="15590"/>
                      <a:pt x="8559" y="15326"/>
                    </a:cubicBezTo>
                    <a:cubicBezTo>
                      <a:pt x="11329" y="14600"/>
                      <a:pt x="14718" y="12392"/>
                      <a:pt x="15150" y="10384"/>
                    </a:cubicBezTo>
                    <a:cubicBezTo>
                      <a:pt x="15324" y="9583"/>
                      <a:pt x="15035" y="8848"/>
                      <a:pt x="14313" y="8263"/>
                    </a:cubicBezTo>
                    <a:cubicBezTo>
                      <a:pt x="14084" y="8037"/>
                      <a:pt x="9316" y="3216"/>
                      <a:pt x="6790" y="665"/>
                    </a:cubicBezTo>
                    <a:cubicBezTo>
                      <a:pt x="6391" y="235"/>
                      <a:pt x="5809" y="1"/>
                      <a:pt x="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044;p35"/>
              <p:cNvSpPr/>
              <p:nvPr/>
            </p:nvSpPr>
            <p:spPr>
              <a:xfrm>
                <a:off x="2817850" y="4446500"/>
                <a:ext cx="423950" cy="186850"/>
              </a:xfrm>
              <a:custGeom>
                <a:avLst/>
                <a:gdLst/>
                <a:ahLst/>
                <a:cxnLst/>
                <a:rect l="l" t="t" r="r" b="b"/>
                <a:pathLst>
                  <a:path w="16958" h="7474" extrusionOk="0">
                    <a:moveTo>
                      <a:pt x="13817" y="1"/>
                    </a:moveTo>
                    <a:cubicBezTo>
                      <a:pt x="12797" y="1684"/>
                      <a:pt x="9979" y="3320"/>
                      <a:pt x="7770" y="3900"/>
                    </a:cubicBezTo>
                    <a:cubicBezTo>
                      <a:pt x="6761" y="4164"/>
                      <a:pt x="5388" y="4369"/>
                      <a:pt x="4061" y="4369"/>
                    </a:cubicBezTo>
                    <a:cubicBezTo>
                      <a:pt x="2798" y="4369"/>
                      <a:pt x="1577" y="4184"/>
                      <a:pt x="749" y="3687"/>
                    </a:cubicBezTo>
                    <a:lnTo>
                      <a:pt x="610" y="4259"/>
                    </a:lnTo>
                    <a:cubicBezTo>
                      <a:pt x="0" y="6734"/>
                      <a:pt x="2355" y="7473"/>
                      <a:pt x="4874" y="7473"/>
                    </a:cubicBezTo>
                    <a:cubicBezTo>
                      <a:pt x="6202" y="7473"/>
                      <a:pt x="7574" y="7268"/>
                      <a:pt x="8584" y="7004"/>
                    </a:cubicBezTo>
                    <a:cubicBezTo>
                      <a:pt x="12030" y="6099"/>
                      <a:pt x="16958" y="2617"/>
                      <a:pt x="14225" y="410"/>
                    </a:cubicBezTo>
                    <a:cubicBezTo>
                      <a:pt x="14222" y="407"/>
                      <a:pt x="14070" y="257"/>
                      <a:pt x="13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045;p35"/>
              <p:cNvSpPr/>
              <p:nvPr/>
            </p:nvSpPr>
            <p:spPr>
              <a:xfrm>
                <a:off x="2820150" y="4435300"/>
                <a:ext cx="383200" cy="204725"/>
              </a:xfrm>
              <a:custGeom>
                <a:avLst/>
                <a:gdLst/>
                <a:ahLst/>
                <a:cxnLst/>
                <a:rect l="l" t="t" r="r" b="b"/>
                <a:pathLst>
                  <a:path w="15328" h="8189" extrusionOk="0">
                    <a:moveTo>
                      <a:pt x="13763" y="882"/>
                    </a:moveTo>
                    <a:cubicBezTo>
                      <a:pt x="13941" y="1061"/>
                      <a:pt x="13945" y="1063"/>
                      <a:pt x="13956" y="1074"/>
                    </a:cubicBezTo>
                    <a:cubicBezTo>
                      <a:pt x="14529" y="1536"/>
                      <a:pt x="14742" y="2054"/>
                      <a:pt x="14613" y="2661"/>
                    </a:cubicBezTo>
                    <a:cubicBezTo>
                      <a:pt x="14233" y="4420"/>
                      <a:pt x="11030" y="6501"/>
                      <a:pt x="8420" y="7185"/>
                    </a:cubicBezTo>
                    <a:cubicBezTo>
                      <a:pt x="7400" y="7451"/>
                      <a:pt x="6062" y="7643"/>
                      <a:pt x="4786" y="7643"/>
                    </a:cubicBezTo>
                    <a:cubicBezTo>
                      <a:pt x="3302" y="7643"/>
                      <a:pt x="1903" y="7384"/>
                      <a:pt x="1191" y="6682"/>
                    </a:cubicBezTo>
                    <a:cubicBezTo>
                      <a:pt x="715" y="6213"/>
                      <a:pt x="582" y="5591"/>
                      <a:pt x="782" y="4774"/>
                    </a:cubicBezTo>
                    <a:lnTo>
                      <a:pt x="839" y="4543"/>
                    </a:lnTo>
                    <a:cubicBezTo>
                      <a:pt x="1693" y="4941"/>
                      <a:pt x="2821" y="5090"/>
                      <a:pt x="3967" y="5090"/>
                    </a:cubicBezTo>
                    <a:cubicBezTo>
                      <a:pt x="5350" y="5090"/>
                      <a:pt x="6761" y="4872"/>
                      <a:pt x="7748" y="4614"/>
                    </a:cubicBezTo>
                    <a:cubicBezTo>
                      <a:pt x="9833" y="4067"/>
                      <a:pt x="12562" y="2551"/>
                      <a:pt x="13763" y="882"/>
                    </a:cubicBezTo>
                    <a:close/>
                    <a:moveTo>
                      <a:pt x="13672" y="0"/>
                    </a:moveTo>
                    <a:lnTo>
                      <a:pt x="13491" y="303"/>
                    </a:lnTo>
                    <a:cubicBezTo>
                      <a:pt x="12496" y="1945"/>
                      <a:pt x="9664" y="3541"/>
                      <a:pt x="7610" y="4080"/>
                    </a:cubicBezTo>
                    <a:cubicBezTo>
                      <a:pt x="6531" y="4362"/>
                      <a:pt x="5226" y="4537"/>
                      <a:pt x="4003" y="4537"/>
                    </a:cubicBezTo>
                    <a:cubicBezTo>
                      <a:pt x="2734" y="4537"/>
                      <a:pt x="1552" y="4349"/>
                      <a:pt x="798" y="3896"/>
                    </a:cubicBezTo>
                    <a:lnTo>
                      <a:pt x="478" y="3705"/>
                    </a:lnTo>
                    <a:lnTo>
                      <a:pt x="249" y="4641"/>
                    </a:lnTo>
                    <a:cubicBezTo>
                      <a:pt x="1" y="5648"/>
                      <a:pt x="190" y="6466"/>
                      <a:pt x="806" y="7072"/>
                    </a:cubicBezTo>
                    <a:cubicBezTo>
                      <a:pt x="1645" y="7901"/>
                      <a:pt x="3197" y="8188"/>
                      <a:pt x="4791" y="8188"/>
                    </a:cubicBezTo>
                    <a:cubicBezTo>
                      <a:pt x="6159" y="8188"/>
                      <a:pt x="7559" y="7976"/>
                      <a:pt x="8563" y="7712"/>
                    </a:cubicBezTo>
                    <a:cubicBezTo>
                      <a:pt x="11333" y="6986"/>
                      <a:pt x="14722" y="4778"/>
                      <a:pt x="15154" y="2770"/>
                    </a:cubicBezTo>
                    <a:cubicBezTo>
                      <a:pt x="15327" y="1967"/>
                      <a:pt x="15039" y="1234"/>
                      <a:pt x="14317" y="649"/>
                    </a:cubicBezTo>
                    <a:cubicBezTo>
                      <a:pt x="14282" y="615"/>
                      <a:pt x="14141" y="473"/>
                      <a:pt x="13921" y="251"/>
                    </a:cubicBezTo>
                    <a:lnTo>
                      <a:pt x="13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46;p35"/>
              <p:cNvSpPr/>
              <p:nvPr/>
            </p:nvSpPr>
            <p:spPr>
              <a:xfrm>
                <a:off x="3029125" y="4421775"/>
                <a:ext cx="45250" cy="41225"/>
              </a:xfrm>
              <a:custGeom>
                <a:avLst/>
                <a:gdLst/>
                <a:ahLst/>
                <a:cxnLst/>
                <a:rect l="l" t="t" r="r" b="b"/>
                <a:pathLst>
                  <a:path w="1810" h="1649" extrusionOk="0">
                    <a:moveTo>
                      <a:pt x="557" y="0"/>
                    </a:moveTo>
                    <a:cubicBezTo>
                      <a:pt x="456" y="0"/>
                      <a:pt x="366" y="24"/>
                      <a:pt x="298" y="81"/>
                    </a:cubicBezTo>
                    <a:cubicBezTo>
                      <a:pt x="1" y="329"/>
                      <a:pt x="241" y="1104"/>
                      <a:pt x="490" y="1398"/>
                    </a:cubicBezTo>
                    <a:cubicBezTo>
                      <a:pt x="628" y="1563"/>
                      <a:pt x="826" y="1649"/>
                      <a:pt x="1026" y="1649"/>
                    </a:cubicBezTo>
                    <a:cubicBezTo>
                      <a:pt x="1184" y="1649"/>
                      <a:pt x="1343" y="1596"/>
                      <a:pt x="1474" y="1487"/>
                    </a:cubicBezTo>
                    <a:cubicBezTo>
                      <a:pt x="1769" y="1239"/>
                      <a:pt x="1809" y="798"/>
                      <a:pt x="1562" y="501"/>
                    </a:cubicBezTo>
                    <a:cubicBezTo>
                      <a:pt x="1370" y="274"/>
                      <a:pt x="89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047;p35"/>
              <p:cNvSpPr/>
              <p:nvPr/>
            </p:nvSpPr>
            <p:spPr>
              <a:xfrm>
                <a:off x="2972075" y="4465725"/>
                <a:ext cx="38750" cy="45200"/>
              </a:xfrm>
              <a:custGeom>
                <a:avLst/>
                <a:gdLst/>
                <a:ahLst/>
                <a:cxnLst/>
                <a:rect l="l" t="t" r="r" b="b"/>
                <a:pathLst>
                  <a:path w="1550" h="1808" extrusionOk="0">
                    <a:moveTo>
                      <a:pt x="567" y="1"/>
                    </a:moveTo>
                    <a:cubicBezTo>
                      <a:pt x="540" y="1"/>
                      <a:pt x="514" y="4"/>
                      <a:pt x="489" y="10"/>
                    </a:cubicBezTo>
                    <a:cubicBezTo>
                      <a:pt x="115" y="108"/>
                      <a:pt x="0" y="912"/>
                      <a:pt x="100" y="1286"/>
                    </a:cubicBezTo>
                    <a:cubicBezTo>
                      <a:pt x="183" y="1599"/>
                      <a:pt x="467" y="1807"/>
                      <a:pt x="777" y="1807"/>
                    </a:cubicBezTo>
                    <a:cubicBezTo>
                      <a:pt x="835" y="1807"/>
                      <a:pt x="894" y="1800"/>
                      <a:pt x="953" y="1784"/>
                    </a:cubicBezTo>
                    <a:cubicBezTo>
                      <a:pt x="1327" y="1685"/>
                      <a:pt x="1550" y="1303"/>
                      <a:pt x="1452" y="931"/>
                    </a:cubicBezTo>
                    <a:cubicBezTo>
                      <a:pt x="1359" y="583"/>
                      <a:pt x="927"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048;p35"/>
              <p:cNvSpPr/>
              <p:nvPr/>
            </p:nvSpPr>
            <p:spPr>
              <a:xfrm>
                <a:off x="2902650" y="4450050"/>
                <a:ext cx="37375" cy="45600"/>
              </a:xfrm>
              <a:custGeom>
                <a:avLst/>
                <a:gdLst/>
                <a:ahLst/>
                <a:cxnLst/>
                <a:rect l="l" t="t" r="r" b="b"/>
                <a:pathLst>
                  <a:path w="1495" h="1824" extrusionOk="0">
                    <a:moveTo>
                      <a:pt x="870" y="1"/>
                    </a:moveTo>
                    <a:cubicBezTo>
                      <a:pt x="501" y="1"/>
                      <a:pt x="112" y="656"/>
                      <a:pt x="57" y="1024"/>
                    </a:cubicBezTo>
                    <a:cubicBezTo>
                      <a:pt x="0" y="1404"/>
                      <a:pt x="263" y="1759"/>
                      <a:pt x="645" y="1816"/>
                    </a:cubicBezTo>
                    <a:cubicBezTo>
                      <a:pt x="680" y="1821"/>
                      <a:pt x="715" y="1824"/>
                      <a:pt x="749" y="1824"/>
                    </a:cubicBezTo>
                    <a:cubicBezTo>
                      <a:pt x="1088" y="1824"/>
                      <a:pt x="1386" y="1575"/>
                      <a:pt x="1438" y="1230"/>
                    </a:cubicBezTo>
                    <a:cubicBezTo>
                      <a:pt x="1495" y="848"/>
                      <a:pt x="1296" y="61"/>
                      <a:pt x="915" y="4"/>
                    </a:cubicBezTo>
                    <a:cubicBezTo>
                      <a:pt x="900" y="2"/>
                      <a:pt x="88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49;p35"/>
              <p:cNvSpPr/>
              <p:nvPr/>
            </p:nvSpPr>
            <p:spPr>
              <a:xfrm>
                <a:off x="2905800" y="4244775"/>
                <a:ext cx="80025" cy="89725"/>
              </a:xfrm>
              <a:custGeom>
                <a:avLst/>
                <a:gdLst/>
                <a:ahLst/>
                <a:cxnLst/>
                <a:rect l="l" t="t" r="r" b="b"/>
                <a:pathLst>
                  <a:path w="3201" h="3589" extrusionOk="0">
                    <a:moveTo>
                      <a:pt x="1696" y="1"/>
                    </a:moveTo>
                    <a:cubicBezTo>
                      <a:pt x="1538" y="1"/>
                      <a:pt x="1378" y="24"/>
                      <a:pt x="1222" y="73"/>
                    </a:cubicBezTo>
                    <a:cubicBezTo>
                      <a:pt x="1076" y="117"/>
                      <a:pt x="994" y="270"/>
                      <a:pt x="1039" y="415"/>
                    </a:cubicBezTo>
                    <a:cubicBezTo>
                      <a:pt x="1075" y="533"/>
                      <a:pt x="1184" y="611"/>
                      <a:pt x="1301" y="611"/>
                    </a:cubicBezTo>
                    <a:cubicBezTo>
                      <a:pt x="1328" y="611"/>
                      <a:pt x="1355" y="607"/>
                      <a:pt x="1381" y="598"/>
                    </a:cubicBezTo>
                    <a:cubicBezTo>
                      <a:pt x="1487" y="566"/>
                      <a:pt x="1594" y="550"/>
                      <a:pt x="1700" y="550"/>
                    </a:cubicBezTo>
                    <a:cubicBezTo>
                      <a:pt x="1929" y="550"/>
                      <a:pt x="2147" y="625"/>
                      <a:pt x="2302" y="766"/>
                    </a:cubicBezTo>
                    <a:cubicBezTo>
                      <a:pt x="2529" y="972"/>
                      <a:pt x="2596" y="1331"/>
                      <a:pt x="2450" y="1566"/>
                    </a:cubicBezTo>
                    <a:cubicBezTo>
                      <a:pt x="2381" y="1678"/>
                      <a:pt x="2248" y="1759"/>
                      <a:pt x="2100" y="1782"/>
                    </a:cubicBezTo>
                    <a:cubicBezTo>
                      <a:pt x="2074" y="1786"/>
                      <a:pt x="2047" y="1788"/>
                      <a:pt x="2022" y="1788"/>
                    </a:cubicBezTo>
                    <a:cubicBezTo>
                      <a:pt x="1925" y="1788"/>
                      <a:pt x="1838" y="1758"/>
                      <a:pt x="1773" y="1702"/>
                    </a:cubicBezTo>
                    <a:cubicBezTo>
                      <a:pt x="1722" y="1657"/>
                      <a:pt x="1657" y="1634"/>
                      <a:pt x="1592" y="1634"/>
                    </a:cubicBezTo>
                    <a:cubicBezTo>
                      <a:pt x="1544" y="1634"/>
                      <a:pt x="1495" y="1647"/>
                      <a:pt x="1451" y="1674"/>
                    </a:cubicBezTo>
                    <a:cubicBezTo>
                      <a:pt x="1347" y="1736"/>
                      <a:pt x="1298" y="1857"/>
                      <a:pt x="1326" y="1973"/>
                    </a:cubicBezTo>
                    <a:cubicBezTo>
                      <a:pt x="1376" y="2184"/>
                      <a:pt x="1411" y="2485"/>
                      <a:pt x="1291" y="2732"/>
                    </a:cubicBezTo>
                    <a:cubicBezTo>
                      <a:pt x="1205" y="2911"/>
                      <a:pt x="1023" y="3038"/>
                      <a:pt x="859" y="3038"/>
                    </a:cubicBezTo>
                    <a:cubicBezTo>
                      <a:pt x="841" y="3038"/>
                      <a:pt x="823" y="3036"/>
                      <a:pt x="806" y="3033"/>
                    </a:cubicBezTo>
                    <a:cubicBezTo>
                      <a:pt x="729" y="3022"/>
                      <a:pt x="650" y="2958"/>
                      <a:pt x="607" y="2874"/>
                    </a:cubicBezTo>
                    <a:cubicBezTo>
                      <a:pt x="593" y="2846"/>
                      <a:pt x="563" y="2773"/>
                      <a:pt x="593" y="2711"/>
                    </a:cubicBezTo>
                    <a:cubicBezTo>
                      <a:pt x="661" y="2576"/>
                      <a:pt x="607" y="2411"/>
                      <a:pt x="471" y="2341"/>
                    </a:cubicBezTo>
                    <a:cubicBezTo>
                      <a:pt x="431" y="2321"/>
                      <a:pt x="389" y="2312"/>
                      <a:pt x="348" y="2312"/>
                    </a:cubicBezTo>
                    <a:cubicBezTo>
                      <a:pt x="248" y="2312"/>
                      <a:pt x="151" y="2367"/>
                      <a:pt x="102" y="2463"/>
                    </a:cubicBezTo>
                    <a:cubicBezTo>
                      <a:pt x="1" y="2664"/>
                      <a:pt x="5" y="2905"/>
                      <a:pt x="117" y="3124"/>
                    </a:cubicBezTo>
                    <a:cubicBezTo>
                      <a:pt x="238" y="3363"/>
                      <a:pt x="469" y="3534"/>
                      <a:pt x="718" y="3576"/>
                    </a:cubicBezTo>
                    <a:cubicBezTo>
                      <a:pt x="766" y="3584"/>
                      <a:pt x="814" y="3589"/>
                      <a:pt x="863" y="3589"/>
                    </a:cubicBezTo>
                    <a:cubicBezTo>
                      <a:pt x="939" y="3589"/>
                      <a:pt x="1015" y="3578"/>
                      <a:pt x="1089" y="3560"/>
                    </a:cubicBezTo>
                    <a:cubicBezTo>
                      <a:pt x="1380" y="3483"/>
                      <a:pt x="1646" y="3270"/>
                      <a:pt x="1788" y="2973"/>
                    </a:cubicBezTo>
                    <a:cubicBezTo>
                      <a:pt x="1879" y="2786"/>
                      <a:pt x="1925" y="2569"/>
                      <a:pt x="1925" y="2333"/>
                    </a:cubicBezTo>
                    <a:cubicBezTo>
                      <a:pt x="1960" y="2336"/>
                      <a:pt x="1995" y="2338"/>
                      <a:pt x="2030" y="2338"/>
                    </a:cubicBezTo>
                    <a:cubicBezTo>
                      <a:pt x="2081" y="2338"/>
                      <a:pt x="2133" y="2334"/>
                      <a:pt x="2185" y="2326"/>
                    </a:cubicBezTo>
                    <a:cubicBezTo>
                      <a:pt x="2494" y="2279"/>
                      <a:pt x="2768" y="2101"/>
                      <a:pt x="2921" y="1853"/>
                    </a:cubicBezTo>
                    <a:cubicBezTo>
                      <a:pt x="3201" y="1397"/>
                      <a:pt x="3093" y="740"/>
                      <a:pt x="2673" y="358"/>
                    </a:cubicBezTo>
                    <a:cubicBezTo>
                      <a:pt x="2417" y="126"/>
                      <a:pt x="2062"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50;p35"/>
              <p:cNvSpPr/>
              <p:nvPr/>
            </p:nvSpPr>
            <p:spPr>
              <a:xfrm>
                <a:off x="2837875" y="4249900"/>
                <a:ext cx="282200" cy="302650"/>
              </a:xfrm>
              <a:custGeom>
                <a:avLst/>
                <a:gdLst/>
                <a:ahLst/>
                <a:cxnLst/>
                <a:rect l="l" t="t" r="r" b="b"/>
                <a:pathLst>
                  <a:path w="11288" h="12106" extrusionOk="0">
                    <a:moveTo>
                      <a:pt x="4335" y="0"/>
                    </a:moveTo>
                    <a:cubicBezTo>
                      <a:pt x="3726" y="0"/>
                      <a:pt x="3026" y="350"/>
                      <a:pt x="2756" y="764"/>
                    </a:cubicBezTo>
                    <a:cubicBezTo>
                      <a:pt x="2530" y="1114"/>
                      <a:pt x="2428" y="1526"/>
                      <a:pt x="2327" y="1929"/>
                    </a:cubicBezTo>
                    <a:cubicBezTo>
                      <a:pt x="1586" y="4912"/>
                      <a:pt x="844" y="7892"/>
                      <a:pt x="101" y="10875"/>
                    </a:cubicBezTo>
                    <a:cubicBezTo>
                      <a:pt x="47" y="11091"/>
                      <a:pt x="0" y="11341"/>
                      <a:pt x="135" y="11517"/>
                    </a:cubicBezTo>
                    <a:cubicBezTo>
                      <a:pt x="218" y="11625"/>
                      <a:pt x="353" y="11677"/>
                      <a:pt x="481" y="11723"/>
                    </a:cubicBezTo>
                    <a:cubicBezTo>
                      <a:pt x="1254" y="11991"/>
                      <a:pt x="2071" y="12106"/>
                      <a:pt x="2891" y="12106"/>
                    </a:cubicBezTo>
                    <a:cubicBezTo>
                      <a:pt x="3512" y="12106"/>
                      <a:pt x="4135" y="12040"/>
                      <a:pt x="4745" y="11926"/>
                    </a:cubicBezTo>
                    <a:cubicBezTo>
                      <a:pt x="6159" y="11662"/>
                      <a:pt x="7515" y="11145"/>
                      <a:pt x="8848" y="10604"/>
                    </a:cubicBezTo>
                    <a:cubicBezTo>
                      <a:pt x="9529" y="10327"/>
                      <a:pt x="10221" y="10035"/>
                      <a:pt x="10765" y="9540"/>
                    </a:cubicBezTo>
                    <a:cubicBezTo>
                      <a:pt x="11042" y="9290"/>
                      <a:pt x="11287" y="8913"/>
                      <a:pt x="11159" y="8562"/>
                    </a:cubicBezTo>
                    <a:cubicBezTo>
                      <a:pt x="11063" y="8295"/>
                      <a:pt x="10795" y="8176"/>
                      <a:pt x="10506" y="8176"/>
                    </a:cubicBezTo>
                    <a:cubicBezTo>
                      <a:pt x="10281" y="8176"/>
                      <a:pt x="10043" y="8249"/>
                      <a:pt x="9864" y="8381"/>
                    </a:cubicBezTo>
                    <a:cubicBezTo>
                      <a:pt x="9455" y="8683"/>
                      <a:pt x="9221" y="9163"/>
                      <a:pt x="8850" y="9510"/>
                    </a:cubicBezTo>
                    <a:cubicBezTo>
                      <a:pt x="8630" y="9716"/>
                      <a:pt x="8310" y="9858"/>
                      <a:pt x="8017" y="9858"/>
                    </a:cubicBezTo>
                    <a:cubicBezTo>
                      <a:pt x="7818" y="9858"/>
                      <a:pt x="7631" y="9792"/>
                      <a:pt x="7499" y="9635"/>
                    </a:cubicBezTo>
                    <a:cubicBezTo>
                      <a:pt x="7137" y="9960"/>
                      <a:pt x="6765" y="10290"/>
                      <a:pt x="6319" y="10480"/>
                    </a:cubicBezTo>
                    <a:cubicBezTo>
                      <a:pt x="6100" y="10573"/>
                      <a:pt x="5858" y="10627"/>
                      <a:pt x="5620" y="10627"/>
                    </a:cubicBezTo>
                    <a:cubicBezTo>
                      <a:pt x="5371" y="10627"/>
                      <a:pt x="5126" y="10568"/>
                      <a:pt x="4918" y="10430"/>
                    </a:cubicBezTo>
                    <a:cubicBezTo>
                      <a:pt x="4731" y="10305"/>
                      <a:pt x="4561" y="10118"/>
                      <a:pt x="4336" y="10106"/>
                    </a:cubicBezTo>
                    <a:cubicBezTo>
                      <a:pt x="4330" y="10106"/>
                      <a:pt x="4324" y="10106"/>
                      <a:pt x="4317" y="10106"/>
                    </a:cubicBezTo>
                    <a:cubicBezTo>
                      <a:pt x="3990" y="10106"/>
                      <a:pt x="3780" y="10481"/>
                      <a:pt x="3468" y="10599"/>
                    </a:cubicBezTo>
                    <a:cubicBezTo>
                      <a:pt x="3402" y="10624"/>
                      <a:pt x="3334" y="10636"/>
                      <a:pt x="3266" y="10636"/>
                    </a:cubicBezTo>
                    <a:cubicBezTo>
                      <a:pt x="2942" y="10636"/>
                      <a:pt x="2621" y="10371"/>
                      <a:pt x="2506" y="10052"/>
                    </a:cubicBezTo>
                    <a:cubicBezTo>
                      <a:pt x="2364" y="9665"/>
                      <a:pt x="2441" y="9237"/>
                      <a:pt x="2535" y="8838"/>
                    </a:cubicBezTo>
                    <a:cubicBezTo>
                      <a:pt x="2765" y="7848"/>
                      <a:pt x="3091" y="6882"/>
                      <a:pt x="3508" y="5956"/>
                    </a:cubicBezTo>
                    <a:cubicBezTo>
                      <a:pt x="3679" y="5572"/>
                      <a:pt x="3870" y="5132"/>
                      <a:pt x="3698" y="4748"/>
                    </a:cubicBezTo>
                    <a:cubicBezTo>
                      <a:pt x="3569" y="4464"/>
                      <a:pt x="3260" y="4271"/>
                      <a:pt x="3198" y="3966"/>
                    </a:cubicBezTo>
                    <a:cubicBezTo>
                      <a:pt x="3138" y="3663"/>
                      <a:pt x="3347" y="3371"/>
                      <a:pt x="3591" y="3180"/>
                    </a:cubicBezTo>
                    <a:cubicBezTo>
                      <a:pt x="3834" y="2993"/>
                      <a:pt x="4125" y="2861"/>
                      <a:pt x="4338" y="2638"/>
                    </a:cubicBezTo>
                    <a:cubicBezTo>
                      <a:pt x="4552" y="2415"/>
                      <a:pt x="4665" y="2045"/>
                      <a:pt x="4481" y="1800"/>
                    </a:cubicBezTo>
                    <a:cubicBezTo>
                      <a:pt x="5034" y="1794"/>
                      <a:pt x="5485" y="1162"/>
                      <a:pt x="5310" y="636"/>
                    </a:cubicBezTo>
                    <a:cubicBezTo>
                      <a:pt x="5156" y="178"/>
                      <a:pt x="4769" y="0"/>
                      <a:pt x="43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51;p35"/>
              <p:cNvSpPr/>
              <p:nvPr/>
            </p:nvSpPr>
            <p:spPr>
              <a:xfrm>
                <a:off x="2859175" y="4521400"/>
                <a:ext cx="336075" cy="114175"/>
              </a:xfrm>
              <a:custGeom>
                <a:avLst/>
                <a:gdLst/>
                <a:ahLst/>
                <a:cxnLst/>
                <a:rect l="l" t="t" r="r" b="b"/>
                <a:pathLst>
                  <a:path w="13443" h="4567" extrusionOk="0">
                    <a:moveTo>
                      <a:pt x="11753" y="1"/>
                    </a:moveTo>
                    <a:cubicBezTo>
                      <a:pt x="11354" y="1"/>
                      <a:pt x="10934" y="288"/>
                      <a:pt x="10654" y="582"/>
                    </a:cubicBezTo>
                    <a:cubicBezTo>
                      <a:pt x="10334" y="920"/>
                      <a:pt x="10052" y="1317"/>
                      <a:pt x="9589" y="1498"/>
                    </a:cubicBezTo>
                    <a:cubicBezTo>
                      <a:pt x="8994" y="1731"/>
                      <a:pt x="8310" y="1519"/>
                      <a:pt x="7736" y="1793"/>
                    </a:cubicBezTo>
                    <a:cubicBezTo>
                      <a:pt x="7194" y="2052"/>
                      <a:pt x="6962" y="2653"/>
                      <a:pt x="6404" y="2881"/>
                    </a:cubicBezTo>
                    <a:cubicBezTo>
                      <a:pt x="6215" y="2958"/>
                      <a:pt x="6022" y="2980"/>
                      <a:pt x="5827" y="2980"/>
                    </a:cubicBezTo>
                    <a:cubicBezTo>
                      <a:pt x="5566" y="2980"/>
                      <a:pt x="5300" y="2941"/>
                      <a:pt x="5034" y="2941"/>
                    </a:cubicBezTo>
                    <a:cubicBezTo>
                      <a:pt x="4963" y="2941"/>
                      <a:pt x="4892" y="2944"/>
                      <a:pt x="4820" y="2951"/>
                    </a:cubicBezTo>
                    <a:cubicBezTo>
                      <a:pt x="4023" y="3031"/>
                      <a:pt x="3250" y="3649"/>
                      <a:pt x="2495" y="3649"/>
                    </a:cubicBezTo>
                    <a:cubicBezTo>
                      <a:pt x="2430" y="3649"/>
                      <a:pt x="2365" y="3644"/>
                      <a:pt x="2300" y="3634"/>
                    </a:cubicBezTo>
                    <a:cubicBezTo>
                      <a:pt x="1995" y="3587"/>
                      <a:pt x="1761" y="3428"/>
                      <a:pt x="1521" y="3286"/>
                    </a:cubicBezTo>
                    <a:cubicBezTo>
                      <a:pt x="1298" y="3154"/>
                      <a:pt x="1045" y="3030"/>
                      <a:pt x="752" y="3030"/>
                    </a:cubicBezTo>
                    <a:cubicBezTo>
                      <a:pt x="730" y="3030"/>
                      <a:pt x="707" y="3030"/>
                      <a:pt x="684" y="3032"/>
                    </a:cubicBezTo>
                    <a:cubicBezTo>
                      <a:pt x="363" y="3053"/>
                      <a:pt x="1" y="3292"/>
                      <a:pt x="16" y="3547"/>
                    </a:cubicBezTo>
                    <a:cubicBezTo>
                      <a:pt x="26" y="3699"/>
                      <a:pt x="161" y="3813"/>
                      <a:pt x="299" y="3904"/>
                    </a:cubicBezTo>
                    <a:cubicBezTo>
                      <a:pt x="1048" y="4396"/>
                      <a:pt x="2041" y="4567"/>
                      <a:pt x="3092" y="4567"/>
                    </a:cubicBezTo>
                    <a:cubicBezTo>
                      <a:pt x="3727" y="4567"/>
                      <a:pt x="4382" y="4504"/>
                      <a:pt x="5016" y="4412"/>
                    </a:cubicBezTo>
                    <a:cubicBezTo>
                      <a:pt x="6888" y="4140"/>
                      <a:pt x="8780" y="3613"/>
                      <a:pt x="10383" y="2597"/>
                    </a:cubicBezTo>
                    <a:cubicBezTo>
                      <a:pt x="10999" y="2202"/>
                      <a:pt x="13442" y="369"/>
                      <a:pt x="11922" y="19"/>
                    </a:cubicBezTo>
                    <a:cubicBezTo>
                      <a:pt x="11867" y="6"/>
                      <a:pt x="11810" y="1"/>
                      <a:pt x="1175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52;p35"/>
              <p:cNvSpPr/>
              <p:nvPr/>
            </p:nvSpPr>
            <p:spPr>
              <a:xfrm>
                <a:off x="3029450" y="4339250"/>
                <a:ext cx="73325" cy="73725"/>
              </a:xfrm>
              <a:custGeom>
                <a:avLst/>
                <a:gdLst/>
                <a:ahLst/>
                <a:cxnLst/>
                <a:rect l="l" t="t" r="r" b="b"/>
                <a:pathLst>
                  <a:path w="2933" h="2949" extrusionOk="0">
                    <a:moveTo>
                      <a:pt x="203" y="0"/>
                    </a:moveTo>
                    <a:cubicBezTo>
                      <a:pt x="156" y="0"/>
                      <a:pt x="110" y="18"/>
                      <a:pt x="73" y="52"/>
                    </a:cubicBezTo>
                    <a:cubicBezTo>
                      <a:pt x="1" y="123"/>
                      <a:pt x="1" y="238"/>
                      <a:pt x="70" y="311"/>
                    </a:cubicBezTo>
                    <a:lnTo>
                      <a:pt x="2599" y="2895"/>
                    </a:lnTo>
                    <a:cubicBezTo>
                      <a:pt x="2636" y="2931"/>
                      <a:pt x="2683" y="2949"/>
                      <a:pt x="2731" y="2949"/>
                    </a:cubicBezTo>
                    <a:cubicBezTo>
                      <a:pt x="2746" y="2949"/>
                      <a:pt x="2762" y="2947"/>
                      <a:pt x="2778" y="2943"/>
                    </a:cubicBezTo>
                    <a:cubicBezTo>
                      <a:pt x="2808" y="2936"/>
                      <a:pt x="2836" y="2920"/>
                      <a:pt x="2860" y="2896"/>
                    </a:cubicBezTo>
                    <a:cubicBezTo>
                      <a:pt x="2933" y="2825"/>
                      <a:pt x="2933" y="2710"/>
                      <a:pt x="2861" y="2638"/>
                    </a:cubicBezTo>
                    <a:lnTo>
                      <a:pt x="333" y="55"/>
                    </a:lnTo>
                    <a:cubicBezTo>
                      <a:pt x="297" y="19"/>
                      <a:pt x="250" y="0"/>
                      <a:pt x="20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53;p35"/>
              <p:cNvSpPr/>
              <p:nvPr/>
            </p:nvSpPr>
            <p:spPr>
              <a:xfrm>
                <a:off x="2997875" y="4312425"/>
                <a:ext cx="27375" cy="18925"/>
              </a:xfrm>
              <a:custGeom>
                <a:avLst/>
                <a:gdLst/>
                <a:ahLst/>
                <a:cxnLst/>
                <a:rect l="l" t="t" r="r" b="b"/>
                <a:pathLst>
                  <a:path w="1095" h="757" extrusionOk="0">
                    <a:moveTo>
                      <a:pt x="212" y="1"/>
                    </a:moveTo>
                    <a:cubicBezTo>
                      <a:pt x="149" y="1"/>
                      <a:pt x="87" y="34"/>
                      <a:pt x="54" y="94"/>
                    </a:cubicBezTo>
                    <a:cubicBezTo>
                      <a:pt x="1" y="181"/>
                      <a:pt x="32" y="293"/>
                      <a:pt x="120" y="344"/>
                    </a:cubicBezTo>
                    <a:lnTo>
                      <a:pt x="794" y="733"/>
                    </a:lnTo>
                    <a:cubicBezTo>
                      <a:pt x="822" y="749"/>
                      <a:pt x="854" y="757"/>
                      <a:pt x="884" y="757"/>
                    </a:cubicBezTo>
                    <a:cubicBezTo>
                      <a:pt x="900" y="757"/>
                      <a:pt x="916" y="755"/>
                      <a:pt x="931" y="750"/>
                    </a:cubicBezTo>
                    <a:cubicBezTo>
                      <a:pt x="978" y="738"/>
                      <a:pt x="1019" y="709"/>
                      <a:pt x="1044" y="665"/>
                    </a:cubicBezTo>
                    <a:cubicBezTo>
                      <a:pt x="1095" y="578"/>
                      <a:pt x="1065" y="466"/>
                      <a:pt x="977" y="415"/>
                    </a:cubicBezTo>
                    <a:lnTo>
                      <a:pt x="304" y="26"/>
                    </a:lnTo>
                    <a:cubicBezTo>
                      <a:pt x="275" y="9"/>
                      <a:pt x="243" y="1"/>
                      <a:pt x="21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54;p35"/>
              <p:cNvSpPr/>
              <p:nvPr/>
            </p:nvSpPr>
            <p:spPr>
              <a:xfrm>
                <a:off x="2893425" y="4587450"/>
                <a:ext cx="140075" cy="22325"/>
              </a:xfrm>
              <a:custGeom>
                <a:avLst/>
                <a:gdLst/>
                <a:ahLst/>
                <a:cxnLst/>
                <a:rect l="l" t="t" r="r" b="b"/>
                <a:pathLst>
                  <a:path w="5603" h="893" extrusionOk="0">
                    <a:moveTo>
                      <a:pt x="5394" y="1"/>
                    </a:moveTo>
                    <a:cubicBezTo>
                      <a:pt x="5372" y="1"/>
                      <a:pt x="5350" y="5"/>
                      <a:pt x="5328" y="13"/>
                    </a:cubicBezTo>
                    <a:cubicBezTo>
                      <a:pt x="4467" y="350"/>
                      <a:pt x="3531" y="519"/>
                      <a:pt x="2597" y="519"/>
                    </a:cubicBezTo>
                    <a:cubicBezTo>
                      <a:pt x="1803" y="519"/>
                      <a:pt x="1009" y="397"/>
                      <a:pt x="263" y="151"/>
                    </a:cubicBezTo>
                    <a:cubicBezTo>
                      <a:pt x="244" y="145"/>
                      <a:pt x="224" y="142"/>
                      <a:pt x="205" y="142"/>
                    </a:cubicBezTo>
                    <a:cubicBezTo>
                      <a:pt x="128" y="142"/>
                      <a:pt x="57" y="191"/>
                      <a:pt x="31" y="268"/>
                    </a:cubicBezTo>
                    <a:cubicBezTo>
                      <a:pt x="0" y="364"/>
                      <a:pt x="53" y="468"/>
                      <a:pt x="149" y="499"/>
                    </a:cubicBezTo>
                    <a:cubicBezTo>
                      <a:pt x="945" y="762"/>
                      <a:pt x="1774" y="892"/>
                      <a:pt x="2602" y="892"/>
                    </a:cubicBezTo>
                    <a:cubicBezTo>
                      <a:pt x="3275" y="892"/>
                      <a:pt x="3948" y="806"/>
                      <a:pt x="4602" y="636"/>
                    </a:cubicBezTo>
                    <a:cubicBezTo>
                      <a:pt x="4893" y="559"/>
                      <a:pt x="5180" y="467"/>
                      <a:pt x="5462" y="356"/>
                    </a:cubicBezTo>
                    <a:cubicBezTo>
                      <a:pt x="5555" y="319"/>
                      <a:pt x="5602" y="214"/>
                      <a:pt x="5567" y="119"/>
                    </a:cubicBezTo>
                    <a:cubicBezTo>
                      <a:pt x="5537" y="46"/>
                      <a:pt x="5467" y="1"/>
                      <a:pt x="53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55;p35"/>
              <p:cNvSpPr/>
              <p:nvPr/>
            </p:nvSpPr>
            <p:spPr>
              <a:xfrm>
                <a:off x="2853650" y="4581525"/>
                <a:ext cx="26675" cy="16725"/>
              </a:xfrm>
              <a:custGeom>
                <a:avLst/>
                <a:gdLst/>
                <a:ahLst/>
                <a:cxnLst/>
                <a:rect l="l" t="t" r="r" b="b"/>
                <a:pathLst>
                  <a:path w="1067" h="669" extrusionOk="0">
                    <a:moveTo>
                      <a:pt x="208" y="0"/>
                    </a:moveTo>
                    <a:cubicBezTo>
                      <a:pt x="139" y="0"/>
                      <a:pt x="74" y="40"/>
                      <a:pt x="43" y="107"/>
                    </a:cubicBezTo>
                    <a:cubicBezTo>
                      <a:pt x="0" y="199"/>
                      <a:pt x="38" y="307"/>
                      <a:pt x="131" y="350"/>
                    </a:cubicBezTo>
                    <a:lnTo>
                      <a:pt x="781" y="652"/>
                    </a:lnTo>
                    <a:cubicBezTo>
                      <a:pt x="805" y="663"/>
                      <a:pt x="832" y="668"/>
                      <a:pt x="857" y="668"/>
                    </a:cubicBezTo>
                    <a:cubicBezTo>
                      <a:pt x="873" y="668"/>
                      <a:pt x="889" y="666"/>
                      <a:pt x="904" y="662"/>
                    </a:cubicBezTo>
                    <a:cubicBezTo>
                      <a:pt x="955" y="648"/>
                      <a:pt x="1000" y="614"/>
                      <a:pt x="1024" y="563"/>
                    </a:cubicBezTo>
                    <a:cubicBezTo>
                      <a:pt x="1067" y="471"/>
                      <a:pt x="1029" y="363"/>
                      <a:pt x="936" y="320"/>
                    </a:cubicBezTo>
                    <a:lnTo>
                      <a:pt x="286" y="17"/>
                    </a:lnTo>
                    <a:cubicBezTo>
                      <a:pt x="261" y="6"/>
                      <a:pt x="234" y="0"/>
                      <a:pt x="20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56;p35"/>
              <p:cNvSpPr/>
              <p:nvPr/>
            </p:nvSpPr>
            <p:spPr>
              <a:xfrm>
                <a:off x="2973375" y="4322100"/>
                <a:ext cx="77525" cy="62500"/>
              </a:xfrm>
              <a:custGeom>
                <a:avLst/>
                <a:gdLst/>
                <a:ahLst/>
                <a:cxnLst/>
                <a:rect l="l" t="t" r="r" b="b"/>
                <a:pathLst>
                  <a:path w="3101" h="2500" extrusionOk="0">
                    <a:moveTo>
                      <a:pt x="2154" y="1"/>
                    </a:moveTo>
                    <a:cubicBezTo>
                      <a:pt x="1915" y="1"/>
                      <a:pt x="1638" y="64"/>
                      <a:pt x="1340" y="142"/>
                    </a:cubicBezTo>
                    <a:cubicBezTo>
                      <a:pt x="593" y="336"/>
                      <a:pt x="1" y="555"/>
                      <a:pt x="198" y="1305"/>
                    </a:cubicBezTo>
                    <a:cubicBezTo>
                      <a:pt x="363" y="1933"/>
                      <a:pt x="723" y="2500"/>
                      <a:pt x="1469" y="2500"/>
                    </a:cubicBezTo>
                    <a:cubicBezTo>
                      <a:pt x="1611" y="2500"/>
                      <a:pt x="1768" y="2479"/>
                      <a:pt x="1940" y="2434"/>
                    </a:cubicBezTo>
                    <a:cubicBezTo>
                      <a:pt x="3055" y="2140"/>
                      <a:pt x="3100" y="1342"/>
                      <a:pt x="2904" y="595"/>
                    </a:cubicBezTo>
                    <a:cubicBezTo>
                      <a:pt x="2787" y="144"/>
                      <a:pt x="2515" y="1"/>
                      <a:pt x="2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57;p35"/>
              <p:cNvSpPr/>
              <p:nvPr/>
            </p:nvSpPr>
            <p:spPr>
              <a:xfrm>
                <a:off x="2964650" y="4315275"/>
                <a:ext cx="97475" cy="76175"/>
              </a:xfrm>
              <a:custGeom>
                <a:avLst/>
                <a:gdLst/>
                <a:ahLst/>
                <a:cxnLst/>
                <a:rect l="l" t="t" r="r" b="b"/>
                <a:pathLst>
                  <a:path w="3899" h="3047" extrusionOk="0">
                    <a:moveTo>
                      <a:pt x="2509" y="549"/>
                    </a:moveTo>
                    <a:cubicBezTo>
                      <a:pt x="2816" y="549"/>
                      <a:pt x="2922" y="681"/>
                      <a:pt x="2989" y="936"/>
                    </a:cubicBezTo>
                    <a:cubicBezTo>
                      <a:pt x="3212" y="1791"/>
                      <a:pt x="2982" y="2241"/>
                      <a:pt x="2221" y="2440"/>
                    </a:cubicBezTo>
                    <a:cubicBezTo>
                      <a:pt x="2095" y="2473"/>
                      <a:pt x="1955" y="2500"/>
                      <a:pt x="1813" y="2500"/>
                    </a:cubicBezTo>
                    <a:cubicBezTo>
                      <a:pt x="1428" y="2500"/>
                      <a:pt x="1023" y="2304"/>
                      <a:pt x="814" y="1507"/>
                    </a:cubicBezTo>
                    <a:cubicBezTo>
                      <a:pt x="709" y="1107"/>
                      <a:pt x="836" y="922"/>
                      <a:pt x="1760" y="679"/>
                    </a:cubicBezTo>
                    <a:cubicBezTo>
                      <a:pt x="2095" y="592"/>
                      <a:pt x="2334" y="549"/>
                      <a:pt x="2509" y="549"/>
                    </a:cubicBezTo>
                    <a:close/>
                    <a:moveTo>
                      <a:pt x="2499" y="1"/>
                    </a:moveTo>
                    <a:cubicBezTo>
                      <a:pt x="2190" y="1"/>
                      <a:pt x="1870" y="85"/>
                      <a:pt x="1620" y="151"/>
                    </a:cubicBezTo>
                    <a:cubicBezTo>
                      <a:pt x="1015" y="308"/>
                      <a:pt x="0" y="572"/>
                      <a:pt x="282" y="1646"/>
                    </a:cubicBezTo>
                    <a:cubicBezTo>
                      <a:pt x="520" y="2558"/>
                      <a:pt x="1071" y="3046"/>
                      <a:pt x="1828" y="3046"/>
                    </a:cubicBezTo>
                    <a:cubicBezTo>
                      <a:pt x="1995" y="3046"/>
                      <a:pt x="2172" y="3023"/>
                      <a:pt x="2358" y="2974"/>
                    </a:cubicBezTo>
                    <a:cubicBezTo>
                      <a:pt x="3097" y="2781"/>
                      <a:pt x="3898" y="2247"/>
                      <a:pt x="3520" y="800"/>
                    </a:cubicBezTo>
                    <a:cubicBezTo>
                      <a:pt x="3355" y="170"/>
                      <a:pt x="2938"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058;p35"/>
              <p:cNvSpPr/>
              <p:nvPr/>
            </p:nvSpPr>
            <p:spPr>
              <a:xfrm>
                <a:off x="3007825" y="4328850"/>
                <a:ext cx="26475" cy="13475"/>
              </a:xfrm>
              <a:custGeom>
                <a:avLst/>
                <a:gdLst/>
                <a:ahLst/>
                <a:cxnLst/>
                <a:rect l="l" t="t" r="r" b="b"/>
                <a:pathLst>
                  <a:path w="1059" h="539" extrusionOk="0">
                    <a:moveTo>
                      <a:pt x="857" y="1"/>
                    </a:moveTo>
                    <a:cubicBezTo>
                      <a:pt x="842" y="1"/>
                      <a:pt x="826" y="3"/>
                      <a:pt x="810" y="7"/>
                    </a:cubicBezTo>
                    <a:lnTo>
                      <a:pt x="157" y="177"/>
                    </a:lnTo>
                    <a:cubicBezTo>
                      <a:pt x="59" y="201"/>
                      <a:pt x="1" y="304"/>
                      <a:pt x="26" y="400"/>
                    </a:cubicBezTo>
                    <a:cubicBezTo>
                      <a:pt x="49" y="483"/>
                      <a:pt x="122" y="539"/>
                      <a:pt x="202" y="539"/>
                    </a:cubicBezTo>
                    <a:cubicBezTo>
                      <a:pt x="218" y="539"/>
                      <a:pt x="234" y="537"/>
                      <a:pt x="249" y="532"/>
                    </a:cubicBezTo>
                    <a:lnTo>
                      <a:pt x="903" y="362"/>
                    </a:lnTo>
                    <a:cubicBezTo>
                      <a:pt x="1001" y="336"/>
                      <a:pt x="1059" y="235"/>
                      <a:pt x="1035" y="137"/>
                    </a:cubicBezTo>
                    <a:cubicBezTo>
                      <a:pt x="1013" y="55"/>
                      <a:pt x="939" y="1"/>
                      <a:pt x="85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059;p35"/>
              <p:cNvSpPr/>
              <p:nvPr/>
            </p:nvSpPr>
            <p:spPr>
              <a:xfrm>
                <a:off x="2982800" y="4337725"/>
                <a:ext cx="17525" cy="11175"/>
              </a:xfrm>
              <a:custGeom>
                <a:avLst/>
                <a:gdLst/>
                <a:ahLst/>
                <a:cxnLst/>
                <a:rect l="l" t="t" r="r" b="b"/>
                <a:pathLst>
                  <a:path w="701" h="447" extrusionOk="0">
                    <a:moveTo>
                      <a:pt x="498" y="1"/>
                    </a:moveTo>
                    <a:cubicBezTo>
                      <a:pt x="483" y="1"/>
                      <a:pt x="467" y="3"/>
                      <a:pt x="452" y="7"/>
                    </a:cubicBezTo>
                    <a:lnTo>
                      <a:pt x="157" y="85"/>
                    </a:lnTo>
                    <a:cubicBezTo>
                      <a:pt x="60" y="109"/>
                      <a:pt x="0" y="211"/>
                      <a:pt x="26" y="308"/>
                    </a:cubicBezTo>
                    <a:cubicBezTo>
                      <a:pt x="46" y="391"/>
                      <a:pt x="121" y="447"/>
                      <a:pt x="202" y="447"/>
                    </a:cubicBezTo>
                    <a:cubicBezTo>
                      <a:pt x="217" y="447"/>
                      <a:pt x="233" y="444"/>
                      <a:pt x="249" y="440"/>
                    </a:cubicBezTo>
                    <a:lnTo>
                      <a:pt x="544" y="362"/>
                    </a:lnTo>
                    <a:cubicBezTo>
                      <a:pt x="642" y="336"/>
                      <a:pt x="701" y="236"/>
                      <a:pt x="675" y="137"/>
                    </a:cubicBezTo>
                    <a:cubicBezTo>
                      <a:pt x="655" y="56"/>
                      <a:pt x="580" y="1"/>
                      <a:pt x="4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60;p35"/>
              <p:cNvSpPr/>
              <p:nvPr/>
            </p:nvSpPr>
            <p:spPr>
              <a:xfrm>
                <a:off x="2859650" y="4351900"/>
                <a:ext cx="77475" cy="62475"/>
              </a:xfrm>
              <a:custGeom>
                <a:avLst/>
                <a:gdLst/>
                <a:ahLst/>
                <a:cxnLst/>
                <a:rect l="l" t="t" r="r" b="b"/>
                <a:pathLst>
                  <a:path w="3099" h="2499" extrusionOk="0">
                    <a:moveTo>
                      <a:pt x="2153" y="1"/>
                    </a:moveTo>
                    <a:cubicBezTo>
                      <a:pt x="1914" y="1"/>
                      <a:pt x="1636" y="63"/>
                      <a:pt x="1338" y="142"/>
                    </a:cubicBezTo>
                    <a:cubicBezTo>
                      <a:pt x="591" y="336"/>
                      <a:pt x="0" y="555"/>
                      <a:pt x="196" y="1303"/>
                    </a:cubicBezTo>
                    <a:cubicBezTo>
                      <a:pt x="361" y="1932"/>
                      <a:pt x="721" y="2499"/>
                      <a:pt x="1467" y="2499"/>
                    </a:cubicBezTo>
                    <a:cubicBezTo>
                      <a:pt x="1610" y="2499"/>
                      <a:pt x="1767" y="2478"/>
                      <a:pt x="1939" y="2433"/>
                    </a:cubicBezTo>
                    <a:cubicBezTo>
                      <a:pt x="3054" y="2140"/>
                      <a:pt x="3098" y="1342"/>
                      <a:pt x="2902" y="593"/>
                    </a:cubicBezTo>
                    <a:cubicBezTo>
                      <a:pt x="2785" y="144"/>
                      <a:pt x="2513" y="1"/>
                      <a:pt x="2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61;p35"/>
              <p:cNvSpPr/>
              <p:nvPr/>
            </p:nvSpPr>
            <p:spPr>
              <a:xfrm>
                <a:off x="2850875" y="4345075"/>
                <a:ext cx="97475" cy="76175"/>
              </a:xfrm>
              <a:custGeom>
                <a:avLst/>
                <a:gdLst/>
                <a:ahLst/>
                <a:cxnLst/>
                <a:rect l="l" t="t" r="r" b="b"/>
                <a:pathLst>
                  <a:path w="3899" h="3047" extrusionOk="0">
                    <a:moveTo>
                      <a:pt x="2507" y="549"/>
                    </a:moveTo>
                    <a:cubicBezTo>
                      <a:pt x="2815" y="549"/>
                      <a:pt x="2920" y="681"/>
                      <a:pt x="2988" y="936"/>
                    </a:cubicBezTo>
                    <a:cubicBezTo>
                      <a:pt x="3211" y="1789"/>
                      <a:pt x="2980" y="2241"/>
                      <a:pt x="2219" y="2440"/>
                    </a:cubicBezTo>
                    <a:cubicBezTo>
                      <a:pt x="2093" y="2473"/>
                      <a:pt x="1954" y="2500"/>
                      <a:pt x="1812" y="2500"/>
                    </a:cubicBezTo>
                    <a:cubicBezTo>
                      <a:pt x="1427" y="2500"/>
                      <a:pt x="1021" y="2304"/>
                      <a:pt x="813" y="1505"/>
                    </a:cubicBezTo>
                    <a:cubicBezTo>
                      <a:pt x="709" y="1106"/>
                      <a:pt x="836" y="922"/>
                      <a:pt x="1759" y="679"/>
                    </a:cubicBezTo>
                    <a:cubicBezTo>
                      <a:pt x="2093" y="591"/>
                      <a:pt x="2333" y="549"/>
                      <a:pt x="2507" y="549"/>
                    </a:cubicBezTo>
                    <a:close/>
                    <a:moveTo>
                      <a:pt x="2498" y="0"/>
                    </a:moveTo>
                    <a:cubicBezTo>
                      <a:pt x="2189" y="0"/>
                      <a:pt x="1870" y="84"/>
                      <a:pt x="1620" y="149"/>
                    </a:cubicBezTo>
                    <a:cubicBezTo>
                      <a:pt x="1015" y="308"/>
                      <a:pt x="0" y="572"/>
                      <a:pt x="282" y="1646"/>
                    </a:cubicBezTo>
                    <a:cubicBezTo>
                      <a:pt x="520" y="2557"/>
                      <a:pt x="1071" y="3046"/>
                      <a:pt x="1828" y="3046"/>
                    </a:cubicBezTo>
                    <a:cubicBezTo>
                      <a:pt x="1995" y="3046"/>
                      <a:pt x="2172" y="3022"/>
                      <a:pt x="2358" y="2974"/>
                    </a:cubicBezTo>
                    <a:cubicBezTo>
                      <a:pt x="3097" y="2781"/>
                      <a:pt x="3898" y="2247"/>
                      <a:pt x="3520" y="799"/>
                    </a:cubicBezTo>
                    <a:cubicBezTo>
                      <a:pt x="3355" y="169"/>
                      <a:pt x="2937" y="0"/>
                      <a:pt x="2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062;p35"/>
              <p:cNvSpPr/>
              <p:nvPr/>
            </p:nvSpPr>
            <p:spPr>
              <a:xfrm>
                <a:off x="2894050" y="4358650"/>
                <a:ext cx="26525" cy="13450"/>
              </a:xfrm>
              <a:custGeom>
                <a:avLst/>
                <a:gdLst/>
                <a:ahLst/>
                <a:cxnLst/>
                <a:rect l="l" t="t" r="r" b="b"/>
                <a:pathLst>
                  <a:path w="1061" h="538" extrusionOk="0">
                    <a:moveTo>
                      <a:pt x="857" y="0"/>
                    </a:moveTo>
                    <a:cubicBezTo>
                      <a:pt x="842" y="0"/>
                      <a:pt x="826" y="2"/>
                      <a:pt x="810" y="6"/>
                    </a:cubicBezTo>
                    <a:lnTo>
                      <a:pt x="157" y="177"/>
                    </a:lnTo>
                    <a:cubicBezTo>
                      <a:pt x="60" y="201"/>
                      <a:pt x="1" y="302"/>
                      <a:pt x="26" y="400"/>
                    </a:cubicBezTo>
                    <a:cubicBezTo>
                      <a:pt x="48" y="483"/>
                      <a:pt x="123" y="538"/>
                      <a:pt x="205" y="538"/>
                    </a:cubicBezTo>
                    <a:cubicBezTo>
                      <a:pt x="220" y="538"/>
                      <a:pt x="235" y="536"/>
                      <a:pt x="251" y="532"/>
                    </a:cubicBezTo>
                    <a:lnTo>
                      <a:pt x="904" y="362"/>
                    </a:lnTo>
                    <a:cubicBezTo>
                      <a:pt x="1001" y="336"/>
                      <a:pt x="1060" y="235"/>
                      <a:pt x="1035" y="137"/>
                    </a:cubicBezTo>
                    <a:cubicBezTo>
                      <a:pt x="1013" y="55"/>
                      <a:pt x="938" y="0"/>
                      <a:pt x="857"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063;p35"/>
              <p:cNvSpPr/>
              <p:nvPr/>
            </p:nvSpPr>
            <p:spPr>
              <a:xfrm>
                <a:off x="2869025" y="4367525"/>
                <a:ext cx="17525" cy="11150"/>
              </a:xfrm>
              <a:custGeom>
                <a:avLst/>
                <a:gdLst/>
                <a:ahLst/>
                <a:cxnLst/>
                <a:rect l="l" t="t" r="r" b="b"/>
                <a:pathLst>
                  <a:path w="701" h="446" extrusionOk="0">
                    <a:moveTo>
                      <a:pt x="499" y="1"/>
                    </a:moveTo>
                    <a:cubicBezTo>
                      <a:pt x="483" y="1"/>
                      <a:pt x="467" y="2"/>
                      <a:pt x="452" y="7"/>
                    </a:cubicBezTo>
                    <a:lnTo>
                      <a:pt x="156" y="85"/>
                    </a:lnTo>
                    <a:cubicBezTo>
                      <a:pt x="60" y="109"/>
                      <a:pt x="0" y="210"/>
                      <a:pt x="26" y="308"/>
                    </a:cubicBezTo>
                    <a:cubicBezTo>
                      <a:pt x="47" y="391"/>
                      <a:pt x="122" y="446"/>
                      <a:pt x="204" y="446"/>
                    </a:cubicBezTo>
                    <a:cubicBezTo>
                      <a:pt x="219" y="446"/>
                      <a:pt x="235" y="444"/>
                      <a:pt x="250" y="440"/>
                    </a:cubicBezTo>
                    <a:lnTo>
                      <a:pt x="544" y="362"/>
                    </a:lnTo>
                    <a:cubicBezTo>
                      <a:pt x="642" y="336"/>
                      <a:pt x="700" y="235"/>
                      <a:pt x="676" y="137"/>
                    </a:cubicBezTo>
                    <a:cubicBezTo>
                      <a:pt x="655" y="55"/>
                      <a:pt x="580" y="1"/>
                      <a:pt x="49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064;p35"/>
              <p:cNvSpPr/>
              <p:nvPr/>
            </p:nvSpPr>
            <p:spPr>
              <a:xfrm>
                <a:off x="2935275" y="4358225"/>
                <a:ext cx="62075" cy="25100"/>
              </a:xfrm>
              <a:custGeom>
                <a:avLst/>
                <a:gdLst/>
                <a:ahLst/>
                <a:cxnLst/>
                <a:rect l="l" t="t" r="r" b="b"/>
                <a:pathLst>
                  <a:path w="2483" h="1004" extrusionOk="0">
                    <a:moveTo>
                      <a:pt x="1880" y="1"/>
                    </a:moveTo>
                    <a:cubicBezTo>
                      <a:pt x="1277" y="1"/>
                      <a:pt x="679" y="172"/>
                      <a:pt x="167" y="495"/>
                    </a:cubicBezTo>
                    <a:cubicBezTo>
                      <a:pt x="39" y="577"/>
                      <a:pt x="1" y="745"/>
                      <a:pt x="82" y="876"/>
                    </a:cubicBezTo>
                    <a:cubicBezTo>
                      <a:pt x="135" y="958"/>
                      <a:pt x="223" y="1003"/>
                      <a:pt x="315" y="1003"/>
                    </a:cubicBezTo>
                    <a:cubicBezTo>
                      <a:pt x="365" y="1003"/>
                      <a:pt x="416" y="990"/>
                      <a:pt x="462" y="961"/>
                    </a:cubicBezTo>
                    <a:cubicBezTo>
                      <a:pt x="887" y="692"/>
                      <a:pt x="1382" y="551"/>
                      <a:pt x="1881" y="551"/>
                    </a:cubicBezTo>
                    <a:cubicBezTo>
                      <a:pt x="1976" y="551"/>
                      <a:pt x="2070" y="556"/>
                      <a:pt x="2164" y="566"/>
                    </a:cubicBezTo>
                    <a:cubicBezTo>
                      <a:pt x="2173" y="567"/>
                      <a:pt x="2182" y="568"/>
                      <a:pt x="2191" y="568"/>
                    </a:cubicBezTo>
                    <a:cubicBezTo>
                      <a:pt x="2215" y="568"/>
                      <a:pt x="2239" y="564"/>
                      <a:pt x="2262" y="559"/>
                    </a:cubicBezTo>
                    <a:cubicBezTo>
                      <a:pt x="2369" y="531"/>
                      <a:pt x="2454" y="440"/>
                      <a:pt x="2467" y="323"/>
                    </a:cubicBezTo>
                    <a:cubicBezTo>
                      <a:pt x="2482" y="173"/>
                      <a:pt x="2374" y="38"/>
                      <a:pt x="2224" y="19"/>
                    </a:cubicBezTo>
                    <a:cubicBezTo>
                      <a:pt x="2109" y="7"/>
                      <a:pt x="1995" y="1"/>
                      <a:pt x="1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065;p35"/>
              <p:cNvSpPr/>
              <p:nvPr/>
            </p:nvSpPr>
            <p:spPr>
              <a:xfrm>
                <a:off x="3036550" y="4304650"/>
                <a:ext cx="55000" cy="32950"/>
              </a:xfrm>
              <a:custGeom>
                <a:avLst/>
                <a:gdLst/>
                <a:ahLst/>
                <a:cxnLst/>
                <a:rect l="l" t="t" r="r" b="b"/>
                <a:pathLst>
                  <a:path w="2200" h="1318" extrusionOk="0">
                    <a:moveTo>
                      <a:pt x="1093" y="0"/>
                    </a:moveTo>
                    <a:cubicBezTo>
                      <a:pt x="1075" y="0"/>
                      <a:pt x="1056" y="1"/>
                      <a:pt x="1038" y="2"/>
                    </a:cubicBezTo>
                    <a:cubicBezTo>
                      <a:pt x="502" y="30"/>
                      <a:pt x="41" y="492"/>
                      <a:pt x="9" y="1027"/>
                    </a:cubicBezTo>
                    <a:cubicBezTo>
                      <a:pt x="1" y="1179"/>
                      <a:pt x="116" y="1310"/>
                      <a:pt x="269" y="1317"/>
                    </a:cubicBezTo>
                    <a:cubicBezTo>
                      <a:pt x="275" y="1317"/>
                      <a:pt x="280" y="1317"/>
                      <a:pt x="285" y="1317"/>
                    </a:cubicBezTo>
                    <a:cubicBezTo>
                      <a:pt x="429" y="1317"/>
                      <a:pt x="552" y="1205"/>
                      <a:pt x="559" y="1059"/>
                    </a:cubicBezTo>
                    <a:cubicBezTo>
                      <a:pt x="573" y="800"/>
                      <a:pt x="812" y="564"/>
                      <a:pt x="1068" y="549"/>
                    </a:cubicBezTo>
                    <a:cubicBezTo>
                      <a:pt x="1076" y="548"/>
                      <a:pt x="1084" y="548"/>
                      <a:pt x="1093" y="548"/>
                    </a:cubicBezTo>
                    <a:cubicBezTo>
                      <a:pt x="1343" y="548"/>
                      <a:pt x="1590" y="751"/>
                      <a:pt x="1631" y="997"/>
                    </a:cubicBezTo>
                    <a:cubicBezTo>
                      <a:pt x="1653" y="1132"/>
                      <a:pt x="1771" y="1227"/>
                      <a:pt x="1904" y="1227"/>
                    </a:cubicBezTo>
                    <a:cubicBezTo>
                      <a:pt x="1918" y="1227"/>
                      <a:pt x="1933" y="1226"/>
                      <a:pt x="1948" y="1223"/>
                    </a:cubicBezTo>
                    <a:cubicBezTo>
                      <a:pt x="1951" y="1224"/>
                      <a:pt x="1953" y="1224"/>
                      <a:pt x="1955" y="1224"/>
                    </a:cubicBezTo>
                    <a:cubicBezTo>
                      <a:pt x="1962" y="1224"/>
                      <a:pt x="1967" y="1222"/>
                      <a:pt x="1974" y="1219"/>
                    </a:cubicBezTo>
                    <a:cubicBezTo>
                      <a:pt x="2110" y="1184"/>
                      <a:pt x="2200" y="1049"/>
                      <a:pt x="2174" y="907"/>
                    </a:cubicBezTo>
                    <a:cubicBezTo>
                      <a:pt x="2086" y="396"/>
                      <a:pt x="1609" y="0"/>
                      <a:pt x="1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066;p35"/>
              <p:cNvSpPr/>
              <p:nvPr/>
            </p:nvSpPr>
            <p:spPr>
              <a:xfrm>
                <a:off x="2813150" y="4362200"/>
                <a:ext cx="61325" cy="34900"/>
              </a:xfrm>
              <a:custGeom>
                <a:avLst/>
                <a:gdLst/>
                <a:ahLst/>
                <a:cxnLst/>
                <a:rect l="l" t="t" r="r" b="b"/>
                <a:pathLst>
                  <a:path w="2453" h="1396" extrusionOk="0">
                    <a:moveTo>
                      <a:pt x="1012" y="1"/>
                    </a:moveTo>
                    <a:cubicBezTo>
                      <a:pt x="681" y="1"/>
                      <a:pt x="334" y="200"/>
                      <a:pt x="157" y="499"/>
                    </a:cubicBezTo>
                    <a:cubicBezTo>
                      <a:pt x="4" y="755"/>
                      <a:pt x="1" y="1033"/>
                      <a:pt x="144" y="1265"/>
                    </a:cubicBezTo>
                    <a:cubicBezTo>
                      <a:pt x="196" y="1349"/>
                      <a:pt x="286" y="1395"/>
                      <a:pt x="377" y="1395"/>
                    </a:cubicBezTo>
                    <a:cubicBezTo>
                      <a:pt x="427" y="1395"/>
                      <a:pt x="477" y="1382"/>
                      <a:pt x="522" y="1353"/>
                    </a:cubicBezTo>
                    <a:cubicBezTo>
                      <a:pt x="653" y="1274"/>
                      <a:pt x="691" y="1103"/>
                      <a:pt x="612" y="975"/>
                    </a:cubicBezTo>
                    <a:cubicBezTo>
                      <a:pt x="578" y="923"/>
                      <a:pt x="585" y="856"/>
                      <a:pt x="629" y="782"/>
                    </a:cubicBezTo>
                    <a:cubicBezTo>
                      <a:pt x="707" y="652"/>
                      <a:pt x="872" y="553"/>
                      <a:pt x="1010" y="553"/>
                    </a:cubicBezTo>
                    <a:cubicBezTo>
                      <a:pt x="1016" y="553"/>
                      <a:pt x="1023" y="553"/>
                      <a:pt x="1029" y="553"/>
                    </a:cubicBezTo>
                    <a:cubicBezTo>
                      <a:pt x="1360" y="572"/>
                      <a:pt x="1657" y="846"/>
                      <a:pt x="1955" y="1146"/>
                    </a:cubicBezTo>
                    <a:cubicBezTo>
                      <a:pt x="2008" y="1199"/>
                      <a:pt x="2080" y="1226"/>
                      <a:pt x="2149" y="1226"/>
                    </a:cubicBezTo>
                    <a:cubicBezTo>
                      <a:pt x="2173" y="1226"/>
                      <a:pt x="2197" y="1223"/>
                      <a:pt x="2220" y="1217"/>
                    </a:cubicBezTo>
                    <a:cubicBezTo>
                      <a:pt x="2265" y="1204"/>
                      <a:pt x="2309" y="1181"/>
                      <a:pt x="2345" y="1146"/>
                    </a:cubicBezTo>
                    <a:cubicBezTo>
                      <a:pt x="2453" y="1039"/>
                      <a:pt x="2453" y="866"/>
                      <a:pt x="2346" y="756"/>
                    </a:cubicBezTo>
                    <a:cubicBezTo>
                      <a:pt x="2062" y="470"/>
                      <a:pt x="1633" y="36"/>
                      <a:pt x="1062" y="2"/>
                    </a:cubicBezTo>
                    <a:cubicBezTo>
                      <a:pt x="1045" y="1"/>
                      <a:pt x="1029" y="1"/>
                      <a:pt x="1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067;p35"/>
              <p:cNvSpPr/>
              <p:nvPr/>
            </p:nvSpPr>
            <p:spPr>
              <a:xfrm>
                <a:off x="3165025" y="4337350"/>
                <a:ext cx="51775" cy="33950"/>
              </a:xfrm>
              <a:custGeom>
                <a:avLst/>
                <a:gdLst/>
                <a:ahLst/>
                <a:cxnLst/>
                <a:rect l="l" t="t" r="r" b="b"/>
                <a:pathLst>
                  <a:path w="2071" h="1358" extrusionOk="0">
                    <a:moveTo>
                      <a:pt x="803" y="1"/>
                    </a:moveTo>
                    <a:cubicBezTo>
                      <a:pt x="555" y="1"/>
                      <a:pt x="319" y="74"/>
                      <a:pt x="126" y="215"/>
                    </a:cubicBezTo>
                    <a:cubicBezTo>
                      <a:pt x="44" y="277"/>
                      <a:pt x="1" y="380"/>
                      <a:pt x="18" y="483"/>
                    </a:cubicBezTo>
                    <a:cubicBezTo>
                      <a:pt x="73" y="809"/>
                      <a:pt x="322" y="1086"/>
                      <a:pt x="669" y="1206"/>
                    </a:cubicBezTo>
                    <a:cubicBezTo>
                      <a:pt x="785" y="1247"/>
                      <a:pt x="906" y="1267"/>
                      <a:pt x="1024" y="1267"/>
                    </a:cubicBezTo>
                    <a:cubicBezTo>
                      <a:pt x="1115" y="1267"/>
                      <a:pt x="1205" y="1255"/>
                      <a:pt x="1288" y="1232"/>
                    </a:cubicBezTo>
                    <a:cubicBezTo>
                      <a:pt x="1404" y="1292"/>
                      <a:pt x="1531" y="1331"/>
                      <a:pt x="1660" y="1353"/>
                    </a:cubicBezTo>
                    <a:cubicBezTo>
                      <a:pt x="1677" y="1356"/>
                      <a:pt x="1694" y="1357"/>
                      <a:pt x="1711" y="1357"/>
                    </a:cubicBezTo>
                    <a:cubicBezTo>
                      <a:pt x="1733" y="1357"/>
                      <a:pt x="1755" y="1355"/>
                      <a:pt x="1777" y="1350"/>
                    </a:cubicBezTo>
                    <a:cubicBezTo>
                      <a:pt x="1845" y="1331"/>
                      <a:pt x="1907" y="1286"/>
                      <a:pt x="1944" y="1221"/>
                    </a:cubicBezTo>
                    <a:lnTo>
                      <a:pt x="1955" y="1199"/>
                    </a:lnTo>
                    <a:cubicBezTo>
                      <a:pt x="2032" y="1135"/>
                      <a:pt x="2071" y="1030"/>
                      <a:pt x="2048" y="925"/>
                    </a:cubicBezTo>
                    <a:cubicBezTo>
                      <a:pt x="1961" y="547"/>
                      <a:pt x="1670" y="235"/>
                      <a:pt x="1267" y="86"/>
                    </a:cubicBezTo>
                    <a:cubicBezTo>
                      <a:pt x="1113" y="29"/>
                      <a:pt x="956"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068;p35"/>
              <p:cNvSpPr/>
              <p:nvPr/>
            </p:nvSpPr>
            <p:spPr>
              <a:xfrm>
                <a:off x="2713100" y="4382025"/>
                <a:ext cx="150250" cy="75175"/>
              </a:xfrm>
              <a:custGeom>
                <a:avLst/>
                <a:gdLst/>
                <a:ahLst/>
                <a:cxnLst/>
                <a:rect l="l" t="t" r="r" b="b"/>
                <a:pathLst>
                  <a:path w="6010" h="3007" extrusionOk="0">
                    <a:moveTo>
                      <a:pt x="641" y="1549"/>
                    </a:moveTo>
                    <a:cubicBezTo>
                      <a:pt x="686" y="1549"/>
                      <a:pt x="742" y="1556"/>
                      <a:pt x="774" y="1560"/>
                    </a:cubicBezTo>
                    <a:lnTo>
                      <a:pt x="1084" y="1597"/>
                    </a:lnTo>
                    <a:cubicBezTo>
                      <a:pt x="1033" y="1635"/>
                      <a:pt x="980" y="1668"/>
                      <a:pt x="928" y="1692"/>
                    </a:cubicBezTo>
                    <a:cubicBezTo>
                      <a:pt x="869" y="1718"/>
                      <a:pt x="807" y="1731"/>
                      <a:pt x="751" y="1731"/>
                    </a:cubicBezTo>
                    <a:cubicBezTo>
                      <a:pt x="690" y="1731"/>
                      <a:pt x="635" y="1715"/>
                      <a:pt x="599" y="1685"/>
                    </a:cubicBezTo>
                    <a:cubicBezTo>
                      <a:pt x="564" y="1654"/>
                      <a:pt x="558" y="1580"/>
                      <a:pt x="572" y="1560"/>
                    </a:cubicBezTo>
                    <a:cubicBezTo>
                      <a:pt x="585" y="1552"/>
                      <a:pt x="611" y="1549"/>
                      <a:pt x="641" y="1549"/>
                    </a:cubicBezTo>
                    <a:close/>
                    <a:moveTo>
                      <a:pt x="1660" y="0"/>
                    </a:moveTo>
                    <a:cubicBezTo>
                      <a:pt x="1554" y="0"/>
                      <a:pt x="1458" y="61"/>
                      <a:pt x="1412" y="161"/>
                    </a:cubicBezTo>
                    <a:cubicBezTo>
                      <a:pt x="1280" y="452"/>
                      <a:pt x="1283" y="784"/>
                      <a:pt x="1396" y="1076"/>
                    </a:cubicBezTo>
                    <a:lnTo>
                      <a:pt x="837" y="1012"/>
                    </a:lnTo>
                    <a:cubicBezTo>
                      <a:pt x="785" y="1006"/>
                      <a:pt x="719" y="999"/>
                      <a:pt x="647" y="999"/>
                    </a:cubicBezTo>
                    <a:cubicBezTo>
                      <a:pt x="532" y="999"/>
                      <a:pt x="400" y="1018"/>
                      <a:pt x="280" y="1093"/>
                    </a:cubicBezTo>
                    <a:cubicBezTo>
                      <a:pt x="126" y="1189"/>
                      <a:pt x="31" y="1353"/>
                      <a:pt x="17" y="1544"/>
                    </a:cubicBezTo>
                    <a:cubicBezTo>
                      <a:pt x="0" y="1756"/>
                      <a:pt x="85" y="1969"/>
                      <a:pt x="240" y="2100"/>
                    </a:cubicBezTo>
                    <a:cubicBezTo>
                      <a:pt x="378" y="2218"/>
                      <a:pt x="561" y="2278"/>
                      <a:pt x="753" y="2278"/>
                    </a:cubicBezTo>
                    <a:cubicBezTo>
                      <a:pt x="884" y="2278"/>
                      <a:pt x="1021" y="2250"/>
                      <a:pt x="1151" y="2192"/>
                    </a:cubicBezTo>
                    <a:cubicBezTo>
                      <a:pt x="1402" y="2080"/>
                      <a:pt x="1584" y="1894"/>
                      <a:pt x="1746" y="1729"/>
                    </a:cubicBezTo>
                    <a:cubicBezTo>
                      <a:pt x="1761" y="1713"/>
                      <a:pt x="1776" y="1695"/>
                      <a:pt x="1787" y="1678"/>
                    </a:cubicBezTo>
                    <a:lnTo>
                      <a:pt x="1864" y="1686"/>
                    </a:lnTo>
                    <a:cubicBezTo>
                      <a:pt x="2166" y="2080"/>
                      <a:pt x="2582" y="2388"/>
                      <a:pt x="3003" y="2576"/>
                    </a:cubicBezTo>
                    <a:cubicBezTo>
                      <a:pt x="3878" y="2968"/>
                      <a:pt x="4862" y="2988"/>
                      <a:pt x="5729" y="3006"/>
                    </a:cubicBezTo>
                    <a:cubicBezTo>
                      <a:pt x="5732" y="3006"/>
                      <a:pt x="5735" y="3006"/>
                      <a:pt x="5739" y="3006"/>
                    </a:cubicBezTo>
                    <a:cubicBezTo>
                      <a:pt x="5762" y="3006"/>
                      <a:pt x="5783" y="3002"/>
                      <a:pt x="5804" y="2995"/>
                    </a:cubicBezTo>
                    <a:cubicBezTo>
                      <a:pt x="5920" y="2965"/>
                      <a:pt x="6007" y="2860"/>
                      <a:pt x="6008" y="2733"/>
                    </a:cubicBezTo>
                    <a:cubicBezTo>
                      <a:pt x="6010" y="2581"/>
                      <a:pt x="5889" y="2456"/>
                      <a:pt x="5739" y="2454"/>
                    </a:cubicBezTo>
                    <a:cubicBezTo>
                      <a:pt x="4926" y="2438"/>
                      <a:pt x="4003" y="2418"/>
                      <a:pt x="3229" y="2071"/>
                    </a:cubicBezTo>
                    <a:cubicBezTo>
                      <a:pt x="2882" y="1917"/>
                      <a:pt x="2528" y="1652"/>
                      <a:pt x="2278" y="1317"/>
                    </a:cubicBezTo>
                    <a:cubicBezTo>
                      <a:pt x="2264" y="1282"/>
                      <a:pt x="2241" y="1249"/>
                      <a:pt x="2213" y="1223"/>
                    </a:cubicBezTo>
                    <a:cubicBezTo>
                      <a:pt x="2030" y="948"/>
                      <a:pt x="1919" y="630"/>
                      <a:pt x="1938" y="289"/>
                    </a:cubicBezTo>
                    <a:cubicBezTo>
                      <a:pt x="1945" y="158"/>
                      <a:pt x="1855" y="40"/>
                      <a:pt x="1727" y="9"/>
                    </a:cubicBezTo>
                    <a:cubicBezTo>
                      <a:pt x="1705" y="3"/>
                      <a:pt x="1682"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069;p35"/>
              <p:cNvSpPr/>
              <p:nvPr/>
            </p:nvSpPr>
            <p:spPr>
              <a:xfrm>
                <a:off x="2955025" y="4389575"/>
                <a:ext cx="24600" cy="27200"/>
              </a:xfrm>
              <a:custGeom>
                <a:avLst/>
                <a:gdLst/>
                <a:ahLst/>
                <a:cxnLst/>
                <a:rect l="l" t="t" r="r" b="b"/>
                <a:pathLst>
                  <a:path w="984" h="1088" extrusionOk="0">
                    <a:moveTo>
                      <a:pt x="440" y="1"/>
                    </a:moveTo>
                    <a:cubicBezTo>
                      <a:pt x="411" y="1"/>
                      <a:pt x="382" y="5"/>
                      <a:pt x="353" y="12"/>
                    </a:cubicBezTo>
                    <a:cubicBezTo>
                      <a:pt x="124" y="72"/>
                      <a:pt x="0" y="359"/>
                      <a:pt x="79" y="653"/>
                    </a:cubicBezTo>
                    <a:cubicBezTo>
                      <a:pt x="146" y="910"/>
                      <a:pt x="344" y="1087"/>
                      <a:pt x="545" y="1087"/>
                    </a:cubicBezTo>
                    <a:cubicBezTo>
                      <a:pt x="574" y="1087"/>
                      <a:pt x="603" y="1084"/>
                      <a:pt x="631" y="1076"/>
                    </a:cubicBezTo>
                    <a:cubicBezTo>
                      <a:pt x="860" y="1017"/>
                      <a:pt x="983" y="730"/>
                      <a:pt x="905" y="436"/>
                    </a:cubicBezTo>
                    <a:cubicBezTo>
                      <a:pt x="838" y="179"/>
                      <a:pt x="641"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070;p35"/>
              <p:cNvSpPr/>
              <p:nvPr/>
            </p:nvSpPr>
            <p:spPr>
              <a:xfrm>
                <a:off x="2958900" y="4399350"/>
                <a:ext cx="17800" cy="14125"/>
              </a:xfrm>
              <a:custGeom>
                <a:avLst/>
                <a:gdLst/>
                <a:ahLst/>
                <a:cxnLst/>
                <a:rect l="l" t="t" r="r" b="b"/>
                <a:pathLst>
                  <a:path w="712" h="565" extrusionOk="0">
                    <a:moveTo>
                      <a:pt x="382" y="0"/>
                    </a:moveTo>
                    <a:cubicBezTo>
                      <a:pt x="350" y="0"/>
                      <a:pt x="317" y="5"/>
                      <a:pt x="284" y="13"/>
                    </a:cubicBezTo>
                    <a:cubicBezTo>
                      <a:pt x="110" y="57"/>
                      <a:pt x="0" y="215"/>
                      <a:pt x="39" y="364"/>
                    </a:cubicBezTo>
                    <a:cubicBezTo>
                      <a:pt x="71" y="486"/>
                      <a:pt x="192" y="564"/>
                      <a:pt x="331" y="564"/>
                    </a:cubicBezTo>
                    <a:cubicBezTo>
                      <a:pt x="362" y="564"/>
                      <a:pt x="394" y="560"/>
                      <a:pt x="426" y="552"/>
                    </a:cubicBezTo>
                    <a:cubicBezTo>
                      <a:pt x="601" y="505"/>
                      <a:pt x="712" y="347"/>
                      <a:pt x="672" y="199"/>
                    </a:cubicBezTo>
                    <a:cubicBezTo>
                      <a:pt x="641" y="78"/>
                      <a:pt x="520"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5" name="Google Shape;10854;p69"/>
          <p:cNvGrpSpPr/>
          <p:nvPr/>
        </p:nvGrpSpPr>
        <p:grpSpPr>
          <a:xfrm rot="19945664">
            <a:off x="3575717" y="4492703"/>
            <a:ext cx="338932" cy="249365"/>
            <a:chOff x="7086679" y="3581332"/>
            <a:chExt cx="420801" cy="289631"/>
          </a:xfrm>
        </p:grpSpPr>
        <p:sp>
          <p:nvSpPr>
            <p:cNvPr id="216" name="Google Shape;10855;p69"/>
            <p:cNvSpPr/>
            <p:nvPr/>
          </p:nvSpPr>
          <p:spPr>
            <a:xfrm>
              <a:off x="7167290" y="3587748"/>
              <a:ext cx="259517" cy="69745"/>
            </a:xfrm>
            <a:custGeom>
              <a:avLst/>
              <a:gdLst/>
              <a:ahLst/>
              <a:cxnLst/>
              <a:rect l="l" t="t" r="r" b="b"/>
              <a:pathLst>
                <a:path w="8454" h="2272" extrusionOk="0">
                  <a:moveTo>
                    <a:pt x="1054" y="1"/>
                  </a:moveTo>
                  <a:cubicBezTo>
                    <a:pt x="471" y="1"/>
                    <a:pt x="0" y="472"/>
                    <a:pt x="0" y="1055"/>
                  </a:cubicBezTo>
                  <a:lnTo>
                    <a:pt x="0" y="2271"/>
                  </a:lnTo>
                  <a:lnTo>
                    <a:pt x="861" y="2271"/>
                  </a:lnTo>
                  <a:lnTo>
                    <a:pt x="861" y="1055"/>
                  </a:lnTo>
                  <a:cubicBezTo>
                    <a:pt x="861" y="950"/>
                    <a:pt x="947" y="862"/>
                    <a:pt x="1054" y="862"/>
                  </a:cubicBezTo>
                  <a:lnTo>
                    <a:pt x="7400" y="862"/>
                  </a:lnTo>
                  <a:cubicBezTo>
                    <a:pt x="7505" y="862"/>
                    <a:pt x="7595" y="948"/>
                    <a:pt x="7595" y="1055"/>
                  </a:cubicBezTo>
                  <a:lnTo>
                    <a:pt x="7595" y="2271"/>
                  </a:lnTo>
                  <a:lnTo>
                    <a:pt x="8453" y="2271"/>
                  </a:lnTo>
                  <a:lnTo>
                    <a:pt x="8453" y="1055"/>
                  </a:lnTo>
                  <a:cubicBezTo>
                    <a:pt x="8453" y="472"/>
                    <a:pt x="7982" y="1"/>
                    <a:pt x="7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0856;p69"/>
            <p:cNvSpPr/>
            <p:nvPr/>
          </p:nvSpPr>
          <p:spPr>
            <a:xfrm>
              <a:off x="7093248" y="3657462"/>
              <a:ext cx="407601" cy="206932"/>
            </a:xfrm>
            <a:custGeom>
              <a:avLst/>
              <a:gdLst/>
              <a:ahLst/>
              <a:cxnLst/>
              <a:rect l="l" t="t" r="r" b="b"/>
              <a:pathLst>
                <a:path w="13278" h="6741" extrusionOk="0">
                  <a:moveTo>
                    <a:pt x="622" y="0"/>
                  </a:moveTo>
                  <a:cubicBezTo>
                    <a:pt x="279" y="0"/>
                    <a:pt x="0" y="279"/>
                    <a:pt x="0" y="621"/>
                  </a:cubicBezTo>
                  <a:lnTo>
                    <a:pt x="0" y="6119"/>
                  </a:lnTo>
                  <a:cubicBezTo>
                    <a:pt x="0" y="6462"/>
                    <a:pt x="279" y="6740"/>
                    <a:pt x="622" y="6740"/>
                  </a:cubicBezTo>
                  <a:lnTo>
                    <a:pt x="12656" y="6740"/>
                  </a:lnTo>
                  <a:cubicBezTo>
                    <a:pt x="12999" y="6740"/>
                    <a:pt x="13277" y="6462"/>
                    <a:pt x="13277" y="6119"/>
                  </a:cubicBezTo>
                  <a:lnTo>
                    <a:pt x="13277" y="621"/>
                  </a:lnTo>
                  <a:cubicBezTo>
                    <a:pt x="13277" y="279"/>
                    <a:pt x="12999" y="0"/>
                    <a:pt x="126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0857;p69"/>
            <p:cNvSpPr/>
            <p:nvPr/>
          </p:nvSpPr>
          <p:spPr>
            <a:xfrm>
              <a:off x="7093248" y="3838393"/>
              <a:ext cx="407601" cy="26062"/>
            </a:xfrm>
            <a:custGeom>
              <a:avLst/>
              <a:gdLst/>
              <a:ahLst/>
              <a:cxnLst/>
              <a:rect l="l" t="t" r="r" b="b"/>
              <a:pathLst>
                <a:path w="13278" h="849" extrusionOk="0">
                  <a:moveTo>
                    <a:pt x="0" y="0"/>
                  </a:moveTo>
                  <a:lnTo>
                    <a:pt x="0" y="227"/>
                  </a:lnTo>
                  <a:cubicBezTo>
                    <a:pt x="0" y="570"/>
                    <a:pt x="279" y="848"/>
                    <a:pt x="622" y="848"/>
                  </a:cubicBezTo>
                  <a:lnTo>
                    <a:pt x="12656" y="848"/>
                  </a:lnTo>
                  <a:cubicBezTo>
                    <a:pt x="12999" y="848"/>
                    <a:pt x="13277" y="570"/>
                    <a:pt x="13277" y="227"/>
                  </a:cubicBezTo>
                  <a:lnTo>
                    <a:pt x="1327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0858;p69"/>
            <p:cNvSpPr/>
            <p:nvPr/>
          </p:nvSpPr>
          <p:spPr>
            <a:xfrm>
              <a:off x="7110469" y="3688405"/>
              <a:ext cx="132644" cy="132705"/>
            </a:xfrm>
            <a:custGeom>
              <a:avLst/>
              <a:gdLst/>
              <a:ahLst/>
              <a:cxnLst/>
              <a:rect l="l" t="t" r="r" b="b"/>
              <a:pathLst>
                <a:path w="4321" h="4323" extrusionOk="0">
                  <a:moveTo>
                    <a:pt x="2159" y="1"/>
                  </a:moveTo>
                  <a:cubicBezTo>
                    <a:pt x="967" y="1"/>
                    <a:pt x="1" y="969"/>
                    <a:pt x="1" y="2162"/>
                  </a:cubicBezTo>
                  <a:cubicBezTo>
                    <a:pt x="1" y="3355"/>
                    <a:pt x="967" y="4323"/>
                    <a:pt x="2159" y="4323"/>
                  </a:cubicBezTo>
                  <a:cubicBezTo>
                    <a:pt x="3352" y="4323"/>
                    <a:pt x="4320" y="3355"/>
                    <a:pt x="4320" y="2162"/>
                  </a:cubicBezTo>
                  <a:cubicBezTo>
                    <a:pt x="4320" y="969"/>
                    <a:pt x="3352" y="1"/>
                    <a:pt x="2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0859;p69"/>
            <p:cNvSpPr/>
            <p:nvPr/>
          </p:nvSpPr>
          <p:spPr>
            <a:xfrm>
              <a:off x="7128090" y="3706117"/>
              <a:ext cx="97342" cy="97311"/>
            </a:xfrm>
            <a:custGeom>
              <a:avLst/>
              <a:gdLst/>
              <a:ahLst/>
              <a:cxnLst/>
              <a:rect l="l" t="t" r="r" b="b"/>
              <a:pathLst>
                <a:path w="3171" h="3170" extrusionOk="0">
                  <a:moveTo>
                    <a:pt x="1585" y="0"/>
                  </a:moveTo>
                  <a:cubicBezTo>
                    <a:pt x="712" y="0"/>
                    <a:pt x="1" y="711"/>
                    <a:pt x="1" y="1585"/>
                  </a:cubicBezTo>
                  <a:cubicBezTo>
                    <a:pt x="1" y="2461"/>
                    <a:pt x="712" y="3170"/>
                    <a:pt x="1585" y="3170"/>
                  </a:cubicBezTo>
                  <a:cubicBezTo>
                    <a:pt x="2461" y="3170"/>
                    <a:pt x="3170" y="2461"/>
                    <a:pt x="3170" y="1585"/>
                  </a:cubicBezTo>
                  <a:cubicBezTo>
                    <a:pt x="3170" y="711"/>
                    <a:pt x="2461" y="0"/>
                    <a:pt x="1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0860;p69"/>
            <p:cNvSpPr/>
            <p:nvPr/>
          </p:nvSpPr>
          <p:spPr>
            <a:xfrm>
              <a:off x="7350984" y="3688405"/>
              <a:ext cx="132705" cy="132705"/>
            </a:xfrm>
            <a:custGeom>
              <a:avLst/>
              <a:gdLst/>
              <a:ahLst/>
              <a:cxnLst/>
              <a:rect l="l" t="t" r="r" b="b"/>
              <a:pathLst>
                <a:path w="4323" h="4323" extrusionOk="0">
                  <a:moveTo>
                    <a:pt x="2161" y="1"/>
                  </a:moveTo>
                  <a:cubicBezTo>
                    <a:pt x="968" y="1"/>
                    <a:pt x="0" y="969"/>
                    <a:pt x="0" y="2162"/>
                  </a:cubicBezTo>
                  <a:cubicBezTo>
                    <a:pt x="0" y="3355"/>
                    <a:pt x="968" y="4323"/>
                    <a:pt x="2161" y="4323"/>
                  </a:cubicBezTo>
                  <a:cubicBezTo>
                    <a:pt x="3354" y="4323"/>
                    <a:pt x="4322" y="3355"/>
                    <a:pt x="4322" y="2162"/>
                  </a:cubicBezTo>
                  <a:cubicBezTo>
                    <a:pt x="4322" y="969"/>
                    <a:pt x="3354" y="1"/>
                    <a:pt x="2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0861;p69"/>
            <p:cNvSpPr/>
            <p:nvPr/>
          </p:nvSpPr>
          <p:spPr>
            <a:xfrm>
              <a:off x="7368666" y="3706117"/>
              <a:ext cx="97311" cy="97311"/>
            </a:xfrm>
            <a:custGeom>
              <a:avLst/>
              <a:gdLst/>
              <a:ahLst/>
              <a:cxnLst/>
              <a:rect l="l" t="t" r="r" b="b"/>
              <a:pathLst>
                <a:path w="3170" h="3170" extrusionOk="0">
                  <a:moveTo>
                    <a:pt x="1585" y="0"/>
                  </a:moveTo>
                  <a:cubicBezTo>
                    <a:pt x="709" y="0"/>
                    <a:pt x="0" y="711"/>
                    <a:pt x="0" y="1585"/>
                  </a:cubicBezTo>
                  <a:cubicBezTo>
                    <a:pt x="0" y="2461"/>
                    <a:pt x="709" y="3170"/>
                    <a:pt x="1585" y="3170"/>
                  </a:cubicBezTo>
                  <a:cubicBezTo>
                    <a:pt x="2461" y="3170"/>
                    <a:pt x="3170" y="2461"/>
                    <a:pt x="3170" y="1585"/>
                  </a:cubicBezTo>
                  <a:cubicBezTo>
                    <a:pt x="3170" y="711"/>
                    <a:pt x="2461" y="0"/>
                    <a:pt x="1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0862;p69"/>
            <p:cNvSpPr/>
            <p:nvPr/>
          </p:nvSpPr>
          <p:spPr>
            <a:xfrm>
              <a:off x="7234549" y="3695128"/>
              <a:ext cx="27229" cy="13169"/>
            </a:xfrm>
            <a:custGeom>
              <a:avLst/>
              <a:gdLst/>
              <a:ahLst/>
              <a:cxnLst/>
              <a:rect l="l" t="t" r="r" b="b"/>
              <a:pathLst>
                <a:path w="887" h="429" extrusionOk="0">
                  <a:moveTo>
                    <a:pt x="214" y="0"/>
                  </a:moveTo>
                  <a:cubicBezTo>
                    <a:pt x="96" y="0"/>
                    <a:pt x="0" y="97"/>
                    <a:pt x="0" y="215"/>
                  </a:cubicBezTo>
                  <a:cubicBezTo>
                    <a:pt x="0" y="332"/>
                    <a:pt x="96" y="429"/>
                    <a:pt x="214" y="429"/>
                  </a:cubicBezTo>
                  <a:lnTo>
                    <a:pt x="670" y="429"/>
                  </a:lnTo>
                  <a:cubicBezTo>
                    <a:pt x="790" y="429"/>
                    <a:pt x="887" y="332"/>
                    <a:pt x="885" y="215"/>
                  </a:cubicBezTo>
                  <a:cubicBezTo>
                    <a:pt x="885" y="97"/>
                    <a:pt x="788" y="0"/>
                    <a:pt x="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0863;p69"/>
            <p:cNvSpPr/>
            <p:nvPr/>
          </p:nvSpPr>
          <p:spPr>
            <a:xfrm>
              <a:off x="7332443" y="3695128"/>
              <a:ext cx="27106" cy="13169"/>
            </a:xfrm>
            <a:custGeom>
              <a:avLst/>
              <a:gdLst/>
              <a:ahLst/>
              <a:cxnLst/>
              <a:rect l="l" t="t" r="r" b="b"/>
              <a:pathLst>
                <a:path w="883" h="429" extrusionOk="0">
                  <a:moveTo>
                    <a:pt x="214" y="0"/>
                  </a:moveTo>
                  <a:cubicBezTo>
                    <a:pt x="96" y="0"/>
                    <a:pt x="0" y="97"/>
                    <a:pt x="0" y="215"/>
                  </a:cubicBezTo>
                  <a:cubicBezTo>
                    <a:pt x="0" y="332"/>
                    <a:pt x="96" y="429"/>
                    <a:pt x="214" y="429"/>
                  </a:cubicBezTo>
                  <a:lnTo>
                    <a:pt x="668" y="429"/>
                  </a:lnTo>
                  <a:cubicBezTo>
                    <a:pt x="788" y="429"/>
                    <a:pt x="882" y="332"/>
                    <a:pt x="882" y="215"/>
                  </a:cubicBezTo>
                  <a:cubicBezTo>
                    <a:pt x="882" y="97"/>
                    <a:pt x="786" y="0"/>
                    <a:pt x="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0864;p69"/>
            <p:cNvSpPr/>
            <p:nvPr/>
          </p:nvSpPr>
          <p:spPr>
            <a:xfrm>
              <a:off x="7265768" y="3760943"/>
              <a:ext cx="62562" cy="29531"/>
            </a:xfrm>
            <a:custGeom>
              <a:avLst/>
              <a:gdLst/>
              <a:ahLst/>
              <a:cxnLst/>
              <a:rect l="l" t="t" r="r" b="b"/>
              <a:pathLst>
                <a:path w="2038" h="962" extrusionOk="0">
                  <a:moveTo>
                    <a:pt x="215" y="0"/>
                  </a:moveTo>
                  <a:cubicBezTo>
                    <a:pt x="97" y="0"/>
                    <a:pt x="0" y="97"/>
                    <a:pt x="0" y="214"/>
                  </a:cubicBezTo>
                  <a:lnTo>
                    <a:pt x="0" y="748"/>
                  </a:lnTo>
                  <a:cubicBezTo>
                    <a:pt x="0" y="866"/>
                    <a:pt x="97" y="962"/>
                    <a:pt x="215" y="962"/>
                  </a:cubicBezTo>
                  <a:lnTo>
                    <a:pt x="1823" y="962"/>
                  </a:lnTo>
                  <a:cubicBezTo>
                    <a:pt x="1941" y="962"/>
                    <a:pt x="2037" y="866"/>
                    <a:pt x="2037" y="748"/>
                  </a:cubicBezTo>
                  <a:lnTo>
                    <a:pt x="2037" y="214"/>
                  </a:lnTo>
                  <a:cubicBezTo>
                    <a:pt x="2037" y="97"/>
                    <a:pt x="1941" y="0"/>
                    <a:pt x="182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0865;p69"/>
            <p:cNvSpPr/>
            <p:nvPr/>
          </p:nvSpPr>
          <p:spPr>
            <a:xfrm>
              <a:off x="7257418" y="3818532"/>
              <a:ext cx="19831" cy="19892"/>
            </a:xfrm>
            <a:custGeom>
              <a:avLst/>
              <a:gdLst/>
              <a:ahLst/>
              <a:cxnLst/>
              <a:rect l="l" t="t" r="r" b="b"/>
              <a:pathLst>
                <a:path w="646" h="648" extrusionOk="0">
                  <a:moveTo>
                    <a:pt x="107" y="0"/>
                  </a:moveTo>
                  <a:cubicBezTo>
                    <a:pt x="47" y="0"/>
                    <a:pt x="0" y="50"/>
                    <a:pt x="0" y="108"/>
                  </a:cubicBezTo>
                  <a:lnTo>
                    <a:pt x="0" y="540"/>
                  </a:lnTo>
                  <a:cubicBezTo>
                    <a:pt x="0" y="598"/>
                    <a:pt x="47" y="647"/>
                    <a:pt x="107" y="647"/>
                  </a:cubicBezTo>
                  <a:lnTo>
                    <a:pt x="645" y="647"/>
                  </a:lnTo>
                  <a:lnTo>
                    <a:pt x="6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0866;p69"/>
            <p:cNvSpPr/>
            <p:nvPr/>
          </p:nvSpPr>
          <p:spPr>
            <a:xfrm>
              <a:off x="7277218" y="3818532"/>
              <a:ext cx="19861" cy="19953"/>
            </a:xfrm>
            <a:custGeom>
              <a:avLst/>
              <a:gdLst/>
              <a:ahLst/>
              <a:cxnLst/>
              <a:rect l="l" t="t" r="r" b="b"/>
              <a:pathLst>
                <a:path w="647" h="650" extrusionOk="0">
                  <a:moveTo>
                    <a:pt x="0" y="0"/>
                  </a:moveTo>
                  <a:lnTo>
                    <a:pt x="0" y="649"/>
                  </a:lnTo>
                  <a:lnTo>
                    <a:pt x="647" y="649"/>
                  </a:lnTo>
                  <a:lnTo>
                    <a:pt x="6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0867;p69"/>
            <p:cNvSpPr/>
            <p:nvPr/>
          </p:nvSpPr>
          <p:spPr>
            <a:xfrm>
              <a:off x="7297049" y="3818532"/>
              <a:ext cx="19953" cy="19953"/>
            </a:xfrm>
            <a:custGeom>
              <a:avLst/>
              <a:gdLst/>
              <a:ahLst/>
              <a:cxnLst/>
              <a:rect l="l" t="t" r="r" b="b"/>
              <a:pathLst>
                <a:path w="650" h="650" extrusionOk="0">
                  <a:moveTo>
                    <a:pt x="1" y="0"/>
                  </a:moveTo>
                  <a:lnTo>
                    <a:pt x="1" y="649"/>
                  </a:lnTo>
                  <a:lnTo>
                    <a:pt x="650" y="649"/>
                  </a:lnTo>
                  <a:lnTo>
                    <a:pt x="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0868;p69"/>
            <p:cNvSpPr/>
            <p:nvPr/>
          </p:nvSpPr>
          <p:spPr>
            <a:xfrm>
              <a:off x="7316910" y="3818470"/>
              <a:ext cx="19892" cy="19953"/>
            </a:xfrm>
            <a:custGeom>
              <a:avLst/>
              <a:gdLst/>
              <a:ahLst/>
              <a:cxnLst/>
              <a:rect l="l" t="t" r="r" b="b"/>
              <a:pathLst>
                <a:path w="648" h="650" extrusionOk="0">
                  <a:moveTo>
                    <a:pt x="1" y="0"/>
                  </a:moveTo>
                  <a:lnTo>
                    <a:pt x="1" y="649"/>
                  </a:lnTo>
                  <a:lnTo>
                    <a:pt x="538" y="649"/>
                  </a:lnTo>
                  <a:cubicBezTo>
                    <a:pt x="598" y="649"/>
                    <a:pt x="647" y="600"/>
                    <a:pt x="645" y="538"/>
                  </a:cubicBezTo>
                  <a:lnTo>
                    <a:pt x="645" y="107"/>
                  </a:lnTo>
                  <a:cubicBezTo>
                    <a:pt x="645" y="50"/>
                    <a:pt x="596" y="0"/>
                    <a:pt x="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0869;p69"/>
            <p:cNvSpPr/>
            <p:nvPr/>
          </p:nvSpPr>
          <p:spPr>
            <a:xfrm>
              <a:off x="7231847" y="3587901"/>
              <a:ext cx="130526" cy="26400"/>
            </a:xfrm>
            <a:custGeom>
              <a:avLst/>
              <a:gdLst/>
              <a:ahLst/>
              <a:cxnLst/>
              <a:rect l="l" t="t" r="r" b="b"/>
              <a:pathLst>
                <a:path w="4252" h="860" extrusionOk="0">
                  <a:moveTo>
                    <a:pt x="0" y="0"/>
                  </a:moveTo>
                  <a:lnTo>
                    <a:pt x="0" y="859"/>
                  </a:lnTo>
                  <a:lnTo>
                    <a:pt x="4252" y="859"/>
                  </a:lnTo>
                  <a:lnTo>
                    <a:pt x="42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0870;p69"/>
            <p:cNvSpPr/>
            <p:nvPr/>
          </p:nvSpPr>
          <p:spPr>
            <a:xfrm>
              <a:off x="7086679" y="3581332"/>
              <a:ext cx="420801" cy="289631"/>
            </a:xfrm>
            <a:custGeom>
              <a:avLst/>
              <a:gdLst/>
              <a:ahLst/>
              <a:cxnLst/>
              <a:rect l="l" t="t" r="r" b="b"/>
              <a:pathLst>
                <a:path w="13708" h="9435" extrusionOk="0">
                  <a:moveTo>
                    <a:pt x="8764" y="428"/>
                  </a:moveTo>
                  <a:lnTo>
                    <a:pt x="8764" y="857"/>
                  </a:lnTo>
                  <a:lnTo>
                    <a:pt x="4943" y="857"/>
                  </a:lnTo>
                  <a:lnTo>
                    <a:pt x="4943" y="428"/>
                  </a:lnTo>
                  <a:close/>
                  <a:moveTo>
                    <a:pt x="4511" y="428"/>
                  </a:moveTo>
                  <a:lnTo>
                    <a:pt x="4511" y="857"/>
                  </a:lnTo>
                  <a:lnTo>
                    <a:pt x="3680" y="857"/>
                  </a:lnTo>
                  <a:cubicBezTo>
                    <a:pt x="3455" y="857"/>
                    <a:pt x="3271" y="1041"/>
                    <a:pt x="3271" y="1266"/>
                  </a:cubicBezTo>
                  <a:lnTo>
                    <a:pt x="3271" y="2266"/>
                  </a:lnTo>
                  <a:lnTo>
                    <a:pt x="2842" y="2266"/>
                  </a:lnTo>
                  <a:lnTo>
                    <a:pt x="2842" y="1266"/>
                  </a:lnTo>
                  <a:cubicBezTo>
                    <a:pt x="2842" y="803"/>
                    <a:pt x="3217" y="428"/>
                    <a:pt x="3680" y="428"/>
                  </a:cubicBezTo>
                  <a:close/>
                  <a:moveTo>
                    <a:pt x="10028" y="428"/>
                  </a:moveTo>
                  <a:cubicBezTo>
                    <a:pt x="10490" y="428"/>
                    <a:pt x="10865" y="803"/>
                    <a:pt x="10865" y="1266"/>
                  </a:cubicBezTo>
                  <a:lnTo>
                    <a:pt x="10865" y="2266"/>
                  </a:lnTo>
                  <a:lnTo>
                    <a:pt x="10437" y="2266"/>
                  </a:lnTo>
                  <a:lnTo>
                    <a:pt x="10437" y="1266"/>
                  </a:lnTo>
                  <a:cubicBezTo>
                    <a:pt x="10437" y="1041"/>
                    <a:pt x="10255" y="857"/>
                    <a:pt x="10028" y="857"/>
                  </a:cubicBezTo>
                  <a:lnTo>
                    <a:pt x="9195" y="857"/>
                  </a:lnTo>
                  <a:lnTo>
                    <a:pt x="9195" y="428"/>
                  </a:lnTo>
                  <a:close/>
                  <a:moveTo>
                    <a:pt x="10006" y="1287"/>
                  </a:moveTo>
                  <a:lnTo>
                    <a:pt x="10006" y="2270"/>
                  </a:lnTo>
                  <a:lnTo>
                    <a:pt x="3701" y="2270"/>
                  </a:lnTo>
                  <a:lnTo>
                    <a:pt x="3701" y="1287"/>
                  </a:lnTo>
                  <a:close/>
                  <a:moveTo>
                    <a:pt x="5258" y="3095"/>
                  </a:moveTo>
                  <a:cubicBezTo>
                    <a:pt x="5140" y="3095"/>
                    <a:pt x="5044" y="3191"/>
                    <a:pt x="5044" y="3309"/>
                  </a:cubicBezTo>
                  <a:lnTo>
                    <a:pt x="5044" y="3384"/>
                  </a:lnTo>
                  <a:cubicBezTo>
                    <a:pt x="5044" y="3502"/>
                    <a:pt x="5140" y="3598"/>
                    <a:pt x="5258" y="3598"/>
                  </a:cubicBezTo>
                  <a:cubicBezTo>
                    <a:pt x="5376" y="3598"/>
                    <a:pt x="5472" y="3502"/>
                    <a:pt x="5472" y="3384"/>
                  </a:cubicBezTo>
                  <a:lnTo>
                    <a:pt x="5472" y="3309"/>
                  </a:lnTo>
                  <a:cubicBezTo>
                    <a:pt x="5472" y="3187"/>
                    <a:pt x="5376" y="3095"/>
                    <a:pt x="5258" y="3095"/>
                  </a:cubicBezTo>
                  <a:close/>
                  <a:moveTo>
                    <a:pt x="8447" y="3093"/>
                  </a:moveTo>
                  <a:cubicBezTo>
                    <a:pt x="8329" y="3093"/>
                    <a:pt x="8233" y="3189"/>
                    <a:pt x="8233" y="3307"/>
                  </a:cubicBezTo>
                  <a:lnTo>
                    <a:pt x="8233" y="3384"/>
                  </a:lnTo>
                  <a:cubicBezTo>
                    <a:pt x="8233" y="3502"/>
                    <a:pt x="8329" y="3598"/>
                    <a:pt x="8447" y="3598"/>
                  </a:cubicBezTo>
                  <a:cubicBezTo>
                    <a:pt x="8565" y="3598"/>
                    <a:pt x="8661" y="3502"/>
                    <a:pt x="8661" y="3384"/>
                  </a:cubicBezTo>
                  <a:lnTo>
                    <a:pt x="8661" y="3307"/>
                  </a:lnTo>
                  <a:cubicBezTo>
                    <a:pt x="8661" y="3189"/>
                    <a:pt x="8565" y="3093"/>
                    <a:pt x="8447" y="3093"/>
                  </a:cubicBezTo>
                  <a:close/>
                  <a:moveTo>
                    <a:pt x="6318" y="3283"/>
                  </a:moveTo>
                  <a:cubicBezTo>
                    <a:pt x="6201" y="3283"/>
                    <a:pt x="6104" y="3380"/>
                    <a:pt x="6104" y="3498"/>
                  </a:cubicBezTo>
                  <a:cubicBezTo>
                    <a:pt x="6102" y="3765"/>
                    <a:pt x="6318" y="3979"/>
                    <a:pt x="6586" y="3979"/>
                  </a:cubicBezTo>
                  <a:cubicBezTo>
                    <a:pt x="6687" y="3979"/>
                    <a:pt x="6777" y="3952"/>
                    <a:pt x="6854" y="3900"/>
                  </a:cubicBezTo>
                  <a:cubicBezTo>
                    <a:pt x="6931" y="3952"/>
                    <a:pt x="7023" y="3979"/>
                    <a:pt x="7122" y="3979"/>
                  </a:cubicBezTo>
                  <a:cubicBezTo>
                    <a:pt x="7387" y="3979"/>
                    <a:pt x="7603" y="3763"/>
                    <a:pt x="7603" y="3498"/>
                  </a:cubicBezTo>
                  <a:cubicBezTo>
                    <a:pt x="7603" y="3380"/>
                    <a:pt x="7507" y="3283"/>
                    <a:pt x="7389" y="3283"/>
                  </a:cubicBezTo>
                  <a:cubicBezTo>
                    <a:pt x="7271" y="3283"/>
                    <a:pt x="7175" y="3380"/>
                    <a:pt x="7175" y="3498"/>
                  </a:cubicBezTo>
                  <a:cubicBezTo>
                    <a:pt x="7175" y="3528"/>
                    <a:pt x="7152" y="3551"/>
                    <a:pt x="7122" y="3551"/>
                  </a:cubicBezTo>
                  <a:cubicBezTo>
                    <a:pt x="7092" y="3551"/>
                    <a:pt x="7068" y="3528"/>
                    <a:pt x="7068" y="3498"/>
                  </a:cubicBezTo>
                  <a:cubicBezTo>
                    <a:pt x="7068" y="3380"/>
                    <a:pt x="6972" y="3283"/>
                    <a:pt x="6854" y="3283"/>
                  </a:cubicBezTo>
                  <a:cubicBezTo>
                    <a:pt x="6736" y="3283"/>
                    <a:pt x="6640" y="3380"/>
                    <a:pt x="6640" y="3498"/>
                  </a:cubicBezTo>
                  <a:cubicBezTo>
                    <a:pt x="6640" y="3528"/>
                    <a:pt x="6616" y="3551"/>
                    <a:pt x="6586" y="3551"/>
                  </a:cubicBezTo>
                  <a:cubicBezTo>
                    <a:pt x="6556" y="3551"/>
                    <a:pt x="6533" y="3528"/>
                    <a:pt x="6533" y="3498"/>
                  </a:cubicBezTo>
                  <a:cubicBezTo>
                    <a:pt x="6533" y="3380"/>
                    <a:pt x="6436" y="3283"/>
                    <a:pt x="6318" y="3283"/>
                  </a:cubicBezTo>
                  <a:close/>
                  <a:moveTo>
                    <a:pt x="5836" y="4845"/>
                  </a:moveTo>
                  <a:cubicBezTo>
                    <a:pt x="5719" y="4845"/>
                    <a:pt x="5622" y="4941"/>
                    <a:pt x="5622" y="5059"/>
                  </a:cubicBezTo>
                  <a:cubicBezTo>
                    <a:pt x="5622" y="5177"/>
                    <a:pt x="5719" y="5273"/>
                    <a:pt x="5836" y="5273"/>
                  </a:cubicBezTo>
                  <a:lnTo>
                    <a:pt x="7871" y="5273"/>
                  </a:lnTo>
                  <a:cubicBezTo>
                    <a:pt x="7989" y="5273"/>
                    <a:pt x="8085" y="5177"/>
                    <a:pt x="8085" y="5059"/>
                  </a:cubicBezTo>
                  <a:cubicBezTo>
                    <a:pt x="8085" y="4941"/>
                    <a:pt x="7989" y="4845"/>
                    <a:pt x="7871" y="4845"/>
                  </a:cubicBezTo>
                  <a:close/>
                  <a:moveTo>
                    <a:pt x="7655" y="6065"/>
                  </a:moveTo>
                  <a:lnTo>
                    <a:pt x="7657" y="6592"/>
                  </a:lnTo>
                  <a:lnTo>
                    <a:pt x="6051" y="6597"/>
                  </a:lnTo>
                  <a:lnTo>
                    <a:pt x="6049" y="6065"/>
                  </a:lnTo>
                  <a:close/>
                  <a:moveTo>
                    <a:pt x="2939" y="4279"/>
                  </a:moveTo>
                  <a:cubicBezTo>
                    <a:pt x="3695" y="4279"/>
                    <a:pt x="4309" y="4894"/>
                    <a:pt x="4309" y="5650"/>
                  </a:cubicBezTo>
                  <a:cubicBezTo>
                    <a:pt x="4309" y="6408"/>
                    <a:pt x="3693" y="7021"/>
                    <a:pt x="2939" y="7021"/>
                  </a:cubicBezTo>
                  <a:cubicBezTo>
                    <a:pt x="2183" y="7021"/>
                    <a:pt x="1566" y="6408"/>
                    <a:pt x="1566" y="5650"/>
                  </a:cubicBezTo>
                  <a:cubicBezTo>
                    <a:pt x="1566" y="4894"/>
                    <a:pt x="2181" y="4279"/>
                    <a:pt x="2939" y="4279"/>
                  </a:cubicBezTo>
                  <a:close/>
                  <a:moveTo>
                    <a:pt x="10771" y="4279"/>
                  </a:moveTo>
                  <a:cubicBezTo>
                    <a:pt x="11527" y="4279"/>
                    <a:pt x="12142" y="4894"/>
                    <a:pt x="12142" y="5650"/>
                  </a:cubicBezTo>
                  <a:cubicBezTo>
                    <a:pt x="12142" y="6408"/>
                    <a:pt x="11525" y="7021"/>
                    <a:pt x="10771" y="7021"/>
                  </a:cubicBezTo>
                  <a:cubicBezTo>
                    <a:pt x="10017" y="7021"/>
                    <a:pt x="9400" y="6408"/>
                    <a:pt x="9400" y="5650"/>
                  </a:cubicBezTo>
                  <a:cubicBezTo>
                    <a:pt x="9400" y="4894"/>
                    <a:pt x="10013" y="4279"/>
                    <a:pt x="10771" y="4279"/>
                  </a:cubicBezTo>
                  <a:close/>
                  <a:moveTo>
                    <a:pt x="6049" y="5637"/>
                  </a:moveTo>
                  <a:cubicBezTo>
                    <a:pt x="5813" y="5637"/>
                    <a:pt x="5620" y="5830"/>
                    <a:pt x="5620" y="6065"/>
                  </a:cubicBezTo>
                  <a:lnTo>
                    <a:pt x="5620" y="6599"/>
                  </a:lnTo>
                  <a:cubicBezTo>
                    <a:pt x="5620" y="6834"/>
                    <a:pt x="5813" y="7027"/>
                    <a:pt x="6049" y="7027"/>
                  </a:cubicBezTo>
                  <a:lnTo>
                    <a:pt x="7657" y="7027"/>
                  </a:lnTo>
                  <a:cubicBezTo>
                    <a:pt x="7893" y="7027"/>
                    <a:pt x="8085" y="6834"/>
                    <a:pt x="8085" y="6599"/>
                  </a:cubicBezTo>
                  <a:lnTo>
                    <a:pt x="8085" y="6065"/>
                  </a:lnTo>
                  <a:cubicBezTo>
                    <a:pt x="8085" y="5830"/>
                    <a:pt x="7893" y="5637"/>
                    <a:pt x="7657" y="5637"/>
                  </a:cubicBezTo>
                  <a:close/>
                  <a:moveTo>
                    <a:pt x="2939" y="3851"/>
                  </a:moveTo>
                  <a:cubicBezTo>
                    <a:pt x="1945" y="3851"/>
                    <a:pt x="1138" y="4658"/>
                    <a:pt x="1138" y="5650"/>
                  </a:cubicBezTo>
                  <a:cubicBezTo>
                    <a:pt x="1138" y="6644"/>
                    <a:pt x="1945" y="7449"/>
                    <a:pt x="2939" y="7449"/>
                  </a:cubicBezTo>
                  <a:cubicBezTo>
                    <a:pt x="3930" y="7449"/>
                    <a:pt x="4738" y="6644"/>
                    <a:pt x="4738" y="5650"/>
                  </a:cubicBezTo>
                  <a:cubicBezTo>
                    <a:pt x="4738" y="4658"/>
                    <a:pt x="3928" y="3851"/>
                    <a:pt x="2939" y="3851"/>
                  </a:cubicBezTo>
                  <a:close/>
                  <a:moveTo>
                    <a:pt x="10771" y="3851"/>
                  </a:moveTo>
                  <a:cubicBezTo>
                    <a:pt x="9777" y="3851"/>
                    <a:pt x="8972" y="4658"/>
                    <a:pt x="8972" y="5650"/>
                  </a:cubicBezTo>
                  <a:cubicBezTo>
                    <a:pt x="8972" y="6644"/>
                    <a:pt x="9777" y="7449"/>
                    <a:pt x="10771" y="7449"/>
                  </a:cubicBezTo>
                  <a:cubicBezTo>
                    <a:pt x="11763" y="7449"/>
                    <a:pt x="12570" y="6644"/>
                    <a:pt x="12570" y="5650"/>
                  </a:cubicBezTo>
                  <a:cubicBezTo>
                    <a:pt x="12570" y="4658"/>
                    <a:pt x="11763" y="3851"/>
                    <a:pt x="10771" y="3851"/>
                  </a:cubicBezTo>
                  <a:close/>
                  <a:moveTo>
                    <a:pt x="2939" y="3705"/>
                  </a:moveTo>
                  <a:cubicBezTo>
                    <a:pt x="4012" y="3705"/>
                    <a:pt x="4883" y="4577"/>
                    <a:pt x="4883" y="5650"/>
                  </a:cubicBezTo>
                  <a:cubicBezTo>
                    <a:pt x="4883" y="6725"/>
                    <a:pt x="4010" y="7597"/>
                    <a:pt x="2939" y="7597"/>
                  </a:cubicBezTo>
                  <a:cubicBezTo>
                    <a:pt x="1864" y="7597"/>
                    <a:pt x="992" y="6725"/>
                    <a:pt x="992" y="5650"/>
                  </a:cubicBezTo>
                  <a:cubicBezTo>
                    <a:pt x="992" y="4577"/>
                    <a:pt x="1864" y="3705"/>
                    <a:pt x="2939" y="3705"/>
                  </a:cubicBezTo>
                  <a:close/>
                  <a:moveTo>
                    <a:pt x="10771" y="3705"/>
                  </a:moveTo>
                  <a:cubicBezTo>
                    <a:pt x="11844" y="3705"/>
                    <a:pt x="12718" y="4577"/>
                    <a:pt x="12718" y="5650"/>
                  </a:cubicBezTo>
                  <a:cubicBezTo>
                    <a:pt x="12718" y="6725"/>
                    <a:pt x="11844" y="7597"/>
                    <a:pt x="10771" y="7597"/>
                  </a:cubicBezTo>
                  <a:cubicBezTo>
                    <a:pt x="9698" y="7597"/>
                    <a:pt x="8824" y="6725"/>
                    <a:pt x="8824" y="5650"/>
                  </a:cubicBezTo>
                  <a:cubicBezTo>
                    <a:pt x="8824" y="4577"/>
                    <a:pt x="9698" y="3705"/>
                    <a:pt x="10771" y="3705"/>
                  </a:cubicBezTo>
                  <a:close/>
                  <a:moveTo>
                    <a:pt x="2939" y="3277"/>
                  </a:moveTo>
                  <a:cubicBezTo>
                    <a:pt x="1628" y="3277"/>
                    <a:pt x="561" y="4341"/>
                    <a:pt x="561" y="5654"/>
                  </a:cubicBezTo>
                  <a:cubicBezTo>
                    <a:pt x="561" y="6965"/>
                    <a:pt x="1626" y="8032"/>
                    <a:pt x="2939" y="8032"/>
                  </a:cubicBezTo>
                  <a:cubicBezTo>
                    <a:pt x="4247" y="8032"/>
                    <a:pt x="5314" y="6965"/>
                    <a:pt x="5314" y="5654"/>
                  </a:cubicBezTo>
                  <a:cubicBezTo>
                    <a:pt x="5314" y="4341"/>
                    <a:pt x="4247" y="3277"/>
                    <a:pt x="2939" y="3277"/>
                  </a:cubicBezTo>
                  <a:close/>
                  <a:moveTo>
                    <a:pt x="10771" y="3277"/>
                  </a:moveTo>
                  <a:cubicBezTo>
                    <a:pt x="9462" y="3277"/>
                    <a:pt x="8394" y="4341"/>
                    <a:pt x="8394" y="5654"/>
                  </a:cubicBezTo>
                  <a:cubicBezTo>
                    <a:pt x="8394" y="6965"/>
                    <a:pt x="9460" y="8032"/>
                    <a:pt x="10771" y="8032"/>
                  </a:cubicBezTo>
                  <a:cubicBezTo>
                    <a:pt x="12080" y="8032"/>
                    <a:pt x="13148" y="6965"/>
                    <a:pt x="13148" y="5654"/>
                  </a:cubicBezTo>
                  <a:cubicBezTo>
                    <a:pt x="13146" y="4341"/>
                    <a:pt x="12080" y="3277"/>
                    <a:pt x="10771" y="3277"/>
                  </a:cubicBezTo>
                  <a:close/>
                  <a:moveTo>
                    <a:pt x="12870" y="2699"/>
                  </a:moveTo>
                  <a:cubicBezTo>
                    <a:pt x="13095" y="2699"/>
                    <a:pt x="13277" y="2881"/>
                    <a:pt x="13277" y="3106"/>
                  </a:cubicBezTo>
                  <a:lnTo>
                    <a:pt x="13277" y="8601"/>
                  </a:lnTo>
                  <a:cubicBezTo>
                    <a:pt x="13277" y="8826"/>
                    <a:pt x="13095" y="9008"/>
                    <a:pt x="12870" y="9008"/>
                  </a:cubicBezTo>
                  <a:lnTo>
                    <a:pt x="836" y="9008"/>
                  </a:lnTo>
                  <a:cubicBezTo>
                    <a:pt x="611" y="9008"/>
                    <a:pt x="429" y="8826"/>
                    <a:pt x="429" y="8601"/>
                  </a:cubicBezTo>
                  <a:lnTo>
                    <a:pt x="429" y="3106"/>
                  </a:lnTo>
                  <a:cubicBezTo>
                    <a:pt x="429" y="2879"/>
                    <a:pt x="611" y="2699"/>
                    <a:pt x="836" y="2699"/>
                  </a:cubicBezTo>
                  <a:close/>
                  <a:moveTo>
                    <a:pt x="3680" y="0"/>
                  </a:moveTo>
                  <a:cubicBezTo>
                    <a:pt x="2982" y="0"/>
                    <a:pt x="2414" y="565"/>
                    <a:pt x="2414" y="1266"/>
                  </a:cubicBezTo>
                  <a:lnTo>
                    <a:pt x="2414" y="2266"/>
                  </a:lnTo>
                  <a:lnTo>
                    <a:pt x="836" y="2266"/>
                  </a:lnTo>
                  <a:cubicBezTo>
                    <a:pt x="375" y="2266"/>
                    <a:pt x="0" y="2641"/>
                    <a:pt x="0" y="3101"/>
                  </a:cubicBezTo>
                  <a:lnTo>
                    <a:pt x="0" y="8599"/>
                  </a:lnTo>
                  <a:cubicBezTo>
                    <a:pt x="0" y="9060"/>
                    <a:pt x="375" y="9434"/>
                    <a:pt x="836" y="9434"/>
                  </a:cubicBezTo>
                  <a:lnTo>
                    <a:pt x="12870" y="9434"/>
                  </a:lnTo>
                  <a:cubicBezTo>
                    <a:pt x="13330" y="9434"/>
                    <a:pt x="13705" y="9060"/>
                    <a:pt x="13705" y="8599"/>
                  </a:cubicBezTo>
                  <a:lnTo>
                    <a:pt x="13705" y="3101"/>
                  </a:lnTo>
                  <a:cubicBezTo>
                    <a:pt x="13707" y="2641"/>
                    <a:pt x="13330" y="2266"/>
                    <a:pt x="12870" y="2266"/>
                  </a:cubicBezTo>
                  <a:lnTo>
                    <a:pt x="11294" y="2266"/>
                  </a:lnTo>
                  <a:lnTo>
                    <a:pt x="11294" y="1266"/>
                  </a:lnTo>
                  <a:cubicBezTo>
                    <a:pt x="11294" y="568"/>
                    <a:pt x="10726" y="0"/>
                    <a:pt x="10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431" y="156317"/>
            <a:ext cx="6998489" cy="4261132"/>
          </a:xfrm>
          <a:prstGeom prst="rect">
            <a:avLst/>
          </a:prstGeom>
        </p:spPr>
      </p:pic>
      <p:pic>
        <p:nvPicPr>
          <p:cNvPr id="4" name="Picture 3" descr="A picture containing watch, green&#10;&#10;Description automatically generated">
            <a:extLst>
              <a:ext uri="{FF2B5EF4-FFF2-40B4-BE49-F238E27FC236}">
                <a16:creationId xmlns:a16="http://schemas.microsoft.com/office/drawing/2014/main" id="{1B3D23D0-6BED-37EE-EA49-4E4D0FC74150}"/>
              </a:ext>
            </a:extLst>
          </p:cNvPr>
          <p:cNvPicPr>
            <a:picLocks noChangeAspect="1"/>
          </p:cNvPicPr>
          <p:nvPr/>
        </p:nvPicPr>
        <p:blipFill>
          <a:blip r:embed="rId9"/>
          <a:stretch>
            <a:fillRect/>
          </a:stretch>
        </p:blipFill>
        <p:spPr>
          <a:xfrm>
            <a:off x="8152355" y="4076668"/>
            <a:ext cx="1048068" cy="1112066"/>
          </a:xfrm>
          <a:prstGeom prst="rect">
            <a:avLst/>
          </a:prstGeom>
        </p:spPr>
      </p:pic>
    </p:spTree>
    <p:custDataLst>
      <p:tags r:id="rId1"/>
    </p:custDataLst>
    <p:extLst>
      <p:ext uri="{BB962C8B-B14F-4D97-AF65-F5344CB8AC3E}">
        <p14:creationId xmlns:p14="http://schemas.microsoft.com/office/powerpoint/2010/main" val="226633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 name="Picture 3" descr="A child working on a computer&#10;&#10;Description automatically generated with low confidence">
            <a:extLst>
              <a:ext uri="{FF2B5EF4-FFF2-40B4-BE49-F238E27FC236}">
                <a16:creationId xmlns:a16="http://schemas.microsoft.com/office/drawing/2014/main" id="{2A661B6F-350E-4FAC-881A-7544224C3D5D}"/>
              </a:ext>
            </a:extLst>
          </p:cNvPr>
          <p:cNvPicPr>
            <a:picLocks noChangeAspect="1"/>
          </p:cNvPicPr>
          <p:nvPr/>
        </p:nvPicPr>
        <p:blipFill rotWithShape="1">
          <a:blip r:embed="rId3">
            <a:extLst>
              <a:ext uri="{28A0092B-C50C-407E-A947-70E740481C1C}">
                <a14:useLocalDpi xmlns:a14="http://schemas.microsoft.com/office/drawing/2010/main" val="0"/>
              </a:ext>
            </a:extLst>
          </a:blip>
          <a:srcRect l="6539" t="-2655" r="6539" b="12087"/>
          <a:stretch/>
        </p:blipFill>
        <p:spPr>
          <a:xfrm>
            <a:off x="-142240" y="0"/>
            <a:ext cx="9286240" cy="5143500"/>
          </a:xfrm>
          <a:prstGeom prst="rect">
            <a:avLst/>
          </a:prstGeom>
        </p:spPr>
      </p:pic>
    </p:spTree>
    <p:custDataLst>
      <p:tags r:id="rId1"/>
    </p:custDataLst>
    <p:extLst>
      <p:ext uri="{BB962C8B-B14F-4D97-AF65-F5344CB8AC3E}">
        <p14:creationId xmlns:p14="http://schemas.microsoft.com/office/powerpoint/2010/main" val="3167045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6793"/>
        <p:cNvGrpSpPr/>
        <p:nvPr/>
      </p:nvGrpSpPr>
      <p:grpSpPr>
        <a:xfrm>
          <a:off x="0" y="0"/>
          <a:ext cx="0" cy="0"/>
          <a:chOff x="0" y="0"/>
          <a:chExt cx="0" cy="0"/>
        </a:xfrm>
      </p:grpSpPr>
      <p:sp>
        <p:nvSpPr>
          <p:cNvPr id="6795" name="Google Shape;6795;p43"/>
          <p:cNvSpPr/>
          <p:nvPr/>
        </p:nvSpPr>
        <p:spPr>
          <a:xfrm>
            <a:off x="386324" y="1161912"/>
            <a:ext cx="1383332" cy="1397162"/>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solidFill>
              <a:schemeClr val="tx1"/>
            </a:solidFill>
            <a:prstDash val="dash"/>
          </a:ln>
        </p:spPr>
        <p:txBody>
          <a:bodyPr spcFirstLastPara="1" wrap="square" lIns="91425" tIns="91425" rIns="91425" bIns="91425" anchor="ctr" anchorCtr="0">
            <a:noAutofit/>
          </a:bodyPr>
          <a:lstStyle/>
          <a:p>
            <a:pPr lvl="0" algn="ctr"/>
            <a:r>
              <a:rPr lang="en" sz="8500" b="1" dirty="0">
                <a:ln>
                  <a:solidFill>
                    <a:srgbClr val="704940"/>
                  </a:solidFill>
                  <a:prstDash val="sysDash"/>
                </a:ln>
                <a:solidFill>
                  <a:srgbClr val="FFAC8F">
                    <a:lumMod val="50000"/>
                  </a:srgbClr>
                </a:solidFill>
                <a:latin typeface="UTM Bienvenue" panose="02040603050506020204" pitchFamily="18" charset="0"/>
                <a:ea typeface="Yusei Magic"/>
                <a:cs typeface="Yusei Magic"/>
                <a:sym typeface="Yusei Magic"/>
              </a:rPr>
              <a:t>1.</a:t>
            </a:r>
            <a:endParaRPr dirty="0"/>
          </a:p>
        </p:txBody>
      </p:sp>
      <p:grpSp>
        <p:nvGrpSpPr>
          <p:cNvPr id="6799" name="Google Shape;6799;p43"/>
          <p:cNvGrpSpPr/>
          <p:nvPr/>
        </p:nvGrpSpPr>
        <p:grpSpPr>
          <a:xfrm>
            <a:off x="5201823" y="2205859"/>
            <a:ext cx="219052" cy="262401"/>
            <a:chOff x="2210225" y="2136475"/>
            <a:chExt cx="49375" cy="59150"/>
          </a:xfrm>
        </p:grpSpPr>
        <p:sp>
          <p:nvSpPr>
            <p:cNvPr id="6800" name="Google Shape;6800;p43"/>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43"/>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2" name="Google Shape;6802;p43"/>
          <p:cNvGrpSpPr/>
          <p:nvPr/>
        </p:nvGrpSpPr>
        <p:grpSpPr>
          <a:xfrm>
            <a:off x="3088485" y="2074165"/>
            <a:ext cx="188773" cy="199407"/>
            <a:chOff x="1784925" y="2169950"/>
            <a:chExt cx="42550" cy="44950"/>
          </a:xfrm>
        </p:grpSpPr>
        <p:sp>
          <p:nvSpPr>
            <p:cNvPr id="6803" name="Google Shape;6803;p43"/>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43"/>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5" name="Google Shape;6805;p43"/>
          <p:cNvGrpSpPr/>
          <p:nvPr/>
        </p:nvGrpSpPr>
        <p:grpSpPr>
          <a:xfrm>
            <a:off x="6504676" y="3751714"/>
            <a:ext cx="884566" cy="936788"/>
            <a:chOff x="1078079" y="3984213"/>
            <a:chExt cx="886161" cy="938571"/>
          </a:xfrm>
        </p:grpSpPr>
        <p:sp>
          <p:nvSpPr>
            <p:cNvPr id="6806" name="Google Shape;6806;p43"/>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07" name="Google Shape;6807;p43"/>
            <p:cNvGrpSpPr/>
            <p:nvPr/>
          </p:nvGrpSpPr>
          <p:grpSpPr>
            <a:xfrm>
              <a:off x="1078079" y="3984213"/>
              <a:ext cx="886161" cy="924824"/>
              <a:chOff x="1299225" y="4109325"/>
              <a:chExt cx="532325" cy="555550"/>
            </a:xfrm>
          </p:grpSpPr>
          <p:sp>
            <p:nvSpPr>
              <p:cNvPr id="6808" name="Google Shape;6808;p43"/>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43"/>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43"/>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43"/>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43"/>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43"/>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43"/>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43"/>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43"/>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43"/>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43"/>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43"/>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43"/>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43"/>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43"/>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43"/>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43"/>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43"/>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43"/>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43"/>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43"/>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43"/>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43"/>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43"/>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43"/>
              <p:cNvSpPr/>
              <p:nvPr/>
            </p:nvSpPr>
            <p:spPr>
              <a:xfrm>
                <a:off x="1417725" y="4278550"/>
                <a:ext cx="295900"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43"/>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43"/>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43"/>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43"/>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43"/>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43"/>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43"/>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43"/>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43"/>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43"/>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43"/>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43"/>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43"/>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43"/>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43"/>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43"/>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43"/>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43"/>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43"/>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52" name="Google Shape;6852;p43"/>
          <p:cNvGrpSpPr/>
          <p:nvPr/>
        </p:nvGrpSpPr>
        <p:grpSpPr>
          <a:xfrm>
            <a:off x="6329199" y="721148"/>
            <a:ext cx="528217" cy="504723"/>
            <a:chOff x="4578900" y="2573925"/>
            <a:chExt cx="164800" cy="157475"/>
          </a:xfrm>
        </p:grpSpPr>
        <p:sp>
          <p:nvSpPr>
            <p:cNvPr id="6853" name="Google Shape;6853;p43"/>
            <p:cNvSpPr/>
            <p:nvPr/>
          </p:nvSpPr>
          <p:spPr>
            <a:xfrm>
              <a:off x="4582925" y="2577700"/>
              <a:ext cx="156775" cy="100950"/>
            </a:xfrm>
            <a:custGeom>
              <a:avLst/>
              <a:gdLst/>
              <a:ahLst/>
              <a:cxnLst/>
              <a:rect l="l" t="t" r="r" b="b"/>
              <a:pathLst>
                <a:path w="6271" h="4038" extrusionOk="0">
                  <a:moveTo>
                    <a:pt x="3545" y="0"/>
                  </a:moveTo>
                  <a:cubicBezTo>
                    <a:pt x="3090" y="0"/>
                    <a:pt x="2627" y="96"/>
                    <a:pt x="2186" y="297"/>
                  </a:cubicBezTo>
                  <a:cubicBezTo>
                    <a:pt x="736" y="957"/>
                    <a:pt x="0" y="2542"/>
                    <a:pt x="358" y="4038"/>
                  </a:cubicBezTo>
                  <a:cubicBezTo>
                    <a:pt x="421" y="3674"/>
                    <a:pt x="657" y="3350"/>
                    <a:pt x="1015" y="3187"/>
                  </a:cubicBezTo>
                  <a:cubicBezTo>
                    <a:pt x="1169" y="3116"/>
                    <a:pt x="1332" y="3083"/>
                    <a:pt x="1492" y="3083"/>
                  </a:cubicBezTo>
                  <a:cubicBezTo>
                    <a:pt x="1861" y="3083"/>
                    <a:pt x="2217" y="3262"/>
                    <a:pt x="2436" y="3572"/>
                  </a:cubicBezTo>
                  <a:lnTo>
                    <a:pt x="2441" y="3571"/>
                  </a:lnTo>
                  <a:cubicBezTo>
                    <a:pt x="2309" y="3042"/>
                    <a:pt x="2568" y="2478"/>
                    <a:pt x="3081" y="2244"/>
                  </a:cubicBezTo>
                  <a:cubicBezTo>
                    <a:pt x="3236" y="2173"/>
                    <a:pt x="3399" y="2140"/>
                    <a:pt x="3558" y="2140"/>
                  </a:cubicBezTo>
                  <a:cubicBezTo>
                    <a:pt x="3891" y="2140"/>
                    <a:pt x="4212" y="2284"/>
                    <a:pt x="4432" y="2539"/>
                  </a:cubicBezTo>
                  <a:cubicBezTo>
                    <a:pt x="4361" y="2045"/>
                    <a:pt x="4620" y="1544"/>
                    <a:pt x="5097" y="1326"/>
                  </a:cubicBezTo>
                  <a:cubicBezTo>
                    <a:pt x="5252" y="1256"/>
                    <a:pt x="5414" y="1223"/>
                    <a:pt x="5574" y="1223"/>
                  </a:cubicBezTo>
                  <a:cubicBezTo>
                    <a:pt x="5825" y="1223"/>
                    <a:pt x="6071" y="1305"/>
                    <a:pt x="6270" y="1454"/>
                  </a:cubicBezTo>
                  <a:cubicBezTo>
                    <a:pt x="5654" y="532"/>
                    <a:pt x="4620"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43"/>
            <p:cNvSpPr/>
            <p:nvPr/>
          </p:nvSpPr>
          <p:spPr>
            <a:xfrm>
              <a:off x="4578900" y="2573925"/>
              <a:ext cx="164800" cy="108300"/>
            </a:xfrm>
            <a:custGeom>
              <a:avLst/>
              <a:gdLst/>
              <a:ahLst/>
              <a:cxnLst/>
              <a:rect l="l" t="t" r="r" b="b"/>
              <a:pathLst>
                <a:path w="6592" h="4332" extrusionOk="0">
                  <a:moveTo>
                    <a:pt x="3715" y="291"/>
                  </a:moveTo>
                  <a:cubicBezTo>
                    <a:pt x="4550" y="291"/>
                    <a:pt x="5364" y="629"/>
                    <a:pt x="5960" y="1249"/>
                  </a:cubicBezTo>
                  <a:cubicBezTo>
                    <a:pt x="5886" y="1236"/>
                    <a:pt x="5812" y="1229"/>
                    <a:pt x="5737" y="1229"/>
                  </a:cubicBezTo>
                  <a:cubicBezTo>
                    <a:pt x="5555" y="1229"/>
                    <a:pt x="5372" y="1268"/>
                    <a:pt x="5200" y="1347"/>
                  </a:cubicBezTo>
                  <a:cubicBezTo>
                    <a:pt x="4783" y="1536"/>
                    <a:pt x="4505" y="1930"/>
                    <a:pt x="4450" y="2371"/>
                  </a:cubicBezTo>
                  <a:cubicBezTo>
                    <a:pt x="4232" y="2225"/>
                    <a:pt x="3976" y="2148"/>
                    <a:pt x="3717" y="2148"/>
                  </a:cubicBezTo>
                  <a:cubicBezTo>
                    <a:pt x="3537" y="2148"/>
                    <a:pt x="3355" y="2186"/>
                    <a:pt x="3184" y="2264"/>
                  </a:cubicBezTo>
                  <a:cubicBezTo>
                    <a:pt x="2745" y="2465"/>
                    <a:pt x="2462" y="2885"/>
                    <a:pt x="2427" y="3345"/>
                  </a:cubicBezTo>
                  <a:cubicBezTo>
                    <a:pt x="2203" y="3179"/>
                    <a:pt x="1930" y="3089"/>
                    <a:pt x="1653" y="3089"/>
                  </a:cubicBezTo>
                  <a:cubicBezTo>
                    <a:pt x="1472" y="3089"/>
                    <a:pt x="1289" y="3128"/>
                    <a:pt x="1116" y="3207"/>
                  </a:cubicBezTo>
                  <a:cubicBezTo>
                    <a:pt x="897" y="3307"/>
                    <a:pt x="714" y="3463"/>
                    <a:pt x="583" y="3656"/>
                  </a:cubicBezTo>
                  <a:cubicBezTo>
                    <a:pt x="488" y="2369"/>
                    <a:pt x="1204" y="1127"/>
                    <a:pt x="2408" y="577"/>
                  </a:cubicBezTo>
                  <a:cubicBezTo>
                    <a:pt x="2830" y="384"/>
                    <a:pt x="3276" y="291"/>
                    <a:pt x="3715" y="291"/>
                  </a:cubicBezTo>
                  <a:close/>
                  <a:moveTo>
                    <a:pt x="3717" y="1"/>
                  </a:moveTo>
                  <a:cubicBezTo>
                    <a:pt x="3238" y="1"/>
                    <a:pt x="2752" y="102"/>
                    <a:pt x="2289" y="313"/>
                  </a:cubicBezTo>
                  <a:cubicBezTo>
                    <a:pt x="803" y="992"/>
                    <a:pt x="1" y="2634"/>
                    <a:pt x="379" y="4219"/>
                  </a:cubicBezTo>
                  <a:cubicBezTo>
                    <a:pt x="394" y="4284"/>
                    <a:pt x="451" y="4331"/>
                    <a:pt x="519" y="4331"/>
                  </a:cubicBezTo>
                  <a:cubicBezTo>
                    <a:pt x="521" y="4331"/>
                    <a:pt x="522" y="4331"/>
                    <a:pt x="521" y="4327"/>
                  </a:cubicBezTo>
                  <a:cubicBezTo>
                    <a:pt x="589" y="4325"/>
                    <a:pt x="646" y="4276"/>
                    <a:pt x="658" y="4209"/>
                  </a:cubicBezTo>
                  <a:cubicBezTo>
                    <a:pt x="717" y="3882"/>
                    <a:pt x="933" y="3602"/>
                    <a:pt x="1234" y="3466"/>
                  </a:cubicBezTo>
                  <a:cubicBezTo>
                    <a:pt x="1368" y="3405"/>
                    <a:pt x="1510" y="3376"/>
                    <a:pt x="1651" y="3376"/>
                  </a:cubicBezTo>
                  <a:cubicBezTo>
                    <a:pt x="1972" y="3376"/>
                    <a:pt x="2284" y="3528"/>
                    <a:pt x="2478" y="3804"/>
                  </a:cubicBezTo>
                  <a:cubicBezTo>
                    <a:pt x="2506" y="3843"/>
                    <a:pt x="2552" y="3864"/>
                    <a:pt x="2598" y="3864"/>
                  </a:cubicBezTo>
                  <a:cubicBezTo>
                    <a:pt x="2619" y="3864"/>
                    <a:pt x="2640" y="3860"/>
                    <a:pt x="2660" y="3851"/>
                  </a:cubicBezTo>
                  <a:cubicBezTo>
                    <a:pt x="2724" y="3823"/>
                    <a:pt x="2758" y="3751"/>
                    <a:pt x="2742" y="3685"/>
                  </a:cubicBezTo>
                  <a:cubicBezTo>
                    <a:pt x="2624" y="3215"/>
                    <a:pt x="2860" y="2726"/>
                    <a:pt x="3303" y="2526"/>
                  </a:cubicBezTo>
                  <a:cubicBezTo>
                    <a:pt x="3436" y="2465"/>
                    <a:pt x="3578" y="2436"/>
                    <a:pt x="3719" y="2436"/>
                  </a:cubicBezTo>
                  <a:cubicBezTo>
                    <a:pt x="4006" y="2436"/>
                    <a:pt x="4290" y="2558"/>
                    <a:pt x="4485" y="2783"/>
                  </a:cubicBezTo>
                  <a:cubicBezTo>
                    <a:pt x="4513" y="2816"/>
                    <a:pt x="4552" y="2833"/>
                    <a:pt x="4593" y="2833"/>
                  </a:cubicBezTo>
                  <a:cubicBezTo>
                    <a:pt x="4614" y="2833"/>
                    <a:pt x="4635" y="2829"/>
                    <a:pt x="4654" y="2820"/>
                  </a:cubicBezTo>
                  <a:cubicBezTo>
                    <a:pt x="4712" y="2793"/>
                    <a:pt x="4746" y="2732"/>
                    <a:pt x="4738" y="2668"/>
                  </a:cubicBezTo>
                  <a:cubicBezTo>
                    <a:pt x="4675" y="2227"/>
                    <a:pt x="4913" y="1790"/>
                    <a:pt x="5318" y="1605"/>
                  </a:cubicBezTo>
                  <a:cubicBezTo>
                    <a:pt x="5452" y="1545"/>
                    <a:pt x="5594" y="1515"/>
                    <a:pt x="5736" y="1515"/>
                  </a:cubicBezTo>
                  <a:cubicBezTo>
                    <a:pt x="5952" y="1515"/>
                    <a:pt x="6165" y="1584"/>
                    <a:pt x="6344" y="1717"/>
                  </a:cubicBezTo>
                  <a:cubicBezTo>
                    <a:pt x="6370" y="1737"/>
                    <a:pt x="6400" y="1746"/>
                    <a:pt x="6430" y="1746"/>
                  </a:cubicBezTo>
                  <a:cubicBezTo>
                    <a:pt x="6467" y="1746"/>
                    <a:pt x="6503" y="1732"/>
                    <a:pt x="6531" y="1706"/>
                  </a:cubicBezTo>
                  <a:cubicBezTo>
                    <a:pt x="6582" y="1659"/>
                    <a:pt x="6592" y="1581"/>
                    <a:pt x="6552" y="1521"/>
                  </a:cubicBezTo>
                  <a:cubicBezTo>
                    <a:pt x="5898" y="543"/>
                    <a:pt x="4826"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43"/>
            <p:cNvSpPr/>
            <p:nvPr/>
          </p:nvSpPr>
          <p:spPr>
            <a:xfrm>
              <a:off x="4589325" y="2586750"/>
              <a:ext cx="92325" cy="81825"/>
            </a:xfrm>
            <a:custGeom>
              <a:avLst/>
              <a:gdLst/>
              <a:ahLst/>
              <a:cxnLst/>
              <a:rect l="l" t="t" r="r" b="b"/>
              <a:pathLst>
                <a:path w="3693" h="3273" extrusionOk="0">
                  <a:moveTo>
                    <a:pt x="2350" y="0"/>
                  </a:moveTo>
                  <a:cubicBezTo>
                    <a:pt x="2022" y="0"/>
                    <a:pt x="1699" y="67"/>
                    <a:pt x="1484" y="176"/>
                  </a:cubicBezTo>
                  <a:cubicBezTo>
                    <a:pt x="675" y="587"/>
                    <a:pt x="146" y="1467"/>
                    <a:pt x="26" y="2351"/>
                  </a:cubicBezTo>
                  <a:cubicBezTo>
                    <a:pt x="0" y="2521"/>
                    <a:pt x="133" y="3179"/>
                    <a:pt x="68" y="3272"/>
                  </a:cubicBezTo>
                  <a:lnTo>
                    <a:pt x="68" y="3272"/>
                  </a:lnTo>
                  <a:cubicBezTo>
                    <a:pt x="291" y="2954"/>
                    <a:pt x="666" y="2748"/>
                    <a:pt x="1055" y="2727"/>
                  </a:cubicBezTo>
                  <a:cubicBezTo>
                    <a:pt x="1075" y="2726"/>
                    <a:pt x="1094" y="2726"/>
                    <a:pt x="1114" y="2726"/>
                  </a:cubicBezTo>
                  <a:cubicBezTo>
                    <a:pt x="1482" y="2726"/>
                    <a:pt x="1850" y="2890"/>
                    <a:pt x="2092" y="3170"/>
                  </a:cubicBezTo>
                  <a:cubicBezTo>
                    <a:pt x="2064" y="2623"/>
                    <a:pt x="2334" y="2071"/>
                    <a:pt x="2783" y="1758"/>
                  </a:cubicBezTo>
                  <a:cubicBezTo>
                    <a:pt x="3095" y="1540"/>
                    <a:pt x="3527" y="1373"/>
                    <a:pt x="3584" y="997"/>
                  </a:cubicBezTo>
                  <a:cubicBezTo>
                    <a:pt x="3693" y="268"/>
                    <a:pt x="3009" y="0"/>
                    <a:pt x="2350" y="0"/>
                  </a:cubicBezTo>
                  <a:close/>
                  <a:moveTo>
                    <a:pt x="68" y="3272"/>
                  </a:moveTo>
                  <a:cubicBezTo>
                    <a:pt x="68" y="3272"/>
                    <a:pt x="68" y="3272"/>
                    <a:pt x="68" y="3273"/>
                  </a:cubicBezTo>
                  <a:cubicBezTo>
                    <a:pt x="68" y="3272"/>
                    <a:pt x="68" y="3272"/>
                    <a:pt x="68" y="3272"/>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43"/>
            <p:cNvSpPr/>
            <p:nvPr/>
          </p:nvSpPr>
          <p:spPr>
            <a:xfrm>
              <a:off x="4599600" y="2602125"/>
              <a:ext cx="35125" cy="40700"/>
            </a:xfrm>
            <a:custGeom>
              <a:avLst/>
              <a:gdLst/>
              <a:ahLst/>
              <a:cxnLst/>
              <a:rect l="l" t="t" r="r" b="b"/>
              <a:pathLst>
                <a:path w="1405" h="1628" extrusionOk="0">
                  <a:moveTo>
                    <a:pt x="1295" y="0"/>
                  </a:moveTo>
                  <a:cubicBezTo>
                    <a:pt x="1282" y="0"/>
                    <a:pt x="1269" y="3"/>
                    <a:pt x="1257" y="8"/>
                  </a:cubicBezTo>
                  <a:cubicBezTo>
                    <a:pt x="637" y="277"/>
                    <a:pt x="161" y="852"/>
                    <a:pt x="14" y="1511"/>
                  </a:cubicBezTo>
                  <a:cubicBezTo>
                    <a:pt x="1" y="1562"/>
                    <a:pt x="35" y="1614"/>
                    <a:pt x="86" y="1626"/>
                  </a:cubicBezTo>
                  <a:cubicBezTo>
                    <a:pt x="93" y="1628"/>
                    <a:pt x="100" y="1628"/>
                    <a:pt x="107" y="1628"/>
                  </a:cubicBezTo>
                  <a:cubicBezTo>
                    <a:pt x="153" y="1628"/>
                    <a:pt x="191" y="1598"/>
                    <a:pt x="203" y="1551"/>
                  </a:cubicBezTo>
                  <a:cubicBezTo>
                    <a:pt x="338" y="952"/>
                    <a:pt x="771" y="427"/>
                    <a:pt x="1333" y="185"/>
                  </a:cubicBezTo>
                  <a:cubicBezTo>
                    <a:pt x="1382" y="163"/>
                    <a:pt x="1404" y="108"/>
                    <a:pt x="1383" y="58"/>
                  </a:cubicBezTo>
                  <a:cubicBezTo>
                    <a:pt x="1367" y="22"/>
                    <a:pt x="1332" y="0"/>
                    <a:pt x="1295"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43"/>
            <p:cNvSpPr/>
            <p:nvPr/>
          </p:nvSpPr>
          <p:spPr>
            <a:xfrm>
              <a:off x="4636325" y="2591925"/>
              <a:ext cx="13850" cy="7450"/>
            </a:xfrm>
            <a:custGeom>
              <a:avLst/>
              <a:gdLst/>
              <a:ahLst/>
              <a:cxnLst/>
              <a:rect l="l" t="t" r="r" b="b"/>
              <a:pathLst>
                <a:path w="554" h="298" extrusionOk="0">
                  <a:moveTo>
                    <a:pt x="444" y="0"/>
                  </a:moveTo>
                  <a:cubicBezTo>
                    <a:pt x="435" y="0"/>
                    <a:pt x="425" y="2"/>
                    <a:pt x="415" y="5"/>
                  </a:cubicBezTo>
                  <a:lnTo>
                    <a:pt x="80" y="107"/>
                  </a:lnTo>
                  <a:cubicBezTo>
                    <a:pt x="29" y="124"/>
                    <a:pt x="1" y="176"/>
                    <a:pt x="16" y="229"/>
                  </a:cubicBezTo>
                  <a:cubicBezTo>
                    <a:pt x="29" y="272"/>
                    <a:pt x="69" y="297"/>
                    <a:pt x="109" y="297"/>
                  </a:cubicBezTo>
                  <a:cubicBezTo>
                    <a:pt x="119" y="297"/>
                    <a:pt x="128" y="296"/>
                    <a:pt x="137" y="291"/>
                  </a:cubicBezTo>
                  <a:lnTo>
                    <a:pt x="472" y="189"/>
                  </a:lnTo>
                  <a:cubicBezTo>
                    <a:pt x="525" y="174"/>
                    <a:pt x="553" y="120"/>
                    <a:pt x="536" y="68"/>
                  </a:cubicBezTo>
                  <a:cubicBezTo>
                    <a:pt x="523" y="27"/>
                    <a:pt x="486" y="0"/>
                    <a:pt x="444"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43"/>
            <p:cNvSpPr/>
            <p:nvPr/>
          </p:nvSpPr>
          <p:spPr>
            <a:xfrm>
              <a:off x="4657675" y="2631750"/>
              <a:ext cx="37475" cy="99650"/>
            </a:xfrm>
            <a:custGeom>
              <a:avLst/>
              <a:gdLst/>
              <a:ahLst/>
              <a:cxnLst/>
              <a:rect l="l" t="t" r="r" b="b"/>
              <a:pathLst>
                <a:path w="1499" h="3986" extrusionOk="0">
                  <a:moveTo>
                    <a:pt x="164" y="0"/>
                  </a:moveTo>
                  <a:cubicBezTo>
                    <a:pt x="148" y="0"/>
                    <a:pt x="131" y="3"/>
                    <a:pt x="114" y="10"/>
                  </a:cubicBezTo>
                  <a:cubicBezTo>
                    <a:pt x="40" y="38"/>
                    <a:pt x="0" y="122"/>
                    <a:pt x="29" y="196"/>
                  </a:cubicBezTo>
                  <a:cubicBezTo>
                    <a:pt x="404" y="1208"/>
                    <a:pt x="759" y="2245"/>
                    <a:pt x="1083" y="3277"/>
                  </a:cubicBezTo>
                  <a:cubicBezTo>
                    <a:pt x="1121" y="3402"/>
                    <a:pt x="1165" y="3576"/>
                    <a:pt x="1091" y="3654"/>
                  </a:cubicBezTo>
                  <a:cubicBezTo>
                    <a:pt x="1062" y="3685"/>
                    <a:pt x="1018" y="3697"/>
                    <a:pt x="972" y="3697"/>
                  </a:cubicBezTo>
                  <a:cubicBezTo>
                    <a:pt x="933" y="3697"/>
                    <a:pt x="892" y="3688"/>
                    <a:pt x="858" y="3673"/>
                  </a:cubicBezTo>
                  <a:cubicBezTo>
                    <a:pt x="753" y="3626"/>
                    <a:pt x="667" y="3529"/>
                    <a:pt x="581" y="3434"/>
                  </a:cubicBezTo>
                  <a:cubicBezTo>
                    <a:pt x="553" y="3403"/>
                    <a:pt x="514" y="3387"/>
                    <a:pt x="474" y="3387"/>
                  </a:cubicBezTo>
                  <a:cubicBezTo>
                    <a:pt x="439" y="3387"/>
                    <a:pt x="405" y="3399"/>
                    <a:pt x="377" y="3424"/>
                  </a:cubicBezTo>
                  <a:cubicBezTo>
                    <a:pt x="317" y="3477"/>
                    <a:pt x="313" y="3569"/>
                    <a:pt x="367" y="3629"/>
                  </a:cubicBezTo>
                  <a:cubicBezTo>
                    <a:pt x="466" y="3738"/>
                    <a:pt x="580" y="3863"/>
                    <a:pt x="739" y="3936"/>
                  </a:cubicBezTo>
                  <a:cubicBezTo>
                    <a:pt x="814" y="3970"/>
                    <a:pt x="894" y="3985"/>
                    <a:pt x="971" y="3985"/>
                  </a:cubicBezTo>
                  <a:cubicBezTo>
                    <a:pt x="1100" y="3985"/>
                    <a:pt x="1220" y="3938"/>
                    <a:pt x="1299" y="3853"/>
                  </a:cubicBezTo>
                  <a:cubicBezTo>
                    <a:pt x="1499" y="3643"/>
                    <a:pt x="1399" y="3325"/>
                    <a:pt x="1357" y="3190"/>
                  </a:cubicBezTo>
                  <a:cubicBezTo>
                    <a:pt x="1033" y="2153"/>
                    <a:pt x="678" y="1112"/>
                    <a:pt x="301" y="95"/>
                  </a:cubicBezTo>
                  <a:cubicBezTo>
                    <a:pt x="279" y="37"/>
                    <a:pt x="224"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43"/>
            <p:cNvSpPr/>
            <p:nvPr/>
          </p:nvSpPr>
          <p:spPr>
            <a:xfrm>
              <a:off x="4625425" y="2615200"/>
              <a:ext cx="18700" cy="50850"/>
            </a:xfrm>
            <a:custGeom>
              <a:avLst/>
              <a:gdLst/>
              <a:ahLst/>
              <a:cxnLst/>
              <a:rect l="l" t="t" r="r" b="b"/>
              <a:pathLst>
                <a:path w="748" h="2034" extrusionOk="0">
                  <a:moveTo>
                    <a:pt x="150" y="1"/>
                  </a:moveTo>
                  <a:cubicBezTo>
                    <a:pt x="148" y="1"/>
                    <a:pt x="145" y="1"/>
                    <a:pt x="143" y="1"/>
                  </a:cubicBezTo>
                  <a:cubicBezTo>
                    <a:pt x="62" y="4"/>
                    <a:pt x="1" y="69"/>
                    <a:pt x="2" y="150"/>
                  </a:cubicBezTo>
                  <a:cubicBezTo>
                    <a:pt x="18" y="772"/>
                    <a:pt x="174" y="1396"/>
                    <a:pt x="452" y="1954"/>
                  </a:cubicBezTo>
                  <a:cubicBezTo>
                    <a:pt x="478" y="2004"/>
                    <a:pt x="529" y="2034"/>
                    <a:pt x="583" y="2034"/>
                  </a:cubicBezTo>
                  <a:cubicBezTo>
                    <a:pt x="603" y="2034"/>
                    <a:pt x="627" y="2028"/>
                    <a:pt x="648" y="2018"/>
                  </a:cubicBezTo>
                  <a:cubicBezTo>
                    <a:pt x="719" y="1983"/>
                    <a:pt x="748" y="1895"/>
                    <a:pt x="712" y="1824"/>
                  </a:cubicBezTo>
                  <a:cubicBezTo>
                    <a:pt x="452" y="1304"/>
                    <a:pt x="307" y="721"/>
                    <a:pt x="292" y="140"/>
                  </a:cubicBezTo>
                  <a:cubicBezTo>
                    <a:pt x="288" y="63"/>
                    <a:pt x="226"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43"/>
            <p:cNvSpPr/>
            <p:nvPr/>
          </p:nvSpPr>
          <p:spPr>
            <a:xfrm>
              <a:off x="4639850" y="2580200"/>
              <a:ext cx="57625" cy="57975"/>
            </a:xfrm>
            <a:custGeom>
              <a:avLst/>
              <a:gdLst/>
              <a:ahLst/>
              <a:cxnLst/>
              <a:rect l="l" t="t" r="r" b="b"/>
              <a:pathLst>
                <a:path w="2305" h="2319" extrusionOk="0">
                  <a:moveTo>
                    <a:pt x="166" y="1"/>
                  </a:moveTo>
                  <a:cubicBezTo>
                    <a:pt x="110" y="1"/>
                    <a:pt x="56" y="34"/>
                    <a:pt x="32" y="89"/>
                  </a:cubicBezTo>
                  <a:cubicBezTo>
                    <a:pt x="0" y="162"/>
                    <a:pt x="36" y="246"/>
                    <a:pt x="108" y="279"/>
                  </a:cubicBezTo>
                  <a:cubicBezTo>
                    <a:pt x="959" y="637"/>
                    <a:pt x="1669" y="1366"/>
                    <a:pt x="2005" y="2226"/>
                  </a:cubicBezTo>
                  <a:cubicBezTo>
                    <a:pt x="2027" y="2283"/>
                    <a:pt x="2081" y="2319"/>
                    <a:pt x="2139" y="2319"/>
                  </a:cubicBezTo>
                  <a:cubicBezTo>
                    <a:pt x="2157" y="2319"/>
                    <a:pt x="2175" y="2314"/>
                    <a:pt x="2195" y="2310"/>
                  </a:cubicBezTo>
                  <a:cubicBezTo>
                    <a:pt x="2269" y="2279"/>
                    <a:pt x="2304" y="2197"/>
                    <a:pt x="2276" y="2121"/>
                  </a:cubicBezTo>
                  <a:cubicBezTo>
                    <a:pt x="1907" y="1175"/>
                    <a:pt x="1158" y="407"/>
                    <a:pt x="222" y="12"/>
                  </a:cubicBezTo>
                  <a:cubicBezTo>
                    <a:pt x="204" y="4"/>
                    <a:pt x="185"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1" name="Google Shape;6861;p43"/>
          <p:cNvGrpSpPr/>
          <p:nvPr/>
        </p:nvGrpSpPr>
        <p:grpSpPr>
          <a:xfrm>
            <a:off x="4302716" y="1191875"/>
            <a:ext cx="538567" cy="362080"/>
            <a:chOff x="4209275" y="4444025"/>
            <a:chExt cx="274625" cy="184650"/>
          </a:xfrm>
        </p:grpSpPr>
        <p:sp>
          <p:nvSpPr>
            <p:cNvPr id="6862" name="Google Shape;6862;p43"/>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43"/>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43"/>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43"/>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43"/>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p:cNvGrpSpPr/>
          <p:nvPr/>
        </p:nvGrpSpPr>
        <p:grpSpPr>
          <a:xfrm>
            <a:off x="1387509" y="1762900"/>
            <a:ext cx="5646240" cy="1337747"/>
            <a:chOff x="1486292" y="3024363"/>
            <a:chExt cx="5646240" cy="1337747"/>
          </a:xfrm>
        </p:grpSpPr>
        <p:sp>
          <p:nvSpPr>
            <p:cNvPr id="76" name="Google Shape;6796;p43"/>
            <p:cNvSpPr txBox="1">
              <a:spLocks/>
            </p:cNvSpPr>
            <p:nvPr/>
          </p:nvSpPr>
          <p:spPr>
            <a:xfrm rot="20767381">
              <a:off x="1496432" y="3098210"/>
              <a:ext cx="5636100" cy="1263900"/>
            </a:xfrm>
            <a:prstGeom prst="rect">
              <a:avLst/>
            </a:prstGeom>
            <a:noFill/>
            <a:ln>
              <a:noFill/>
            </a:ln>
          </p:spPr>
          <p:txBody>
            <a:bodyPr spcFirstLastPara="1" wrap="square" lIns="91425" tIns="91425" rIns="91425" bIns="91425" anchor="b" anchorCtr="0">
              <a:prstTxWarp prst="textArchDown">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solidFill>
                    <a:schemeClr val="accent1">
                      <a:lumMod val="60000"/>
                      <a:lumOff val="40000"/>
                    </a:schemeClr>
                  </a:solidFill>
                  <a:latin typeface="UTM Bienvenue" panose="02040603050506020204" pitchFamily="18" charset="0"/>
                </a:rPr>
                <a:t>Đọc</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văn</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bản</a:t>
              </a:r>
              <a:endParaRPr lang="en-US" dirty="0">
                <a:solidFill>
                  <a:schemeClr val="accent1">
                    <a:lumMod val="60000"/>
                    <a:lumOff val="40000"/>
                  </a:schemeClr>
                </a:solidFill>
                <a:latin typeface="UTM Bienvenue" panose="02040603050506020204" pitchFamily="18" charset="0"/>
              </a:endParaRPr>
            </a:p>
          </p:txBody>
        </p:sp>
        <p:sp>
          <p:nvSpPr>
            <p:cNvPr id="78" name="Google Shape;6796;p43"/>
            <p:cNvSpPr txBox="1">
              <a:spLocks/>
            </p:cNvSpPr>
            <p:nvPr/>
          </p:nvSpPr>
          <p:spPr>
            <a:xfrm rot="20767381">
              <a:off x="1486292" y="3024363"/>
              <a:ext cx="5636100" cy="1263900"/>
            </a:xfrm>
            <a:prstGeom prst="rect">
              <a:avLst/>
            </a:prstGeom>
            <a:noFill/>
            <a:ln>
              <a:noFill/>
            </a:ln>
          </p:spPr>
          <p:txBody>
            <a:bodyPr spcFirstLastPara="1" wrap="square" lIns="91425" tIns="91425" rIns="91425" bIns="91425" anchor="b" anchorCtr="0">
              <a:prstTxWarp prst="textArchDown">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ln>
                    <a:solidFill>
                      <a:schemeClr val="tx1"/>
                    </a:solidFill>
                    <a:prstDash val="sysDash"/>
                  </a:ln>
                  <a:solidFill>
                    <a:schemeClr val="accent1">
                      <a:lumMod val="50000"/>
                    </a:schemeClr>
                  </a:solidFill>
                  <a:latin typeface="UTM Bienvenue" panose="02040603050506020204" pitchFamily="18" charset="0"/>
                </a:rPr>
                <a:t>Đọc</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văn</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bản</a:t>
              </a:r>
              <a:endParaRPr lang="en-US" dirty="0">
                <a:ln>
                  <a:solidFill>
                    <a:schemeClr val="tx1"/>
                  </a:solidFill>
                  <a:prstDash val="sysDash"/>
                </a:ln>
                <a:solidFill>
                  <a:schemeClr val="accent1">
                    <a:lumMod val="50000"/>
                  </a:schemeClr>
                </a:solidFill>
                <a:latin typeface="UTM Bienvenue" panose="02040603050506020204" pitchFamily="18" charset="0"/>
              </a:endParaRPr>
            </a:p>
          </p:txBody>
        </p:sp>
      </p:gr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7264"/>
        <p:cNvGrpSpPr/>
        <p:nvPr/>
      </p:nvGrpSpPr>
      <p:grpSpPr>
        <a:xfrm>
          <a:off x="0" y="0"/>
          <a:ext cx="0" cy="0"/>
          <a:chOff x="0" y="0"/>
          <a:chExt cx="0" cy="0"/>
        </a:xfrm>
      </p:grpSpPr>
      <p:grpSp>
        <p:nvGrpSpPr>
          <p:cNvPr id="14" name="Google Shape;2129;p17"/>
          <p:cNvGrpSpPr/>
          <p:nvPr/>
        </p:nvGrpSpPr>
        <p:grpSpPr>
          <a:xfrm>
            <a:off x="393192" y="786393"/>
            <a:ext cx="8403567" cy="4149448"/>
            <a:chOff x="719599" y="497026"/>
            <a:chExt cx="7729521" cy="4149448"/>
          </a:xfrm>
        </p:grpSpPr>
        <p:sp>
          <p:nvSpPr>
            <p:cNvPr id="173" name="Google Shape;2130;p17"/>
            <p:cNvSpPr/>
            <p:nvPr/>
          </p:nvSpPr>
          <p:spPr>
            <a:xfrm>
              <a:off x="720000" y="497026"/>
              <a:ext cx="7704000" cy="4149448"/>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2131;p17"/>
            <p:cNvGrpSpPr/>
            <p:nvPr/>
          </p:nvGrpSpPr>
          <p:grpSpPr>
            <a:xfrm>
              <a:off x="719599" y="925727"/>
              <a:ext cx="7729521" cy="3611300"/>
              <a:chOff x="719599" y="925727"/>
              <a:chExt cx="7729521" cy="3611300"/>
            </a:xfrm>
          </p:grpSpPr>
          <p:cxnSp>
            <p:nvCxnSpPr>
              <p:cNvPr id="175" name="Google Shape;2132;p17"/>
              <p:cNvCxnSpPr/>
              <p:nvPr/>
            </p:nvCxnSpPr>
            <p:spPr>
              <a:xfrm>
                <a:off x="745420" y="3438959"/>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77" name="Google Shape;2134;p17"/>
              <p:cNvCxnSpPr/>
              <p:nvPr/>
            </p:nvCxnSpPr>
            <p:spPr>
              <a:xfrm>
                <a:off x="719599" y="4205270"/>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79" name="Google Shape;2136;p17"/>
              <p:cNvCxnSpPr/>
              <p:nvPr/>
            </p:nvCxnSpPr>
            <p:spPr>
              <a:xfrm>
                <a:off x="733845" y="45370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0" name="Google Shape;2137;p17"/>
              <p:cNvCxnSpPr/>
              <p:nvPr/>
            </p:nvCxnSpPr>
            <p:spPr>
              <a:xfrm>
                <a:off x="720299" y="9257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1" name="Google Shape;2138;p17"/>
              <p:cNvCxnSpPr/>
              <p:nvPr/>
            </p:nvCxnSpPr>
            <p:spPr>
              <a:xfrm>
                <a:off x="735182" y="384007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2139;p17"/>
              <p:cNvCxnSpPr/>
              <p:nvPr/>
            </p:nvCxnSpPr>
            <p:spPr>
              <a:xfrm>
                <a:off x="729997" y="3091718"/>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2140;p17"/>
              <p:cNvCxnSpPr/>
              <p:nvPr/>
            </p:nvCxnSpPr>
            <p:spPr>
              <a:xfrm>
                <a:off x="745420" y="203231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2141;p17"/>
              <p:cNvCxnSpPr/>
              <p:nvPr/>
            </p:nvCxnSpPr>
            <p:spPr>
              <a:xfrm>
                <a:off x="745420" y="27215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2142;p17"/>
              <p:cNvCxnSpPr/>
              <p:nvPr/>
            </p:nvCxnSpPr>
            <p:spPr>
              <a:xfrm>
                <a:off x="719599" y="238416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2143;p17"/>
              <p:cNvCxnSpPr/>
              <p:nvPr/>
            </p:nvCxnSpPr>
            <p:spPr>
              <a:xfrm>
                <a:off x="745420" y="1673503"/>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7" name="Google Shape;2144;p17"/>
              <p:cNvCxnSpPr/>
              <p:nvPr/>
            </p:nvCxnSpPr>
            <p:spPr>
              <a:xfrm>
                <a:off x="745420" y="1318384"/>
                <a:ext cx="7703700" cy="0"/>
              </a:xfrm>
              <a:prstGeom prst="straightConnector1">
                <a:avLst/>
              </a:prstGeom>
              <a:noFill/>
              <a:ln w="9525" cap="flat" cmpd="sng">
                <a:solidFill>
                  <a:schemeClr val="dk2"/>
                </a:solidFill>
                <a:prstDash val="solid"/>
                <a:round/>
                <a:headEnd type="none" w="med" len="med"/>
                <a:tailEnd type="none" w="med" len="med"/>
              </a:ln>
            </p:spPr>
          </p:cxnSp>
        </p:grpSp>
      </p:grpSp>
      <p:sp>
        <p:nvSpPr>
          <p:cNvPr id="7265" name="Google Shape;7265;p51"/>
          <p:cNvSpPr txBox="1">
            <a:spLocks noGrp="1"/>
          </p:cNvSpPr>
          <p:nvPr>
            <p:ph type="title" idx="4294967295"/>
          </p:nvPr>
        </p:nvSpPr>
        <p:spPr>
          <a:xfrm>
            <a:off x="1215533" y="133404"/>
            <a:ext cx="4206372" cy="699972"/>
          </a:xfrm>
          <a:custGeom>
            <a:avLst/>
            <a:gdLst>
              <a:gd name="connsiteX0" fmla="*/ 0 w 4213184"/>
              <a:gd name="connsiteY0" fmla="*/ 0 h 634500"/>
              <a:gd name="connsiteX1" fmla="*/ 4213184 w 4213184"/>
              <a:gd name="connsiteY1" fmla="*/ 0 h 634500"/>
              <a:gd name="connsiteX2" fmla="*/ 4213184 w 4213184"/>
              <a:gd name="connsiteY2" fmla="*/ 634500 h 634500"/>
              <a:gd name="connsiteX3" fmla="*/ 0 w 4213184"/>
              <a:gd name="connsiteY3" fmla="*/ 634500 h 634500"/>
              <a:gd name="connsiteX4" fmla="*/ 0 w 4213184"/>
              <a:gd name="connsiteY4" fmla="*/ 0 h 634500"/>
              <a:gd name="connsiteX0" fmla="*/ 46299 w 4213184"/>
              <a:gd name="connsiteY0" fmla="*/ 11575 h 634500"/>
              <a:gd name="connsiteX1" fmla="*/ 4213184 w 4213184"/>
              <a:gd name="connsiteY1" fmla="*/ 0 h 634500"/>
              <a:gd name="connsiteX2" fmla="*/ 4213184 w 4213184"/>
              <a:gd name="connsiteY2" fmla="*/ 634500 h 634500"/>
              <a:gd name="connsiteX3" fmla="*/ 0 w 4213184"/>
              <a:gd name="connsiteY3" fmla="*/ 634500 h 634500"/>
              <a:gd name="connsiteX4" fmla="*/ 46299 w 4213184"/>
              <a:gd name="connsiteY4" fmla="*/ 11575 h 634500"/>
              <a:gd name="connsiteX0" fmla="*/ 46299 w 4213184"/>
              <a:gd name="connsiteY0" fmla="*/ 11575 h 634500"/>
              <a:gd name="connsiteX1" fmla="*/ 4213184 w 4213184"/>
              <a:gd name="connsiteY1" fmla="*/ 0 h 634500"/>
              <a:gd name="connsiteX2" fmla="*/ 4213184 w 4213184"/>
              <a:gd name="connsiteY2" fmla="*/ 634500 h 634500"/>
              <a:gd name="connsiteX3" fmla="*/ 1442528 w 4213184"/>
              <a:gd name="connsiteY3" fmla="*/ 604129 h 634500"/>
              <a:gd name="connsiteX4" fmla="*/ 0 w 4213184"/>
              <a:gd name="connsiteY4" fmla="*/ 634500 h 634500"/>
              <a:gd name="connsiteX5" fmla="*/ 46299 w 4213184"/>
              <a:gd name="connsiteY5" fmla="*/ 11575 h 634500"/>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0 w 4166885"/>
              <a:gd name="connsiteY0" fmla="*/ 11575 h 650428"/>
              <a:gd name="connsiteX1" fmla="*/ 4166885 w 4166885"/>
              <a:gd name="connsiteY1" fmla="*/ 0 h 650428"/>
              <a:gd name="connsiteX2" fmla="*/ 4166885 w 4166885"/>
              <a:gd name="connsiteY2" fmla="*/ 634500 h 650428"/>
              <a:gd name="connsiteX3" fmla="*/ 1396229 w 4166885"/>
              <a:gd name="connsiteY3" fmla="*/ 650428 h 650428"/>
              <a:gd name="connsiteX4" fmla="*/ 34724 w 4166885"/>
              <a:gd name="connsiteY4" fmla="*/ 622925 h 650428"/>
              <a:gd name="connsiteX5" fmla="*/ 0 w 4166885"/>
              <a:gd name="connsiteY5" fmla="*/ 11575 h 650428"/>
              <a:gd name="connsiteX0" fmla="*/ 9314 w 4176199"/>
              <a:gd name="connsiteY0" fmla="*/ 11575 h 650428"/>
              <a:gd name="connsiteX1" fmla="*/ 4176199 w 4176199"/>
              <a:gd name="connsiteY1" fmla="*/ 0 h 650428"/>
              <a:gd name="connsiteX2" fmla="*/ 4176199 w 4176199"/>
              <a:gd name="connsiteY2" fmla="*/ 634500 h 650428"/>
              <a:gd name="connsiteX3" fmla="*/ 1405543 w 4176199"/>
              <a:gd name="connsiteY3" fmla="*/ 650428 h 650428"/>
              <a:gd name="connsiteX4" fmla="*/ 44038 w 4176199"/>
              <a:gd name="connsiteY4" fmla="*/ 622925 h 650428"/>
              <a:gd name="connsiteX5" fmla="*/ 9314 w 4176199"/>
              <a:gd name="connsiteY5" fmla="*/ 11575 h 650428"/>
              <a:gd name="connsiteX0" fmla="*/ 9314 w 4176199"/>
              <a:gd name="connsiteY0" fmla="*/ 11575 h 650428"/>
              <a:gd name="connsiteX1" fmla="*/ 4176199 w 4176199"/>
              <a:gd name="connsiteY1" fmla="*/ 0 h 650428"/>
              <a:gd name="connsiteX2" fmla="*/ 4176199 w 4176199"/>
              <a:gd name="connsiteY2" fmla="*/ 634500 h 650428"/>
              <a:gd name="connsiteX3" fmla="*/ 1405543 w 4176199"/>
              <a:gd name="connsiteY3" fmla="*/ 650428 h 650428"/>
              <a:gd name="connsiteX4" fmla="*/ 44038 w 4176199"/>
              <a:gd name="connsiteY4" fmla="*/ 622925 h 650428"/>
              <a:gd name="connsiteX5" fmla="*/ 9314 w 4176199"/>
              <a:gd name="connsiteY5" fmla="*/ 11575 h 650428"/>
              <a:gd name="connsiteX0" fmla="*/ 52142 w 4161153"/>
              <a:gd name="connsiteY0" fmla="*/ 23150 h 650428"/>
              <a:gd name="connsiteX1" fmla="*/ 4161153 w 4161153"/>
              <a:gd name="connsiteY1" fmla="*/ 0 h 650428"/>
              <a:gd name="connsiteX2" fmla="*/ 4161153 w 4161153"/>
              <a:gd name="connsiteY2" fmla="*/ 634500 h 650428"/>
              <a:gd name="connsiteX3" fmla="*/ 1390497 w 4161153"/>
              <a:gd name="connsiteY3" fmla="*/ 650428 h 650428"/>
              <a:gd name="connsiteX4" fmla="*/ 28992 w 4161153"/>
              <a:gd name="connsiteY4" fmla="*/ 622925 h 650428"/>
              <a:gd name="connsiteX5" fmla="*/ 52142 w 4161153"/>
              <a:gd name="connsiteY5" fmla="*/ 23150 h 650428"/>
              <a:gd name="connsiteX0" fmla="*/ 73566 w 4182577"/>
              <a:gd name="connsiteY0" fmla="*/ 23150 h 650428"/>
              <a:gd name="connsiteX1" fmla="*/ 4182577 w 4182577"/>
              <a:gd name="connsiteY1" fmla="*/ 0 h 650428"/>
              <a:gd name="connsiteX2" fmla="*/ 4182577 w 4182577"/>
              <a:gd name="connsiteY2" fmla="*/ 634500 h 650428"/>
              <a:gd name="connsiteX3" fmla="*/ 1411921 w 4182577"/>
              <a:gd name="connsiteY3" fmla="*/ 650428 h 650428"/>
              <a:gd name="connsiteX4" fmla="*/ 50416 w 4182577"/>
              <a:gd name="connsiteY4" fmla="*/ 622925 h 650428"/>
              <a:gd name="connsiteX5" fmla="*/ 73566 w 4182577"/>
              <a:gd name="connsiteY5" fmla="*/ 23150 h 650428"/>
              <a:gd name="connsiteX0" fmla="*/ 73566 w 4182577"/>
              <a:gd name="connsiteY0" fmla="*/ 39266 h 666544"/>
              <a:gd name="connsiteX1" fmla="*/ 4182577 w 4182577"/>
              <a:gd name="connsiteY1" fmla="*/ 16116 h 666544"/>
              <a:gd name="connsiteX2" fmla="*/ 4182577 w 4182577"/>
              <a:gd name="connsiteY2" fmla="*/ 650616 h 666544"/>
              <a:gd name="connsiteX3" fmla="*/ 1411921 w 4182577"/>
              <a:gd name="connsiteY3" fmla="*/ 666544 h 666544"/>
              <a:gd name="connsiteX4" fmla="*/ 50416 w 4182577"/>
              <a:gd name="connsiteY4" fmla="*/ 639041 h 666544"/>
              <a:gd name="connsiteX5" fmla="*/ 73566 w 4182577"/>
              <a:gd name="connsiteY5" fmla="*/ 39266 h 666544"/>
              <a:gd name="connsiteX0" fmla="*/ 73566 w 4182577"/>
              <a:gd name="connsiteY0" fmla="*/ 87052 h 714330"/>
              <a:gd name="connsiteX1" fmla="*/ 1354048 w 4182577"/>
              <a:gd name="connsiteY1" fmla="*/ 19849 h 714330"/>
              <a:gd name="connsiteX2" fmla="*/ 4182577 w 4182577"/>
              <a:gd name="connsiteY2" fmla="*/ 63902 h 714330"/>
              <a:gd name="connsiteX3" fmla="*/ 4182577 w 4182577"/>
              <a:gd name="connsiteY3" fmla="*/ 698402 h 714330"/>
              <a:gd name="connsiteX4" fmla="*/ 1411921 w 4182577"/>
              <a:gd name="connsiteY4" fmla="*/ 714330 h 714330"/>
              <a:gd name="connsiteX5" fmla="*/ 50416 w 4182577"/>
              <a:gd name="connsiteY5" fmla="*/ 686827 h 714330"/>
              <a:gd name="connsiteX6" fmla="*/ 73566 w 4182577"/>
              <a:gd name="connsiteY6" fmla="*/ 87052 h 714330"/>
              <a:gd name="connsiteX0" fmla="*/ 73566 w 4182577"/>
              <a:gd name="connsiteY0" fmla="*/ 72313 h 699591"/>
              <a:gd name="connsiteX1" fmla="*/ 1354048 w 4182577"/>
              <a:gd name="connsiteY1" fmla="*/ 5110 h 699591"/>
              <a:gd name="connsiteX2" fmla="*/ 4182577 w 4182577"/>
              <a:gd name="connsiteY2" fmla="*/ 49163 h 699591"/>
              <a:gd name="connsiteX3" fmla="*/ 4182577 w 4182577"/>
              <a:gd name="connsiteY3" fmla="*/ 683663 h 699591"/>
              <a:gd name="connsiteX4" fmla="*/ 1411921 w 4182577"/>
              <a:gd name="connsiteY4" fmla="*/ 699591 h 699591"/>
              <a:gd name="connsiteX5" fmla="*/ 50416 w 4182577"/>
              <a:gd name="connsiteY5" fmla="*/ 672088 h 699591"/>
              <a:gd name="connsiteX6" fmla="*/ 73566 w 4182577"/>
              <a:gd name="connsiteY6" fmla="*/ 72313 h 699591"/>
              <a:gd name="connsiteX0" fmla="*/ 73566 w 4182577"/>
              <a:gd name="connsiteY0" fmla="*/ 72313 h 699591"/>
              <a:gd name="connsiteX1" fmla="*/ 1354048 w 4182577"/>
              <a:gd name="connsiteY1" fmla="*/ 5110 h 699591"/>
              <a:gd name="connsiteX2" fmla="*/ 2743010 w 4182577"/>
              <a:gd name="connsiteY2" fmla="*/ 74558 h 699591"/>
              <a:gd name="connsiteX3" fmla="*/ 4182577 w 4182577"/>
              <a:gd name="connsiteY3" fmla="*/ 49163 h 699591"/>
              <a:gd name="connsiteX4" fmla="*/ 4182577 w 4182577"/>
              <a:gd name="connsiteY4" fmla="*/ 683663 h 699591"/>
              <a:gd name="connsiteX5" fmla="*/ 1411921 w 4182577"/>
              <a:gd name="connsiteY5" fmla="*/ 699591 h 699591"/>
              <a:gd name="connsiteX6" fmla="*/ 50416 w 4182577"/>
              <a:gd name="connsiteY6" fmla="*/ 672088 h 699591"/>
              <a:gd name="connsiteX7" fmla="*/ 73566 w 4182577"/>
              <a:gd name="connsiteY7" fmla="*/ 72313 h 699591"/>
              <a:gd name="connsiteX0" fmla="*/ 73566 w 4182577"/>
              <a:gd name="connsiteY0" fmla="*/ 72693 h 699971"/>
              <a:gd name="connsiteX1" fmla="*/ 1354048 w 4182577"/>
              <a:gd name="connsiteY1" fmla="*/ 5490 h 699971"/>
              <a:gd name="connsiteX2" fmla="*/ 2743010 w 4182577"/>
              <a:gd name="connsiteY2" fmla="*/ 74938 h 699971"/>
              <a:gd name="connsiteX3" fmla="*/ 4182577 w 4182577"/>
              <a:gd name="connsiteY3" fmla="*/ 49543 h 699971"/>
              <a:gd name="connsiteX4" fmla="*/ 4182577 w 4182577"/>
              <a:gd name="connsiteY4" fmla="*/ 684043 h 699971"/>
              <a:gd name="connsiteX5" fmla="*/ 1411921 w 4182577"/>
              <a:gd name="connsiteY5" fmla="*/ 699971 h 699971"/>
              <a:gd name="connsiteX6" fmla="*/ 50416 w 4182577"/>
              <a:gd name="connsiteY6" fmla="*/ 672468 h 699971"/>
              <a:gd name="connsiteX7" fmla="*/ 73566 w 4182577"/>
              <a:gd name="connsiteY7" fmla="*/ 72693 h 699971"/>
              <a:gd name="connsiteX0" fmla="*/ 73566 w 4182577"/>
              <a:gd name="connsiteY0" fmla="*/ 91948 h 719226"/>
              <a:gd name="connsiteX1" fmla="*/ 1354048 w 4182577"/>
              <a:gd name="connsiteY1" fmla="*/ 24745 h 719226"/>
              <a:gd name="connsiteX2" fmla="*/ 2743010 w 4182577"/>
              <a:gd name="connsiteY2" fmla="*/ 94193 h 719226"/>
              <a:gd name="connsiteX3" fmla="*/ 4182577 w 4182577"/>
              <a:gd name="connsiteY3" fmla="*/ 68798 h 719226"/>
              <a:gd name="connsiteX4" fmla="*/ 4182577 w 4182577"/>
              <a:gd name="connsiteY4" fmla="*/ 703298 h 719226"/>
              <a:gd name="connsiteX5" fmla="*/ 1411921 w 4182577"/>
              <a:gd name="connsiteY5" fmla="*/ 719226 h 719226"/>
              <a:gd name="connsiteX6" fmla="*/ 50416 w 4182577"/>
              <a:gd name="connsiteY6" fmla="*/ 691723 h 719226"/>
              <a:gd name="connsiteX7" fmla="*/ 73566 w 4182577"/>
              <a:gd name="connsiteY7" fmla="*/ 91948 h 719226"/>
              <a:gd name="connsiteX0" fmla="*/ 73566 w 4182577"/>
              <a:gd name="connsiteY0" fmla="*/ 72694 h 699972"/>
              <a:gd name="connsiteX1" fmla="*/ 1354048 w 4182577"/>
              <a:gd name="connsiteY1" fmla="*/ 5491 h 699972"/>
              <a:gd name="connsiteX2" fmla="*/ 2743010 w 4182577"/>
              <a:gd name="connsiteY2" fmla="*/ 74939 h 699972"/>
              <a:gd name="connsiteX3" fmla="*/ 4113129 w 4182577"/>
              <a:gd name="connsiteY3" fmla="*/ 95843 h 699972"/>
              <a:gd name="connsiteX4" fmla="*/ 4182577 w 4182577"/>
              <a:gd name="connsiteY4" fmla="*/ 684044 h 699972"/>
              <a:gd name="connsiteX5" fmla="*/ 1411921 w 4182577"/>
              <a:gd name="connsiteY5" fmla="*/ 699972 h 699972"/>
              <a:gd name="connsiteX6" fmla="*/ 50416 w 4182577"/>
              <a:gd name="connsiteY6" fmla="*/ 672469 h 699972"/>
              <a:gd name="connsiteX7" fmla="*/ 73566 w 4182577"/>
              <a:gd name="connsiteY7" fmla="*/ 72694 h 699972"/>
              <a:gd name="connsiteX0" fmla="*/ 73566 w 4196392"/>
              <a:gd name="connsiteY0" fmla="*/ 72694 h 699972"/>
              <a:gd name="connsiteX1" fmla="*/ 1354048 w 4196392"/>
              <a:gd name="connsiteY1" fmla="*/ 5491 h 699972"/>
              <a:gd name="connsiteX2" fmla="*/ 2743010 w 4196392"/>
              <a:gd name="connsiteY2" fmla="*/ 74939 h 699972"/>
              <a:gd name="connsiteX3" fmla="*/ 4113129 w 4196392"/>
              <a:gd name="connsiteY3" fmla="*/ 95843 h 699972"/>
              <a:gd name="connsiteX4" fmla="*/ 4182577 w 4196392"/>
              <a:gd name="connsiteY4" fmla="*/ 684044 h 699972"/>
              <a:gd name="connsiteX5" fmla="*/ 1411921 w 4196392"/>
              <a:gd name="connsiteY5" fmla="*/ 699972 h 699972"/>
              <a:gd name="connsiteX6" fmla="*/ 50416 w 4196392"/>
              <a:gd name="connsiteY6" fmla="*/ 672469 h 699972"/>
              <a:gd name="connsiteX7" fmla="*/ 73566 w 4196392"/>
              <a:gd name="connsiteY7" fmla="*/ 72694 h 699972"/>
              <a:gd name="connsiteX0" fmla="*/ 73566 w 4168156"/>
              <a:gd name="connsiteY0" fmla="*/ 72694 h 699972"/>
              <a:gd name="connsiteX1" fmla="*/ 1354048 w 4168156"/>
              <a:gd name="connsiteY1" fmla="*/ 5491 h 699972"/>
              <a:gd name="connsiteX2" fmla="*/ 2743010 w 4168156"/>
              <a:gd name="connsiteY2" fmla="*/ 74939 h 699972"/>
              <a:gd name="connsiteX3" fmla="*/ 4113129 w 4168156"/>
              <a:gd name="connsiteY3" fmla="*/ 95843 h 699972"/>
              <a:gd name="connsiteX4" fmla="*/ 4078405 w 4168156"/>
              <a:gd name="connsiteY4" fmla="*/ 660895 h 699972"/>
              <a:gd name="connsiteX5" fmla="*/ 1411921 w 4168156"/>
              <a:gd name="connsiteY5" fmla="*/ 699972 h 699972"/>
              <a:gd name="connsiteX6" fmla="*/ 50416 w 4168156"/>
              <a:gd name="connsiteY6" fmla="*/ 672469 h 699972"/>
              <a:gd name="connsiteX7" fmla="*/ 73566 w 4168156"/>
              <a:gd name="connsiteY7"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1411921 w 4206372"/>
              <a:gd name="connsiteY5" fmla="*/ 699972 h 699972"/>
              <a:gd name="connsiteX6" fmla="*/ 50416 w 4206372"/>
              <a:gd name="connsiteY6" fmla="*/ 672469 h 699972"/>
              <a:gd name="connsiteX7" fmla="*/ 73566 w 4206372"/>
              <a:gd name="connsiteY7"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3425915 w 4206372"/>
              <a:gd name="connsiteY5" fmla="*/ 607374 h 699972"/>
              <a:gd name="connsiteX6" fmla="*/ 1411921 w 4206372"/>
              <a:gd name="connsiteY6" fmla="*/ 699972 h 699972"/>
              <a:gd name="connsiteX7" fmla="*/ 50416 w 4206372"/>
              <a:gd name="connsiteY7" fmla="*/ 672469 h 699972"/>
              <a:gd name="connsiteX8" fmla="*/ 73566 w 4206372"/>
              <a:gd name="connsiteY8"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3425915 w 4206372"/>
              <a:gd name="connsiteY5" fmla="*/ 607374 h 699972"/>
              <a:gd name="connsiteX6" fmla="*/ 3043951 w 4206372"/>
              <a:gd name="connsiteY6" fmla="*/ 688397 h 699972"/>
              <a:gd name="connsiteX7" fmla="*/ 1411921 w 4206372"/>
              <a:gd name="connsiteY7" fmla="*/ 699972 h 699972"/>
              <a:gd name="connsiteX8" fmla="*/ 50416 w 4206372"/>
              <a:gd name="connsiteY8" fmla="*/ 672469 h 699972"/>
              <a:gd name="connsiteX9" fmla="*/ 73566 w 4206372"/>
              <a:gd name="connsiteY9" fmla="*/ 72694 h 69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6372" h="699972">
                <a:moveTo>
                  <a:pt x="73566" y="72694"/>
                </a:moveTo>
                <a:cubicBezTo>
                  <a:pt x="285051" y="-32682"/>
                  <a:pt x="669213" y="9349"/>
                  <a:pt x="1354048" y="5491"/>
                </a:cubicBezTo>
                <a:cubicBezTo>
                  <a:pt x="1797026" y="-7639"/>
                  <a:pt x="2248440" y="-1851"/>
                  <a:pt x="2743010" y="74939"/>
                </a:cubicBezTo>
                <a:cubicBezTo>
                  <a:pt x="3156557" y="-21891"/>
                  <a:pt x="3871272" y="-19178"/>
                  <a:pt x="4113129" y="95843"/>
                </a:cubicBezTo>
                <a:cubicBezTo>
                  <a:pt x="4263600" y="280335"/>
                  <a:pt x="4217301" y="476402"/>
                  <a:pt x="4078405" y="660895"/>
                </a:cubicBezTo>
                <a:cubicBezTo>
                  <a:pt x="3860908" y="662346"/>
                  <a:pt x="3643412" y="605923"/>
                  <a:pt x="3425915" y="607374"/>
                </a:cubicBezTo>
                <a:cubicBezTo>
                  <a:pt x="3348750" y="607374"/>
                  <a:pt x="3121116" y="688397"/>
                  <a:pt x="3043951" y="688397"/>
                </a:cubicBezTo>
                <a:lnTo>
                  <a:pt x="1411921" y="699972"/>
                </a:lnTo>
                <a:cubicBezTo>
                  <a:pt x="931078" y="659939"/>
                  <a:pt x="508110" y="643054"/>
                  <a:pt x="50416" y="672469"/>
                </a:cubicBezTo>
                <a:cubicBezTo>
                  <a:pt x="-30607" y="468686"/>
                  <a:pt x="-7457" y="253328"/>
                  <a:pt x="73566" y="72694"/>
                </a:cubicBezTo>
                <a:close/>
              </a:path>
            </a:pathLst>
          </a:custGeom>
          <a:noFill/>
          <a:ln w="19050">
            <a:solidFill>
              <a:schemeClr val="bg2">
                <a:lumMod val="25000"/>
              </a:schemeClr>
            </a:solidFill>
            <a:prstDash val="sysDash"/>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UTM Cookies" panose="02040603050506020204" pitchFamily="18" charset="0"/>
              </a:rPr>
              <a:t>LÀM VIỆC </a:t>
            </a:r>
            <a:r>
              <a:rPr lang="en" dirty="0">
                <a:solidFill>
                  <a:schemeClr val="lt1"/>
                </a:solidFill>
                <a:latin typeface="UTM Cookies" panose="02040603050506020204" pitchFamily="18" charset="0"/>
              </a:rPr>
              <a:t>THẬT LÀ VUI</a:t>
            </a:r>
            <a:endParaRPr dirty="0">
              <a:solidFill>
                <a:schemeClr val="lt1"/>
              </a:solidFill>
              <a:latin typeface="UTM Cookies" panose="02040603050506020204" pitchFamily="18" charset="0"/>
            </a:endParaRPr>
          </a:p>
        </p:txBody>
      </p:sp>
      <p:sp>
        <p:nvSpPr>
          <p:cNvPr id="7266" name="Google Shape;7266;p51"/>
          <p:cNvSpPr txBox="1">
            <a:spLocks noGrp="1"/>
          </p:cNvSpPr>
          <p:nvPr>
            <p:ph type="subTitle" idx="4294967295"/>
          </p:nvPr>
        </p:nvSpPr>
        <p:spPr>
          <a:xfrm rot="-469">
            <a:off x="592252" y="743595"/>
            <a:ext cx="8320098" cy="3733757"/>
          </a:xfrm>
          <a:prstGeom prst="rect">
            <a:avLst/>
          </a:prstGeom>
        </p:spPr>
        <p:txBody>
          <a:bodyPr spcFirstLastPara="1" wrap="square" lIns="91425" tIns="91425" rIns="91425" bIns="91425" anchor="t" anchorCtr="0">
            <a:noAutofit/>
          </a:bodyPr>
          <a:lstStyle/>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Quanh ta, mọi vật, mọi người đều làm việc.</a:t>
            </a:r>
          </a:p>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Như mọi vật, mọi người, bé cũng làm việc. Bé làm bài. Bé đi học. Học xong, bé quét nhà, nhặt rau, chơi với em đỡ mẹ. Bé luôn luôn bận rộn, mà lúc nào cũng vui.</a:t>
            </a:r>
            <a:endParaRPr sz="2300" b="1" dirty="0">
              <a:latin typeface="Cambria" panose="02040503050406030204" pitchFamily="18" charset="0"/>
              <a:ea typeface="Cambria" panose="02040503050406030204" pitchFamily="18" charset="0"/>
            </a:endParaRPr>
          </a:p>
          <a:p>
            <a:pPr marL="0" lvl="0" indent="0" algn="just" rtl="0">
              <a:spcBef>
                <a:spcPts val="200"/>
              </a:spcBef>
              <a:spcAft>
                <a:spcPts val="200"/>
              </a:spcAft>
              <a:buNone/>
            </a:pPr>
            <a:endParaRPr sz="2300" b="1" dirty="0">
              <a:latin typeface="Cambria" panose="02040503050406030204" pitchFamily="18" charset="0"/>
              <a:ea typeface="Cambria" panose="02040503050406030204" pitchFamily="18" charset="0"/>
            </a:endParaRPr>
          </a:p>
        </p:txBody>
      </p:sp>
      <p:grpSp>
        <p:nvGrpSpPr>
          <p:cNvPr id="7268" name="Google Shape;7268;p51"/>
          <p:cNvGrpSpPr/>
          <p:nvPr/>
        </p:nvGrpSpPr>
        <p:grpSpPr>
          <a:xfrm rot="8064742">
            <a:off x="5360072" y="565340"/>
            <a:ext cx="309547" cy="285698"/>
            <a:chOff x="2210225" y="2136475"/>
            <a:chExt cx="49375" cy="59150"/>
          </a:xfrm>
        </p:grpSpPr>
        <p:sp>
          <p:nvSpPr>
            <p:cNvPr id="7269" name="Google Shape;7269;p51"/>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51"/>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1" name="Google Shape;7271;p51"/>
          <p:cNvGrpSpPr/>
          <p:nvPr/>
        </p:nvGrpSpPr>
        <p:grpSpPr>
          <a:xfrm rot="2498391" flipH="1">
            <a:off x="5498383" y="32458"/>
            <a:ext cx="634971" cy="619958"/>
            <a:chOff x="1784925" y="2169950"/>
            <a:chExt cx="42550" cy="44950"/>
          </a:xfrm>
        </p:grpSpPr>
        <p:sp>
          <p:nvSpPr>
            <p:cNvPr id="7272" name="Google Shape;7272;p51"/>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51"/>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5202" b="94198" l="9972" r="89972">
                        <a14:foregroundMark x1="57337" y1="38976" x2="57337" y2="38976"/>
                        <a14:foregroundMark x1="50992" y1="40336" x2="64306" y2="42777"/>
                        <a14:foregroundMark x1="31671" y1="38335" x2="49405" y2="47019"/>
                        <a14:foregroundMark x1="50652" y1="47499" x2="73144" y2="42337"/>
                        <a14:foregroundMark x1="49405" y1="39216" x2="66176" y2="38976"/>
                        <a14:foregroundMark x1="29462" y1="88836" x2="40227" y2="89516"/>
                        <a14:foregroundMark x1="44986" y1="89956" x2="54448" y2="91076"/>
                      </a14:backgroundRemoval>
                    </a14:imgEffect>
                  </a14:imgLayer>
                </a14:imgProps>
              </a:ext>
            </a:extLst>
          </a:blip>
          <a:stretch>
            <a:fillRect/>
          </a:stretch>
        </p:blipFill>
        <p:spPr>
          <a:xfrm rot="20394059">
            <a:off x="125437" y="187742"/>
            <a:ext cx="1137253" cy="1610196"/>
          </a:xfrm>
          <a:prstGeom prst="rect">
            <a:avLst/>
          </a:prstGeom>
        </p:spPr>
      </p:pic>
      <p:sp>
        <p:nvSpPr>
          <p:cNvPr id="5" name="TextBox 4"/>
          <p:cNvSpPr txBox="1"/>
          <p:nvPr/>
        </p:nvSpPr>
        <p:spPr>
          <a:xfrm>
            <a:off x="6574253" y="4610424"/>
            <a:ext cx="2338351" cy="492443"/>
          </a:xfrm>
          <a:custGeom>
            <a:avLst/>
            <a:gdLst>
              <a:gd name="connsiteX0" fmla="*/ 0 w 1886674"/>
              <a:gd name="connsiteY0" fmla="*/ 0 h 400110"/>
              <a:gd name="connsiteX1" fmla="*/ 1886674 w 1886674"/>
              <a:gd name="connsiteY1" fmla="*/ 0 h 400110"/>
              <a:gd name="connsiteX2" fmla="*/ 1886674 w 1886674"/>
              <a:gd name="connsiteY2" fmla="*/ 400110 h 400110"/>
              <a:gd name="connsiteX3" fmla="*/ 0 w 1886674"/>
              <a:gd name="connsiteY3" fmla="*/ 400110 h 400110"/>
              <a:gd name="connsiteX4" fmla="*/ 0 w 1886674"/>
              <a:gd name="connsiteY4" fmla="*/ 0 h 400110"/>
              <a:gd name="connsiteX0" fmla="*/ 0 w 1886674"/>
              <a:gd name="connsiteY0" fmla="*/ 73576 h 473686"/>
              <a:gd name="connsiteX1" fmla="*/ 960698 w 1886674"/>
              <a:gd name="connsiteY1" fmla="*/ 0 h 473686"/>
              <a:gd name="connsiteX2" fmla="*/ 1886674 w 1886674"/>
              <a:gd name="connsiteY2" fmla="*/ 73576 h 473686"/>
              <a:gd name="connsiteX3" fmla="*/ 1886674 w 1886674"/>
              <a:gd name="connsiteY3" fmla="*/ 473686 h 473686"/>
              <a:gd name="connsiteX4" fmla="*/ 0 w 1886674"/>
              <a:gd name="connsiteY4" fmla="*/ 473686 h 473686"/>
              <a:gd name="connsiteX5" fmla="*/ 0 w 1886674"/>
              <a:gd name="connsiteY5" fmla="*/ 73576 h 473686"/>
              <a:gd name="connsiteX0" fmla="*/ 0 w 1886674"/>
              <a:gd name="connsiteY0" fmla="*/ 73576 h 544010"/>
              <a:gd name="connsiteX1" fmla="*/ 960698 w 1886674"/>
              <a:gd name="connsiteY1" fmla="*/ 0 h 544010"/>
              <a:gd name="connsiteX2" fmla="*/ 1886674 w 1886674"/>
              <a:gd name="connsiteY2" fmla="*/ 73576 h 544010"/>
              <a:gd name="connsiteX3" fmla="*/ 1886674 w 1886674"/>
              <a:gd name="connsiteY3" fmla="*/ 473686 h 544010"/>
              <a:gd name="connsiteX4" fmla="*/ 1030146 w 1886674"/>
              <a:gd name="connsiteY4" fmla="*/ 544010 h 544010"/>
              <a:gd name="connsiteX5" fmla="*/ 0 w 1886674"/>
              <a:gd name="connsiteY5" fmla="*/ 473686 h 544010"/>
              <a:gd name="connsiteX6" fmla="*/ 0 w 1886674"/>
              <a:gd name="connsiteY6" fmla="*/ 73576 h 544010"/>
              <a:gd name="connsiteX0" fmla="*/ 0 w 2037145"/>
              <a:gd name="connsiteY0" fmla="*/ 73576 h 544010"/>
              <a:gd name="connsiteX1" fmla="*/ 1111169 w 2037145"/>
              <a:gd name="connsiteY1" fmla="*/ 0 h 544010"/>
              <a:gd name="connsiteX2" fmla="*/ 2037145 w 2037145"/>
              <a:gd name="connsiteY2" fmla="*/ 73576 h 544010"/>
              <a:gd name="connsiteX3" fmla="*/ 2037145 w 2037145"/>
              <a:gd name="connsiteY3" fmla="*/ 473686 h 544010"/>
              <a:gd name="connsiteX4" fmla="*/ 1180617 w 2037145"/>
              <a:gd name="connsiteY4" fmla="*/ 544010 h 544010"/>
              <a:gd name="connsiteX5" fmla="*/ 150471 w 2037145"/>
              <a:gd name="connsiteY5" fmla="*/ 473686 h 544010"/>
              <a:gd name="connsiteX6" fmla="*/ 0 w 2037145"/>
              <a:gd name="connsiteY6" fmla="*/ 73576 h 544010"/>
              <a:gd name="connsiteX0" fmla="*/ 0 w 2037145"/>
              <a:gd name="connsiteY0" fmla="*/ 88937 h 559371"/>
              <a:gd name="connsiteX1" fmla="*/ 486137 w 2037145"/>
              <a:gd name="connsiteY1" fmla="*/ 3786 h 559371"/>
              <a:gd name="connsiteX2" fmla="*/ 1111169 w 2037145"/>
              <a:gd name="connsiteY2" fmla="*/ 15361 h 559371"/>
              <a:gd name="connsiteX3" fmla="*/ 2037145 w 2037145"/>
              <a:gd name="connsiteY3" fmla="*/ 88937 h 559371"/>
              <a:gd name="connsiteX4" fmla="*/ 2037145 w 2037145"/>
              <a:gd name="connsiteY4" fmla="*/ 489047 h 559371"/>
              <a:gd name="connsiteX5" fmla="*/ 1180617 w 2037145"/>
              <a:gd name="connsiteY5" fmla="*/ 559371 h 559371"/>
              <a:gd name="connsiteX6" fmla="*/ 150471 w 2037145"/>
              <a:gd name="connsiteY6" fmla="*/ 489047 h 559371"/>
              <a:gd name="connsiteX7" fmla="*/ 0 w 2037145"/>
              <a:gd name="connsiteY7" fmla="*/ 88937 h 559371"/>
              <a:gd name="connsiteX0" fmla="*/ 0 w 2037145"/>
              <a:gd name="connsiteY0" fmla="*/ 88937 h 559371"/>
              <a:gd name="connsiteX1" fmla="*/ 486137 w 2037145"/>
              <a:gd name="connsiteY1" fmla="*/ 3786 h 559371"/>
              <a:gd name="connsiteX2" fmla="*/ 1111169 w 2037145"/>
              <a:gd name="connsiteY2" fmla="*/ 15361 h 559371"/>
              <a:gd name="connsiteX3" fmla="*/ 2037145 w 2037145"/>
              <a:gd name="connsiteY3" fmla="*/ 88937 h 559371"/>
              <a:gd name="connsiteX4" fmla="*/ 2037145 w 2037145"/>
              <a:gd name="connsiteY4" fmla="*/ 489047 h 559371"/>
              <a:gd name="connsiteX5" fmla="*/ 1180617 w 2037145"/>
              <a:gd name="connsiteY5" fmla="*/ 559371 h 559371"/>
              <a:gd name="connsiteX6" fmla="*/ 474562 w 2037145"/>
              <a:gd name="connsiteY6" fmla="*/ 443625 h 559371"/>
              <a:gd name="connsiteX7" fmla="*/ 150471 w 2037145"/>
              <a:gd name="connsiteY7" fmla="*/ 489047 h 559371"/>
              <a:gd name="connsiteX8" fmla="*/ 0 w 2037145"/>
              <a:gd name="connsiteY8" fmla="*/ 88937 h 559371"/>
              <a:gd name="connsiteX0" fmla="*/ 0 w 2037145"/>
              <a:gd name="connsiteY0" fmla="*/ 92597 h 563031"/>
              <a:gd name="connsiteX1" fmla="*/ 486137 w 2037145"/>
              <a:gd name="connsiteY1" fmla="*/ 7446 h 563031"/>
              <a:gd name="connsiteX2" fmla="*/ 1111169 w 2037145"/>
              <a:gd name="connsiteY2" fmla="*/ 19021 h 563031"/>
              <a:gd name="connsiteX3" fmla="*/ 1875100 w 2037145"/>
              <a:gd name="connsiteY3" fmla="*/ 0 h 563031"/>
              <a:gd name="connsiteX4" fmla="*/ 2037145 w 2037145"/>
              <a:gd name="connsiteY4" fmla="*/ 492707 h 563031"/>
              <a:gd name="connsiteX5" fmla="*/ 1180617 w 2037145"/>
              <a:gd name="connsiteY5" fmla="*/ 563031 h 563031"/>
              <a:gd name="connsiteX6" fmla="*/ 474562 w 2037145"/>
              <a:gd name="connsiteY6" fmla="*/ 447285 h 563031"/>
              <a:gd name="connsiteX7" fmla="*/ 150471 w 2037145"/>
              <a:gd name="connsiteY7" fmla="*/ 492707 h 563031"/>
              <a:gd name="connsiteX8" fmla="*/ 0 w 2037145"/>
              <a:gd name="connsiteY8" fmla="*/ 92597 h 563031"/>
              <a:gd name="connsiteX0" fmla="*/ 0 w 2037145"/>
              <a:gd name="connsiteY0" fmla="*/ 92597 h 563031"/>
              <a:gd name="connsiteX1" fmla="*/ 486137 w 2037145"/>
              <a:gd name="connsiteY1" fmla="*/ 7446 h 563031"/>
              <a:gd name="connsiteX2" fmla="*/ 1111169 w 2037145"/>
              <a:gd name="connsiteY2" fmla="*/ 19021 h 563031"/>
              <a:gd name="connsiteX3" fmla="*/ 1875100 w 2037145"/>
              <a:gd name="connsiteY3" fmla="*/ 0 h 563031"/>
              <a:gd name="connsiteX4" fmla="*/ 2037145 w 2037145"/>
              <a:gd name="connsiteY4" fmla="*/ 492707 h 563031"/>
              <a:gd name="connsiteX5" fmla="*/ 1180617 w 2037145"/>
              <a:gd name="connsiteY5" fmla="*/ 563031 h 563031"/>
              <a:gd name="connsiteX6" fmla="*/ 474562 w 2037145"/>
              <a:gd name="connsiteY6" fmla="*/ 447285 h 563031"/>
              <a:gd name="connsiteX7" fmla="*/ 150471 w 2037145"/>
              <a:gd name="connsiteY7" fmla="*/ 492707 h 563031"/>
              <a:gd name="connsiteX8" fmla="*/ 0 w 2037145"/>
              <a:gd name="connsiteY8" fmla="*/ 92597 h 563031"/>
              <a:gd name="connsiteX0" fmla="*/ 0 w 1980514"/>
              <a:gd name="connsiteY0" fmla="*/ 92597 h 563031"/>
              <a:gd name="connsiteX1" fmla="*/ 486137 w 1980514"/>
              <a:gd name="connsiteY1" fmla="*/ 7446 h 563031"/>
              <a:gd name="connsiteX2" fmla="*/ 1111169 w 1980514"/>
              <a:gd name="connsiteY2" fmla="*/ 19021 h 563031"/>
              <a:gd name="connsiteX3" fmla="*/ 1875100 w 1980514"/>
              <a:gd name="connsiteY3" fmla="*/ 0 h 563031"/>
              <a:gd name="connsiteX4" fmla="*/ 1967697 w 1980514"/>
              <a:gd name="connsiteY4" fmla="*/ 492707 h 563031"/>
              <a:gd name="connsiteX5" fmla="*/ 1180617 w 1980514"/>
              <a:gd name="connsiteY5" fmla="*/ 563031 h 563031"/>
              <a:gd name="connsiteX6" fmla="*/ 474562 w 1980514"/>
              <a:gd name="connsiteY6" fmla="*/ 447285 h 563031"/>
              <a:gd name="connsiteX7" fmla="*/ 150471 w 1980514"/>
              <a:gd name="connsiteY7" fmla="*/ 492707 h 563031"/>
              <a:gd name="connsiteX8" fmla="*/ 0 w 1980514"/>
              <a:gd name="connsiteY8" fmla="*/ 92597 h 563031"/>
              <a:gd name="connsiteX0" fmla="*/ 0 w 2021880"/>
              <a:gd name="connsiteY0" fmla="*/ 92597 h 563031"/>
              <a:gd name="connsiteX1" fmla="*/ 486137 w 2021880"/>
              <a:gd name="connsiteY1" fmla="*/ 7446 h 563031"/>
              <a:gd name="connsiteX2" fmla="*/ 1111169 w 2021880"/>
              <a:gd name="connsiteY2" fmla="*/ 19021 h 563031"/>
              <a:gd name="connsiteX3" fmla="*/ 1875100 w 2021880"/>
              <a:gd name="connsiteY3" fmla="*/ 0 h 563031"/>
              <a:gd name="connsiteX4" fmla="*/ 1967697 w 2021880"/>
              <a:gd name="connsiteY4" fmla="*/ 492707 h 563031"/>
              <a:gd name="connsiteX5" fmla="*/ 1180617 w 2021880"/>
              <a:gd name="connsiteY5" fmla="*/ 563031 h 563031"/>
              <a:gd name="connsiteX6" fmla="*/ 474562 w 2021880"/>
              <a:gd name="connsiteY6" fmla="*/ 447285 h 563031"/>
              <a:gd name="connsiteX7" fmla="*/ 150471 w 2021880"/>
              <a:gd name="connsiteY7" fmla="*/ 492707 h 563031"/>
              <a:gd name="connsiteX8" fmla="*/ 0 w 2021880"/>
              <a:gd name="connsiteY8" fmla="*/ 92597 h 563031"/>
              <a:gd name="connsiteX0" fmla="*/ 0 w 2021880"/>
              <a:gd name="connsiteY0" fmla="*/ 92597 h 598578"/>
              <a:gd name="connsiteX1" fmla="*/ 486137 w 2021880"/>
              <a:gd name="connsiteY1" fmla="*/ 7446 h 598578"/>
              <a:gd name="connsiteX2" fmla="*/ 1111169 w 2021880"/>
              <a:gd name="connsiteY2" fmla="*/ 19021 h 598578"/>
              <a:gd name="connsiteX3" fmla="*/ 1875100 w 2021880"/>
              <a:gd name="connsiteY3" fmla="*/ 0 h 598578"/>
              <a:gd name="connsiteX4" fmla="*/ 1967697 w 2021880"/>
              <a:gd name="connsiteY4" fmla="*/ 492707 h 598578"/>
              <a:gd name="connsiteX5" fmla="*/ 1180617 w 2021880"/>
              <a:gd name="connsiteY5" fmla="*/ 563031 h 598578"/>
              <a:gd name="connsiteX6" fmla="*/ 474562 w 2021880"/>
              <a:gd name="connsiteY6" fmla="*/ 447285 h 598578"/>
              <a:gd name="connsiteX7" fmla="*/ 11575 w 2021880"/>
              <a:gd name="connsiteY7" fmla="*/ 598578 h 598578"/>
              <a:gd name="connsiteX8" fmla="*/ 0 w 2021880"/>
              <a:gd name="connsiteY8" fmla="*/ 92597 h 598578"/>
              <a:gd name="connsiteX0" fmla="*/ 23314 w 2045194"/>
              <a:gd name="connsiteY0" fmla="*/ 92597 h 598578"/>
              <a:gd name="connsiteX1" fmla="*/ 509451 w 2045194"/>
              <a:gd name="connsiteY1" fmla="*/ 7446 h 598578"/>
              <a:gd name="connsiteX2" fmla="*/ 1134483 w 2045194"/>
              <a:gd name="connsiteY2" fmla="*/ 19021 h 598578"/>
              <a:gd name="connsiteX3" fmla="*/ 1898414 w 2045194"/>
              <a:gd name="connsiteY3" fmla="*/ 0 h 598578"/>
              <a:gd name="connsiteX4" fmla="*/ 1991011 w 2045194"/>
              <a:gd name="connsiteY4" fmla="*/ 492707 h 598578"/>
              <a:gd name="connsiteX5" fmla="*/ 1203931 w 2045194"/>
              <a:gd name="connsiteY5" fmla="*/ 563031 h 598578"/>
              <a:gd name="connsiteX6" fmla="*/ 497876 w 2045194"/>
              <a:gd name="connsiteY6" fmla="*/ 447285 h 598578"/>
              <a:gd name="connsiteX7" fmla="*/ 34889 w 2045194"/>
              <a:gd name="connsiteY7" fmla="*/ 598578 h 598578"/>
              <a:gd name="connsiteX8" fmla="*/ 23314 w 2045194"/>
              <a:gd name="connsiteY8" fmla="*/ 92597 h 598578"/>
              <a:gd name="connsiteX0" fmla="*/ 23314 w 2045194"/>
              <a:gd name="connsiteY0" fmla="*/ 92597 h 602744"/>
              <a:gd name="connsiteX1" fmla="*/ 509451 w 2045194"/>
              <a:gd name="connsiteY1" fmla="*/ 7446 h 602744"/>
              <a:gd name="connsiteX2" fmla="*/ 1134483 w 2045194"/>
              <a:gd name="connsiteY2" fmla="*/ 19021 h 602744"/>
              <a:gd name="connsiteX3" fmla="*/ 1898414 w 2045194"/>
              <a:gd name="connsiteY3" fmla="*/ 0 h 602744"/>
              <a:gd name="connsiteX4" fmla="*/ 1991011 w 2045194"/>
              <a:gd name="connsiteY4" fmla="*/ 492707 h 602744"/>
              <a:gd name="connsiteX5" fmla="*/ 1203931 w 2045194"/>
              <a:gd name="connsiteY5" fmla="*/ 563031 h 602744"/>
              <a:gd name="connsiteX6" fmla="*/ 497876 w 2045194"/>
              <a:gd name="connsiteY6" fmla="*/ 447285 h 602744"/>
              <a:gd name="connsiteX7" fmla="*/ 34889 w 2045194"/>
              <a:gd name="connsiteY7" fmla="*/ 598578 h 602744"/>
              <a:gd name="connsiteX8" fmla="*/ 23314 w 2045194"/>
              <a:gd name="connsiteY8" fmla="*/ 92597 h 602744"/>
              <a:gd name="connsiteX0" fmla="*/ 23314 w 2045194"/>
              <a:gd name="connsiteY0" fmla="*/ 92597 h 607069"/>
              <a:gd name="connsiteX1" fmla="*/ 509451 w 2045194"/>
              <a:gd name="connsiteY1" fmla="*/ 7446 h 607069"/>
              <a:gd name="connsiteX2" fmla="*/ 1134483 w 2045194"/>
              <a:gd name="connsiteY2" fmla="*/ 19021 h 607069"/>
              <a:gd name="connsiteX3" fmla="*/ 1898414 w 2045194"/>
              <a:gd name="connsiteY3" fmla="*/ 0 h 607069"/>
              <a:gd name="connsiteX4" fmla="*/ 1991011 w 2045194"/>
              <a:gd name="connsiteY4" fmla="*/ 492707 h 607069"/>
              <a:gd name="connsiteX5" fmla="*/ 1203931 w 2045194"/>
              <a:gd name="connsiteY5" fmla="*/ 563031 h 607069"/>
              <a:gd name="connsiteX6" fmla="*/ 544175 w 2045194"/>
              <a:gd name="connsiteY6" fmla="*/ 526688 h 607069"/>
              <a:gd name="connsiteX7" fmla="*/ 34889 w 2045194"/>
              <a:gd name="connsiteY7" fmla="*/ 598578 h 607069"/>
              <a:gd name="connsiteX8" fmla="*/ 23314 w 2045194"/>
              <a:gd name="connsiteY8" fmla="*/ 92597 h 60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5194" h="607069">
                <a:moveTo>
                  <a:pt x="23314" y="92597"/>
                </a:moveTo>
                <a:cubicBezTo>
                  <a:pt x="81188" y="23295"/>
                  <a:pt x="324256" y="19709"/>
                  <a:pt x="509451" y="7446"/>
                </a:cubicBezTo>
                <a:cubicBezTo>
                  <a:pt x="694646" y="-4817"/>
                  <a:pt x="877911" y="16404"/>
                  <a:pt x="1134483" y="19021"/>
                </a:cubicBezTo>
                <a:lnTo>
                  <a:pt x="1898414" y="0"/>
                </a:lnTo>
                <a:cubicBezTo>
                  <a:pt x="2102900" y="210535"/>
                  <a:pt x="2052743" y="328471"/>
                  <a:pt x="1991011" y="492707"/>
                </a:cubicBezTo>
                <a:cubicBezTo>
                  <a:pt x="1747942" y="492999"/>
                  <a:pt x="1447000" y="562739"/>
                  <a:pt x="1203931" y="563031"/>
                </a:cubicBezTo>
                <a:cubicBezTo>
                  <a:pt x="968579" y="543740"/>
                  <a:pt x="779527" y="545979"/>
                  <a:pt x="544175" y="526688"/>
                </a:cubicBezTo>
                <a:cubicBezTo>
                  <a:pt x="389846" y="577119"/>
                  <a:pt x="258666" y="627550"/>
                  <a:pt x="34889" y="598578"/>
                </a:cubicBezTo>
                <a:cubicBezTo>
                  <a:pt x="-38417" y="403449"/>
                  <a:pt x="27172" y="261257"/>
                  <a:pt x="23314" y="92597"/>
                </a:cubicBezTo>
                <a:close/>
              </a:path>
            </a:pathLst>
          </a:custGeom>
          <a:solidFill>
            <a:schemeClr val="bg2"/>
          </a:solidFill>
          <a:ln>
            <a:solidFill>
              <a:schemeClr val="tx1"/>
            </a:solidFill>
          </a:ln>
        </p:spPr>
        <p:txBody>
          <a:bodyPr wrap="square" tIns="91440" bIns="91440" rtlCol="0">
            <a:spAutoFit/>
          </a:bodyPr>
          <a:lstStyle/>
          <a:p>
            <a:r>
              <a:rPr lang="en-US" sz="2000" b="1" i="1" dirty="0">
                <a:solidFill>
                  <a:schemeClr val="bg1">
                    <a:lumMod val="75000"/>
                  </a:schemeClr>
                </a:solidFill>
                <a:latin typeface="UTM Avo" panose="02040603050506020204" pitchFamily="18" charset="0"/>
                <a:ea typeface="Bellota Text" panose="020B0604020202020204" charset="0"/>
              </a:rPr>
              <a:t>(Theo</a:t>
            </a:r>
            <a:r>
              <a:rPr lang="en-US" sz="2000" b="1" dirty="0">
                <a:solidFill>
                  <a:schemeClr val="bg1">
                    <a:lumMod val="75000"/>
                  </a:schemeClr>
                </a:solidFill>
                <a:latin typeface="UTM Avo" panose="02040603050506020204" pitchFamily="18" charset="0"/>
                <a:ea typeface="Bellota Text" panose="020B0604020202020204" charset="0"/>
              </a:rPr>
              <a:t> </a:t>
            </a:r>
            <a:r>
              <a:rPr lang="en-US" sz="2000" b="1" dirty="0" err="1">
                <a:solidFill>
                  <a:schemeClr val="bg1">
                    <a:lumMod val="75000"/>
                  </a:schemeClr>
                </a:solidFill>
                <a:latin typeface="UTM Avo" panose="02040603050506020204" pitchFamily="18" charset="0"/>
                <a:ea typeface="Bellota Text" panose="020B0604020202020204" charset="0"/>
              </a:rPr>
              <a:t>Tô</a:t>
            </a:r>
            <a:r>
              <a:rPr lang="en-US" sz="2000" b="1" dirty="0">
                <a:solidFill>
                  <a:schemeClr val="bg1">
                    <a:lumMod val="75000"/>
                  </a:schemeClr>
                </a:solidFill>
                <a:latin typeface="UTM Avo" panose="02040603050506020204" pitchFamily="18" charset="0"/>
                <a:ea typeface="Bellota Text" panose="020B0604020202020204" charset="0"/>
              </a:rPr>
              <a:t> </a:t>
            </a:r>
            <a:r>
              <a:rPr lang="en-US" sz="2000" b="1" dirty="0" err="1">
                <a:solidFill>
                  <a:schemeClr val="bg1">
                    <a:lumMod val="75000"/>
                  </a:schemeClr>
                </a:solidFill>
                <a:latin typeface="UTM Avo" panose="02040603050506020204" pitchFamily="18" charset="0"/>
                <a:ea typeface="Bellota Text" panose="020B0604020202020204" charset="0"/>
              </a:rPr>
              <a:t>Hoài</a:t>
            </a:r>
            <a:r>
              <a:rPr lang="en-US" sz="2000" b="1" dirty="0">
                <a:solidFill>
                  <a:schemeClr val="bg1">
                    <a:lumMod val="75000"/>
                  </a:schemeClr>
                </a:solidFill>
                <a:latin typeface="UTM Avo" panose="02040603050506020204" pitchFamily="18" charset="0"/>
                <a:ea typeface="Bellota Text" panose="020B0604020202020204" charset="0"/>
              </a:rPr>
              <a:t>)</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3864"/>
        <p:cNvGrpSpPr/>
        <p:nvPr/>
      </p:nvGrpSpPr>
      <p:grpSpPr>
        <a:xfrm>
          <a:off x="0" y="0"/>
          <a:ext cx="0" cy="0"/>
          <a:chOff x="0" y="0"/>
          <a:chExt cx="0" cy="0"/>
        </a:xfrm>
      </p:grpSpPr>
      <p:grpSp>
        <p:nvGrpSpPr>
          <p:cNvPr id="228" name="Google Shape;1505;p13"/>
          <p:cNvGrpSpPr/>
          <p:nvPr/>
        </p:nvGrpSpPr>
        <p:grpSpPr>
          <a:xfrm rot="1540131" flipH="1">
            <a:off x="7415383" y="1659387"/>
            <a:ext cx="2356647" cy="3467954"/>
            <a:chOff x="273025" y="2350275"/>
            <a:chExt cx="645250" cy="949500"/>
          </a:xfrm>
        </p:grpSpPr>
        <p:sp>
          <p:nvSpPr>
            <p:cNvPr id="229" name="Google Shape;1506;p13"/>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07;p13"/>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08;p13"/>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09;p13"/>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510;p13"/>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511;p13"/>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512;p13"/>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513;p13"/>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514;p13"/>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515;p13"/>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16;p13"/>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7;p13"/>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518;p13"/>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519;p13"/>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520;p13"/>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521;p13"/>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522;p13"/>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523;p13"/>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524;p13"/>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525;p13"/>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526;p13"/>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527;p13"/>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528;p13"/>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529;p13"/>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530;p13"/>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531;p13"/>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532;p13"/>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533;p13"/>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534;p13"/>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535;p13"/>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536;p13"/>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537;p13"/>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538;p13"/>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539;p13"/>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540;p13"/>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541;p13"/>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542;p13"/>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543;p13"/>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544;p13"/>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545;p13"/>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546;p13"/>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547;p13"/>
          <p:cNvGrpSpPr/>
          <p:nvPr/>
        </p:nvGrpSpPr>
        <p:grpSpPr>
          <a:xfrm>
            <a:off x="1667542" y="1702092"/>
            <a:ext cx="2392530" cy="3410246"/>
            <a:chOff x="3255475" y="2236450"/>
            <a:chExt cx="655075" cy="933700"/>
          </a:xfrm>
        </p:grpSpPr>
        <p:sp>
          <p:nvSpPr>
            <p:cNvPr id="187" name="Google Shape;1548;p13"/>
            <p:cNvSpPr/>
            <p:nvPr userDrawn="1"/>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49;p13"/>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50;p13"/>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51;p13"/>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552;p13"/>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53;p13"/>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54;p13"/>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55;p13"/>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556;p13"/>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557;p13"/>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558;p13"/>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559;p13"/>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560;p13"/>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561;p13"/>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562;p13"/>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563;p13"/>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564;p13"/>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565;p13"/>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566;p13"/>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567;p13"/>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68;p13"/>
            <p:cNvSpPr/>
            <p:nvPr userDrawn="1"/>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69;p13"/>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570;p13"/>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571;p13"/>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572;p13"/>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573;p13"/>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574;p13"/>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575;p13"/>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576;p13"/>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577;p13"/>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578;p13"/>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579;p13"/>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580;p13"/>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581;p13"/>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582;p13"/>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583;p13"/>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584;p13"/>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85;p13"/>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86;p13"/>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87;p13"/>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88;p13"/>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99;p64"/>
          <p:cNvSpPr/>
          <p:nvPr/>
        </p:nvSpPr>
        <p:spPr>
          <a:xfrm>
            <a:off x="5210245" y="1357401"/>
            <a:ext cx="3331445" cy="2020484"/>
          </a:xfrm>
          <a:prstGeom prst="roundRect">
            <a:avLst>
              <a:gd name="adj" fmla="val 1176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01;p64"/>
          <p:cNvGrpSpPr/>
          <p:nvPr/>
        </p:nvGrpSpPr>
        <p:grpSpPr>
          <a:xfrm rot="5556641">
            <a:off x="7502009" y="569645"/>
            <a:ext cx="573607" cy="511895"/>
            <a:chOff x="2210225" y="2136475"/>
            <a:chExt cx="49375" cy="59150"/>
          </a:xfrm>
        </p:grpSpPr>
        <p:sp>
          <p:nvSpPr>
            <p:cNvPr id="84" name="Google Shape;8302;p64"/>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03;p64"/>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308;p64"/>
          <p:cNvGrpSpPr/>
          <p:nvPr/>
        </p:nvGrpSpPr>
        <p:grpSpPr>
          <a:xfrm rot="15686225">
            <a:off x="1382578" y="767131"/>
            <a:ext cx="252952" cy="229685"/>
            <a:chOff x="1784925" y="2169950"/>
            <a:chExt cx="42550" cy="44950"/>
          </a:xfrm>
        </p:grpSpPr>
        <p:sp>
          <p:nvSpPr>
            <p:cNvPr id="87" name="Google Shape;8309;p64"/>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10;p64"/>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5512;p41"/>
          <p:cNvSpPr/>
          <p:nvPr/>
        </p:nvSpPr>
        <p:spPr>
          <a:xfrm>
            <a:off x="875805" y="1874394"/>
            <a:ext cx="1834586" cy="682040"/>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latin typeface="Cambria" panose="02040503050406030204" pitchFamily="18" charset="0"/>
                <a:ea typeface="Cambria" panose="02040503050406030204" pitchFamily="18" charset="0"/>
              </a:rPr>
              <a:t>tích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tắc</a:t>
            </a:r>
            <a:endParaRPr sz="2800" b="1" dirty="0">
              <a:latin typeface="Cambria" panose="02040503050406030204" pitchFamily="18" charset="0"/>
              <a:ea typeface="Cambria" panose="02040503050406030204" pitchFamily="18" charset="0"/>
            </a:endParaRPr>
          </a:p>
        </p:txBody>
      </p:sp>
      <p:sp>
        <p:nvSpPr>
          <p:cNvPr id="107" name="Google Shape;5512;p41"/>
          <p:cNvSpPr/>
          <p:nvPr/>
        </p:nvSpPr>
        <p:spPr>
          <a:xfrm>
            <a:off x="540474" y="2757880"/>
            <a:ext cx="2180599" cy="682040"/>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latin typeface="Cambria" panose="02040503050406030204" pitchFamily="18" charset="0"/>
                <a:ea typeface="Cambria" panose="02040503050406030204" pitchFamily="18" charset="0"/>
              </a:rPr>
              <a:t>mùa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màng</a:t>
            </a:r>
            <a:endParaRPr sz="2800" b="1" dirty="0">
              <a:latin typeface="Cambria" panose="02040503050406030204" pitchFamily="18" charset="0"/>
              <a:ea typeface="Cambria" panose="02040503050406030204" pitchFamily="18" charset="0"/>
            </a:endParaRPr>
          </a:p>
        </p:txBody>
      </p:sp>
      <p:sp>
        <p:nvSpPr>
          <p:cNvPr id="128" name="Google Shape;5512;p41"/>
          <p:cNvSpPr/>
          <p:nvPr/>
        </p:nvSpPr>
        <p:spPr>
          <a:xfrm>
            <a:off x="3196495" y="2079465"/>
            <a:ext cx="2037328" cy="682040"/>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latin typeface="Cambria" panose="02040503050406030204" pitchFamily="18" charset="0"/>
                <a:ea typeface="Cambria" panose="02040503050406030204" pitchFamily="18" charset="0"/>
              </a:rPr>
              <a:t>sắc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xuân</a:t>
            </a:r>
            <a:endParaRPr sz="2800" b="1" dirty="0">
              <a:latin typeface="Cambria" panose="02040503050406030204" pitchFamily="18" charset="0"/>
              <a:ea typeface="Cambria" panose="02040503050406030204" pitchFamily="18" charset="0"/>
            </a:endParaRPr>
          </a:p>
        </p:txBody>
      </p:sp>
      <p:sp>
        <p:nvSpPr>
          <p:cNvPr id="154" name="Google Shape;5512;p41"/>
          <p:cNvSpPr/>
          <p:nvPr/>
        </p:nvSpPr>
        <p:spPr>
          <a:xfrm>
            <a:off x="3004839" y="2996525"/>
            <a:ext cx="1937367" cy="682040"/>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latin typeface="Cambria" panose="02040503050406030204" pitchFamily="18" charset="0"/>
                <a:ea typeface="Cambria" panose="02040503050406030204" pitchFamily="18" charset="0"/>
              </a:rPr>
              <a:t>chập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tối</a:t>
            </a:r>
            <a:endParaRPr sz="2800" b="1" dirty="0">
              <a:latin typeface="Cambria" panose="02040503050406030204" pitchFamily="18" charset="0"/>
              <a:ea typeface="Cambria" panose="02040503050406030204" pitchFamily="18" charset="0"/>
            </a:endParaRPr>
          </a:p>
        </p:txBody>
      </p:sp>
      <p:sp>
        <p:nvSpPr>
          <p:cNvPr id="180" name="Google Shape;752;p6"/>
          <p:cNvSpPr/>
          <p:nvPr/>
        </p:nvSpPr>
        <p:spPr>
          <a:xfrm>
            <a:off x="8057558" y="1143635"/>
            <a:ext cx="781733" cy="42753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6805;p43"/>
          <p:cNvGrpSpPr/>
          <p:nvPr/>
        </p:nvGrpSpPr>
        <p:grpSpPr>
          <a:xfrm>
            <a:off x="2511290" y="2410781"/>
            <a:ext cx="981925" cy="807372"/>
            <a:chOff x="1078079" y="3984213"/>
            <a:chExt cx="886161" cy="938571"/>
          </a:xfrm>
        </p:grpSpPr>
        <p:sp>
          <p:nvSpPr>
            <p:cNvPr id="271" name="Google Shape;6806;p43"/>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6807;p43"/>
            <p:cNvGrpSpPr/>
            <p:nvPr/>
          </p:nvGrpSpPr>
          <p:grpSpPr>
            <a:xfrm>
              <a:off x="1078079" y="3984213"/>
              <a:ext cx="886161" cy="924824"/>
              <a:chOff x="1299225" y="4109325"/>
              <a:chExt cx="532325" cy="555550"/>
            </a:xfrm>
          </p:grpSpPr>
          <p:sp>
            <p:nvSpPr>
              <p:cNvPr id="273" name="Google Shape;6808;p43"/>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809;p43"/>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810;p43"/>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811;p43"/>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812;p43"/>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6813;p43"/>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6814;p43"/>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6815;p43"/>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6816;p43"/>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6817;p43"/>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6818;p43"/>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6819;p43"/>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6820;p43"/>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6821;p43"/>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6822;p43"/>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6823;p43"/>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6824;p43"/>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6825;p43"/>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6826;p43"/>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6827;p43"/>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6828;p43"/>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6829;p43"/>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830;p43"/>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831;p43"/>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832;p43"/>
              <p:cNvSpPr/>
              <p:nvPr/>
            </p:nvSpPr>
            <p:spPr>
              <a:xfrm>
                <a:off x="1417725" y="4278550"/>
                <a:ext cx="295900"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833;p43"/>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834;p43"/>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835;p43"/>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836;p43"/>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837;p43"/>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838;p43"/>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839;p43"/>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840;p43"/>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841;p43"/>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842;p43"/>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843;p43"/>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844;p43"/>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845;p43"/>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846;p43"/>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847;p43"/>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848;p43"/>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849;p43"/>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850;p43"/>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851;p43"/>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9758" y="228842"/>
            <a:ext cx="5870957" cy="1518036"/>
          </a:xfrm>
          <a:prstGeom prst="rect">
            <a:avLst/>
          </a:prstGeom>
        </p:spPr>
      </p:pic>
    </p:spTree>
    <p:custDataLst>
      <p:tags r:id="rId1"/>
    </p:custDataLst>
    <p:controls>
      <mc:AlternateContent xmlns:mc="http://schemas.openxmlformats.org/markup-compatibility/2006">
        <mc:Choice xmlns:v="urn:schemas-microsoft-com:vml" Requires="v">
          <p:control name="TextBox1" r:id="rId2" imgW="3060720" imgH="1676520"/>
        </mc:Choice>
        <mc:Fallback>
          <p:control name="TextBox1" r:id="rId2" imgW="3060720" imgH="1676520">
            <p:pic>
              <p:nvPicPr>
                <p:cNvPr id="179" name="TextBox1"/>
                <p:cNvPicPr>
                  <a:picLocks/>
                </p:cNvPicPr>
                <p:nvPr/>
              </p:nvPicPr>
              <p:blipFill>
                <a:blip r:embed="rId6"/>
                <a:stretch>
                  <a:fillRect/>
                </a:stretch>
              </p:blipFill>
              <p:spPr>
                <a:xfrm>
                  <a:off x="5361230" y="1529879"/>
                  <a:ext cx="3058378" cy="1673061"/>
                </a:xfrm>
                <a:prstGeom prst="rect">
                  <a:avLst/>
                </a:prstGeom>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randombar(horizontal)">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randombar(horizontal)">
                                      <p:cBhvr>
                                        <p:cTn id="17" dur="500"/>
                                        <p:tgtEl>
                                          <p:spTgt spid="1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randombar(horizontal)">
                                      <p:cBhvr>
                                        <p:cTn id="22"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7" grpId="0" animBg="1"/>
      <p:bldP spid="128" grpId="0" animBg="1"/>
      <p:bldP spid="15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3851"/>
        <p:cNvGrpSpPr/>
        <p:nvPr/>
      </p:nvGrpSpPr>
      <p:grpSpPr>
        <a:xfrm>
          <a:off x="0" y="0"/>
          <a:ext cx="0" cy="0"/>
          <a:chOff x="0" y="0"/>
          <a:chExt cx="0" cy="0"/>
        </a:xfrm>
      </p:grpSpPr>
      <p:grpSp>
        <p:nvGrpSpPr>
          <p:cNvPr id="6" name="Group 5"/>
          <p:cNvGrpSpPr/>
          <p:nvPr/>
        </p:nvGrpSpPr>
        <p:grpSpPr>
          <a:xfrm>
            <a:off x="115561" y="135249"/>
            <a:ext cx="8317239" cy="1597688"/>
            <a:chOff x="553751" y="216529"/>
            <a:chExt cx="8317239" cy="1597688"/>
          </a:xfrm>
        </p:grpSpPr>
        <p:sp>
          <p:nvSpPr>
            <p:cNvPr id="3" name="Round Diagonal Corner Rectangle 2"/>
            <p:cNvSpPr/>
            <p:nvPr/>
          </p:nvSpPr>
          <p:spPr>
            <a:xfrm>
              <a:off x="972820" y="216529"/>
              <a:ext cx="7898170" cy="1597688"/>
            </a:xfrm>
            <a:prstGeom prst="round2DiagRect">
              <a:avLst/>
            </a:prstGeom>
            <a:solidFill>
              <a:schemeClr val="accent2">
                <a:lumMod val="50000"/>
                <a:alpha val="93000"/>
              </a:schemeClr>
            </a:solidFill>
            <a:ln>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marL="30480" marR="30480" lvl="0">
                <a:spcBef>
                  <a:spcPts val="600"/>
                </a:spcBef>
                <a:spcAft>
                  <a:spcPts val="600"/>
                </a:spcAft>
                <a:buClrTx/>
                <a:defRPr/>
              </a:pPr>
              <a:r>
                <a:rPr lang="en-US" sz="2300" b="1" kern="1200" dirty="0">
                  <a:solidFill>
                    <a:srgbClr val="002060"/>
                  </a:solidFill>
                  <a:latin typeface="Times New Roman" panose="020206030504050203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Quanh</a:t>
              </a:r>
              <a:r>
                <a:rPr lang="en-US" sz="2300" b="1" kern="1200" dirty="0">
                  <a:solidFill>
                    <a:srgbClr val="002060"/>
                  </a:solidFill>
                  <a:latin typeface="Cambria" panose="02040503050406030204" pitchFamily="18" charset="0"/>
                  <a:ea typeface="Cambria" panose="02040503050406030204" pitchFamily="18" charset="0"/>
                </a:rPr>
                <a:t> ta, </a:t>
              </a:r>
              <a:r>
                <a:rPr lang="en-US" sz="2300" b="1" kern="1200" dirty="0" err="1">
                  <a:solidFill>
                    <a:srgbClr val="002060"/>
                  </a:solidFill>
                  <a:latin typeface="Cambria" panose="02040503050406030204" pitchFamily="18" charset="0"/>
                  <a:ea typeface="Cambria" panose="02040503050406030204" pitchFamily="18" charset="0"/>
                </a:rPr>
                <a:t>mọi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vật</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mọi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người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đều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làm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việc</a:t>
              </a:r>
              <a:r>
                <a:rPr lang="en-US" sz="2300" b="1" kern="1200" dirty="0">
                  <a:solidFill>
                    <a:srgbClr val="002060"/>
                  </a:solidFill>
                  <a:latin typeface="Cambria" panose="02040503050406030204" pitchFamily="18" charset="0"/>
                  <a:ea typeface="Cambria" panose="02040503050406030204" pitchFamily="18" charset="0"/>
                </a:rPr>
                <a:t>.</a:t>
              </a:r>
            </a:p>
            <a:p>
              <a:pPr marL="30480" marR="30480" lvl="0" algn="just">
                <a:spcBef>
                  <a:spcPts val="600"/>
                </a:spcBef>
                <a:spcAft>
                  <a:spcPts val="600"/>
                </a:spcAft>
                <a:buClrTx/>
                <a:defRPr/>
              </a:pP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Cái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đồng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hồ</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tích</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tắc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tích</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tắc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báo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phút</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báo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giờ</a:t>
              </a:r>
              <a:r>
                <a:rPr lang="en-US" sz="2300" b="1" kern="1200" dirty="0">
                  <a:solidFill>
                    <a:srgbClr val="002060"/>
                  </a:solidFill>
                  <a:latin typeface="Cambria" panose="02040503050406030204" pitchFamily="18" charset="0"/>
                  <a:ea typeface="Cambria" panose="02040503050406030204" pitchFamily="18" charset="0"/>
                </a:rPr>
                <a:t>. Con </a:t>
              </a:r>
              <a:r>
                <a:rPr lang="en-US" sz="2300" b="1" kern="1200" dirty="0" err="1">
                  <a:solidFill>
                    <a:srgbClr val="002060"/>
                  </a:solidFill>
                  <a:latin typeface="Cambria" panose="02040503050406030204" pitchFamily="18" charset="0"/>
                  <a:ea typeface="Cambria" panose="02040503050406030204" pitchFamily="18" charset="0"/>
                </a:rPr>
                <a:t>gà</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trống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gáy</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vang</a:t>
              </a:r>
              <a:r>
                <a:rPr lang="en-US" sz="2300" b="1" kern="1200" dirty="0">
                  <a:solidFill>
                    <a:srgbClr val="002060"/>
                  </a:solidFill>
                  <a:latin typeface="Cambria" panose="02040503050406030204" pitchFamily="18" charset="0"/>
                  <a:ea typeface="Cambria" panose="02040503050406030204" pitchFamily="18" charset="0"/>
                </a:rPr>
                <a:t> ò ó o, </a:t>
              </a:r>
              <a:r>
                <a:rPr lang="en-US" sz="2300" b="1" kern="1200" dirty="0" err="1">
                  <a:solidFill>
                    <a:srgbClr val="002060"/>
                  </a:solidFill>
                  <a:latin typeface="Cambria" panose="02040503050406030204" pitchFamily="18" charset="0"/>
                  <a:ea typeface="Cambria" panose="02040503050406030204" pitchFamily="18" charset="0"/>
                </a:rPr>
                <a:t>báo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mọi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người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biết</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trời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sắp</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sáng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mau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mau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thức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dậy</a:t>
              </a:r>
              <a:r>
                <a:rPr lang="en-US" sz="2300" b="1" kern="1200" dirty="0">
                  <a:solidFill>
                    <a:srgbClr val="002060"/>
                  </a:solidFill>
                  <a:latin typeface="Cambria" panose="02040503050406030204" pitchFamily="18" charset="0"/>
                  <a:ea typeface="Cambria" panose="02040503050406030204" pitchFamily="18" charset="0"/>
                </a:rPr>
                <a:t>. </a:t>
              </a:r>
            </a:p>
          </p:txBody>
        </p:sp>
        <p:sp>
          <p:nvSpPr>
            <p:cNvPr id="2" name="Oval 1"/>
            <p:cNvSpPr/>
            <p:nvPr/>
          </p:nvSpPr>
          <p:spPr>
            <a:xfrm rot="20059077">
              <a:off x="553751" y="223183"/>
              <a:ext cx="838135" cy="803969"/>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312" h="1020528">
                  <a:moveTo>
                    <a:pt x="102835" y="719239"/>
                  </a:moveTo>
                  <a:cubicBezTo>
                    <a:pt x="-6385" y="617639"/>
                    <a:pt x="-41944" y="511806"/>
                    <a:pt x="62196" y="409359"/>
                  </a:cubicBezTo>
                  <a:cubicBezTo>
                    <a:pt x="166336" y="306912"/>
                    <a:pt x="187502" y="65612"/>
                    <a:pt x="554955" y="13119"/>
                  </a:cubicBezTo>
                  <a:cubicBezTo>
                    <a:pt x="922408" y="-39374"/>
                    <a:pt x="1021469" y="73232"/>
                    <a:pt x="1169636" y="216319"/>
                  </a:cubicBezTo>
                  <a:cubicBezTo>
                    <a:pt x="1256843" y="318766"/>
                    <a:pt x="1331349" y="500799"/>
                    <a:pt x="1250915" y="627799"/>
                  </a:cubicBezTo>
                  <a:cubicBezTo>
                    <a:pt x="1170481" y="754799"/>
                    <a:pt x="1000302" y="1044359"/>
                    <a:pt x="717515" y="1018959"/>
                  </a:cubicBezTo>
                  <a:cubicBezTo>
                    <a:pt x="434728" y="993559"/>
                    <a:pt x="212055" y="820839"/>
                    <a:pt x="102835" y="719239"/>
                  </a:cubicBezTo>
                  <a:close/>
                </a:path>
              </a:pathLst>
            </a:custGeom>
            <a:solidFill>
              <a:schemeClr val="accent2">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9Slide07 SVNSalty Sans" panose="02000000000000000000" pitchFamily="2" charset="0"/>
                  <a:ea typeface="Cambria" panose="02040503050406030204" pitchFamily="18" charset="0"/>
                </a:rPr>
                <a:t>1</a:t>
              </a:r>
            </a:p>
          </p:txBody>
        </p:sp>
      </p:grpSp>
      <p:sp>
        <p:nvSpPr>
          <p:cNvPr id="4" name="Round Diagonal Corner Rectangle 3"/>
          <p:cNvSpPr/>
          <p:nvPr/>
        </p:nvSpPr>
        <p:spPr>
          <a:xfrm>
            <a:off x="899160" y="3792413"/>
            <a:ext cx="8163560" cy="1247140"/>
          </a:xfrm>
          <a:prstGeom prst="round2DiagRect">
            <a:avLst/>
          </a:prstGeom>
          <a:solidFill>
            <a:schemeClr val="accent3">
              <a:lumMod val="75000"/>
              <a:alpha val="93000"/>
            </a:schemeClr>
          </a:solidFill>
          <a:ln>
            <a:solidFill>
              <a:schemeClr val="accent4">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marL="30480" marR="30480" lvl="0">
              <a:spcBef>
                <a:spcPts val="600"/>
              </a:spcBef>
              <a:spcAft>
                <a:spcPts val="600"/>
              </a:spcAft>
              <a:buClrTx/>
              <a:defRPr/>
            </a:pPr>
            <a:r>
              <a:rPr lang="en-US" sz="2400" b="1" kern="1200" dirty="0">
                <a:solidFill>
                  <a:schemeClr val="tx1">
                    <a:lumMod val="75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Như</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mọi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vật</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mọi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người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bé</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cũng</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làm</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việc</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Bé</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làm</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bài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Bé</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đi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học</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Học</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xong</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bé</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quét</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nhà</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nhặt</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rau</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chơi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với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em</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đỡ</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mẹ</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Bé</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luôn</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luôn</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bận</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rộn</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mà</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lúc</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nào</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cũng</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vui</a:t>
            </a:r>
            <a:r>
              <a:rPr lang="en-US" sz="2300" b="1" kern="1200" dirty="0">
                <a:solidFill>
                  <a:schemeClr val="accent5">
                    <a:lumMod val="10000"/>
                  </a:schemeClr>
                </a:solidFill>
                <a:latin typeface="Cambria" panose="02040503050406030204" pitchFamily="18" charset="0"/>
                <a:ea typeface="Cambria" panose="02040503050406030204" pitchFamily="18" charset="0"/>
              </a:rPr>
              <a:t>.</a:t>
            </a:r>
          </a:p>
        </p:txBody>
      </p:sp>
      <p:sp>
        <p:nvSpPr>
          <p:cNvPr id="8" name="Round Diagonal Corner Rectangle 7"/>
          <p:cNvSpPr/>
          <p:nvPr/>
        </p:nvSpPr>
        <p:spPr>
          <a:xfrm flipH="1">
            <a:off x="54054" y="1866310"/>
            <a:ext cx="8053624" cy="1811610"/>
          </a:xfrm>
          <a:prstGeom prst="round2DiagRect">
            <a:avLst/>
          </a:prstGeom>
          <a:solidFill>
            <a:schemeClr val="accent1">
              <a:lumMod val="75000"/>
              <a:alpha val="93000"/>
            </a:schemeClr>
          </a:solidFill>
          <a:ln>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marL="30480" marR="30480" lvl="0" algn="just">
              <a:spcBef>
                <a:spcPts val="600"/>
              </a:spcBef>
              <a:spcAft>
                <a:spcPts val="600"/>
              </a:spcAft>
              <a:buClrTx/>
              <a:defRPr/>
            </a:pPr>
            <a:r>
              <a:rPr lang="en-US" sz="2300" b="1" kern="1200" dirty="0">
                <a:solidFill>
                  <a:srgbClr val="002060"/>
                </a:solidFill>
                <a:latin typeface="Cambria" panose="02040503050406030204" pitchFamily="18" charset="0"/>
                <a:ea typeface="Cambria" panose="02040503050406030204" pitchFamily="18" charset="0"/>
              </a:rPr>
              <a:t>Con </a:t>
            </a:r>
            <a:r>
              <a:rPr lang="en-US" sz="2300" b="1" kern="1200" dirty="0" err="1">
                <a:solidFill>
                  <a:srgbClr val="002060"/>
                </a:solidFill>
                <a:latin typeface="Cambria" panose="02040503050406030204" pitchFamily="18" charset="0"/>
                <a:ea typeface="Cambria" panose="02040503050406030204" pitchFamily="18" charset="0"/>
              </a:rPr>
              <a:t>tu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kêu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Thế</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là</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sắp</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đến</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mùa</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vải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chín</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Chim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bắt</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sâu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bảo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vệ</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mùa</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màng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Cành</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đào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nở</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hoa</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sắc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xuân</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thêm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rực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rỡ</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ngày</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xuân</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thêm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tưng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bừng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Chim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mèo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chập</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tối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đứng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trong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hốc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cây</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rúc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cũng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làm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việc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có</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ích</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đồng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ruộng</a:t>
            </a:r>
            <a:r>
              <a:rPr lang="en-US" sz="2300" b="1" kern="1200" dirty="0">
                <a:solidFill>
                  <a:srgbClr val="002060"/>
                </a:solidFill>
                <a:latin typeface="Cambria" panose="02040503050406030204" pitchFamily="18" charset="0"/>
                <a:ea typeface="Cambria" panose="02040503050406030204" pitchFamily="18" charset="0"/>
              </a:rPr>
              <a:t>.</a:t>
            </a:r>
          </a:p>
        </p:txBody>
      </p:sp>
      <p:sp>
        <p:nvSpPr>
          <p:cNvPr id="5" name="Oval 1"/>
          <p:cNvSpPr/>
          <p:nvPr/>
        </p:nvSpPr>
        <p:spPr>
          <a:xfrm rot="11588074" flipV="1">
            <a:off x="7973788" y="2369040"/>
            <a:ext cx="1012731" cy="787269"/>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 name="connsiteX0" fmla="*/ 116502 w 1298979"/>
              <a:gd name="connsiteY0" fmla="*/ 706870 h 1008159"/>
              <a:gd name="connsiteX1" fmla="*/ 56405 w 1298979"/>
              <a:gd name="connsiteY1" fmla="*/ 256822 h 1008159"/>
              <a:gd name="connsiteX2" fmla="*/ 568622 w 1298979"/>
              <a:gd name="connsiteY2" fmla="*/ 750 h 1008159"/>
              <a:gd name="connsiteX3" fmla="*/ 1183303 w 1298979"/>
              <a:gd name="connsiteY3" fmla="*/ 203950 h 1008159"/>
              <a:gd name="connsiteX4" fmla="*/ 1264582 w 1298979"/>
              <a:gd name="connsiteY4" fmla="*/ 615430 h 1008159"/>
              <a:gd name="connsiteX5" fmla="*/ 731182 w 1298979"/>
              <a:gd name="connsiteY5" fmla="*/ 1006590 h 1008159"/>
              <a:gd name="connsiteX6" fmla="*/ 116502 w 1298979"/>
              <a:gd name="connsiteY6" fmla="*/ 706870 h 1008159"/>
              <a:gd name="connsiteX0" fmla="*/ 60097 w 1242574"/>
              <a:gd name="connsiteY0" fmla="*/ 706870 h 1008159"/>
              <a:gd name="connsiteX1" fmla="*/ 0 w 1242574"/>
              <a:gd name="connsiteY1" fmla="*/ 256822 h 1008159"/>
              <a:gd name="connsiteX2" fmla="*/ 512217 w 1242574"/>
              <a:gd name="connsiteY2" fmla="*/ 750 h 1008159"/>
              <a:gd name="connsiteX3" fmla="*/ 1126898 w 1242574"/>
              <a:gd name="connsiteY3" fmla="*/ 203950 h 1008159"/>
              <a:gd name="connsiteX4" fmla="*/ 1208177 w 1242574"/>
              <a:gd name="connsiteY4" fmla="*/ 615430 h 1008159"/>
              <a:gd name="connsiteX5" fmla="*/ 674777 w 1242574"/>
              <a:gd name="connsiteY5" fmla="*/ 1006590 h 1008159"/>
              <a:gd name="connsiteX6" fmla="*/ 60097 w 1242574"/>
              <a:gd name="connsiteY6" fmla="*/ 706870 h 1008159"/>
              <a:gd name="connsiteX0" fmla="*/ 245779 w 1242574"/>
              <a:gd name="connsiteY0" fmla="*/ 760630 h 1009256"/>
              <a:gd name="connsiteX1" fmla="*/ 0 w 1242574"/>
              <a:gd name="connsiteY1" fmla="*/ 256822 h 1009256"/>
              <a:gd name="connsiteX2" fmla="*/ 512217 w 1242574"/>
              <a:gd name="connsiteY2" fmla="*/ 750 h 1009256"/>
              <a:gd name="connsiteX3" fmla="*/ 1126898 w 1242574"/>
              <a:gd name="connsiteY3" fmla="*/ 203950 h 1009256"/>
              <a:gd name="connsiteX4" fmla="*/ 1208177 w 1242574"/>
              <a:gd name="connsiteY4" fmla="*/ 615430 h 1009256"/>
              <a:gd name="connsiteX5" fmla="*/ 674777 w 1242574"/>
              <a:gd name="connsiteY5" fmla="*/ 1006590 h 1009256"/>
              <a:gd name="connsiteX6" fmla="*/ 245779 w 1242574"/>
              <a:gd name="connsiteY6" fmla="*/ 760630 h 1009256"/>
              <a:gd name="connsiteX0" fmla="*/ 245779 w 1242574"/>
              <a:gd name="connsiteY0" fmla="*/ 760630 h 929575"/>
              <a:gd name="connsiteX1" fmla="*/ 0 w 1242574"/>
              <a:gd name="connsiteY1" fmla="*/ 256822 h 929575"/>
              <a:gd name="connsiteX2" fmla="*/ 512217 w 1242574"/>
              <a:gd name="connsiteY2" fmla="*/ 750 h 929575"/>
              <a:gd name="connsiteX3" fmla="*/ 1126898 w 1242574"/>
              <a:gd name="connsiteY3" fmla="*/ 203950 h 929575"/>
              <a:gd name="connsiteX4" fmla="*/ 1208177 w 1242574"/>
              <a:gd name="connsiteY4" fmla="*/ 615430 h 929575"/>
              <a:gd name="connsiteX5" fmla="*/ 683353 w 1242574"/>
              <a:gd name="connsiteY5" fmla="*/ 925127 h 929575"/>
              <a:gd name="connsiteX6" fmla="*/ 245779 w 1242574"/>
              <a:gd name="connsiteY6" fmla="*/ 760630 h 929575"/>
              <a:gd name="connsiteX0" fmla="*/ 245779 w 1243157"/>
              <a:gd name="connsiteY0" fmla="*/ 797070 h 966015"/>
              <a:gd name="connsiteX1" fmla="*/ 0 w 1243157"/>
              <a:gd name="connsiteY1" fmla="*/ 293262 h 966015"/>
              <a:gd name="connsiteX2" fmla="*/ 512217 w 1243157"/>
              <a:gd name="connsiteY2" fmla="*/ 37190 h 966015"/>
              <a:gd name="connsiteX3" fmla="*/ 1129537 w 1243157"/>
              <a:gd name="connsiteY3" fmla="*/ 94946 h 966015"/>
              <a:gd name="connsiteX4" fmla="*/ 1208177 w 1243157"/>
              <a:gd name="connsiteY4" fmla="*/ 651870 h 966015"/>
              <a:gd name="connsiteX5" fmla="*/ 683353 w 1243157"/>
              <a:gd name="connsiteY5" fmla="*/ 961567 h 966015"/>
              <a:gd name="connsiteX6" fmla="*/ 245779 w 1243157"/>
              <a:gd name="connsiteY6" fmla="*/ 797070 h 966015"/>
              <a:gd name="connsiteX0" fmla="*/ 245779 w 1183748"/>
              <a:gd name="connsiteY0" fmla="*/ 797070 h 965144"/>
              <a:gd name="connsiteX1" fmla="*/ 0 w 1183748"/>
              <a:gd name="connsiteY1" fmla="*/ 293262 h 965144"/>
              <a:gd name="connsiteX2" fmla="*/ 512217 w 1183748"/>
              <a:gd name="connsiteY2" fmla="*/ 37190 h 965144"/>
              <a:gd name="connsiteX3" fmla="*/ 1129537 w 1183748"/>
              <a:gd name="connsiteY3" fmla="*/ 94946 h 965144"/>
              <a:gd name="connsiteX4" fmla="*/ 1109894 w 1183748"/>
              <a:gd name="connsiteY4" fmla="*/ 670668 h 965144"/>
              <a:gd name="connsiteX5" fmla="*/ 683353 w 1183748"/>
              <a:gd name="connsiteY5" fmla="*/ 961567 h 965144"/>
              <a:gd name="connsiteX6" fmla="*/ 245779 w 1183748"/>
              <a:gd name="connsiteY6" fmla="*/ 797070 h 96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748" h="965144">
                <a:moveTo>
                  <a:pt x="245779" y="797070"/>
                </a:moveTo>
                <a:cubicBezTo>
                  <a:pt x="131887" y="685686"/>
                  <a:pt x="85168" y="523346"/>
                  <a:pt x="0" y="293262"/>
                </a:cubicBezTo>
                <a:cubicBezTo>
                  <a:pt x="104140" y="190815"/>
                  <a:pt x="323961" y="70243"/>
                  <a:pt x="512217" y="37190"/>
                </a:cubicBezTo>
                <a:cubicBezTo>
                  <a:pt x="700473" y="4137"/>
                  <a:pt x="981370" y="-48141"/>
                  <a:pt x="1129537" y="94946"/>
                </a:cubicBezTo>
                <a:cubicBezTo>
                  <a:pt x="1216744" y="197393"/>
                  <a:pt x="1190328" y="543668"/>
                  <a:pt x="1109894" y="670668"/>
                </a:cubicBezTo>
                <a:cubicBezTo>
                  <a:pt x="1029460" y="797668"/>
                  <a:pt x="827372" y="940500"/>
                  <a:pt x="683353" y="961567"/>
                </a:cubicBezTo>
                <a:cubicBezTo>
                  <a:pt x="539334" y="982634"/>
                  <a:pt x="359671" y="908454"/>
                  <a:pt x="245779" y="797070"/>
                </a:cubicBezTo>
                <a:close/>
              </a:path>
            </a:pathLst>
          </a:custGeom>
          <a:solidFill>
            <a:schemeClr val="accent1">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6000" b="1" dirty="0">
                <a:latin typeface="#9Slide07 SVNSalty Sans" panose="02000000000000000000" pitchFamily="2" charset="0"/>
                <a:ea typeface="Cambria" panose="02040503050406030204" pitchFamily="18" charset="0"/>
              </a:rPr>
              <a:t>2</a:t>
            </a:r>
          </a:p>
        </p:txBody>
      </p:sp>
      <p:sp>
        <p:nvSpPr>
          <p:cNvPr id="9" name="Oval 1"/>
          <p:cNvSpPr/>
          <p:nvPr/>
        </p:nvSpPr>
        <p:spPr>
          <a:xfrm rot="9861940" flipV="1">
            <a:off x="158031" y="3791835"/>
            <a:ext cx="969599" cy="904746"/>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 name="connsiteX0" fmla="*/ 116502 w 1298979"/>
              <a:gd name="connsiteY0" fmla="*/ 706870 h 1008159"/>
              <a:gd name="connsiteX1" fmla="*/ 56405 w 1298979"/>
              <a:gd name="connsiteY1" fmla="*/ 256822 h 1008159"/>
              <a:gd name="connsiteX2" fmla="*/ 568622 w 1298979"/>
              <a:gd name="connsiteY2" fmla="*/ 750 h 1008159"/>
              <a:gd name="connsiteX3" fmla="*/ 1183303 w 1298979"/>
              <a:gd name="connsiteY3" fmla="*/ 203950 h 1008159"/>
              <a:gd name="connsiteX4" fmla="*/ 1264582 w 1298979"/>
              <a:gd name="connsiteY4" fmla="*/ 615430 h 1008159"/>
              <a:gd name="connsiteX5" fmla="*/ 731182 w 1298979"/>
              <a:gd name="connsiteY5" fmla="*/ 1006590 h 1008159"/>
              <a:gd name="connsiteX6" fmla="*/ 116502 w 1298979"/>
              <a:gd name="connsiteY6" fmla="*/ 706870 h 1008159"/>
              <a:gd name="connsiteX0" fmla="*/ 60097 w 1242574"/>
              <a:gd name="connsiteY0" fmla="*/ 706870 h 1008159"/>
              <a:gd name="connsiteX1" fmla="*/ 0 w 1242574"/>
              <a:gd name="connsiteY1" fmla="*/ 256822 h 1008159"/>
              <a:gd name="connsiteX2" fmla="*/ 512217 w 1242574"/>
              <a:gd name="connsiteY2" fmla="*/ 750 h 1008159"/>
              <a:gd name="connsiteX3" fmla="*/ 1126898 w 1242574"/>
              <a:gd name="connsiteY3" fmla="*/ 203950 h 1008159"/>
              <a:gd name="connsiteX4" fmla="*/ 1208177 w 1242574"/>
              <a:gd name="connsiteY4" fmla="*/ 615430 h 1008159"/>
              <a:gd name="connsiteX5" fmla="*/ 674777 w 1242574"/>
              <a:gd name="connsiteY5" fmla="*/ 1006590 h 1008159"/>
              <a:gd name="connsiteX6" fmla="*/ 60097 w 1242574"/>
              <a:gd name="connsiteY6" fmla="*/ 706870 h 1008159"/>
              <a:gd name="connsiteX0" fmla="*/ 245779 w 1242574"/>
              <a:gd name="connsiteY0" fmla="*/ 760630 h 1009256"/>
              <a:gd name="connsiteX1" fmla="*/ 0 w 1242574"/>
              <a:gd name="connsiteY1" fmla="*/ 256822 h 1009256"/>
              <a:gd name="connsiteX2" fmla="*/ 512217 w 1242574"/>
              <a:gd name="connsiteY2" fmla="*/ 750 h 1009256"/>
              <a:gd name="connsiteX3" fmla="*/ 1126898 w 1242574"/>
              <a:gd name="connsiteY3" fmla="*/ 203950 h 1009256"/>
              <a:gd name="connsiteX4" fmla="*/ 1208177 w 1242574"/>
              <a:gd name="connsiteY4" fmla="*/ 615430 h 1009256"/>
              <a:gd name="connsiteX5" fmla="*/ 674777 w 1242574"/>
              <a:gd name="connsiteY5" fmla="*/ 1006590 h 1009256"/>
              <a:gd name="connsiteX6" fmla="*/ 245779 w 1242574"/>
              <a:gd name="connsiteY6" fmla="*/ 760630 h 1009256"/>
              <a:gd name="connsiteX0" fmla="*/ 245779 w 1242574"/>
              <a:gd name="connsiteY0" fmla="*/ 760630 h 929575"/>
              <a:gd name="connsiteX1" fmla="*/ 0 w 1242574"/>
              <a:gd name="connsiteY1" fmla="*/ 256822 h 929575"/>
              <a:gd name="connsiteX2" fmla="*/ 512217 w 1242574"/>
              <a:gd name="connsiteY2" fmla="*/ 750 h 929575"/>
              <a:gd name="connsiteX3" fmla="*/ 1126898 w 1242574"/>
              <a:gd name="connsiteY3" fmla="*/ 203950 h 929575"/>
              <a:gd name="connsiteX4" fmla="*/ 1208177 w 1242574"/>
              <a:gd name="connsiteY4" fmla="*/ 615430 h 929575"/>
              <a:gd name="connsiteX5" fmla="*/ 683353 w 1242574"/>
              <a:gd name="connsiteY5" fmla="*/ 925127 h 929575"/>
              <a:gd name="connsiteX6" fmla="*/ 245779 w 1242574"/>
              <a:gd name="connsiteY6" fmla="*/ 760630 h 929575"/>
              <a:gd name="connsiteX0" fmla="*/ 245779 w 1243157"/>
              <a:gd name="connsiteY0" fmla="*/ 797070 h 966015"/>
              <a:gd name="connsiteX1" fmla="*/ 0 w 1243157"/>
              <a:gd name="connsiteY1" fmla="*/ 293262 h 966015"/>
              <a:gd name="connsiteX2" fmla="*/ 512217 w 1243157"/>
              <a:gd name="connsiteY2" fmla="*/ 37190 h 966015"/>
              <a:gd name="connsiteX3" fmla="*/ 1129537 w 1243157"/>
              <a:gd name="connsiteY3" fmla="*/ 94946 h 966015"/>
              <a:gd name="connsiteX4" fmla="*/ 1208177 w 1243157"/>
              <a:gd name="connsiteY4" fmla="*/ 651870 h 966015"/>
              <a:gd name="connsiteX5" fmla="*/ 683353 w 1243157"/>
              <a:gd name="connsiteY5" fmla="*/ 961567 h 966015"/>
              <a:gd name="connsiteX6" fmla="*/ 245779 w 1243157"/>
              <a:gd name="connsiteY6" fmla="*/ 797070 h 966015"/>
              <a:gd name="connsiteX0" fmla="*/ 245779 w 1183748"/>
              <a:gd name="connsiteY0" fmla="*/ 797070 h 965144"/>
              <a:gd name="connsiteX1" fmla="*/ 0 w 1183748"/>
              <a:gd name="connsiteY1" fmla="*/ 293262 h 965144"/>
              <a:gd name="connsiteX2" fmla="*/ 512217 w 1183748"/>
              <a:gd name="connsiteY2" fmla="*/ 37190 h 965144"/>
              <a:gd name="connsiteX3" fmla="*/ 1129537 w 1183748"/>
              <a:gd name="connsiteY3" fmla="*/ 94946 h 965144"/>
              <a:gd name="connsiteX4" fmla="*/ 1109894 w 1183748"/>
              <a:gd name="connsiteY4" fmla="*/ 670668 h 965144"/>
              <a:gd name="connsiteX5" fmla="*/ 683353 w 1183748"/>
              <a:gd name="connsiteY5" fmla="*/ 961567 h 965144"/>
              <a:gd name="connsiteX6" fmla="*/ 245779 w 1183748"/>
              <a:gd name="connsiteY6" fmla="*/ 797070 h 965144"/>
              <a:gd name="connsiteX0" fmla="*/ 245779 w 1183748"/>
              <a:gd name="connsiteY0" fmla="*/ 858421 h 1026495"/>
              <a:gd name="connsiteX1" fmla="*/ 0 w 1183748"/>
              <a:gd name="connsiteY1" fmla="*/ 354613 h 1026495"/>
              <a:gd name="connsiteX2" fmla="*/ 506499 w 1183748"/>
              <a:gd name="connsiteY2" fmla="*/ 11559 h 1026495"/>
              <a:gd name="connsiteX3" fmla="*/ 1129537 w 1183748"/>
              <a:gd name="connsiteY3" fmla="*/ 156297 h 1026495"/>
              <a:gd name="connsiteX4" fmla="*/ 1109894 w 1183748"/>
              <a:gd name="connsiteY4" fmla="*/ 732019 h 1026495"/>
              <a:gd name="connsiteX5" fmla="*/ 683353 w 1183748"/>
              <a:gd name="connsiteY5" fmla="*/ 1022918 h 1026495"/>
              <a:gd name="connsiteX6" fmla="*/ 245779 w 1183748"/>
              <a:gd name="connsiteY6" fmla="*/ 858421 h 1026495"/>
              <a:gd name="connsiteX0" fmla="*/ 137517 w 1075486"/>
              <a:gd name="connsiteY0" fmla="*/ 859591 h 1027568"/>
              <a:gd name="connsiteX1" fmla="*/ 0 w 1075486"/>
              <a:gd name="connsiteY1" fmla="*/ 372926 h 1027568"/>
              <a:gd name="connsiteX2" fmla="*/ 398237 w 1075486"/>
              <a:gd name="connsiteY2" fmla="*/ 12729 h 1027568"/>
              <a:gd name="connsiteX3" fmla="*/ 1021275 w 1075486"/>
              <a:gd name="connsiteY3" fmla="*/ 157467 h 1027568"/>
              <a:gd name="connsiteX4" fmla="*/ 1001632 w 1075486"/>
              <a:gd name="connsiteY4" fmla="*/ 733189 h 1027568"/>
              <a:gd name="connsiteX5" fmla="*/ 575091 w 1075486"/>
              <a:gd name="connsiteY5" fmla="*/ 1024088 h 1027568"/>
              <a:gd name="connsiteX6" fmla="*/ 137517 w 1075486"/>
              <a:gd name="connsiteY6" fmla="*/ 859591 h 1027568"/>
              <a:gd name="connsiteX0" fmla="*/ 137517 w 1075486"/>
              <a:gd name="connsiteY0" fmla="*/ 859591 h 1113070"/>
              <a:gd name="connsiteX1" fmla="*/ 0 w 1075486"/>
              <a:gd name="connsiteY1" fmla="*/ 372926 h 1113070"/>
              <a:gd name="connsiteX2" fmla="*/ 398237 w 1075486"/>
              <a:gd name="connsiteY2" fmla="*/ 12729 h 1113070"/>
              <a:gd name="connsiteX3" fmla="*/ 1021275 w 1075486"/>
              <a:gd name="connsiteY3" fmla="*/ 157467 h 1113070"/>
              <a:gd name="connsiteX4" fmla="*/ 1001632 w 1075486"/>
              <a:gd name="connsiteY4" fmla="*/ 733189 h 1113070"/>
              <a:gd name="connsiteX5" fmla="*/ 580807 w 1075486"/>
              <a:gd name="connsiteY5" fmla="*/ 1111070 h 1113070"/>
              <a:gd name="connsiteX6" fmla="*/ 137517 w 1075486"/>
              <a:gd name="connsiteY6" fmla="*/ 859591 h 1113070"/>
              <a:gd name="connsiteX0" fmla="*/ 186540 w 1075486"/>
              <a:gd name="connsiteY0" fmla="*/ 881017 h 1114068"/>
              <a:gd name="connsiteX1" fmla="*/ 0 w 1075486"/>
              <a:gd name="connsiteY1" fmla="*/ 372926 h 1114068"/>
              <a:gd name="connsiteX2" fmla="*/ 398237 w 1075486"/>
              <a:gd name="connsiteY2" fmla="*/ 12729 h 1114068"/>
              <a:gd name="connsiteX3" fmla="*/ 1021275 w 1075486"/>
              <a:gd name="connsiteY3" fmla="*/ 157467 h 1114068"/>
              <a:gd name="connsiteX4" fmla="*/ 1001632 w 1075486"/>
              <a:gd name="connsiteY4" fmla="*/ 733189 h 1114068"/>
              <a:gd name="connsiteX5" fmla="*/ 580807 w 1075486"/>
              <a:gd name="connsiteY5" fmla="*/ 1111070 h 1114068"/>
              <a:gd name="connsiteX6" fmla="*/ 186540 w 1075486"/>
              <a:gd name="connsiteY6" fmla="*/ 881017 h 1114068"/>
              <a:gd name="connsiteX0" fmla="*/ 186540 w 1058608"/>
              <a:gd name="connsiteY0" fmla="*/ 881017 h 1112422"/>
              <a:gd name="connsiteX1" fmla="*/ 0 w 1058608"/>
              <a:gd name="connsiteY1" fmla="*/ 372926 h 1112422"/>
              <a:gd name="connsiteX2" fmla="*/ 398237 w 1058608"/>
              <a:gd name="connsiteY2" fmla="*/ 12729 h 1112422"/>
              <a:gd name="connsiteX3" fmla="*/ 1021275 w 1058608"/>
              <a:gd name="connsiteY3" fmla="*/ 157467 h 1112422"/>
              <a:gd name="connsiteX4" fmla="*/ 945661 w 1058608"/>
              <a:gd name="connsiteY4" fmla="*/ 787176 h 1112422"/>
              <a:gd name="connsiteX5" fmla="*/ 580807 w 1058608"/>
              <a:gd name="connsiteY5" fmla="*/ 1111070 h 1112422"/>
              <a:gd name="connsiteX6" fmla="*/ 186540 w 1058608"/>
              <a:gd name="connsiteY6" fmla="*/ 881017 h 1112422"/>
              <a:gd name="connsiteX0" fmla="*/ 186540 w 1133333"/>
              <a:gd name="connsiteY0" fmla="*/ 872141 h 1103546"/>
              <a:gd name="connsiteX1" fmla="*/ 0 w 1133333"/>
              <a:gd name="connsiteY1" fmla="*/ 364050 h 1103546"/>
              <a:gd name="connsiteX2" fmla="*/ 398237 w 1133333"/>
              <a:gd name="connsiteY2" fmla="*/ 3853 h 1103546"/>
              <a:gd name="connsiteX3" fmla="*/ 1109109 w 1133333"/>
              <a:gd name="connsiteY3" fmla="*/ 217151 h 1103546"/>
              <a:gd name="connsiteX4" fmla="*/ 945661 w 1133333"/>
              <a:gd name="connsiteY4" fmla="*/ 778300 h 1103546"/>
              <a:gd name="connsiteX5" fmla="*/ 580807 w 1133333"/>
              <a:gd name="connsiteY5" fmla="*/ 1102194 h 1103546"/>
              <a:gd name="connsiteX6" fmla="*/ 186540 w 1133333"/>
              <a:gd name="connsiteY6" fmla="*/ 872141 h 1103546"/>
              <a:gd name="connsiteX0" fmla="*/ 186540 w 1133333"/>
              <a:gd name="connsiteY0" fmla="*/ 877759 h 1109164"/>
              <a:gd name="connsiteX1" fmla="*/ 0 w 1133333"/>
              <a:gd name="connsiteY1" fmla="*/ 369668 h 1109164"/>
              <a:gd name="connsiteX2" fmla="*/ 398237 w 1133333"/>
              <a:gd name="connsiteY2" fmla="*/ 9471 h 1109164"/>
              <a:gd name="connsiteX3" fmla="*/ 1109109 w 1133333"/>
              <a:gd name="connsiteY3" fmla="*/ 222769 h 1109164"/>
              <a:gd name="connsiteX4" fmla="*/ 945661 w 1133333"/>
              <a:gd name="connsiteY4" fmla="*/ 783918 h 1109164"/>
              <a:gd name="connsiteX5" fmla="*/ 580807 w 1133333"/>
              <a:gd name="connsiteY5" fmla="*/ 1107812 h 1109164"/>
              <a:gd name="connsiteX6" fmla="*/ 186540 w 1133333"/>
              <a:gd name="connsiteY6" fmla="*/ 877759 h 110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333" h="1109164">
                <a:moveTo>
                  <a:pt x="186540" y="877759"/>
                </a:moveTo>
                <a:cubicBezTo>
                  <a:pt x="89739" y="754735"/>
                  <a:pt x="85168" y="599752"/>
                  <a:pt x="0" y="369668"/>
                </a:cubicBezTo>
                <a:cubicBezTo>
                  <a:pt x="104140" y="267221"/>
                  <a:pt x="213386" y="33954"/>
                  <a:pt x="398237" y="9471"/>
                </a:cubicBezTo>
                <a:cubicBezTo>
                  <a:pt x="583088" y="-15012"/>
                  <a:pt x="955224" y="-7300"/>
                  <a:pt x="1109109" y="222769"/>
                </a:cubicBezTo>
                <a:cubicBezTo>
                  <a:pt x="1196316" y="325216"/>
                  <a:pt x="1026095" y="656918"/>
                  <a:pt x="945661" y="783918"/>
                </a:cubicBezTo>
                <a:cubicBezTo>
                  <a:pt x="865227" y="910918"/>
                  <a:pt x="707327" y="1092172"/>
                  <a:pt x="580807" y="1107812"/>
                </a:cubicBezTo>
                <a:cubicBezTo>
                  <a:pt x="454287" y="1123452"/>
                  <a:pt x="283341" y="1000783"/>
                  <a:pt x="186540" y="877759"/>
                </a:cubicBezTo>
                <a:close/>
              </a:path>
            </a:pathLst>
          </a:custGeom>
          <a:solidFill>
            <a:schemeClr val="accent4">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6000" b="1" dirty="0">
                <a:latin typeface="#9Slide07 SVNSalty Sans" panose="02000000000000000000" pitchFamily="2" charset="0"/>
                <a:ea typeface="Cambria" panose="02040503050406030204" pitchFamily="18" charset="0"/>
              </a:rPr>
              <a:t>3</a:t>
            </a:r>
          </a:p>
        </p:txBody>
      </p:sp>
    </p:spTree>
    <p:custDataLst>
      <p:tags r:id="rId1"/>
    </p:custDataLst>
    <p:extLst>
      <p:ext uri="{BB962C8B-B14F-4D97-AF65-F5344CB8AC3E}">
        <p14:creationId xmlns:p14="http://schemas.microsoft.com/office/powerpoint/2010/main" val="1308464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dk2"/>
        </a:solidFill>
        <a:effectLst/>
      </p:bgPr>
    </p:bg>
    <p:spTree>
      <p:nvGrpSpPr>
        <p:cNvPr id="1" name="Shape 3851"/>
        <p:cNvGrpSpPr/>
        <p:nvPr/>
      </p:nvGrpSpPr>
      <p:grpSpPr>
        <a:xfrm>
          <a:off x="0" y="0"/>
          <a:ext cx="0" cy="0"/>
          <a:chOff x="0" y="0"/>
          <a:chExt cx="0" cy="0"/>
        </a:xfrm>
      </p:grpSpPr>
      <p:sp>
        <p:nvSpPr>
          <p:cNvPr id="3" name="Round Diagonal Corner Rectangle 2"/>
          <p:cNvSpPr/>
          <p:nvPr/>
        </p:nvSpPr>
        <p:spPr>
          <a:xfrm>
            <a:off x="625169" y="1647715"/>
            <a:ext cx="7650480" cy="1127760"/>
          </a:xfrm>
          <a:prstGeom prst="round2DiagRect">
            <a:avLst/>
          </a:prstGeom>
          <a:solidFill>
            <a:srgbClr val="F75789"/>
          </a:solid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marL="30480" marR="30480" lvl="0">
              <a:spcBef>
                <a:spcPts val="600"/>
              </a:spcBef>
              <a:spcAft>
                <a:spcPts val="600"/>
              </a:spcAft>
              <a:buClrTx/>
              <a:defRPr/>
            </a:pPr>
            <a:r>
              <a:rPr lang="en-US" sz="2800" kern="1200" dirty="0">
                <a:solidFill>
                  <a:schemeClr val="bg2"/>
                </a:solidFill>
                <a:latin typeface="Cambria" panose="02040503050406030204" pitchFamily="18" charset="0"/>
                <a:ea typeface="Cambria" panose="02040503050406030204" pitchFamily="18" charset="0"/>
              </a:rPr>
              <a:t>Con </a:t>
            </a:r>
            <a:r>
              <a:rPr lang="en-US" sz="2800" kern="1200" dirty="0" err="1">
                <a:solidFill>
                  <a:schemeClr val="bg2"/>
                </a:solidFill>
                <a:latin typeface="Cambria" panose="02040503050406030204" pitchFamily="18" charset="0"/>
                <a:ea typeface="Cambria" panose="02040503050406030204" pitchFamily="18" charset="0"/>
              </a:rPr>
              <a:t>gà</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trống</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gáy</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vang</a:t>
            </a:r>
            <a:r>
              <a:rPr lang="en-US" sz="2800" kern="1200" dirty="0">
                <a:solidFill>
                  <a:schemeClr val="bg2"/>
                </a:solidFill>
                <a:latin typeface="Cambria" panose="02040503050406030204" pitchFamily="18" charset="0"/>
                <a:ea typeface="Cambria" panose="02040503050406030204" pitchFamily="18" charset="0"/>
              </a:rPr>
              <a:t> ò ó o, </a:t>
            </a:r>
            <a:r>
              <a:rPr lang="en-US" sz="2800" kern="1200" dirty="0" err="1">
                <a:solidFill>
                  <a:schemeClr val="bg2"/>
                </a:solidFill>
                <a:latin typeface="Cambria" panose="02040503050406030204" pitchFamily="18" charset="0"/>
                <a:ea typeface="Cambria" panose="02040503050406030204" pitchFamily="18" charset="0"/>
              </a:rPr>
              <a:t>báo</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cho</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mọi</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người</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biết</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trời</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sắp</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sáng</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mau</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mau</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thức</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dậy</a:t>
            </a:r>
            <a:r>
              <a:rPr lang="en-US" sz="2800" kern="1200" dirty="0">
                <a:solidFill>
                  <a:schemeClr val="bg2"/>
                </a:solidFill>
                <a:latin typeface="Cambria" panose="02040503050406030204" pitchFamily="18" charset="0"/>
                <a:ea typeface="Cambria" panose="02040503050406030204" pitchFamily="18" charset="0"/>
              </a:rPr>
              <a:t>.</a:t>
            </a:r>
          </a:p>
        </p:txBody>
      </p:sp>
      <p:grpSp>
        <p:nvGrpSpPr>
          <p:cNvPr id="4" name="Google Shape;3995;p35"/>
          <p:cNvGrpSpPr/>
          <p:nvPr/>
        </p:nvGrpSpPr>
        <p:grpSpPr>
          <a:xfrm flipH="1">
            <a:off x="90640" y="2206918"/>
            <a:ext cx="802205" cy="965360"/>
            <a:chOff x="2701910" y="1724448"/>
            <a:chExt cx="802205" cy="965360"/>
          </a:xfrm>
        </p:grpSpPr>
        <p:sp>
          <p:nvSpPr>
            <p:cNvPr id="5" name="Google Shape;3996;p35"/>
            <p:cNvSpPr/>
            <p:nvPr/>
          </p:nvSpPr>
          <p:spPr>
            <a:xfrm>
              <a:off x="2761015" y="2453708"/>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997;p35"/>
            <p:cNvGrpSpPr/>
            <p:nvPr/>
          </p:nvGrpSpPr>
          <p:grpSpPr>
            <a:xfrm>
              <a:off x="2701910" y="1724448"/>
              <a:ext cx="768009" cy="869015"/>
              <a:chOff x="2525088" y="3561975"/>
              <a:chExt cx="461350" cy="522025"/>
            </a:xfrm>
          </p:grpSpPr>
          <p:sp>
            <p:nvSpPr>
              <p:cNvPr id="7" name="Google Shape;3998;p35"/>
              <p:cNvSpPr/>
              <p:nvPr/>
            </p:nvSpPr>
            <p:spPr>
              <a:xfrm>
                <a:off x="2545950" y="3620700"/>
                <a:ext cx="79950" cy="144550"/>
              </a:xfrm>
              <a:custGeom>
                <a:avLst/>
                <a:gdLst/>
                <a:ahLst/>
                <a:cxnLst/>
                <a:rect l="l" t="t" r="r" b="b"/>
                <a:pathLst>
                  <a:path w="3198" h="5782" extrusionOk="0">
                    <a:moveTo>
                      <a:pt x="1641" y="0"/>
                    </a:moveTo>
                    <a:cubicBezTo>
                      <a:pt x="1482" y="0"/>
                      <a:pt x="1308" y="70"/>
                      <a:pt x="1152" y="208"/>
                    </a:cubicBezTo>
                    <a:cubicBezTo>
                      <a:pt x="304" y="954"/>
                      <a:pt x="0" y="2281"/>
                      <a:pt x="413" y="3432"/>
                    </a:cubicBezTo>
                    <a:cubicBezTo>
                      <a:pt x="780" y="4450"/>
                      <a:pt x="1639" y="5299"/>
                      <a:pt x="2773" y="5761"/>
                    </a:cubicBezTo>
                    <a:cubicBezTo>
                      <a:pt x="2807" y="5775"/>
                      <a:pt x="2842" y="5782"/>
                      <a:pt x="2878" y="5782"/>
                    </a:cubicBezTo>
                    <a:cubicBezTo>
                      <a:pt x="2986" y="5782"/>
                      <a:pt x="3091" y="5715"/>
                      <a:pt x="3139" y="5607"/>
                    </a:cubicBezTo>
                    <a:cubicBezTo>
                      <a:pt x="3197" y="5465"/>
                      <a:pt x="3128" y="5303"/>
                      <a:pt x="2986" y="5245"/>
                    </a:cubicBezTo>
                    <a:cubicBezTo>
                      <a:pt x="2011" y="4847"/>
                      <a:pt x="1246" y="4100"/>
                      <a:pt x="939" y="3244"/>
                    </a:cubicBezTo>
                    <a:cubicBezTo>
                      <a:pt x="740" y="2690"/>
                      <a:pt x="740" y="2090"/>
                      <a:pt x="912" y="1567"/>
                    </a:cubicBezTo>
                    <a:cubicBezTo>
                      <a:pt x="1315" y="1477"/>
                      <a:pt x="1689" y="1241"/>
                      <a:pt x="1940" y="914"/>
                    </a:cubicBezTo>
                    <a:cubicBezTo>
                      <a:pt x="2151" y="643"/>
                      <a:pt x="2165" y="332"/>
                      <a:pt x="1976" y="138"/>
                    </a:cubicBezTo>
                    <a:cubicBezTo>
                      <a:pt x="1886" y="46"/>
                      <a:pt x="1768" y="0"/>
                      <a:pt x="1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999;p35"/>
              <p:cNvSpPr/>
              <p:nvPr/>
            </p:nvSpPr>
            <p:spPr>
              <a:xfrm>
                <a:off x="2677325" y="3919700"/>
                <a:ext cx="63600" cy="164300"/>
              </a:xfrm>
              <a:custGeom>
                <a:avLst/>
                <a:gdLst/>
                <a:ahLst/>
                <a:cxnLst/>
                <a:rect l="l" t="t" r="r" b="b"/>
                <a:pathLst>
                  <a:path w="2544" h="6572" extrusionOk="0">
                    <a:moveTo>
                      <a:pt x="313" y="1"/>
                    </a:moveTo>
                    <a:cubicBezTo>
                      <a:pt x="300" y="1"/>
                      <a:pt x="287" y="2"/>
                      <a:pt x="273" y="4"/>
                    </a:cubicBezTo>
                    <a:cubicBezTo>
                      <a:pt x="121" y="26"/>
                      <a:pt x="16" y="167"/>
                      <a:pt x="38" y="320"/>
                    </a:cubicBezTo>
                    <a:cubicBezTo>
                      <a:pt x="285" y="2028"/>
                      <a:pt x="894" y="3705"/>
                      <a:pt x="1796" y="5175"/>
                    </a:cubicBezTo>
                    <a:cubicBezTo>
                      <a:pt x="1940" y="5410"/>
                      <a:pt x="1917" y="5481"/>
                      <a:pt x="1914" y="5484"/>
                    </a:cubicBezTo>
                    <a:cubicBezTo>
                      <a:pt x="1896" y="5506"/>
                      <a:pt x="1786" y="5529"/>
                      <a:pt x="1751" y="5538"/>
                    </a:cubicBezTo>
                    <a:lnTo>
                      <a:pt x="226" y="5881"/>
                    </a:lnTo>
                    <a:cubicBezTo>
                      <a:pt x="106" y="5910"/>
                      <a:pt x="18" y="6012"/>
                      <a:pt x="9" y="6134"/>
                    </a:cubicBezTo>
                    <a:cubicBezTo>
                      <a:pt x="1" y="6258"/>
                      <a:pt x="74" y="6371"/>
                      <a:pt x="191" y="6414"/>
                    </a:cubicBezTo>
                    <a:cubicBezTo>
                      <a:pt x="478" y="6521"/>
                      <a:pt x="782" y="6572"/>
                      <a:pt x="1087" y="6572"/>
                    </a:cubicBezTo>
                    <a:cubicBezTo>
                      <a:pt x="1529" y="6572"/>
                      <a:pt x="1971" y="6461"/>
                      <a:pt x="2360" y="6246"/>
                    </a:cubicBezTo>
                    <a:cubicBezTo>
                      <a:pt x="2495" y="6173"/>
                      <a:pt x="2543" y="6004"/>
                      <a:pt x="2468" y="5869"/>
                    </a:cubicBezTo>
                    <a:cubicBezTo>
                      <a:pt x="2447" y="5832"/>
                      <a:pt x="2418" y="5800"/>
                      <a:pt x="2387" y="5778"/>
                    </a:cubicBezTo>
                    <a:cubicBezTo>
                      <a:pt x="2532" y="5549"/>
                      <a:pt x="2494" y="5249"/>
                      <a:pt x="2269" y="4884"/>
                    </a:cubicBezTo>
                    <a:cubicBezTo>
                      <a:pt x="1407" y="3478"/>
                      <a:pt x="824" y="1873"/>
                      <a:pt x="589" y="239"/>
                    </a:cubicBezTo>
                    <a:cubicBezTo>
                      <a:pt x="569" y="101"/>
                      <a:pt x="449"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000;p35"/>
              <p:cNvSpPr/>
              <p:nvPr/>
            </p:nvSpPr>
            <p:spPr>
              <a:xfrm>
                <a:off x="2793950" y="3894225"/>
                <a:ext cx="105500" cy="188350"/>
              </a:xfrm>
              <a:custGeom>
                <a:avLst/>
                <a:gdLst/>
                <a:ahLst/>
                <a:cxnLst/>
                <a:rect l="l" t="t" r="r" b="b"/>
                <a:pathLst>
                  <a:path w="4220" h="7534" extrusionOk="0">
                    <a:moveTo>
                      <a:pt x="310" y="1"/>
                    </a:moveTo>
                    <a:cubicBezTo>
                      <a:pt x="285" y="1"/>
                      <a:pt x="260" y="4"/>
                      <a:pt x="235" y="11"/>
                    </a:cubicBezTo>
                    <a:cubicBezTo>
                      <a:pt x="86" y="54"/>
                      <a:pt x="0" y="207"/>
                      <a:pt x="43" y="355"/>
                    </a:cubicBezTo>
                    <a:cubicBezTo>
                      <a:pt x="509" y="1983"/>
                      <a:pt x="990" y="3669"/>
                      <a:pt x="1975" y="5118"/>
                    </a:cubicBezTo>
                    <a:cubicBezTo>
                      <a:pt x="2096" y="5295"/>
                      <a:pt x="2225" y="5469"/>
                      <a:pt x="2348" y="5638"/>
                    </a:cubicBezTo>
                    <a:cubicBezTo>
                      <a:pt x="2679" y="6085"/>
                      <a:pt x="2992" y="6507"/>
                      <a:pt x="3172" y="6993"/>
                    </a:cubicBezTo>
                    <a:lnTo>
                      <a:pt x="3182" y="7018"/>
                    </a:lnTo>
                    <a:cubicBezTo>
                      <a:pt x="3221" y="7128"/>
                      <a:pt x="3270" y="7264"/>
                      <a:pt x="3384" y="7376"/>
                    </a:cubicBezTo>
                    <a:cubicBezTo>
                      <a:pt x="3489" y="7480"/>
                      <a:pt x="3625" y="7534"/>
                      <a:pt x="3757" y="7534"/>
                    </a:cubicBezTo>
                    <a:cubicBezTo>
                      <a:pt x="3865" y="7534"/>
                      <a:pt x="3972" y="7498"/>
                      <a:pt x="4057" y="7426"/>
                    </a:cubicBezTo>
                    <a:cubicBezTo>
                      <a:pt x="4145" y="7348"/>
                      <a:pt x="4199" y="7237"/>
                      <a:pt x="4206" y="7116"/>
                    </a:cubicBezTo>
                    <a:cubicBezTo>
                      <a:pt x="4219" y="6880"/>
                      <a:pt x="4051" y="6670"/>
                      <a:pt x="3979" y="6591"/>
                    </a:cubicBezTo>
                    <a:lnTo>
                      <a:pt x="3159" y="5696"/>
                    </a:lnTo>
                    <a:cubicBezTo>
                      <a:pt x="3121" y="5653"/>
                      <a:pt x="3071" y="5625"/>
                      <a:pt x="3020" y="5612"/>
                    </a:cubicBezTo>
                    <a:cubicBezTo>
                      <a:pt x="2946" y="5511"/>
                      <a:pt x="2872" y="5410"/>
                      <a:pt x="2799" y="5309"/>
                    </a:cubicBezTo>
                    <a:cubicBezTo>
                      <a:pt x="2675" y="5143"/>
                      <a:pt x="2551" y="4973"/>
                      <a:pt x="2436" y="4805"/>
                    </a:cubicBezTo>
                    <a:cubicBezTo>
                      <a:pt x="1500" y="3429"/>
                      <a:pt x="1032" y="1788"/>
                      <a:pt x="578" y="203"/>
                    </a:cubicBezTo>
                    <a:cubicBezTo>
                      <a:pt x="543" y="80"/>
                      <a:pt x="431"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001;p35"/>
              <p:cNvSpPr/>
              <p:nvPr/>
            </p:nvSpPr>
            <p:spPr>
              <a:xfrm>
                <a:off x="2777250" y="3569775"/>
                <a:ext cx="102400" cy="76250"/>
              </a:xfrm>
              <a:custGeom>
                <a:avLst/>
                <a:gdLst/>
                <a:ahLst/>
                <a:cxnLst/>
                <a:rect l="l" t="t" r="r" b="b"/>
                <a:pathLst>
                  <a:path w="4096" h="3050" extrusionOk="0">
                    <a:moveTo>
                      <a:pt x="3833" y="1"/>
                    </a:moveTo>
                    <a:lnTo>
                      <a:pt x="3833" y="1"/>
                    </a:lnTo>
                    <a:cubicBezTo>
                      <a:pt x="2984" y="150"/>
                      <a:pt x="2112" y="305"/>
                      <a:pt x="1367" y="742"/>
                    </a:cubicBezTo>
                    <a:cubicBezTo>
                      <a:pt x="768" y="1096"/>
                      <a:pt x="224" y="1694"/>
                      <a:pt x="95" y="2398"/>
                    </a:cubicBezTo>
                    <a:cubicBezTo>
                      <a:pt x="1" y="2917"/>
                      <a:pt x="640" y="3049"/>
                      <a:pt x="1233" y="3049"/>
                    </a:cubicBezTo>
                    <a:cubicBezTo>
                      <a:pt x="1539" y="3049"/>
                      <a:pt x="1832" y="3014"/>
                      <a:pt x="2006" y="2978"/>
                    </a:cubicBezTo>
                    <a:cubicBezTo>
                      <a:pt x="2658" y="2843"/>
                      <a:pt x="3269" y="2467"/>
                      <a:pt x="3634" y="1910"/>
                    </a:cubicBezTo>
                    <a:cubicBezTo>
                      <a:pt x="3999" y="1352"/>
                      <a:pt x="4096" y="613"/>
                      <a:pt x="3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002;p35"/>
              <p:cNvSpPr/>
              <p:nvPr/>
            </p:nvSpPr>
            <p:spPr>
              <a:xfrm>
                <a:off x="2771313" y="3561975"/>
                <a:ext cx="115225" cy="90975"/>
              </a:xfrm>
              <a:custGeom>
                <a:avLst/>
                <a:gdLst/>
                <a:ahLst/>
                <a:cxnLst/>
                <a:rect l="l" t="t" r="r" b="b"/>
                <a:pathLst>
                  <a:path w="4609" h="3639" extrusionOk="0">
                    <a:moveTo>
                      <a:pt x="3874" y="627"/>
                    </a:moveTo>
                    <a:cubicBezTo>
                      <a:pt x="3999" y="1094"/>
                      <a:pt x="3909" y="1639"/>
                      <a:pt x="3630" y="2068"/>
                    </a:cubicBezTo>
                    <a:cubicBezTo>
                      <a:pt x="3318" y="2546"/>
                      <a:pt x="2788" y="2891"/>
                      <a:pt x="2177" y="3017"/>
                    </a:cubicBezTo>
                    <a:cubicBezTo>
                      <a:pt x="1980" y="3058"/>
                      <a:pt x="1722" y="3083"/>
                      <a:pt x="1470" y="3083"/>
                    </a:cubicBezTo>
                    <a:cubicBezTo>
                      <a:pt x="1109" y="3083"/>
                      <a:pt x="762" y="3032"/>
                      <a:pt x="632" y="2904"/>
                    </a:cubicBezTo>
                    <a:cubicBezTo>
                      <a:pt x="605" y="2877"/>
                      <a:pt x="579" y="2844"/>
                      <a:pt x="596" y="2759"/>
                    </a:cubicBezTo>
                    <a:cubicBezTo>
                      <a:pt x="697" y="2202"/>
                      <a:pt x="1123" y="1654"/>
                      <a:pt x="1735" y="1293"/>
                    </a:cubicBezTo>
                    <a:cubicBezTo>
                      <a:pt x="2379" y="915"/>
                      <a:pt x="3132" y="759"/>
                      <a:pt x="3874" y="627"/>
                    </a:cubicBezTo>
                    <a:close/>
                    <a:moveTo>
                      <a:pt x="4228" y="0"/>
                    </a:moveTo>
                    <a:lnTo>
                      <a:pt x="4012" y="37"/>
                    </a:lnTo>
                    <a:cubicBezTo>
                      <a:pt x="3184" y="181"/>
                      <a:pt x="2248" y="343"/>
                      <a:pt x="1451" y="813"/>
                    </a:cubicBezTo>
                    <a:cubicBezTo>
                      <a:pt x="703" y="1255"/>
                      <a:pt x="178" y="1946"/>
                      <a:pt x="46" y="2659"/>
                    </a:cubicBezTo>
                    <a:cubicBezTo>
                      <a:pt x="1" y="2911"/>
                      <a:pt x="68" y="3132"/>
                      <a:pt x="241" y="3301"/>
                    </a:cubicBezTo>
                    <a:cubicBezTo>
                      <a:pt x="515" y="3568"/>
                      <a:pt x="1008" y="3638"/>
                      <a:pt x="1441" y="3638"/>
                    </a:cubicBezTo>
                    <a:cubicBezTo>
                      <a:pt x="1893" y="3638"/>
                      <a:pt x="2281" y="3564"/>
                      <a:pt x="2288" y="3560"/>
                    </a:cubicBezTo>
                    <a:cubicBezTo>
                      <a:pt x="3042" y="3405"/>
                      <a:pt x="3701" y="2972"/>
                      <a:pt x="4093" y="2372"/>
                    </a:cubicBezTo>
                    <a:cubicBezTo>
                      <a:pt x="4524" y="1716"/>
                      <a:pt x="4609" y="884"/>
                      <a:pt x="4315" y="202"/>
                    </a:cubicBezTo>
                    <a:lnTo>
                      <a:pt x="4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003;p35"/>
              <p:cNvSpPr/>
              <p:nvPr/>
            </p:nvSpPr>
            <p:spPr>
              <a:xfrm>
                <a:off x="2598675" y="3617525"/>
                <a:ext cx="299025" cy="350750"/>
              </a:xfrm>
              <a:custGeom>
                <a:avLst/>
                <a:gdLst/>
                <a:ahLst/>
                <a:cxnLst/>
                <a:rect l="l" t="t" r="r" b="b"/>
                <a:pathLst>
                  <a:path w="11961" h="14030" extrusionOk="0">
                    <a:moveTo>
                      <a:pt x="6264" y="1"/>
                    </a:moveTo>
                    <a:cubicBezTo>
                      <a:pt x="6038" y="1"/>
                      <a:pt x="5810" y="89"/>
                      <a:pt x="5675" y="244"/>
                    </a:cubicBezTo>
                    <a:cubicBezTo>
                      <a:pt x="5532" y="412"/>
                      <a:pt x="5492" y="697"/>
                      <a:pt x="5270" y="810"/>
                    </a:cubicBezTo>
                    <a:cubicBezTo>
                      <a:pt x="5197" y="846"/>
                      <a:pt x="5140" y="857"/>
                      <a:pt x="5087" y="857"/>
                    </a:cubicBezTo>
                    <a:cubicBezTo>
                      <a:pt x="4998" y="857"/>
                      <a:pt x="4922" y="825"/>
                      <a:pt x="4802" y="825"/>
                    </a:cubicBezTo>
                    <a:cubicBezTo>
                      <a:pt x="4797" y="825"/>
                      <a:pt x="4792" y="825"/>
                      <a:pt x="4787" y="825"/>
                    </a:cubicBezTo>
                    <a:cubicBezTo>
                      <a:pt x="4388" y="832"/>
                      <a:pt x="4015" y="981"/>
                      <a:pt x="3661" y="1139"/>
                    </a:cubicBezTo>
                    <a:cubicBezTo>
                      <a:pt x="2915" y="1471"/>
                      <a:pt x="2269" y="1953"/>
                      <a:pt x="1743" y="2510"/>
                    </a:cubicBezTo>
                    <a:cubicBezTo>
                      <a:pt x="564" y="3764"/>
                      <a:pt x="0" y="5386"/>
                      <a:pt x="0" y="6981"/>
                    </a:cubicBezTo>
                    <a:cubicBezTo>
                      <a:pt x="0" y="8474"/>
                      <a:pt x="493" y="9990"/>
                      <a:pt x="1526" y="11209"/>
                    </a:cubicBezTo>
                    <a:cubicBezTo>
                      <a:pt x="1995" y="11762"/>
                      <a:pt x="2573" y="12253"/>
                      <a:pt x="3249" y="12620"/>
                    </a:cubicBezTo>
                    <a:cubicBezTo>
                      <a:pt x="3566" y="12792"/>
                      <a:pt x="3901" y="12937"/>
                      <a:pt x="4253" y="13049"/>
                    </a:cubicBezTo>
                    <a:cubicBezTo>
                      <a:pt x="4588" y="13156"/>
                      <a:pt x="5131" y="13160"/>
                      <a:pt x="5292" y="13473"/>
                    </a:cubicBezTo>
                    <a:cubicBezTo>
                      <a:pt x="5343" y="13569"/>
                      <a:pt x="5371" y="13679"/>
                      <a:pt x="5436" y="13768"/>
                    </a:cubicBezTo>
                    <a:cubicBezTo>
                      <a:pt x="5563" y="13941"/>
                      <a:pt x="5810" y="14028"/>
                      <a:pt x="6047" y="14030"/>
                    </a:cubicBezTo>
                    <a:cubicBezTo>
                      <a:pt x="6051" y="14030"/>
                      <a:pt x="6054" y="14030"/>
                      <a:pt x="6058" y="14030"/>
                    </a:cubicBezTo>
                    <a:cubicBezTo>
                      <a:pt x="6641" y="14030"/>
                      <a:pt x="6728" y="13674"/>
                      <a:pt x="7002" y="13355"/>
                    </a:cubicBezTo>
                    <a:cubicBezTo>
                      <a:pt x="7211" y="13110"/>
                      <a:pt x="7642" y="13079"/>
                      <a:pt x="7983" y="12951"/>
                    </a:cubicBezTo>
                    <a:cubicBezTo>
                      <a:pt x="8779" y="12652"/>
                      <a:pt x="9476" y="12184"/>
                      <a:pt x="10044" y="11628"/>
                    </a:cubicBezTo>
                    <a:cubicBezTo>
                      <a:pt x="11341" y="10356"/>
                      <a:pt x="11960" y="8647"/>
                      <a:pt x="11960" y="6978"/>
                    </a:cubicBezTo>
                    <a:cubicBezTo>
                      <a:pt x="11960" y="5393"/>
                      <a:pt x="11402" y="3781"/>
                      <a:pt x="10237" y="2533"/>
                    </a:cubicBezTo>
                    <a:cubicBezTo>
                      <a:pt x="9719" y="1976"/>
                      <a:pt x="9080" y="1494"/>
                      <a:pt x="8341" y="1159"/>
                    </a:cubicBezTo>
                    <a:cubicBezTo>
                      <a:pt x="7990" y="998"/>
                      <a:pt x="7598" y="933"/>
                      <a:pt x="7246" y="788"/>
                    </a:cubicBezTo>
                    <a:cubicBezTo>
                      <a:pt x="6939" y="662"/>
                      <a:pt x="7068" y="707"/>
                      <a:pt x="6935" y="450"/>
                    </a:cubicBezTo>
                    <a:cubicBezTo>
                      <a:pt x="6853" y="287"/>
                      <a:pt x="6770" y="146"/>
                      <a:pt x="6571" y="61"/>
                    </a:cubicBezTo>
                    <a:cubicBezTo>
                      <a:pt x="6476" y="20"/>
                      <a:pt x="6370" y="1"/>
                      <a:pt x="6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04;p35"/>
              <p:cNvSpPr/>
              <p:nvPr/>
            </p:nvSpPr>
            <p:spPr>
              <a:xfrm>
                <a:off x="2592038" y="3611175"/>
                <a:ext cx="311625" cy="363350"/>
              </a:xfrm>
              <a:custGeom>
                <a:avLst/>
                <a:gdLst/>
                <a:ahLst/>
                <a:cxnLst/>
                <a:rect l="l" t="t" r="r" b="b"/>
                <a:pathLst>
                  <a:path w="12465" h="14534" extrusionOk="0">
                    <a:moveTo>
                      <a:pt x="6522" y="507"/>
                    </a:moveTo>
                    <a:cubicBezTo>
                      <a:pt x="6595" y="507"/>
                      <a:pt x="6668" y="519"/>
                      <a:pt x="6732" y="546"/>
                    </a:cubicBezTo>
                    <a:cubicBezTo>
                      <a:pt x="6845" y="593"/>
                      <a:pt x="6891" y="667"/>
                      <a:pt x="6972" y="819"/>
                    </a:cubicBezTo>
                    <a:cubicBezTo>
                      <a:pt x="7001" y="877"/>
                      <a:pt x="7011" y="913"/>
                      <a:pt x="7023" y="944"/>
                    </a:cubicBezTo>
                    <a:cubicBezTo>
                      <a:pt x="7087" y="1140"/>
                      <a:pt x="7188" y="1183"/>
                      <a:pt x="7409" y="1274"/>
                    </a:cubicBezTo>
                    <a:cubicBezTo>
                      <a:pt x="7584" y="1345"/>
                      <a:pt x="7764" y="1399"/>
                      <a:pt x="7939" y="1450"/>
                    </a:cubicBezTo>
                    <a:cubicBezTo>
                      <a:pt x="8136" y="1508"/>
                      <a:pt x="8322" y="1564"/>
                      <a:pt x="8496" y="1642"/>
                    </a:cubicBezTo>
                    <a:cubicBezTo>
                      <a:pt x="9176" y="1950"/>
                      <a:pt x="9787" y="2393"/>
                      <a:pt x="10312" y="2957"/>
                    </a:cubicBezTo>
                    <a:cubicBezTo>
                      <a:pt x="11379" y="4102"/>
                      <a:pt x="11967" y="5620"/>
                      <a:pt x="11967" y="7232"/>
                    </a:cubicBezTo>
                    <a:cubicBezTo>
                      <a:pt x="11967" y="8924"/>
                      <a:pt x="11297" y="10553"/>
                      <a:pt x="10126" y="11700"/>
                    </a:cubicBezTo>
                    <a:cubicBezTo>
                      <a:pt x="9558" y="12258"/>
                      <a:pt x="8876" y="12695"/>
                      <a:pt x="8153" y="12968"/>
                    </a:cubicBezTo>
                    <a:cubicBezTo>
                      <a:pt x="8060" y="13004"/>
                      <a:pt x="7955" y="13029"/>
                      <a:pt x="7845" y="13061"/>
                    </a:cubicBezTo>
                    <a:cubicBezTo>
                      <a:pt x="7561" y="13134"/>
                      <a:pt x="7264" y="13212"/>
                      <a:pt x="7068" y="13441"/>
                    </a:cubicBezTo>
                    <a:cubicBezTo>
                      <a:pt x="7001" y="13522"/>
                      <a:pt x="6943" y="13602"/>
                      <a:pt x="6893" y="13673"/>
                    </a:cubicBezTo>
                    <a:cubicBezTo>
                      <a:pt x="6724" y="13911"/>
                      <a:pt x="6639" y="14029"/>
                      <a:pt x="6314" y="14029"/>
                    </a:cubicBezTo>
                    <a:lnTo>
                      <a:pt x="6307" y="14029"/>
                    </a:lnTo>
                    <a:cubicBezTo>
                      <a:pt x="6131" y="14028"/>
                      <a:pt x="5966" y="13965"/>
                      <a:pt x="5899" y="13872"/>
                    </a:cubicBezTo>
                    <a:cubicBezTo>
                      <a:pt x="5874" y="13837"/>
                      <a:pt x="5854" y="13792"/>
                      <a:pt x="5831" y="13737"/>
                    </a:cubicBezTo>
                    <a:cubicBezTo>
                      <a:pt x="5814" y="13693"/>
                      <a:pt x="5795" y="13650"/>
                      <a:pt x="5774" y="13609"/>
                    </a:cubicBezTo>
                    <a:cubicBezTo>
                      <a:pt x="5602" y="13274"/>
                      <a:pt x="5196" y="13191"/>
                      <a:pt x="4869" y="13126"/>
                    </a:cubicBezTo>
                    <a:cubicBezTo>
                      <a:pt x="4764" y="13105"/>
                      <a:pt x="4665" y="13085"/>
                      <a:pt x="4587" y="13061"/>
                    </a:cubicBezTo>
                    <a:cubicBezTo>
                      <a:pt x="4256" y="12955"/>
                      <a:pt x="3933" y="12816"/>
                      <a:pt x="3626" y="12650"/>
                    </a:cubicBezTo>
                    <a:cubicBezTo>
                      <a:pt x="3003" y="12309"/>
                      <a:pt x="2448" y="11855"/>
                      <a:pt x="1975" y="11298"/>
                    </a:cubicBezTo>
                    <a:cubicBezTo>
                      <a:pt x="1029" y="10180"/>
                      <a:pt x="509" y="8737"/>
                      <a:pt x="509" y="7232"/>
                    </a:cubicBezTo>
                    <a:cubicBezTo>
                      <a:pt x="509" y="5609"/>
                      <a:pt x="1102" y="4082"/>
                      <a:pt x="2182" y="2934"/>
                    </a:cubicBezTo>
                    <a:cubicBezTo>
                      <a:pt x="2713" y="2370"/>
                      <a:pt x="3331" y="1930"/>
                      <a:pt x="4019" y="1622"/>
                    </a:cubicBezTo>
                    <a:cubicBezTo>
                      <a:pt x="4344" y="1477"/>
                      <a:pt x="4689" y="1336"/>
                      <a:pt x="5047" y="1329"/>
                    </a:cubicBezTo>
                    <a:lnTo>
                      <a:pt x="5054" y="1329"/>
                    </a:lnTo>
                    <a:cubicBezTo>
                      <a:pt x="5097" y="1329"/>
                      <a:pt x="5134" y="1336"/>
                      <a:pt x="5182" y="1345"/>
                    </a:cubicBezTo>
                    <a:cubicBezTo>
                      <a:pt x="5229" y="1353"/>
                      <a:pt x="5284" y="1363"/>
                      <a:pt x="5347" y="1363"/>
                    </a:cubicBezTo>
                    <a:cubicBezTo>
                      <a:pt x="5430" y="1363"/>
                      <a:pt x="5528" y="1347"/>
                      <a:pt x="5644" y="1288"/>
                    </a:cubicBezTo>
                    <a:cubicBezTo>
                      <a:pt x="5858" y="1180"/>
                      <a:pt x="5952" y="988"/>
                      <a:pt x="6028" y="833"/>
                    </a:cubicBezTo>
                    <a:cubicBezTo>
                      <a:pt x="6060" y="767"/>
                      <a:pt x="6092" y="703"/>
                      <a:pt x="6126" y="663"/>
                    </a:cubicBezTo>
                    <a:cubicBezTo>
                      <a:pt x="6211" y="563"/>
                      <a:pt x="6368" y="507"/>
                      <a:pt x="6522" y="507"/>
                    </a:cubicBezTo>
                    <a:close/>
                    <a:moveTo>
                      <a:pt x="6516" y="1"/>
                    </a:moveTo>
                    <a:cubicBezTo>
                      <a:pt x="6217" y="1"/>
                      <a:pt x="5916" y="120"/>
                      <a:pt x="5733" y="332"/>
                    </a:cubicBezTo>
                    <a:cubicBezTo>
                      <a:pt x="5659" y="420"/>
                      <a:pt x="5609" y="521"/>
                      <a:pt x="5564" y="610"/>
                    </a:cubicBezTo>
                    <a:cubicBezTo>
                      <a:pt x="5513" y="716"/>
                      <a:pt x="5469" y="804"/>
                      <a:pt x="5406" y="836"/>
                    </a:cubicBezTo>
                    <a:cubicBezTo>
                      <a:pt x="5376" y="850"/>
                      <a:pt x="5360" y="856"/>
                      <a:pt x="5337" y="856"/>
                    </a:cubicBezTo>
                    <a:cubicBezTo>
                      <a:pt x="5319" y="856"/>
                      <a:pt x="5297" y="853"/>
                      <a:pt x="5261" y="846"/>
                    </a:cubicBezTo>
                    <a:cubicBezTo>
                      <a:pt x="5209" y="838"/>
                      <a:pt x="5139" y="825"/>
                      <a:pt x="5048" y="825"/>
                    </a:cubicBezTo>
                    <a:cubicBezTo>
                      <a:pt x="5043" y="825"/>
                      <a:pt x="5039" y="825"/>
                      <a:pt x="5034" y="825"/>
                    </a:cubicBezTo>
                    <a:cubicBezTo>
                      <a:pt x="4582" y="832"/>
                      <a:pt x="4182" y="995"/>
                      <a:pt x="3811" y="1160"/>
                    </a:cubicBezTo>
                    <a:cubicBezTo>
                      <a:pt x="3061" y="1494"/>
                      <a:pt x="2388" y="1974"/>
                      <a:pt x="1811" y="2588"/>
                    </a:cubicBezTo>
                    <a:cubicBezTo>
                      <a:pt x="642" y="3829"/>
                      <a:pt x="0" y="5478"/>
                      <a:pt x="0" y="7231"/>
                    </a:cubicBezTo>
                    <a:cubicBezTo>
                      <a:pt x="0" y="8856"/>
                      <a:pt x="563" y="10414"/>
                      <a:pt x="1585" y="11622"/>
                    </a:cubicBezTo>
                    <a:cubicBezTo>
                      <a:pt x="2098" y="12230"/>
                      <a:pt x="2705" y="12722"/>
                      <a:pt x="3382" y="13092"/>
                    </a:cubicBezTo>
                    <a:cubicBezTo>
                      <a:pt x="3717" y="13275"/>
                      <a:pt x="4071" y="13426"/>
                      <a:pt x="4430" y="13539"/>
                    </a:cubicBezTo>
                    <a:cubicBezTo>
                      <a:pt x="4537" y="13573"/>
                      <a:pt x="4653" y="13596"/>
                      <a:pt x="4767" y="13620"/>
                    </a:cubicBezTo>
                    <a:cubicBezTo>
                      <a:pt x="4987" y="13664"/>
                      <a:pt x="5261" y="13717"/>
                      <a:pt x="5321" y="13836"/>
                    </a:cubicBezTo>
                    <a:cubicBezTo>
                      <a:pt x="5338" y="13866"/>
                      <a:pt x="5349" y="13899"/>
                      <a:pt x="5362" y="13928"/>
                    </a:cubicBezTo>
                    <a:cubicBezTo>
                      <a:pt x="5392" y="14002"/>
                      <a:pt x="5426" y="14086"/>
                      <a:pt x="5487" y="14168"/>
                    </a:cubicBezTo>
                    <a:cubicBezTo>
                      <a:pt x="5649" y="14391"/>
                      <a:pt x="5960" y="14532"/>
                      <a:pt x="6300" y="14534"/>
                    </a:cubicBezTo>
                    <a:lnTo>
                      <a:pt x="6308" y="14534"/>
                    </a:lnTo>
                    <a:cubicBezTo>
                      <a:pt x="6895" y="14534"/>
                      <a:pt x="7118" y="14218"/>
                      <a:pt x="7298" y="13967"/>
                    </a:cubicBezTo>
                    <a:cubicBezTo>
                      <a:pt x="7345" y="13900"/>
                      <a:pt x="7392" y="13836"/>
                      <a:pt x="7445" y="13774"/>
                    </a:cubicBezTo>
                    <a:cubicBezTo>
                      <a:pt x="7540" y="13664"/>
                      <a:pt x="7756" y="13606"/>
                      <a:pt x="7967" y="13551"/>
                    </a:cubicBezTo>
                    <a:cubicBezTo>
                      <a:pt x="8084" y="13518"/>
                      <a:pt x="8207" y="13487"/>
                      <a:pt x="8324" y="13441"/>
                    </a:cubicBezTo>
                    <a:cubicBezTo>
                      <a:pt x="9111" y="13146"/>
                      <a:pt x="9855" y="12670"/>
                      <a:pt x="10473" y="12062"/>
                    </a:cubicBezTo>
                    <a:cubicBezTo>
                      <a:pt x="11739" y="10822"/>
                      <a:pt x="12464" y="9062"/>
                      <a:pt x="12464" y="7235"/>
                    </a:cubicBezTo>
                    <a:cubicBezTo>
                      <a:pt x="12464" y="5495"/>
                      <a:pt x="11830" y="3855"/>
                      <a:pt x="10675" y="2615"/>
                    </a:cubicBezTo>
                    <a:cubicBezTo>
                      <a:pt x="10105" y="2002"/>
                      <a:pt x="9439" y="1521"/>
                      <a:pt x="8699" y="1183"/>
                    </a:cubicBezTo>
                    <a:cubicBezTo>
                      <a:pt x="8493" y="1089"/>
                      <a:pt x="8280" y="1027"/>
                      <a:pt x="8074" y="967"/>
                    </a:cubicBezTo>
                    <a:cubicBezTo>
                      <a:pt x="7903" y="917"/>
                      <a:pt x="7743" y="872"/>
                      <a:pt x="7594" y="809"/>
                    </a:cubicBezTo>
                    <a:cubicBezTo>
                      <a:pt x="7563" y="795"/>
                      <a:pt x="7518" y="777"/>
                      <a:pt x="7486" y="762"/>
                    </a:cubicBezTo>
                    <a:cubicBezTo>
                      <a:pt x="7472" y="723"/>
                      <a:pt x="7450" y="666"/>
                      <a:pt x="7409" y="588"/>
                    </a:cubicBezTo>
                    <a:cubicBezTo>
                      <a:pt x="7325" y="426"/>
                      <a:pt x="7212" y="206"/>
                      <a:pt x="6919" y="81"/>
                    </a:cubicBezTo>
                    <a:cubicBezTo>
                      <a:pt x="6793" y="26"/>
                      <a:pt x="6655" y="1"/>
                      <a:pt x="6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005;p35"/>
              <p:cNvSpPr/>
              <p:nvPr/>
            </p:nvSpPr>
            <p:spPr>
              <a:xfrm>
                <a:off x="2794150" y="3678450"/>
                <a:ext cx="12350" cy="12350"/>
              </a:xfrm>
              <a:custGeom>
                <a:avLst/>
                <a:gdLst/>
                <a:ahLst/>
                <a:cxnLst/>
                <a:rect l="l" t="t" r="r" b="b"/>
                <a:pathLst>
                  <a:path w="494" h="494" extrusionOk="0">
                    <a:moveTo>
                      <a:pt x="248" y="0"/>
                    </a:moveTo>
                    <a:cubicBezTo>
                      <a:pt x="112" y="0"/>
                      <a:pt x="1" y="111"/>
                      <a:pt x="1" y="247"/>
                    </a:cubicBezTo>
                    <a:cubicBezTo>
                      <a:pt x="1" y="382"/>
                      <a:pt x="112" y="493"/>
                      <a:pt x="248" y="493"/>
                    </a:cubicBezTo>
                    <a:cubicBezTo>
                      <a:pt x="383" y="493"/>
                      <a:pt x="494" y="382"/>
                      <a:pt x="494" y="247"/>
                    </a:cubicBezTo>
                    <a:cubicBezTo>
                      <a:pt x="494" y="111"/>
                      <a:pt x="383" y="0"/>
                      <a:pt x="248"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006;p35"/>
              <p:cNvSpPr/>
              <p:nvPr/>
            </p:nvSpPr>
            <p:spPr>
              <a:xfrm>
                <a:off x="2787850" y="3672125"/>
                <a:ext cx="24975" cy="25000"/>
              </a:xfrm>
              <a:custGeom>
                <a:avLst/>
                <a:gdLst/>
                <a:ahLst/>
                <a:cxnLst/>
                <a:rect l="l" t="t" r="r" b="b"/>
                <a:pathLst>
                  <a:path w="999" h="1000" extrusionOk="0">
                    <a:moveTo>
                      <a:pt x="746" y="500"/>
                    </a:moveTo>
                    <a:lnTo>
                      <a:pt x="500" y="505"/>
                    </a:lnTo>
                    <a:cubicBezTo>
                      <a:pt x="496" y="505"/>
                      <a:pt x="494" y="503"/>
                      <a:pt x="494" y="500"/>
                    </a:cubicBezTo>
                    <a:close/>
                    <a:moveTo>
                      <a:pt x="500" y="0"/>
                    </a:moveTo>
                    <a:cubicBezTo>
                      <a:pt x="224" y="0"/>
                      <a:pt x="0" y="225"/>
                      <a:pt x="0" y="500"/>
                    </a:cubicBezTo>
                    <a:cubicBezTo>
                      <a:pt x="0" y="775"/>
                      <a:pt x="224" y="999"/>
                      <a:pt x="500" y="999"/>
                    </a:cubicBezTo>
                    <a:cubicBezTo>
                      <a:pt x="774" y="999"/>
                      <a:pt x="999" y="775"/>
                      <a:pt x="999" y="500"/>
                    </a:cubicBezTo>
                    <a:cubicBezTo>
                      <a:pt x="999" y="225"/>
                      <a:pt x="774" y="0"/>
                      <a:pt x="500" y="0"/>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07;p35"/>
              <p:cNvSpPr/>
              <p:nvPr/>
            </p:nvSpPr>
            <p:spPr>
              <a:xfrm>
                <a:off x="2832025" y="3700825"/>
                <a:ext cx="12375" cy="12350"/>
              </a:xfrm>
              <a:custGeom>
                <a:avLst/>
                <a:gdLst/>
                <a:ahLst/>
                <a:cxnLst/>
                <a:rect l="l" t="t" r="r" b="b"/>
                <a:pathLst>
                  <a:path w="495" h="494" extrusionOk="0">
                    <a:moveTo>
                      <a:pt x="247" y="0"/>
                    </a:moveTo>
                    <a:cubicBezTo>
                      <a:pt x="111" y="0"/>
                      <a:pt x="0" y="110"/>
                      <a:pt x="0" y="247"/>
                    </a:cubicBezTo>
                    <a:cubicBezTo>
                      <a:pt x="0" y="384"/>
                      <a:pt x="111" y="493"/>
                      <a:pt x="247" y="493"/>
                    </a:cubicBezTo>
                    <a:cubicBezTo>
                      <a:pt x="384" y="493"/>
                      <a:pt x="494" y="384"/>
                      <a:pt x="494" y="247"/>
                    </a:cubicBezTo>
                    <a:cubicBezTo>
                      <a:pt x="494" y="110"/>
                      <a:pt x="384" y="0"/>
                      <a:pt x="247"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08;p35"/>
              <p:cNvSpPr/>
              <p:nvPr/>
            </p:nvSpPr>
            <p:spPr>
              <a:xfrm>
                <a:off x="2825725" y="3694525"/>
                <a:ext cx="24950" cy="25000"/>
              </a:xfrm>
              <a:custGeom>
                <a:avLst/>
                <a:gdLst/>
                <a:ahLst/>
                <a:cxnLst/>
                <a:rect l="l" t="t" r="r" b="b"/>
                <a:pathLst>
                  <a:path w="998" h="1000" extrusionOk="0">
                    <a:moveTo>
                      <a:pt x="746" y="499"/>
                    </a:moveTo>
                    <a:lnTo>
                      <a:pt x="499" y="504"/>
                    </a:lnTo>
                    <a:cubicBezTo>
                      <a:pt x="495" y="504"/>
                      <a:pt x="494" y="502"/>
                      <a:pt x="494" y="499"/>
                    </a:cubicBezTo>
                    <a:close/>
                    <a:moveTo>
                      <a:pt x="499" y="1"/>
                    </a:moveTo>
                    <a:cubicBezTo>
                      <a:pt x="224" y="1"/>
                      <a:pt x="1" y="225"/>
                      <a:pt x="1" y="501"/>
                    </a:cubicBezTo>
                    <a:cubicBezTo>
                      <a:pt x="1" y="776"/>
                      <a:pt x="224" y="999"/>
                      <a:pt x="499" y="999"/>
                    </a:cubicBezTo>
                    <a:cubicBezTo>
                      <a:pt x="775" y="999"/>
                      <a:pt x="998" y="774"/>
                      <a:pt x="998" y="501"/>
                    </a:cubicBezTo>
                    <a:cubicBezTo>
                      <a:pt x="998" y="225"/>
                      <a:pt x="775" y="1"/>
                      <a:pt x="499" y="1"/>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09;p35"/>
              <p:cNvSpPr/>
              <p:nvPr/>
            </p:nvSpPr>
            <p:spPr>
              <a:xfrm>
                <a:off x="2800375" y="3722475"/>
                <a:ext cx="12350" cy="12350"/>
              </a:xfrm>
              <a:custGeom>
                <a:avLst/>
                <a:gdLst/>
                <a:ahLst/>
                <a:cxnLst/>
                <a:rect l="l" t="t" r="r" b="b"/>
                <a:pathLst>
                  <a:path w="494" h="494" extrusionOk="0">
                    <a:moveTo>
                      <a:pt x="250" y="1"/>
                    </a:moveTo>
                    <a:cubicBezTo>
                      <a:pt x="249" y="1"/>
                      <a:pt x="248" y="1"/>
                      <a:pt x="248" y="1"/>
                    </a:cubicBezTo>
                    <a:cubicBezTo>
                      <a:pt x="110" y="1"/>
                      <a:pt x="0" y="110"/>
                      <a:pt x="0" y="248"/>
                    </a:cubicBezTo>
                    <a:cubicBezTo>
                      <a:pt x="0" y="384"/>
                      <a:pt x="110" y="494"/>
                      <a:pt x="248" y="494"/>
                    </a:cubicBezTo>
                    <a:cubicBezTo>
                      <a:pt x="384" y="494"/>
                      <a:pt x="493" y="384"/>
                      <a:pt x="493" y="248"/>
                    </a:cubicBezTo>
                    <a:cubicBezTo>
                      <a:pt x="493" y="111"/>
                      <a:pt x="384" y="1"/>
                      <a:pt x="250"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10;p35"/>
              <p:cNvSpPr/>
              <p:nvPr/>
            </p:nvSpPr>
            <p:spPr>
              <a:xfrm>
                <a:off x="2794025" y="3716150"/>
                <a:ext cx="25025" cy="25000"/>
              </a:xfrm>
              <a:custGeom>
                <a:avLst/>
                <a:gdLst/>
                <a:ahLst/>
                <a:cxnLst/>
                <a:rect l="l" t="t" r="r" b="b"/>
                <a:pathLst>
                  <a:path w="1001" h="1000" extrusionOk="0">
                    <a:moveTo>
                      <a:pt x="746" y="501"/>
                    </a:moveTo>
                    <a:lnTo>
                      <a:pt x="499" y="505"/>
                    </a:lnTo>
                    <a:cubicBezTo>
                      <a:pt x="496" y="505"/>
                      <a:pt x="495" y="504"/>
                      <a:pt x="495" y="501"/>
                    </a:cubicBezTo>
                    <a:close/>
                    <a:moveTo>
                      <a:pt x="499" y="1"/>
                    </a:moveTo>
                    <a:cubicBezTo>
                      <a:pt x="225" y="1"/>
                      <a:pt x="0" y="225"/>
                      <a:pt x="0" y="499"/>
                    </a:cubicBezTo>
                    <a:cubicBezTo>
                      <a:pt x="0" y="775"/>
                      <a:pt x="225" y="999"/>
                      <a:pt x="499" y="999"/>
                    </a:cubicBezTo>
                    <a:cubicBezTo>
                      <a:pt x="774" y="999"/>
                      <a:pt x="1000" y="775"/>
                      <a:pt x="999" y="499"/>
                    </a:cubicBezTo>
                    <a:cubicBezTo>
                      <a:pt x="999" y="225"/>
                      <a:pt x="774" y="1"/>
                      <a:pt x="4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11;p35"/>
              <p:cNvSpPr/>
              <p:nvPr/>
            </p:nvSpPr>
            <p:spPr>
              <a:xfrm>
                <a:off x="2699725" y="3641725"/>
                <a:ext cx="194250" cy="323575"/>
              </a:xfrm>
              <a:custGeom>
                <a:avLst/>
                <a:gdLst/>
                <a:ahLst/>
                <a:cxnLst/>
                <a:rect l="l" t="t" r="r" b="b"/>
                <a:pathLst>
                  <a:path w="7770" h="12943" extrusionOk="0">
                    <a:moveTo>
                      <a:pt x="3769" y="1"/>
                    </a:moveTo>
                    <a:cubicBezTo>
                      <a:pt x="3707" y="1"/>
                      <a:pt x="3647" y="5"/>
                      <a:pt x="3588" y="13"/>
                    </a:cubicBezTo>
                    <a:cubicBezTo>
                      <a:pt x="2744" y="134"/>
                      <a:pt x="2850" y="1191"/>
                      <a:pt x="3259" y="1677"/>
                    </a:cubicBezTo>
                    <a:cubicBezTo>
                      <a:pt x="3502" y="1968"/>
                      <a:pt x="3826" y="2178"/>
                      <a:pt x="4133" y="2400"/>
                    </a:cubicBezTo>
                    <a:cubicBezTo>
                      <a:pt x="4669" y="2785"/>
                      <a:pt x="5190" y="3226"/>
                      <a:pt x="5507" y="3806"/>
                    </a:cubicBezTo>
                    <a:cubicBezTo>
                      <a:pt x="5825" y="4384"/>
                      <a:pt x="5910" y="5128"/>
                      <a:pt x="5580" y="5699"/>
                    </a:cubicBezTo>
                    <a:cubicBezTo>
                      <a:pt x="5362" y="6076"/>
                      <a:pt x="4984" y="6357"/>
                      <a:pt x="4836" y="6765"/>
                    </a:cubicBezTo>
                    <a:cubicBezTo>
                      <a:pt x="4605" y="7402"/>
                      <a:pt x="5009" y="8110"/>
                      <a:pt x="4903" y="8779"/>
                    </a:cubicBezTo>
                    <a:cubicBezTo>
                      <a:pt x="4795" y="9456"/>
                      <a:pt x="4170" y="9959"/>
                      <a:pt x="3507" y="10141"/>
                    </a:cubicBezTo>
                    <a:cubicBezTo>
                      <a:pt x="3190" y="10227"/>
                      <a:pt x="2864" y="10256"/>
                      <a:pt x="2536" y="10256"/>
                    </a:cubicBezTo>
                    <a:cubicBezTo>
                      <a:pt x="2177" y="10256"/>
                      <a:pt x="1814" y="10221"/>
                      <a:pt x="1455" y="10191"/>
                    </a:cubicBezTo>
                    <a:cubicBezTo>
                      <a:pt x="1325" y="10179"/>
                      <a:pt x="1193" y="10169"/>
                      <a:pt x="1062" y="10169"/>
                    </a:cubicBezTo>
                    <a:cubicBezTo>
                      <a:pt x="882" y="10169"/>
                      <a:pt x="705" y="10189"/>
                      <a:pt x="538" y="10252"/>
                    </a:cubicBezTo>
                    <a:cubicBezTo>
                      <a:pt x="248" y="10363"/>
                      <a:pt x="1" y="10647"/>
                      <a:pt x="35" y="10954"/>
                    </a:cubicBezTo>
                    <a:cubicBezTo>
                      <a:pt x="51" y="11107"/>
                      <a:pt x="133" y="11243"/>
                      <a:pt x="171" y="11392"/>
                    </a:cubicBezTo>
                    <a:cubicBezTo>
                      <a:pt x="200" y="11499"/>
                      <a:pt x="205" y="11611"/>
                      <a:pt x="237" y="11718"/>
                    </a:cubicBezTo>
                    <a:cubicBezTo>
                      <a:pt x="329" y="12035"/>
                      <a:pt x="619" y="12246"/>
                      <a:pt x="890" y="12435"/>
                    </a:cubicBezTo>
                    <a:cubicBezTo>
                      <a:pt x="1163" y="12623"/>
                      <a:pt x="1443" y="12816"/>
                      <a:pt x="1762" y="12901"/>
                    </a:cubicBezTo>
                    <a:cubicBezTo>
                      <a:pt x="1864" y="12928"/>
                      <a:pt x="1972" y="12943"/>
                      <a:pt x="2080" y="12943"/>
                    </a:cubicBezTo>
                    <a:cubicBezTo>
                      <a:pt x="2308" y="12943"/>
                      <a:pt x="2534" y="12876"/>
                      <a:pt x="2697" y="12721"/>
                    </a:cubicBezTo>
                    <a:cubicBezTo>
                      <a:pt x="2839" y="12584"/>
                      <a:pt x="2921" y="12394"/>
                      <a:pt x="3061" y="12253"/>
                    </a:cubicBezTo>
                    <a:cubicBezTo>
                      <a:pt x="3326" y="11988"/>
                      <a:pt x="3737" y="11949"/>
                      <a:pt x="4105" y="11864"/>
                    </a:cubicBezTo>
                    <a:cubicBezTo>
                      <a:pt x="4916" y="11677"/>
                      <a:pt x="5637" y="11175"/>
                      <a:pt x="6171" y="10536"/>
                    </a:cubicBezTo>
                    <a:cubicBezTo>
                      <a:pt x="6705" y="9897"/>
                      <a:pt x="7066" y="9127"/>
                      <a:pt x="7303" y="8327"/>
                    </a:cubicBezTo>
                    <a:cubicBezTo>
                      <a:pt x="7693" y="7026"/>
                      <a:pt x="7769" y="5626"/>
                      <a:pt x="7471" y="4300"/>
                    </a:cubicBezTo>
                    <a:cubicBezTo>
                      <a:pt x="7171" y="2976"/>
                      <a:pt x="6491" y="1732"/>
                      <a:pt x="5497" y="806"/>
                    </a:cubicBezTo>
                    <a:cubicBezTo>
                      <a:pt x="5084" y="422"/>
                      <a:pt x="4387" y="1"/>
                      <a:pt x="376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12;p35"/>
              <p:cNvSpPr/>
              <p:nvPr/>
            </p:nvSpPr>
            <p:spPr>
              <a:xfrm>
                <a:off x="2532450" y="3819500"/>
                <a:ext cx="437150" cy="184700"/>
              </a:xfrm>
              <a:custGeom>
                <a:avLst/>
                <a:gdLst/>
                <a:ahLst/>
                <a:cxnLst/>
                <a:rect l="l" t="t" r="r" b="b"/>
                <a:pathLst>
                  <a:path w="17486" h="7388" extrusionOk="0">
                    <a:moveTo>
                      <a:pt x="2837" y="0"/>
                    </a:moveTo>
                    <a:lnTo>
                      <a:pt x="2837" y="0"/>
                    </a:lnTo>
                    <a:cubicBezTo>
                      <a:pt x="2446" y="1668"/>
                      <a:pt x="1355" y="3046"/>
                      <a:pt x="0" y="4061"/>
                    </a:cubicBezTo>
                    <a:cubicBezTo>
                      <a:pt x="787" y="4858"/>
                      <a:pt x="1735" y="5497"/>
                      <a:pt x="2769" y="5929"/>
                    </a:cubicBezTo>
                    <a:cubicBezTo>
                      <a:pt x="3338" y="4799"/>
                      <a:pt x="3908" y="3669"/>
                      <a:pt x="4477" y="2539"/>
                    </a:cubicBezTo>
                    <a:lnTo>
                      <a:pt x="4477" y="2539"/>
                    </a:lnTo>
                    <a:cubicBezTo>
                      <a:pt x="4047" y="3779"/>
                      <a:pt x="3617" y="5020"/>
                      <a:pt x="3185" y="6263"/>
                    </a:cubicBezTo>
                    <a:cubicBezTo>
                      <a:pt x="4135" y="6719"/>
                      <a:pt x="5172" y="6989"/>
                      <a:pt x="6223" y="7057"/>
                    </a:cubicBezTo>
                    <a:lnTo>
                      <a:pt x="7918" y="3174"/>
                    </a:lnTo>
                    <a:lnTo>
                      <a:pt x="7918" y="3174"/>
                    </a:lnTo>
                    <a:cubicBezTo>
                      <a:pt x="7834" y="4493"/>
                      <a:pt x="7750" y="5814"/>
                      <a:pt x="7666" y="7134"/>
                    </a:cubicBezTo>
                    <a:cubicBezTo>
                      <a:pt x="8224" y="7303"/>
                      <a:pt x="8806" y="7388"/>
                      <a:pt x="9387" y="7388"/>
                    </a:cubicBezTo>
                    <a:cubicBezTo>
                      <a:pt x="9967" y="7388"/>
                      <a:pt x="10546" y="7304"/>
                      <a:pt x="11101" y="7137"/>
                    </a:cubicBezTo>
                    <a:cubicBezTo>
                      <a:pt x="10918" y="5835"/>
                      <a:pt x="10793" y="4523"/>
                      <a:pt x="10727" y="3210"/>
                    </a:cubicBezTo>
                    <a:lnTo>
                      <a:pt x="10727" y="3210"/>
                    </a:lnTo>
                    <a:cubicBezTo>
                      <a:pt x="11188" y="4391"/>
                      <a:pt x="11649" y="5574"/>
                      <a:pt x="12109" y="6754"/>
                    </a:cubicBezTo>
                    <a:cubicBezTo>
                      <a:pt x="13121" y="6537"/>
                      <a:pt x="14085" y="6101"/>
                      <a:pt x="14919" y="5487"/>
                    </a:cubicBezTo>
                    <a:cubicBezTo>
                      <a:pt x="14283" y="4406"/>
                      <a:pt x="13646" y="3324"/>
                      <a:pt x="13009" y="2243"/>
                    </a:cubicBezTo>
                    <a:lnTo>
                      <a:pt x="13009" y="2243"/>
                    </a:lnTo>
                    <a:cubicBezTo>
                      <a:pt x="13774" y="3199"/>
                      <a:pt x="14607" y="4098"/>
                      <a:pt x="15500" y="4935"/>
                    </a:cubicBezTo>
                    <a:cubicBezTo>
                      <a:pt x="16230" y="4652"/>
                      <a:pt x="16908" y="4232"/>
                      <a:pt x="17486" y="3703"/>
                    </a:cubicBezTo>
                    <a:cubicBezTo>
                      <a:pt x="16551" y="2514"/>
                      <a:pt x="15619" y="1327"/>
                      <a:pt x="14685" y="138"/>
                    </a:cubicBezTo>
                    <a:cubicBezTo>
                      <a:pt x="13894" y="803"/>
                      <a:pt x="12803" y="965"/>
                      <a:pt x="11773" y="1063"/>
                    </a:cubicBezTo>
                    <a:cubicBezTo>
                      <a:pt x="10800" y="1155"/>
                      <a:pt x="9821" y="1212"/>
                      <a:pt x="8842" y="1212"/>
                    </a:cubicBezTo>
                    <a:cubicBezTo>
                      <a:pt x="7912" y="1212"/>
                      <a:pt x="6983" y="1160"/>
                      <a:pt x="6061" y="1036"/>
                    </a:cubicBezTo>
                    <a:cubicBezTo>
                      <a:pt x="5585" y="972"/>
                      <a:pt x="5114" y="888"/>
                      <a:pt x="4646" y="782"/>
                    </a:cubicBezTo>
                    <a:cubicBezTo>
                      <a:pt x="4324" y="709"/>
                      <a:pt x="3983" y="624"/>
                      <a:pt x="3668" y="539"/>
                    </a:cubicBezTo>
                    <a:cubicBezTo>
                      <a:pt x="3546" y="505"/>
                      <a:pt x="2801" y="154"/>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13;p35"/>
              <p:cNvSpPr/>
              <p:nvPr/>
            </p:nvSpPr>
            <p:spPr>
              <a:xfrm>
                <a:off x="2525088" y="3812425"/>
                <a:ext cx="451950" cy="198650"/>
              </a:xfrm>
              <a:custGeom>
                <a:avLst/>
                <a:gdLst/>
                <a:ahLst/>
                <a:cxnLst/>
                <a:rect l="l" t="t" r="r" b="b"/>
                <a:pathLst>
                  <a:path w="18078" h="7946" extrusionOk="0">
                    <a:moveTo>
                      <a:pt x="3262" y="803"/>
                    </a:moveTo>
                    <a:cubicBezTo>
                      <a:pt x="3546" y="978"/>
                      <a:pt x="3871" y="1086"/>
                      <a:pt x="3877" y="1087"/>
                    </a:cubicBezTo>
                    <a:cubicBezTo>
                      <a:pt x="4197" y="1175"/>
                      <a:pt x="4539" y="1261"/>
                      <a:pt x="4867" y="1334"/>
                    </a:cubicBezTo>
                    <a:cubicBezTo>
                      <a:pt x="5327" y="1440"/>
                      <a:pt x="5812" y="1526"/>
                      <a:pt x="6307" y="1594"/>
                    </a:cubicBezTo>
                    <a:cubicBezTo>
                      <a:pt x="7198" y="1714"/>
                      <a:pt x="8122" y="1774"/>
                      <a:pt x="9119" y="1774"/>
                    </a:cubicBezTo>
                    <a:cubicBezTo>
                      <a:pt x="10035" y="1774"/>
                      <a:pt x="11013" y="1723"/>
                      <a:pt x="12083" y="1623"/>
                    </a:cubicBezTo>
                    <a:cubicBezTo>
                      <a:pt x="13025" y="1533"/>
                      <a:pt x="14084" y="1388"/>
                      <a:pt x="14919" y="807"/>
                    </a:cubicBezTo>
                    <a:lnTo>
                      <a:pt x="17387" y="3948"/>
                    </a:lnTo>
                    <a:cubicBezTo>
                      <a:pt x="16921" y="4339"/>
                      <a:pt x="16405" y="4655"/>
                      <a:pt x="15844" y="4891"/>
                    </a:cubicBezTo>
                    <a:cubicBezTo>
                      <a:pt x="15012" y="4100"/>
                      <a:pt x="14226" y="3245"/>
                      <a:pt x="13509" y="2350"/>
                    </a:cubicBezTo>
                    <a:cubicBezTo>
                      <a:pt x="13454" y="2282"/>
                      <a:pt x="13374" y="2246"/>
                      <a:pt x="13292" y="2246"/>
                    </a:cubicBezTo>
                    <a:cubicBezTo>
                      <a:pt x="13237" y="2246"/>
                      <a:pt x="13182" y="2262"/>
                      <a:pt x="13134" y="2295"/>
                    </a:cubicBezTo>
                    <a:cubicBezTo>
                      <a:pt x="13013" y="2377"/>
                      <a:pt x="12978" y="2539"/>
                      <a:pt x="13053" y="2665"/>
                    </a:cubicBezTo>
                    <a:lnTo>
                      <a:pt x="14833" y="5688"/>
                    </a:lnTo>
                    <a:cubicBezTo>
                      <a:pt x="14147" y="6157"/>
                      <a:pt x="13370" y="6508"/>
                      <a:pt x="12564" y="6709"/>
                    </a:cubicBezTo>
                    <a:lnTo>
                      <a:pt x="11270" y="3390"/>
                    </a:lnTo>
                    <a:cubicBezTo>
                      <a:pt x="11228" y="3282"/>
                      <a:pt x="11123" y="3212"/>
                      <a:pt x="11010" y="3212"/>
                    </a:cubicBezTo>
                    <a:cubicBezTo>
                      <a:pt x="10991" y="3212"/>
                      <a:pt x="10971" y="3214"/>
                      <a:pt x="10952" y="3218"/>
                    </a:cubicBezTo>
                    <a:cubicBezTo>
                      <a:pt x="10819" y="3248"/>
                      <a:pt x="10725" y="3368"/>
                      <a:pt x="10732" y="3505"/>
                    </a:cubicBezTo>
                    <a:cubicBezTo>
                      <a:pt x="10793" y="4741"/>
                      <a:pt x="10908" y="5986"/>
                      <a:pt x="11073" y="7215"/>
                    </a:cubicBezTo>
                    <a:cubicBezTo>
                      <a:pt x="10617" y="7331"/>
                      <a:pt x="10146" y="7389"/>
                      <a:pt x="9674" y="7389"/>
                    </a:cubicBezTo>
                    <a:cubicBezTo>
                      <a:pt x="9191" y="7389"/>
                      <a:pt x="8707" y="7328"/>
                      <a:pt x="8241" y="7207"/>
                    </a:cubicBezTo>
                    <a:lnTo>
                      <a:pt x="8476" y="3468"/>
                    </a:lnTo>
                    <a:cubicBezTo>
                      <a:pt x="8483" y="3333"/>
                      <a:pt x="8395" y="3212"/>
                      <a:pt x="8263" y="3180"/>
                    </a:cubicBezTo>
                    <a:cubicBezTo>
                      <a:pt x="8242" y="3174"/>
                      <a:pt x="8220" y="3172"/>
                      <a:pt x="8199" y="3172"/>
                    </a:cubicBezTo>
                    <a:cubicBezTo>
                      <a:pt x="8090" y="3172"/>
                      <a:pt x="7989" y="3236"/>
                      <a:pt x="7944" y="3340"/>
                    </a:cubicBezTo>
                    <a:lnTo>
                      <a:pt x="6330" y="7042"/>
                    </a:lnTo>
                    <a:cubicBezTo>
                      <a:pt x="5468" y="6965"/>
                      <a:pt x="4606" y="6743"/>
                      <a:pt x="3813" y="6394"/>
                    </a:cubicBezTo>
                    <a:lnTo>
                      <a:pt x="5022" y="2908"/>
                    </a:lnTo>
                    <a:cubicBezTo>
                      <a:pt x="5070" y="2769"/>
                      <a:pt x="5002" y="2617"/>
                      <a:pt x="4867" y="2560"/>
                    </a:cubicBezTo>
                    <a:cubicBezTo>
                      <a:pt x="4832" y="2545"/>
                      <a:pt x="4795" y="2538"/>
                      <a:pt x="4759" y="2538"/>
                    </a:cubicBezTo>
                    <a:cubicBezTo>
                      <a:pt x="4656" y="2538"/>
                      <a:pt x="4559" y="2595"/>
                      <a:pt x="4510" y="2691"/>
                    </a:cubicBezTo>
                    <a:lnTo>
                      <a:pt x="2918" y="5849"/>
                    </a:lnTo>
                    <a:cubicBezTo>
                      <a:pt x="2110" y="5481"/>
                      <a:pt x="1353" y="4974"/>
                      <a:pt x="704" y="4366"/>
                    </a:cubicBezTo>
                    <a:cubicBezTo>
                      <a:pt x="1966" y="3356"/>
                      <a:pt x="2841" y="2136"/>
                      <a:pt x="3262" y="803"/>
                    </a:cubicBezTo>
                    <a:close/>
                    <a:moveTo>
                      <a:pt x="3119" y="0"/>
                    </a:moveTo>
                    <a:cubicBezTo>
                      <a:pt x="2993" y="0"/>
                      <a:pt x="2879" y="89"/>
                      <a:pt x="2849" y="217"/>
                    </a:cubicBezTo>
                    <a:cubicBezTo>
                      <a:pt x="2414" y="2077"/>
                      <a:pt x="1123" y="3366"/>
                      <a:pt x="116" y="4118"/>
                    </a:cubicBezTo>
                    <a:cubicBezTo>
                      <a:pt x="52" y="4167"/>
                      <a:pt x="11" y="4241"/>
                      <a:pt x="6" y="4322"/>
                    </a:cubicBezTo>
                    <a:cubicBezTo>
                      <a:pt x="1" y="4401"/>
                      <a:pt x="29" y="4481"/>
                      <a:pt x="86" y="4538"/>
                    </a:cubicBezTo>
                    <a:cubicBezTo>
                      <a:pt x="894" y="5356"/>
                      <a:pt x="1883" y="6023"/>
                      <a:pt x="2945" y="6466"/>
                    </a:cubicBezTo>
                    <a:cubicBezTo>
                      <a:pt x="2979" y="6480"/>
                      <a:pt x="3014" y="6487"/>
                      <a:pt x="3050" y="6487"/>
                    </a:cubicBezTo>
                    <a:cubicBezTo>
                      <a:pt x="3108" y="6487"/>
                      <a:pt x="3165" y="6469"/>
                      <a:pt x="3212" y="6435"/>
                    </a:cubicBezTo>
                    <a:lnTo>
                      <a:pt x="3212" y="6435"/>
                    </a:lnTo>
                    <a:lnTo>
                      <a:pt x="3208" y="6449"/>
                    </a:lnTo>
                    <a:cubicBezTo>
                      <a:pt x="3161" y="6586"/>
                      <a:pt x="3222" y="6732"/>
                      <a:pt x="3350" y="6793"/>
                    </a:cubicBezTo>
                    <a:cubicBezTo>
                      <a:pt x="4324" y="7262"/>
                      <a:pt x="5411" y="7546"/>
                      <a:pt x="6491" y="7613"/>
                    </a:cubicBezTo>
                    <a:cubicBezTo>
                      <a:pt x="6495" y="7613"/>
                      <a:pt x="6500" y="7613"/>
                      <a:pt x="6504" y="7613"/>
                    </a:cubicBezTo>
                    <a:cubicBezTo>
                      <a:pt x="6613" y="7613"/>
                      <a:pt x="6717" y="7549"/>
                      <a:pt x="6762" y="7447"/>
                    </a:cubicBezTo>
                    <a:lnTo>
                      <a:pt x="7824" y="5013"/>
                    </a:lnTo>
                    <a:lnTo>
                      <a:pt x="7672" y="7395"/>
                    </a:lnTo>
                    <a:cubicBezTo>
                      <a:pt x="7665" y="7525"/>
                      <a:pt x="7748" y="7641"/>
                      <a:pt x="7870" y="7680"/>
                    </a:cubicBezTo>
                    <a:cubicBezTo>
                      <a:pt x="8451" y="7857"/>
                      <a:pt x="9063" y="7945"/>
                      <a:pt x="9674" y="7945"/>
                    </a:cubicBezTo>
                    <a:cubicBezTo>
                      <a:pt x="10279" y="7945"/>
                      <a:pt x="10887" y="7858"/>
                      <a:pt x="11464" y="7682"/>
                    </a:cubicBezTo>
                    <a:cubicBezTo>
                      <a:pt x="11594" y="7643"/>
                      <a:pt x="11678" y="7513"/>
                      <a:pt x="11658" y="7377"/>
                    </a:cubicBezTo>
                    <a:cubicBezTo>
                      <a:pt x="11562" y="6689"/>
                      <a:pt x="11481" y="5993"/>
                      <a:pt x="11417" y="5297"/>
                    </a:cubicBezTo>
                    <a:lnTo>
                      <a:pt x="11417" y="5297"/>
                    </a:lnTo>
                    <a:lnTo>
                      <a:pt x="12133" y="7135"/>
                    </a:lnTo>
                    <a:cubicBezTo>
                      <a:pt x="12175" y="7243"/>
                      <a:pt x="12280" y="7312"/>
                      <a:pt x="12393" y="7312"/>
                    </a:cubicBezTo>
                    <a:cubicBezTo>
                      <a:pt x="12412" y="7312"/>
                      <a:pt x="12431" y="7310"/>
                      <a:pt x="12451" y="7306"/>
                    </a:cubicBezTo>
                    <a:cubicBezTo>
                      <a:pt x="13496" y="7080"/>
                      <a:pt x="14505" y="6626"/>
                      <a:pt x="15368" y="5991"/>
                    </a:cubicBezTo>
                    <a:cubicBezTo>
                      <a:pt x="15483" y="5905"/>
                      <a:pt x="15515" y="5746"/>
                      <a:pt x="15442" y="5624"/>
                    </a:cubicBezTo>
                    <a:lnTo>
                      <a:pt x="14956" y="4799"/>
                    </a:lnTo>
                    <a:lnTo>
                      <a:pt x="14956" y="4799"/>
                    </a:lnTo>
                    <a:cubicBezTo>
                      <a:pt x="15165" y="5008"/>
                      <a:pt x="15378" y="5214"/>
                      <a:pt x="15593" y="5417"/>
                    </a:cubicBezTo>
                    <a:cubicBezTo>
                      <a:pt x="15646" y="5466"/>
                      <a:pt x="15715" y="5492"/>
                      <a:pt x="15785" y="5492"/>
                    </a:cubicBezTo>
                    <a:cubicBezTo>
                      <a:pt x="15818" y="5492"/>
                      <a:pt x="15852" y="5486"/>
                      <a:pt x="15884" y="5474"/>
                    </a:cubicBezTo>
                    <a:cubicBezTo>
                      <a:pt x="16651" y="5175"/>
                      <a:pt x="17350" y="4743"/>
                      <a:pt x="17956" y="4188"/>
                    </a:cubicBezTo>
                    <a:cubicBezTo>
                      <a:pt x="18063" y="4090"/>
                      <a:pt x="18077" y="3927"/>
                      <a:pt x="17986" y="3812"/>
                    </a:cubicBezTo>
                    <a:lnTo>
                      <a:pt x="15187" y="246"/>
                    </a:lnTo>
                    <a:cubicBezTo>
                      <a:pt x="15141" y="188"/>
                      <a:pt x="15071" y="148"/>
                      <a:pt x="14996" y="141"/>
                    </a:cubicBezTo>
                    <a:cubicBezTo>
                      <a:pt x="14987" y="140"/>
                      <a:pt x="14977" y="140"/>
                      <a:pt x="14968" y="140"/>
                    </a:cubicBezTo>
                    <a:cubicBezTo>
                      <a:pt x="14903" y="140"/>
                      <a:pt x="14838" y="164"/>
                      <a:pt x="14789" y="205"/>
                    </a:cubicBezTo>
                    <a:cubicBezTo>
                      <a:pt x="14049" y="829"/>
                      <a:pt x="12976" y="976"/>
                      <a:pt x="12030" y="1067"/>
                    </a:cubicBezTo>
                    <a:cubicBezTo>
                      <a:pt x="10982" y="1167"/>
                      <a:pt x="10024" y="1216"/>
                      <a:pt x="9128" y="1216"/>
                    </a:cubicBezTo>
                    <a:cubicBezTo>
                      <a:pt x="8152" y="1216"/>
                      <a:pt x="7249" y="1157"/>
                      <a:pt x="6381" y="1040"/>
                    </a:cubicBezTo>
                    <a:cubicBezTo>
                      <a:pt x="5903" y="974"/>
                      <a:pt x="5434" y="891"/>
                      <a:pt x="4989" y="789"/>
                    </a:cubicBezTo>
                    <a:cubicBezTo>
                      <a:pt x="4668" y="717"/>
                      <a:pt x="4334" y="633"/>
                      <a:pt x="4023" y="550"/>
                    </a:cubicBezTo>
                    <a:cubicBezTo>
                      <a:pt x="3908" y="515"/>
                      <a:pt x="3505" y="309"/>
                      <a:pt x="3387" y="204"/>
                    </a:cubicBezTo>
                    <a:cubicBezTo>
                      <a:pt x="3360" y="110"/>
                      <a:pt x="3285" y="32"/>
                      <a:pt x="3182" y="8"/>
                    </a:cubicBezTo>
                    <a:cubicBezTo>
                      <a:pt x="3161" y="3"/>
                      <a:pt x="3140" y="0"/>
                      <a:pt x="3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14;p35"/>
              <p:cNvSpPr/>
              <p:nvPr/>
            </p:nvSpPr>
            <p:spPr>
              <a:xfrm>
                <a:off x="2837188" y="3745300"/>
                <a:ext cx="149250" cy="75100"/>
              </a:xfrm>
              <a:custGeom>
                <a:avLst/>
                <a:gdLst/>
                <a:ahLst/>
                <a:cxnLst/>
                <a:rect l="l" t="t" r="r" b="b"/>
                <a:pathLst>
                  <a:path w="5970" h="3004" extrusionOk="0">
                    <a:moveTo>
                      <a:pt x="2826" y="1"/>
                    </a:moveTo>
                    <a:cubicBezTo>
                      <a:pt x="2564" y="1"/>
                      <a:pt x="2303" y="28"/>
                      <a:pt x="2048" y="83"/>
                    </a:cubicBezTo>
                    <a:cubicBezTo>
                      <a:pt x="1897" y="116"/>
                      <a:pt x="1803" y="262"/>
                      <a:pt x="1835" y="414"/>
                    </a:cubicBezTo>
                    <a:cubicBezTo>
                      <a:pt x="1863" y="545"/>
                      <a:pt x="1977" y="634"/>
                      <a:pt x="2106" y="634"/>
                    </a:cubicBezTo>
                    <a:cubicBezTo>
                      <a:pt x="2125" y="634"/>
                      <a:pt x="2145" y="632"/>
                      <a:pt x="2166" y="627"/>
                    </a:cubicBezTo>
                    <a:cubicBezTo>
                      <a:pt x="2383" y="580"/>
                      <a:pt x="2605" y="557"/>
                      <a:pt x="2828" y="557"/>
                    </a:cubicBezTo>
                    <a:cubicBezTo>
                      <a:pt x="3499" y="557"/>
                      <a:pt x="4172" y="768"/>
                      <a:pt x="4715" y="1163"/>
                    </a:cubicBezTo>
                    <a:cubicBezTo>
                      <a:pt x="5035" y="1396"/>
                      <a:pt x="5323" y="1787"/>
                      <a:pt x="5201" y="2092"/>
                    </a:cubicBezTo>
                    <a:cubicBezTo>
                      <a:pt x="5100" y="2343"/>
                      <a:pt x="4766" y="2449"/>
                      <a:pt x="4438" y="2449"/>
                    </a:cubicBezTo>
                    <a:cubicBezTo>
                      <a:pt x="4393" y="2449"/>
                      <a:pt x="4348" y="2447"/>
                      <a:pt x="4303" y="2443"/>
                    </a:cubicBezTo>
                    <a:cubicBezTo>
                      <a:pt x="3833" y="2404"/>
                      <a:pt x="3387" y="2235"/>
                      <a:pt x="2913" y="2059"/>
                    </a:cubicBezTo>
                    <a:cubicBezTo>
                      <a:pt x="2737" y="1995"/>
                      <a:pt x="2562" y="1930"/>
                      <a:pt x="2387" y="1872"/>
                    </a:cubicBezTo>
                    <a:cubicBezTo>
                      <a:pt x="1916" y="1714"/>
                      <a:pt x="1493" y="1636"/>
                      <a:pt x="1113" y="1636"/>
                    </a:cubicBezTo>
                    <a:cubicBezTo>
                      <a:pt x="760" y="1636"/>
                      <a:pt x="444" y="1704"/>
                      <a:pt x="160" y="1839"/>
                    </a:cubicBezTo>
                    <a:cubicBezTo>
                      <a:pt x="65" y="1886"/>
                      <a:pt x="2" y="1981"/>
                      <a:pt x="2" y="2088"/>
                    </a:cubicBezTo>
                    <a:cubicBezTo>
                      <a:pt x="1" y="2194"/>
                      <a:pt x="60" y="2291"/>
                      <a:pt x="157" y="2339"/>
                    </a:cubicBezTo>
                    <a:cubicBezTo>
                      <a:pt x="386" y="2453"/>
                      <a:pt x="641" y="2510"/>
                      <a:pt x="895" y="2510"/>
                    </a:cubicBezTo>
                    <a:cubicBezTo>
                      <a:pt x="1134" y="2510"/>
                      <a:pt x="1374" y="2459"/>
                      <a:pt x="1593" y="2358"/>
                    </a:cubicBezTo>
                    <a:cubicBezTo>
                      <a:pt x="1641" y="2335"/>
                      <a:pt x="1680" y="2301"/>
                      <a:pt x="1708" y="2258"/>
                    </a:cubicBezTo>
                    <a:cubicBezTo>
                      <a:pt x="1866" y="2292"/>
                      <a:pt x="2033" y="2339"/>
                      <a:pt x="2210" y="2397"/>
                    </a:cubicBezTo>
                    <a:cubicBezTo>
                      <a:pt x="2380" y="2454"/>
                      <a:pt x="2549" y="2518"/>
                      <a:pt x="2717" y="2581"/>
                    </a:cubicBezTo>
                    <a:cubicBezTo>
                      <a:pt x="3205" y="2762"/>
                      <a:pt x="3710" y="2951"/>
                      <a:pt x="4255" y="2997"/>
                    </a:cubicBezTo>
                    <a:cubicBezTo>
                      <a:pt x="4312" y="3002"/>
                      <a:pt x="4369" y="3004"/>
                      <a:pt x="4427" y="3004"/>
                    </a:cubicBezTo>
                    <a:cubicBezTo>
                      <a:pt x="4924" y="3004"/>
                      <a:pt x="5506" y="2823"/>
                      <a:pt x="5720" y="2298"/>
                    </a:cubicBezTo>
                    <a:cubicBezTo>
                      <a:pt x="5970" y="1673"/>
                      <a:pt x="5512" y="1054"/>
                      <a:pt x="5043" y="713"/>
                    </a:cubicBezTo>
                    <a:cubicBezTo>
                      <a:pt x="4405" y="248"/>
                      <a:pt x="3615" y="1"/>
                      <a:pt x="2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15;p35"/>
              <p:cNvSpPr/>
              <p:nvPr/>
            </p:nvSpPr>
            <p:spPr>
              <a:xfrm>
                <a:off x="2660150" y="3693250"/>
                <a:ext cx="19700" cy="19675"/>
              </a:xfrm>
              <a:custGeom>
                <a:avLst/>
                <a:gdLst/>
                <a:ahLst/>
                <a:cxnLst/>
                <a:rect l="l" t="t" r="r" b="b"/>
                <a:pathLst>
                  <a:path w="788" h="787" extrusionOk="0">
                    <a:moveTo>
                      <a:pt x="395" y="1"/>
                    </a:moveTo>
                    <a:cubicBezTo>
                      <a:pt x="178" y="1"/>
                      <a:pt x="2" y="175"/>
                      <a:pt x="0" y="391"/>
                    </a:cubicBezTo>
                    <a:cubicBezTo>
                      <a:pt x="0" y="609"/>
                      <a:pt x="175" y="786"/>
                      <a:pt x="391" y="786"/>
                    </a:cubicBezTo>
                    <a:cubicBezTo>
                      <a:pt x="392" y="786"/>
                      <a:pt x="393" y="786"/>
                      <a:pt x="393" y="786"/>
                    </a:cubicBezTo>
                    <a:cubicBezTo>
                      <a:pt x="610" y="786"/>
                      <a:pt x="786" y="611"/>
                      <a:pt x="786" y="396"/>
                    </a:cubicBezTo>
                    <a:cubicBezTo>
                      <a:pt x="787" y="178"/>
                      <a:pt x="611"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16;p35"/>
              <p:cNvSpPr/>
              <p:nvPr/>
            </p:nvSpPr>
            <p:spPr>
              <a:xfrm>
                <a:off x="2740075" y="3691300"/>
                <a:ext cx="19700" cy="19675"/>
              </a:xfrm>
              <a:custGeom>
                <a:avLst/>
                <a:gdLst/>
                <a:ahLst/>
                <a:cxnLst/>
                <a:rect l="l" t="t" r="r" b="b"/>
                <a:pathLst>
                  <a:path w="788" h="787" extrusionOk="0">
                    <a:moveTo>
                      <a:pt x="395" y="1"/>
                    </a:moveTo>
                    <a:cubicBezTo>
                      <a:pt x="178" y="1"/>
                      <a:pt x="3" y="175"/>
                      <a:pt x="1" y="391"/>
                    </a:cubicBezTo>
                    <a:cubicBezTo>
                      <a:pt x="1" y="608"/>
                      <a:pt x="175" y="783"/>
                      <a:pt x="391" y="786"/>
                    </a:cubicBezTo>
                    <a:cubicBezTo>
                      <a:pt x="392" y="786"/>
                      <a:pt x="393" y="786"/>
                      <a:pt x="394" y="786"/>
                    </a:cubicBezTo>
                    <a:cubicBezTo>
                      <a:pt x="610" y="786"/>
                      <a:pt x="785" y="610"/>
                      <a:pt x="786" y="395"/>
                    </a:cubicBezTo>
                    <a:cubicBezTo>
                      <a:pt x="787" y="178"/>
                      <a:pt x="611" y="3"/>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17;p35"/>
              <p:cNvSpPr/>
              <p:nvPr/>
            </p:nvSpPr>
            <p:spPr>
              <a:xfrm>
                <a:off x="2691775" y="3703550"/>
                <a:ext cx="36600" cy="23000"/>
              </a:xfrm>
              <a:custGeom>
                <a:avLst/>
                <a:gdLst/>
                <a:ahLst/>
                <a:cxnLst/>
                <a:rect l="l" t="t" r="r" b="b"/>
                <a:pathLst>
                  <a:path w="1464" h="920" extrusionOk="0">
                    <a:moveTo>
                      <a:pt x="196" y="0"/>
                    </a:moveTo>
                    <a:cubicBezTo>
                      <a:pt x="191" y="0"/>
                      <a:pt x="187" y="0"/>
                      <a:pt x="183" y="1"/>
                    </a:cubicBezTo>
                    <a:cubicBezTo>
                      <a:pt x="77" y="8"/>
                      <a:pt x="1" y="99"/>
                      <a:pt x="8" y="202"/>
                    </a:cubicBezTo>
                    <a:cubicBezTo>
                      <a:pt x="39" y="610"/>
                      <a:pt x="349" y="917"/>
                      <a:pt x="729" y="920"/>
                    </a:cubicBezTo>
                    <a:lnTo>
                      <a:pt x="732" y="920"/>
                    </a:lnTo>
                    <a:cubicBezTo>
                      <a:pt x="1113" y="920"/>
                      <a:pt x="1424" y="614"/>
                      <a:pt x="1457" y="209"/>
                    </a:cubicBezTo>
                    <a:cubicBezTo>
                      <a:pt x="1464" y="106"/>
                      <a:pt x="1389" y="15"/>
                      <a:pt x="1285" y="6"/>
                    </a:cubicBezTo>
                    <a:cubicBezTo>
                      <a:pt x="1279" y="6"/>
                      <a:pt x="1273" y="5"/>
                      <a:pt x="1268" y="5"/>
                    </a:cubicBezTo>
                    <a:cubicBezTo>
                      <a:pt x="1173" y="5"/>
                      <a:pt x="1091" y="82"/>
                      <a:pt x="1083" y="178"/>
                    </a:cubicBezTo>
                    <a:cubicBezTo>
                      <a:pt x="1065" y="387"/>
                      <a:pt x="916" y="545"/>
                      <a:pt x="732" y="545"/>
                    </a:cubicBezTo>
                    <a:lnTo>
                      <a:pt x="731" y="545"/>
                    </a:lnTo>
                    <a:cubicBezTo>
                      <a:pt x="548" y="545"/>
                      <a:pt x="398" y="384"/>
                      <a:pt x="383" y="175"/>
                    </a:cubicBezTo>
                    <a:cubicBezTo>
                      <a:pt x="376" y="75"/>
                      <a:pt x="294"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18;p35"/>
              <p:cNvSpPr/>
              <p:nvPr/>
            </p:nvSpPr>
            <p:spPr>
              <a:xfrm>
                <a:off x="2785450" y="3621925"/>
                <a:ext cx="84100" cy="74025"/>
              </a:xfrm>
              <a:custGeom>
                <a:avLst/>
                <a:gdLst/>
                <a:ahLst/>
                <a:cxnLst/>
                <a:rect l="l" t="t" r="r" b="b"/>
                <a:pathLst>
                  <a:path w="3364" h="2961" extrusionOk="0">
                    <a:moveTo>
                      <a:pt x="1338" y="0"/>
                    </a:moveTo>
                    <a:cubicBezTo>
                      <a:pt x="1080" y="0"/>
                      <a:pt x="824" y="167"/>
                      <a:pt x="742" y="413"/>
                    </a:cubicBezTo>
                    <a:cubicBezTo>
                      <a:pt x="688" y="580"/>
                      <a:pt x="732" y="940"/>
                      <a:pt x="918" y="1033"/>
                    </a:cubicBezTo>
                    <a:cubicBezTo>
                      <a:pt x="821" y="985"/>
                      <a:pt x="719" y="962"/>
                      <a:pt x="621" y="962"/>
                    </a:cubicBezTo>
                    <a:cubicBezTo>
                      <a:pt x="384" y="962"/>
                      <a:pt x="169" y="1099"/>
                      <a:pt x="93" y="1365"/>
                    </a:cubicBezTo>
                    <a:cubicBezTo>
                      <a:pt x="1" y="1695"/>
                      <a:pt x="198" y="2129"/>
                      <a:pt x="575" y="2136"/>
                    </a:cubicBezTo>
                    <a:cubicBezTo>
                      <a:pt x="579" y="2136"/>
                      <a:pt x="583" y="2136"/>
                      <a:pt x="587" y="2136"/>
                    </a:cubicBezTo>
                    <a:cubicBezTo>
                      <a:pt x="741" y="2136"/>
                      <a:pt x="895" y="2057"/>
                      <a:pt x="987" y="1933"/>
                    </a:cubicBezTo>
                    <a:lnTo>
                      <a:pt x="987" y="1933"/>
                    </a:lnTo>
                    <a:cubicBezTo>
                      <a:pt x="815" y="2173"/>
                      <a:pt x="920" y="2526"/>
                      <a:pt x="1132" y="2730"/>
                    </a:cubicBezTo>
                    <a:cubicBezTo>
                      <a:pt x="1272" y="2868"/>
                      <a:pt x="1467" y="2960"/>
                      <a:pt x="1661" y="2960"/>
                    </a:cubicBezTo>
                    <a:cubicBezTo>
                      <a:pt x="1714" y="2960"/>
                      <a:pt x="1767" y="2954"/>
                      <a:pt x="1819" y="2939"/>
                    </a:cubicBezTo>
                    <a:cubicBezTo>
                      <a:pt x="2060" y="2872"/>
                      <a:pt x="2245" y="2606"/>
                      <a:pt x="2174" y="2365"/>
                    </a:cubicBezTo>
                    <a:lnTo>
                      <a:pt x="2174" y="2365"/>
                    </a:lnTo>
                    <a:cubicBezTo>
                      <a:pt x="2240" y="2589"/>
                      <a:pt x="2407" y="2690"/>
                      <a:pt x="2587" y="2690"/>
                    </a:cubicBezTo>
                    <a:cubicBezTo>
                      <a:pt x="2723" y="2690"/>
                      <a:pt x="2868" y="2632"/>
                      <a:pt x="2982" y="2524"/>
                    </a:cubicBezTo>
                    <a:cubicBezTo>
                      <a:pt x="3160" y="2355"/>
                      <a:pt x="3231" y="2084"/>
                      <a:pt x="3157" y="1849"/>
                    </a:cubicBezTo>
                    <a:cubicBezTo>
                      <a:pt x="3111" y="1700"/>
                      <a:pt x="3001" y="1561"/>
                      <a:pt x="2862" y="1477"/>
                    </a:cubicBezTo>
                    <a:lnTo>
                      <a:pt x="2862" y="1477"/>
                    </a:lnTo>
                    <a:cubicBezTo>
                      <a:pt x="2884" y="1479"/>
                      <a:pt x="2906" y="1480"/>
                      <a:pt x="2928" y="1480"/>
                    </a:cubicBezTo>
                    <a:cubicBezTo>
                      <a:pt x="3076" y="1480"/>
                      <a:pt x="3215" y="1432"/>
                      <a:pt x="3289" y="1291"/>
                    </a:cubicBezTo>
                    <a:cubicBezTo>
                      <a:pt x="3363" y="1152"/>
                      <a:pt x="3355" y="979"/>
                      <a:pt x="3306" y="828"/>
                    </a:cubicBezTo>
                    <a:cubicBezTo>
                      <a:pt x="3220" y="551"/>
                      <a:pt x="2991" y="310"/>
                      <a:pt x="2705" y="259"/>
                    </a:cubicBezTo>
                    <a:cubicBezTo>
                      <a:pt x="2668" y="252"/>
                      <a:pt x="2633" y="249"/>
                      <a:pt x="2598" y="249"/>
                    </a:cubicBezTo>
                    <a:cubicBezTo>
                      <a:pt x="2307" y="249"/>
                      <a:pt x="2096" y="468"/>
                      <a:pt x="1991" y="733"/>
                    </a:cubicBezTo>
                    <a:cubicBezTo>
                      <a:pt x="2014" y="415"/>
                      <a:pt x="1755" y="70"/>
                      <a:pt x="1444" y="10"/>
                    </a:cubicBezTo>
                    <a:cubicBezTo>
                      <a:pt x="1409" y="3"/>
                      <a:pt x="1374" y="0"/>
                      <a:pt x="1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9;p35"/>
              <p:cNvSpPr/>
              <p:nvPr/>
            </p:nvSpPr>
            <p:spPr>
              <a:xfrm>
                <a:off x="2780763" y="3617050"/>
                <a:ext cx="93600" cy="83975"/>
              </a:xfrm>
              <a:custGeom>
                <a:avLst/>
                <a:gdLst/>
                <a:ahLst/>
                <a:cxnLst/>
                <a:rect l="l" t="t" r="r" b="b"/>
                <a:pathLst>
                  <a:path w="3744" h="3359" extrusionOk="0">
                    <a:moveTo>
                      <a:pt x="1513" y="403"/>
                    </a:moveTo>
                    <a:cubicBezTo>
                      <a:pt x="1536" y="403"/>
                      <a:pt x="1558" y="405"/>
                      <a:pt x="1580" y="409"/>
                    </a:cubicBezTo>
                    <a:cubicBezTo>
                      <a:pt x="1792" y="448"/>
                      <a:pt x="1982" y="698"/>
                      <a:pt x="1967" y="915"/>
                    </a:cubicBezTo>
                    <a:cubicBezTo>
                      <a:pt x="1960" y="1015"/>
                      <a:pt x="2025" y="1106"/>
                      <a:pt x="2123" y="1125"/>
                    </a:cubicBezTo>
                    <a:cubicBezTo>
                      <a:pt x="2138" y="1129"/>
                      <a:pt x="2153" y="1131"/>
                      <a:pt x="2168" y="1131"/>
                    </a:cubicBezTo>
                    <a:cubicBezTo>
                      <a:pt x="2249" y="1131"/>
                      <a:pt x="2323" y="1081"/>
                      <a:pt x="2356" y="1003"/>
                    </a:cubicBezTo>
                    <a:cubicBezTo>
                      <a:pt x="2390" y="915"/>
                      <a:pt x="2518" y="648"/>
                      <a:pt x="2777" y="648"/>
                    </a:cubicBezTo>
                    <a:cubicBezTo>
                      <a:pt x="2799" y="648"/>
                      <a:pt x="2822" y="650"/>
                      <a:pt x="2846" y="654"/>
                    </a:cubicBezTo>
                    <a:cubicBezTo>
                      <a:pt x="3040" y="689"/>
                      <a:pt x="3219" y="863"/>
                      <a:pt x="3290" y="1087"/>
                    </a:cubicBezTo>
                    <a:cubicBezTo>
                      <a:pt x="3329" y="1208"/>
                      <a:pt x="3326" y="1320"/>
                      <a:pt x="3288" y="1394"/>
                    </a:cubicBezTo>
                    <a:cubicBezTo>
                      <a:pt x="3254" y="1456"/>
                      <a:pt x="3181" y="1476"/>
                      <a:pt x="3096" y="1476"/>
                    </a:cubicBezTo>
                    <a:cubicBezTo>
                      <a:pt x="2993" y="1422"/>
                      <a:pt x="2878" y="1392"/>
                      <a:pt x="2757" y="1392"/>
                    </a:cubicBezTo>
                    <a:cubicBezTo>
                      <a:pt x="2738" y="1392"/>
                      <a:pt x="2719" y="1392"/>
                      <a:pt x="2700" y="1394"/>
                    </a:cubicBezTo>
                    <a:cubicBezTo>
                      <a:pt x="2607" y="1404"/>
                      <a:pt x="2533" y="1475"/>
                      <a:pt x="2521" y="1567"/>
                    </a:cubicBezTo>
                    <a:cubicBezTo>
                      <a:pt x="2506" y="1657"/>
                      <a:pt x="2558" y="1748"/>
                      <a:pt x="2644" y="1782"/>
                    </a:cubicBezTo>
                    <a:cubicBezTo>
                      <a:pt x="2756" y="1826"/>
                      <a:pt x="2867" y="1854"/>
                      <a:pt x="2968" y="1868"/>
                    </a:cubicBezTo>
                    <a:cubicBezTo>
                      <a:pt x="3049" y="1929"/>
                      <a:pt x="3116" y="2017"/>
                      <a:pt x="3141" y="2104"/>
                    </a:cubicBezTo>
                    <a:cubicBezTo>
                      <a:pt x="3191" y="2265"/>
                      <a:pt x="3141" y="2458"/>
                      <a:pt x="3019" y="2573"/>
                    </a:cubicBezTo>
                    <a:cubicBezTo>
                      <a:pt x="2943" y="2644"/>
                      <a:pt x="2848" y="2685"/>
                      <a:pt x="2762" y="2685"/>
                    </a:cubicBezTo>
                    <a:cubicBezTo>
                      <a:pt x="2740" y="2685"/>
                      <a:pt x="2718" y="2682"/>
                      <a:pt x="2698" y="2677"/>
                    </a:cubicBezTo>
                    <a:cubicBezTo>
                      <a:pt x="2623" y="2657"/>
                      <a:pt x="2572" y="2598"/>
                      <a:pt x="2543" y="2505"/>
                    </a:cubicBezTo>
                    <a:cubicBezTo>
                      <a:pt x="2518" y="2417"/>
                      <a:pt x="2437" y="2359"/>
                      <a:pt x="2349" y="2359"/>
                    </a:cubicBezTo>
                    <a:cubicBezTo>
                      <a:pt x="2331" y="2359"/>
                      <a:pt x="2312" y="2361"/>
                      <a:pt x="2293" y="2367"/>
                    </a:cubicBezTo>
                    <a:cubicBezTo>
                      <a:pt x="2187" y="2400"/>
                      <a:pt x="2124" y="2512"/>
                      <a:pt x="2157" y="2618"/>
                    </a:cubicBezTo>
                    <a:cubicBezTo>
                      <a:pt x="2175" y="2686"/>
                      <a:pt x="2147" y="2753"/>
                      <a:pt x="2130" y="2786"/>
                    </a:cubicBezTo>
                    <a:cubicBezTo>
                      <a:pt x="2089" y="2861"/>
                      <a:pt x="2016" y="2919"/>
                      <a:pt x="1940" y="2941"/>
                    </a:cubicBezTo>
                    <a:cubicBezTo>
                      <a:pt x="1907" y="2950"/>
                      <a:pt x="1873" y="2954"/>
                      <a:pt x="1839" y="2954"/>
                    </a:cubicBezTo>
                    <a:cubicBezTo>
                      <a:pt x="1706" y="2954"/>
                      <a:pt x="1561" y="2892"/>
                      <a:pt x="1447" y="2782"/>
                    </a:cubicBezTo>
                    <a:cubicBezTo>
                      <a:pt x="1302" y="2642"/>
                      <a:pt x="1219" y="2395"/>
                      <a:pt x="1323" y="2249"/>
                    </a:cubicBezTo>
                    <a:cubicBezTo>
                      <a:pt x="1325" y="2247"/>
                      <a:pt x="1326" y="2245"/>
                      <a:pt x="1328" y="2245"/>
                    </a:cubicBezTo>
                    <a:cubicBezTo>
                      <a:pt x="1329" y="2245"/>
                      <a:pt x="1329" y="2245"/>
                      <a:pt x="1330" y="2246"/>
                    </a:cubicBezTo>
                    <a:cubicBezTo>
                      <a:pt x="1394" y="2155"/>
                      <a:pt x="1373" y="2032"/>
                      <a:pt x="1285" y="1966"/>
                    </a:cubicBezTo>
                    <a:cubicBezTo>
                      <a:pt x="1248" y="1940"/>
                      <a:pt x="1206" y="1927"/>
                      <a:pt x="1165" y="1927"/>
                    </a:cubicBezTo>
                    <a:cubicBezTo>
                      <a:pt x="1103" y="1927"/>
                      <a:pt x="1043" y="1955"/>
                      <a:pt x="1004" y="2009"/>
                    </a:cubicBezTo>
                    <a:cubicBezTo>
                      <a:pt x="1002" y="2010"/>
                      <a:pt x="1001" y="2013"/>
                      <a:pt x="998" y="2016"/>
                    </a:cubicBezTo>
                    <a:cubicBezTo>
                      <a:pt x="942" y="2089"/>
                      <a:pt x="847" y="2137"/>
                      <a:pt x="756" y="2137"/>
                    </a:cubicBezTo>
                    <a:cubicBezTo>
                      <a:pt x="755" y="2137"/>
                      <a:pt x="753" y="2137"/>
                      <a:pt x="752" y="2137"/>
                    </a:cubicBezTo>
                    <a:cubicBezTo>
                      <a:pt x="666" y="2135"/>
                      <a:pt x="592" y="2096"/>
                      <a:pt x="535" y="2017"/>
                    </a:cubicBezTo>
                    <a:cubicBezTo>
                      <a:pt x="454" y="1909"/>
                      <a:pt x="424" y="1749"/>
                      <a:pt x="461" y="1620"/>
                    </a:cubicBezTo>
                    <a:cubicBezTo>
                      <a:pt x="491" y="1513"/>
                      <a:pt x="555" y="1435"/>
                      <a:pt x="646" y="1394"/>
                    </a:cubicBezTo>
                    <a:cubicBezTo>
                      <a:pt x="692" y="1373"/>
                      <a:pt x="742" y="1363"/>
                      <a:pt x="795" y="1363"/>
                    </a:cubicBezTo>
                    <a:cubicBezTo>
                      <a:pt x="862" y="1363"/>
                      <a:pt x="933" y="1380"/>
                      <a:pt x="1002" y="1414"/>
                    </a:cubicBezTo>
                    <a:cubicBezTo>
                      <a:pt x="1031" y="1428"/>
                      <a:pt x="1061" y="1435"/>
                      <a:pt x="1091" y="1435"/>
                    </a:cubicBezTo>
                    <a:cubicBezTo>
                      <a:pt x="1165" y="1435"/>
                      <a:pt x="1236" y="1393"/>
                      <a:pt x="1272" y="1321"/>
                    </a:cubicBezTo>
                    <a:cubicBezTo>
                      <a:pt x="1320" y="1221"/>
                      <a:pt x="1279" y="1101"/>
                      <a:pt x="1180" y="1052"/>
                    </a:cubicBezTo>
                    <a:cubicBezTo>
                      <a:pt x="1121" y="1023"/>
                      <a:pt x="1067" y="794"/>
                      <a:pt x="1107" y="677"/>
                    </a:cubicBezTo>
                    <a:cubicBezTo>
                      <a:pt x="1160" y="519"/>
                      <a:pt x="1340" y="403"/>
                      <a:pt x="1513" y="403"/>
                    </a:cubicBezTo>
                    <a:close/>
                    <a:moveTo>
                      <a:pt x="1514" y="1"/>
                    </a:moveTo>
                    <a:cubicBezTo>
                      <a:pt x="1169" y="1"/>
                      <a:pt x="831" y="226"/>
                      <a:pt x="724" y="549"/>
                    </a:cubicBezTo>
                    <a:cubicBezTo>
                      <a:pt x="688" y="659"/>
                      <a:pt x="681" y="814"/>
                      <a:pt x="710" y="963"/>
                    </a:cubicBezTo>
                    <a:cubicBezTo>
                      <a:pt x="630" y="969"/>
                      <a:pt x="553" y="990"/>
                      <a:pt x="481" y="1023"/>
                    </a:cubicBezTo>
                    <a:cubicBezTo>
                      <a:pt x="279" y="1111"/>
                      <a:pt x="136" y="1284"/>
                      <a:pt x="72" y="1507"/>
                    </a:cubicBezTo>
                    <a:cubicBezTo>
                      <a:pt x="1" y="1759"/>
                      <a:pt x="55" y="2046"/>
                      <a:pt x="211" y="2256"/>
                    </a:cubicBezTo>
                    <a:cubicBezTo>
                      <a:pt x="342" y="2434"/>
                      <a:pt x="532" y="2534"/>
                      <a:pt x="744" y="2537"/>
                    </a:cubicBezTo>
                    <a:cubicBezTo>
                      <a:pt x="752" y="2538"/>
                      <a:pt x="760" y="2538"/>
                      <a:pt x="768" y="2538"/>
                    </a:cubicBezTo>
                    <a:cubicBezTo>
                      <a:pt x="806" y="2538"/>
                      <a:pt x="845" y="2533"/>
                      <a:pt x="883" y="2526"/>
                    </a:cubicBezTo>
                    <a:cubicBezTo>
                      <a:pt x="914" y="2732"/>
                      <a:pt x="1021" y="2932"/>
                      <a:pt x="1166" y="3073"/>
                    </a:cubicBezTo>
                    <a:cubicBezTo>
                      <a:pt x="1357" y="3257"/>
                      <a:pt x="1600" y="3358"/>
                      <a:pt x="1837" y="3358"/>
                    </a:cubicBezTo>
                    <a:cubicBezTo>
                      <a:pt x="1908" y="3358"/>
                      <a:pt x="1979" y="3347"/>
                      <a:pt x="2045" y="3331"/>
                    </a:cubicBezTo>
                    <a:cubicBezTo>
                      <a:pt x="2215" y="3283"/>
                      <a:pt x="2364" y="3169"/>
                      <a:pt x="2460" y="3016"/>
                    </a:cubicBezTo>
                    <a:cubicBezTo>
                      <a:pt x="2501" y="3037"/>
                      <a:pt x="2543" y="3054"/>
                      <a:pt x="2590" y="3067"/>
                    </a:cubicBezTo>
                    <a:cubicBezTo>
                      <a:pt x="2645" y="3082"/>
                      <a:pt x="2702" y="3089"/>
                      <a:pt x="2759" y="3089"/>
                    </a:cubicBezTo>
                    <a:cubicBezTo>
                      <a:pt x="2948" y="3089"/>
                      <a:pt x="3142" y="3011"/>
                      <a:pt x="3293" y="2868"/>
                    </a:cubicBezTo>
                    <a:cubicBezTo>
                      <a:pt x="3525" y="2648"/>
                      <a:pt x="3620" y="2294"/>
                      <a:pt x="3523" y="1988"/>
                    </a:cubicBezTo>
                    <a:cubicBezTo>
                      <a:pt x="3502" y="1924"/>
                      <a:pt x="3472" y="1857"/>
                      <a:pt x="3435" y="1797"/>
                    </a:cubicBezTo>
                    <a:cubicBezTo>
                      <a:pt x="3522" y="1748"/>
                      <a:pt x="3592" y="1677"/>
                      <a:pt x="3641" y="1584"/>
                    </a:cubicBezTo>
                    <a:cubicBezTo>
                      <a:pt x="3734" y="1412"/>
                      <a:pt x="3744" y="1192"/>
                      <a:pt x="3673" y="966"/>
                    </a:cubicBezTo>
                    <a:cubicBezTo>
                      <a:pt x="3558" y="598"/>
                      <a:pt x="3259" y="321"/>
                      <a:pt x="2914" y="259"/>
                    </a:cubicBezTo>
                    <a:cubicBezTo>
                      <a:pt x="2867" y="251"/>
                      <a:pt x="2821" y="247"/>
                      <a:pt x="2775" y="247"/>
                    </a:cubicBezTo>
                    <a:cubicBezTo>
                      <a:pt x="2579" y="247"/>
                      <a:pt x="2396" y="322"/>
                      <a:pt x="2246" y="456"/>
                    </a:cubicBezTo>
                    <a:cubicBezTo>
                      <a:pt x="2117" y="233"/>
                      <a:pt x="1898" y="57"/>
                      <a:pt x="1653" y="13"/>
                    </a:cubicBezTo>
                    <a:cubicBezTo>
                      <a:pt x="1607" y="5"/>
                      <a:pt x="1560"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0;p35"/>
              <p:cNvSpPr/>
              <p:nvPr/>
            </p:nvSpPr>
            <p:spPr>
              <a:xfrm>
                <a:off x="2821825" y="3652700"/>
                <a:ext cx="16200" cy="14900"/>
              </a:xfrm>
              <a:custGeom>
                <a:avLst/>
                <a:gdLst/>
                <a:ahLst/>
                <a:cxnLst/>
                <a:rect l="l" t="t" r="r" b="b"/>
                <a:pathLst>
                  <a:path w="648" h="596" extrusionOk="0">
                    <a:moveTo>
                      <a:pt x="275" y="1"/>
                    </a:moveTo>
                    <a:cubicBezTo>
                      <a:pt x="154" y="1"/>
                      <a:pt x="44" y="66"/>
                      <a:pt x="23" y="224"/>
                    </a:cubicBezTo>
                    <a:cubicBezTo>
                      <a:pt x="0" y="400"/>
                      <a:pt x="144" y="583"/>
                      <a:pt x="321" y="594"/>
                    </a:cubicBezTo>
                    <a:cubicBezTo>
                      <a:pt x="328" y="595"/>
                      <a:pt x="335" y="595"/>
                      <a:pt x="342" y="595"/>
                    </a:cubicBezTo>
                    <a:cubicBezTo>
                      <a:pt x="499" y="595"/>
                      <a:pt x="648" y="454"/>
                      <a:pt x="637" y="297"/>
                    </a:cubicBezTo>
                    <a:cubicBezTo>
                      <a:pt x="626" y="122"/>
                      <a:pt x="440" y="1"/>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21;p35"/>
              <p:cNvSpPr/>
              <p:nvPr/>
            </p:nvSpPr>
            <p:spPr>
              <a:xfrm>
                <a:off x="2831475" y="3650600"/>
                <a:ext cx="81000" cy="72075"/>
              </a:xfrm>
              <a:custGeom>
                <a:avLst/>
                <a:gdLst/>
                <a:ahLst/>
                <a:cxnLst/>
                <a:rect l="l" t="t" r="r" b="b"/>
                <a:pathLst>
                  <a:path w="3240" h="2883" extrusionOk="0">
                    <a:moveTo>
                      <a:pt x="2353" y="0"/>
                    </a:moveTo>
                    <a:cubicBezTo>
                      <a:pt x="2344" y="0"/>
                      <a:pt x="2334" y="0"/>
                      <a:pt x="2325" y="1"/>
                    </a:cubicBezTo>
                    <a:cubicBezTo>
                      <a:pt x="1975" y="16"/>
                      <a:pt x="1783" y="305"/>
                      <a:pt x="1734" y="620"/>
                    </a:cubicBezTo>
                    <a:cubicBezTo>
                      <a:pt x="1689" y="312"/>
                      <a:pt x="1373" y="40"/>
                      <a:pt x="1060" y="40"/>
                    </a:cubicBezTo>
                    <a:cubicBezTo>
                      <a:pt x="1052" y="40"/>
                      <a:pt x="1044" y="40"/>
                      <a:pt x="1036" y="40"/>
                    </a:cubicBezTo>
                    <a:cubicBezTo>
                      <a:pt x="744" y="52"/>
                      <a:pt x="471" y="293"/>
                      <a:pt x="441" y="587"/>
                    </a:cubicBezTo>
                    <a:cubicBezTo>
                      <a:pt x="424" y="759"/>
                      <a:pt x="546" y="1102"/>
                      <a:pt x="747" y="1151"/>
                    </a:cubicBezTo>
                    <a:lnTo>
                      <a:pt x="747" y="1151"/>
                    </a:lnTo>
                    <a:cubicBezTo>
                      <a:pt x="692" y="1138"/>
                      <a:pt x="637" y="1131"/>
                      <a:pt x="583" y="1131"/>
                    </a:cubicBezTo>
                    <a:cubicBezTo>
                      <a:pt x="289" y="1131"/>
                      <a:pt x="34" y="1325"/>
                      <a:pt x="16" y="1656"/>
                    </a:cubicBezTo>
                    <a:cubicBezTo>
                      <a:pt x="1" y="1968"/>
                      <a:pt x="241" y="2313"/>
                      <a:pt x="561" y="2313"/>
                    </a:cubicBezTo>
                    <a:cubicBezTo>
                      <a:pt x="592" y="2313"/>
                      <a:pt x="623" y="2310"/>
                      <a:pt x="656" y="2303"/>
                    </a:cubicBezTo>
                    <a:cubicBezTo>
                      <a:pt x="812" y="2273"/>
                      <a:pt x="949" y="2161"/>
                      <a:pt x="1013" y="2015"/>
                    </a:cubicBezTo>
                    <a:lnTo>
                      <a:pt x="1013" y="2015"/>
                    </a:lnTo>
                    <a:cubicBezTo>
                      <a:pt x="900" y="2285"/>
                      <a:pt x="1080" y="2606"/>
                      <a:pt x="1330" y="2758"/>
                    </a:cubicBezTo>
                    <a:cubicBezTo>
                      <a:pt x="1458" y="2836"/>
                      <a:pt x="1609" y="2882"/>
                      <a:pt x="1756" y="2882"/>
                    </a:cubicBezTo>
                    <a:cubicBezTo>
                      <a:pt x="1858" y="2882"/>
                      <a:pt x="1958" y="2860"/>
                      <a:pt x="2048" y="2812"/>
                    </a:cubicBezTo>
                    <a:cubicBezTo>
                      <a:pt x="2267" y="2693"/>
                      <a:pt x="2391" y="2394"/>
                      <a:pt x="2269" y="2174"/>
                    </a:cubicBezTo>
                    <a:lnTo>
                      <a:pt x="2269" y="2174"/>
                    </a:lnTo>
                    <a:cubicBezTo>
                      <a:pt x="2361" y="2339"/>
                      <a:pt x="2500" y="2410"/>
                      <a:pt x="2643" y="2410"/>
                    </a:cubicBezTo>
                    <a:cubicBezTo>
                      <a:pt x="2810" y="2410"/>
                      <a:pt x="2983" y="2313"/>
                      <a:pt x="3092" y="2151"/>
                    </a:cubicBezTo>
                    <a:cubicBezTo>
                      <a:pt x="3229" y="1947"/>
                      <a:pt x="3239" y="1667"/>
                      <a:pt x="3117" y="1454"/>
                    </a:cubicBezTo>
                    <a:cubicBezTo>
                      <a:pt x="3038" y="1318"/>
                      <a:pt x="2900" y="1206"/>
                      <a:pt x="2745" y="1155"/>
                    </a:cubicBezTo>
                    <a:lnTo>
                      <a:pt x="2745" y="1155"/>
                    </a:lnTo>
                    <a:cubicBezTo>
                      <a:pt x="2916" y="1132"/>
                      <a:pt x="3074" y="1056"/>
                      <a:pt x="3123" y="880"/>
                    </a:cubicBezTo>
                    <a:cubicBezTo>
                      <a:pt x="3163" y="727"/>
                      <a:pt x="3117" y="562"/>
                      <a:pt x="3038" y="425"/>
                    </a:cubicBezTo>
                    <a:cubicBezTo>
                      <a:pt x="2896" y="181"/>
                      <a:pt x="2632" y="0"/>
                      <a:pt x="2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22;p35"/>
              <p:cNvSpPr/>
              <p:nvPr/>
            </p:nvSpPr>
            <p:spPr>
              <a:xfrm>
                <a:off x="2826338" y="3645575"/>
                <a:ext cx="91175" cy="82125"/>
              </a:xfrm>
              <a:custGeom>
                <a:avLst/>
                <a:gdLst/>
                <a:ahLst/>
                <a:cxnLst/>
                <a:rect l="l" t="t" r="r" b="b"/>
                <a:pathLst>
                  <a:path w="3647" h="3285" extrusionOk="0">
                    <a:moveTo>
                      <a:pt x="2545" y="402"/>
                    </a:moveTo>
                    <a:cubicBezTo>
                      <a:pt x="2740" y="402"/>
                      <a:pt x="2942" y="531"/>
                      <a:pt x="3058" y="727"/>
                    </a:cubicBezTo>
                    <a:cubicBezTo>
                      <a:pt x="3121" y="835"/>
                      <a:pt x="3146" y="946"/>
                      <a:pt x="3122" y="1027"/>
                    </a:cubicBezTo>
                    <a:cubicBezTo>
                      <a:pt x="3105" y="1097"/>
                      <a:pt x="3037" y="1132"/>
                      <a:pt x="2953" y="1151"/>
                    </a:cubicBezTo>
                    <a:cubicBezTo>
                      <a:pt x="2892" y="1134"/>
                      <a:pt x="2828" y="1125"/>
                      <a:pt x="2763" y="1125"/>
                    </a:cubicBezTo>
                    <a:cubicBezTo>
                      <a:pt x="2692" y="1125"/>
                      <a:pt x="2620" y="1136"/>
                      <a:pt x="2548" y="1159"/>
                    </a:cubicBezTo>
                    <a:cubicBezTo>
                      <a:pt x="2460" y="1189"/>
                      <a:pt x="2404" y="1274"/>
                      <a:pt x="2411" y="1366"/>
                    </a:cubicBezTo>
                    <a:cubicBezTo>
                      <a:pt x="2418" y="1459"/>
                      <a:pt x="2487" y="1536"/>
                      <a:pt x="2580" y="1550"/>
                    </a:cubicBezTo>
                    <a:cubicBezTo>
                      <a:pt x="2659" y="1563"/>
                      <a:pt x="2734" y="1568"/>
                      <a:pt x="2805" y="1568"/>
                    </a:cubicBezTo>
                    <a:cubicBezTo>
                      <a:pt x="2842" y="1568"/>
                      <a:pt x="2879" y="1567"/>
                      <a:pt x="2915" y="1564"/>
                    </a:cubicBezTo>
                    <a:cubicBezTo>
                      <a:pt x="3009" y="1607"/>
                      <a:pt x="3091" y="1679"/>
                      <a:pt x="3137" y="1757"/>
                    </a:cubicBezTo>
                    <a:cubicBezTo>
                      <a:pt x="3222" y="1902"/>
                      <a:pt x="3215" y="2102"/>
                      <a:pt x="3121" y="2241"/>
                    </a:cubicBezTo>
                    <a:cubicBezTo>
                      <a:pt x="3052" y="2346"/>
                      <a:pt x="2946" y="2412"/>
                      <a:pt x="2845" y="2412"/>
                    </a:cubicBezTo>
                    <a:cubicBezTo>
                      <a:pt x="2840" y="2412"/>
                      <a:pt x="2835" y="2412"/>
                      <a:pt x="2830" y="2412"/>
                    </a:cubicBezTo>
                    <a:cubicBezTo>
                      <a:pt x="2752" y="2409"/>
                      <a:pt x="2688" y="2362"/>
                      <a:pt x="2639" y="2277"/>
                    </a:cubicBezTo>
                    <a:cubicBezTo>
                      <a:pt x="2603" y="2211"/>
                      <a:pt x="2535" y="2174"/>
                      <a:pt x="2464" y="2174"/>
                    </a:cubicBezTo>
                    <a:cubicBezTo>
                      <a:pt x="2431" y="2174"/>
                      <a:pt x="2398" y="2182"/>
                      <a:pt x="2367" y="2199"/>
                    </a:cubicBezTo>
                    <a:cubicBezTo>
                      <a:pt x="2269" y="2253"/>
                      <a:pt x="2235" y="2375"/>
                      <a:pt x="2288" y="2473"/>
                    </a:cubicBezTo>
                    <a:cubicBezTo>
                      <a:pt x="2323" y="2535"/>
                      <a:pt x="2310" y="2607"/>
                      <a:pt x="2298" y="2643"/>
                    </a:cubicBezTo>
                    <a:cubicBezTo>
                      <a:pt x="2276" y="2724"/>
                      <a:pt x="2217" y="2800"/>
                      <a:pt x="2148" y="2837"/>
                    </a:cubicBezTo>
                    <a:cubicBezTo>
                      <a:pt x="2090" y="2868"/>
                      <a:pt x="2022" y="2883"/>
                      <a:pt x="1951" y="2883"/>
                    </a:cubicBezTo>
                    <a:cubicBezTo>
                      <a:pt x="1846" y="2883"/>
                      <a:pt x="1734" y="2851"/>
                      <a:pt x="1631" y="2788"/>
                    </a:cubicBezTo>
                    <a:cubicBezTo>
                      <a:pt x="1460" y="2683"/>
                      <a:pt x="1325" y="2462"/>
                      <a:pt x="1395" y="2295"/>
                    </a:cubicBezTo>
                    <a:cubicBezTo>
                      <a:pt x="1396" y="2291"/>
                      <a:pt x="1396" y="2290"/>
                      <a:pt x="1399" y="2287"/>
                    </a:cubicBezTo>
                    <a:cubicBezTo>
                      <a:pt x="1442" y="2185"/>
                      <a:pt x="1394" y="2068"/>
                      <a:pt x="1293" y="2024"/>
                    </a:cubicBezTo>
                    <a:cubicBezTo>
                      <a:pt x="1266" y="2012"/>
                      <a:pt x="1238" y="2007"/>
                      <a:pt x="1211" y="2007"/>
                    </a:cubicBezTo>
                    <a:cubicBezTo>
                      <a:pt x="1133" y="2007"/>
                      <a:pt x="1061" y="2052"/>
                      <a:pt x="1027" y="2126"/>
                    </a:cubicBezTo>
                    <a:cubicBezTo>
                      <a:pt x="1026" y="2131"/>
                      <a:pt x="1026" y="2132"/>
                      <a:pt x="1024" y="2135"/>
                    </a:cubicBezTo>
                    <a:cubicBezTo>
                      <a:pt x="987" y="2222"/>
                      <a:pt x="904" y="2288"/>
                      <a:pt x="811" y="2308"/>
                    </a:cubicBezTo>
                    <a:cubicBezTo>
                      <a:pt x="793" y="2312"/>
                      <a:pt x="775" y="2314"/>
                      <a:pt x="757" y="2314"/>
                    </a:cubicBezTo>
                    <a:cubicBezTo>
                      <a:pt x="692" y="2314"/>
                      <a:pt x="631" y="2289"/>
                      <a:pt x="573" y="2239"/>
                    </a:cubicBezTo>
                    <a:cubicBezTo>
                      <a:pt x="470" y="2152"/>
                      <a:pt x="406" y="2000"/>
                      <a:pt x="414" y="1868"/>
                    </a:cubicBezTo>
                    <a:cubicBezTo>
                      <a:pt x="421" y="1756"/>
                      <a:pt x="465" y="1665"/>
                      <a:pt x="544" y="1607"/>
                    </a:cubicBezTo>
                    <a:cubicBezTo>
                      <a:pt x="608" y="1558"/>
                      <a:pt x="690" y="1533"/>
                      <a:pt x="778" y="1533"/>
                    </a:cubicBezTo>
                    <a:cubicBezTo>
                      <a:pt x="817" y="1533"/>
                      <a:pt x="858" y="1538"/>
                      <a:pt x="898" y="1548"/>
                    </a:cubicBezTo>
                    <a:cubicBezTo>
                      <a:pt x="913" y="1552"/>
                      <a:pt x="929" y="1554"/>
                      <a:pt x="944" y="1554"/>
                    </a:cubicBezTo>
                    <a:cubicBezTo>
                      <a:pt x="1036" y="1554"/>
                      <a:pt x="1119" y="1492"/>
                      <a:pt x="1141" y="1399"/>
                    </a:cubicBezTo>
                    <a:cubicBezTo>
                      <a:pt x="1166" y="1290"/>
                      <a:pt x="1101" y="1182"/>
                      <a:pt x="992" y="1155"/>
                    </a:cubicBezTo>
                    <a:cubicBezTo>
                      <a:pt x="931" y="1139"/>
                      <a:pt x="827" y="928"/>
                      <a:pt x="840" y="805"/>
                    </a:cubicBezTo>
                    <a:cubicBezTo>
                      <a:pt x="857" y="619"/>
                      <a:pt x="1046" y="449"/>
                      <a:pt x="1243" y="440"/>
                    </a:cubicBezTo>
                    <a:cubicBezTo>
                      <a:pt x="1247" y="440"/>
                      <a:pt x="1251" y="440"/>
                      <a:pt x="1254" y="440"/>
                    </a:cubicBezTo>
                    <a:cubicBezTo>
                      <a:pt x="1468" y="440"/>
                      <a:pt x="1697" y="639"/>
                      <a:pt x="1729" y="849"/>
                    </a:cubicBezTo>
                    <a:cubicBezTo>
                      <a:pt x="1743" y="949"/>
                      <a:pt x="1828" y="1023"/>
                      <a:pt x="1928" y="1023"/>
                    </a:cubicBezTo>
                    <a:cubicBezTo>
                      <a:pt x="2027" y="1023"/>
                      <a:pt x="2111" y="949"/>
                      <a:pt x="2127" y="852"/>
                    </a:cubicBezTo>
                    <a:cubicBezTo>
                      <a:pt x="2142" y="749"/>
                      <a:pt x="2219" y="416"/>
                      <a:pt x="2530" y="402"/>
                    </a:cubicBezTo>
                    <a:cubicBezTo>
                      <a:pt x="2535" y="402"/>
                      <a:pt x="2540" y="402"/>
                      <a:pt x="2545" y="402"/>
                    </a:cubicBezTo>
                    <a:close/>
                    <a:moveTo>
                      <a:pt x="2549" y="1"/>
                    </a:moveTo>
                    <a:cubicBezTo>
                      <a:pt x="2536" y="1"/>
                      <a:pt x="2524" y="1"/>
                      <a:pt x="2512" y="1"/>
                    </a:cubicBezTo>
                    <a:cubicBezTo>
                      <a:pt x="2262" y="11"/>
                      <a:pt x="2047" y="136"/>
                      <a:pt x="1905" y="341"/>
                    </a:cubicBezTo>
                    <a:cubicBezTo>
                      <a:pt x="1736" y="158"/>
                      <a:pt x="1494" y="38"/>
                      <a:pt x="1254" y="38"/>
                    </a:cubicBezTo>
                    <a:cubicBezTo>
                      <a:pt x="1245" y="38"/>
                      <a:pt x="1235" y="38"/>
                      <a:pt x="1226" y="38"/>
                    </a:cubicBezTo>
                    <a:cubicBezTo>
                      <a:pt x="831" y="54"/>
                      <a:pt x="477" y="381"/>
                      <a:pt x="438" y="767"/>
                    </a:cubicBezTo>
                    <a:cubicBezTo>
                      <a:pt x="426" y="882"/>
                      <a:pt x="452" y="1033"/>
                      <a:pt x="514" y="1173"/>
                    </a:cubicBezTo>
                    <a:cubicBezTo>
                      <a:pt x="441" y="1197"/>
                      <a:pt x="369" y="1236"/>
                      <a:pt x="306" y="1283"/>
                    </a:cubicBezTo>
                    <a:cubicBezTo>
                      <a:pt x="129" y="1415"/>
                      <a:pt x="26" y="1615"/>
                      <a:pt x="14" y="1847"/>
                    </a:cubicBezTo>
                    <a:cubicBezTo>
                      <a:pt x="0" y="2105"/>
                      <a:pt x="114" y="2374"/>
                      <a:pt x="313" y="2544"/>
                    </a:cubicBezTo>
                    <a:cubicBezTo>
                      <a:pt x="443" y="2656"/>
                      <a:pt x="597" y="2716"/>
                      <a:pt x="758" y="2716"/>
                    </a:cubicBezTo>
                    <a:cubicBezTo>
                      <a:pt x="802" y="2716"/>
                      <a:pt x="847" y="2711"/>
                      <a:pt x="892" y="2702"/>
                    </a:cubicBezTo>
                    <a:cubicBezTo>
                      <a:pt x="939" y="2693"/>
                      <a:pt x="983" y="2678"/>
                      <a:pt x="1026" y="2659"/>
                    </a:cubicBezTo>
                    <a:cubicBezTo>
                      <a:pt x="1101" y="2855"/>
                      <a:pt x="1250" y="3027"/>
                      <a:pt x="1422" y="3132"/>
                    </a:cubicBezTo>
                    <a:cubicBezTo>
                      <a:pt x="1588" y="3233"/>
                      <a:pt x="1771" y="3284"/>
                      <a:pt x="1949" y="3284"/>
                    </a:cubicBezTo>
                    <a:cubicBezTo>
                      <a:pt x="2088" y="3284"/>
                      <a:pt x="2220" y="3254"/>
                      <a:pt x="2340" y="3192"/>
                    </a:cubicBezTo>
                    <a:cubicBezTo>
                      <a:pt x="2494" y="3108"/>
                      <a:pt x="2615" y="2964"/>
                      <a:pt x="2675" y="2793"/>
                    </a:cubicBezTo>
                    <a:cubicBezTo>
                      <a:pt x="2719" y="2805"/>
                      <a:pt x="2766" y="2811"/>
                      <a:pt x="2814" y="2814"/>
                    </a:cubicBezTo>
                    <a:cubicBezTo>
                      <a:pt x="2822" y="2814"/>
                      <a:pt x="2831" y="2814"/>
                      <a:pt x="2839" y="2814"/>
                    </a:cubicBezTo>
                    <a:cubicBezTo>
                      <a:pt x="3075" y="2814"/>
                      <a:pt x="3309" y="2681"/>
                      <a:pt x="3455" y="2464"/>
                    </a:cubicBezTo>
                    <a:cubicBezTo>
                      <a:pt x="3634" y="2197"/>
                      <a:pt x="3646" y="1834"/>
                      <a:pt x="3486" y="1555"/>
                    </a:cubicBezTo>
                    <a:cubicBezTo>
                      <a:pt x="3453" y="1496"/>
                      <a:pt x="3408" y="1439"/>
                      <a:pt x="3358" y="1388"/>
                    </a:cubicBezTo>
                    <a:cubicBezTo>
                      <a:pt x="3432" y="1321"/>
                      <a:pt x="3483" y="1236"/>
                      <a:pt x="3511" y="1134"/>
                    </a:cubicBezTo>
                    <a:cubicBezTo>
                      <a:pt x="3563" y="946"/>
                      <a:pt x="3526" y="729"/>
                      <a:pt x="3406" y="526"/>
                    </a:cubicBezTo>
                    <a:cubicBezTo>
                      <a:pt x="3220" y="204"/>
                      <a:pt x="2886" y="1"/>
                      <a:pt x="2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23;p35"/>
              <p:cNvSpPr/>
              <p:nvPr/>
            </p:nvSpPr>
            <p:spPr>
              <a:xfrm>
                <a:off x="2865825" y="3679475"/>
                <a:ext cx="17000" cy="14550"/>
              </a:xfrm>
              <a:custGeom>
                <a:avLst/>
                <a:gdLst/>
                <a:ahLst/>
                <a:cxnLst/>
                <a:rect l="l" t="t" r="r" b="b"/>
                <a:pathLst>
                  <a:path w="680" h="582" extrusionOk="0">
                    <a:moveTo>
                      <a:pt x="297" y="0"/>
                    </a:moveTo>
                    <a:cubicBezTo>
                      <a:pt x="143" y="0"/>
                      <a:pt x="0" y="89"/>
                      <a:pt x="19" y="282"/>
                    </a:cubicBezTo>
                    <a:cubicBezTo>
                      <a:pt x="33" y="444"/>
                      <a:pt x="188" y="582"/>
                      <a:pt x="349" y="582"/>
                    </a:cubicBezTo>
                    <a:cubicBezTo>
                      <a:pt x="363" y="582"/>
                      <a:pt x="377" y="581"/>
                      <a:pt x="391" y="579"/>
                    </a:cubicBezTo>
                    <a:cubicBezTo>
                      <a:pt x="553" y="556"/>
                      <a:pt x="679" y="377"/>
                      <a:pt x="634" y="218"/>
                    </a:cubicBezTo>
                    <a:cubicBezTo>
                      <a:pt x="593" y="77"/>
                      <a:pt x="440"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24;p35"/>
              <p:cNvSpPr/>
              <p:nvPr/>
            </p:nvSpPr>
            <p:spPr>
              <a:xfrm>
                <a:off x="2620608" y="3717125"/>
                <a:ext cx="51525" cy="16700"/>
              </a:xfrm>
              <a:custGeom>
                <a:avLst/>
                <a:gdLst/>
                <a:ahLst/>
                <a:cxnLst/>
                <a:rect l="l" t="t" r="r" b="b"/>
                <a:pathLst>
                  <a:path w="2061" h="668" extrusionOk="0">
                    <a:moveTo>
                      <a:pt x="1031" y="0"/>
                    </a:moveTo>
                    <a:cubicBezTo>
                      <a:pt x="462" y="0"/>
                      <a:pt x="1" y="149"/>
                      <a:pt x="1" y="334"/>
                    </a:cubicBezTo>
                    <a:cubicBezTo>
                      <a:pt x="1" y="519"/>
                      <a:pt x="461" y="668"/>
                      <a:pt x="1031" y="668"/>
                    </a:cubicBezTo>
                    <a:cubicBezTo>
                      <a:pt x="1599" y="668"/>
                      <a:pt x="2060" y="519"/>
                      <a:pt x="2060" y="334"/>
                    </a:cubicBezTo>
                    <a:cubicBezTo>
                      <a:pt x="2060" y="151"/>
                      <a:pt x="1599" y="0"/>
                      <a:pt x="1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25;p35"/>
              <p:cNvSpPr/>
              <p:nvPr/>
            </p:nvSpPr>
            <p:spPr>
              <a:xfrm>
                <a:off x="2749625" y="3715025"/>
                <a:ext cx="51525" cy="16700"/>
              </a:xfrm>
              <a:custGeom>
                <a:avLst/>
                <a:gdLst/>
                <a:ahLst/>
                <a:cxnLst/>
                <a:rect l="l" t="t" r="r" b="b"/>
                <a:pathLst>
                  <a:path w="2061" h="668" extrusionOk="0">
                    <a:moveTo>
                      <a:pt x="1030" y="0"/>
                    </a:moveTo>
                    <a:cubicBezTo>
                      <a:pt x="462" y="0"/>
                      <a:pt x="1" y="150"/>
                      <a:pt x="1" y="334"/>
                    </a:cubicBezTo>
                    <a:cubicBezTo>
                      <a:pt x="1" y="519"/>
                      <a:pt x="462" y="668"/>
                      <a:pt x="1030" y="668"/>
                    </a:cubicBezTo>
                    <a:cubicBezTo>
                      <a:pt x="1599" y="668"/>
                      <a:pt x="2060" y="519"/>
                      <a:pt x="2060" y="334"/>
                    </a:cubicBezTo>
                    <a:cubicBezTo>
                      <a:pt x="2060" y="150"/>
                      <a:pt x="1599" y="0"/>
                      <a:pt x="10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26;p35"/>
              <p:cNvSpPr/>
              <p:nvPr/>
            </p:nvSpPr>
            <p:spPr>
              <a:xfrm>
                <a:off x="2781275" y="3667625"/>
                <a:ext cx="80975" cy="72100"/>
              </a:xfrm>
              <a:custGeom>
                <a:avLst/>
                <a:gdLst/>
                <a:ahLst/>
                <a:cxnLst/>
                <a:rect l="l" t="t" r="r" b="b"/>
                <a:pathLst>
                  <a:path w="3239" h="2884" extrusionOk="0">
                    <a:moveTo>
                      <a:pt x="2355" y="1"/>
                    </a:moveTo>
                    <a:cubicBezTo>
                      <a:pt x="2346" y="1"/>
                      <a:pt x="2336" y="1"/>
                      <a:pt x="2327" y="2"/>
                    </a:cubicBezTo>
                    <a:cubicBezTo>
                      <a:pt x="1975" y="17"/>
                      <a:pt x="1783" y="304"/>
                      <a:pt x="1733" y="619"/>
                    </a:cubicBezTo>
                    <a:cubicBezTo>
                      <a:pt x="1689" y="311"/>
                      <a:pt x="1374" y="37"/>
                      <a:pt x="1061" y="37"/>
                    </a:cubicBezTo>
                    <a:cubicBezTo>
                      <a:pt x="1054" y="37"/>
                      <a:pt x="1047" y="37"/>
                      <a:pt x="1040" y="37"/>
                    </a:cubicBezTo>
                    <a:cubicBezTo>
                      <a:pt x="745" y="50"/>
                      <a:pt x="473" y="291"/>
                      <a:pt x="443" y="584"/>
                    </a:cubicBezTo>
                    <a:cubicBezTo>
                      <a:pt x="426" y="756"/>
                      <a:pt x="546" y="1099"/>
                      <a:pt x="747" y="1150"/>
                    </a:cubicBezTo>
                    <a:lnTo>
                      <a:pt x="747" y="1150"/>
                    </a:lnTo>
                    <a:cubicBezTo>
                      <a:pt x="693" y="1137"/>
                      <a:pt x="638" y="1130"/>
                      <a:pt x="585" y="1130"/>
                    </a:cubicBezTo>
                    <a:cubicBezTo>
                      <a:pt x="291" y="1130"/>
                      <a:pt x="37" y="1325"/>
                      <a:pt x="19" y="1655"/>
                    </a:cubicBezTo>
                    <a:cubicBezTo>
                      <a:pt x="1" y="1969"/>
                      <a:pt x="241" y="2314"/>
                      <a:pt x="563" y="2314"/>
                    </a:cubicBezTo>
                    <a:cubicBezTo>
                      <a:pt x="593" y="2314"/>
                      <a:pt x="625" y="2311"/>
                      <a:pt x="657" y="2304"/>
                    </a:cubicBezTo>
                    <a:cubicBezTo>
                      <a:pt x="810" y="2272"/>
                      <a:pt x="947" y="2162"/>
                      <a:pt x="1011" y="2020"/>
                    </a:cubicBezTo>
                    <a:lnTo>
                      <a:pt x="1011" y="2020"/>
                    </a:lnTo>
                    <a:cubicBezTo>
                      <a:pt x="900" y="2288"/>
                      <a:pt x="1081" y="2607"/>
                      <a:pt x="1328" y="2759"/>
                    </a:cubicBezTo>
                    <a:cubicBezTo>
                      <a:pt x="1456" y="2837"/>
                      <a:pt x="1607" y="2883"/>
                      <a:pt x="1755" y="2883"/>
                    </a:cubicBezTo>
                    <a:cubicBezTo>
                      <a:pt x="1856" y="2883"/>
                      <a:pt x="1956" y="2861"/>
                      <a:pt x="2046" y="2813"/>
                    </a:cubicBezTo>
                    <a:cubicBezTo>
                      <a:pt x="2269" y="2693"/>
                      <a:pt x="2389" y="2394"/>
                      <a:pt x="2269" y="2173"/>
                    </a:cubicBezTo>
                    <a:lnTo>
                      <a:pt x="2269" y="2173"/>
                    </a:lnTo>
                    <a:cubicBezTo>
                      <a:pt x="2361" y="2339"/>
                      <a:pt x="2500" y="2411"/>
                      <a:pt x="2644" y="2411"/>
                    </a:cubicBezTo>
                    <a:cubicBezTo>
                      <a:pt x="2810" y="2411"/>
                      <a:pt x="2983" y="2314"/>
                      <a:pt x="3093" y="2152"/>
                    </a:cubicBezTo>
                    <a:cubicBezTo>
                      <a:pt x="3229" y="1948"/>
                      <a:pt x="3239" y="1668"/>
                      <a:pt x="3117" y="1455"/>
                    </a:cubicBezTo>
                    <a:cubicBezTo>
                      <a:pt x="3039" y="1318"/>
                      <a:pt x="2901" y="1206"/>
                      <a:pt x="2746" y="1155"/>
                    </a:cubicBezTo>
                    <a:lnTo>
                      <a:pt x="2746" y="1155"/>
                    </a:lnTo>
                    <a:cubicBezTo>
                      <a:pt x="2917" y="1132"/>
                      <a:pt x="3076" y="1057"/>
                      <a:pt x="3124" y="881"/>
                    </a:cubicBezTo>
                    <a:cubicBezTo>
                      <a:pt x="3165" y="727"/>
                      <a:pt x="3118" y="563"/>
                      <a:pt x="3039" y="426"/>
                    </a:cubicBezTo>
                    <a:cubicBezTo>
                      <a:pt x="2897" y="184"/>
                      <a:pt x="2634" y="1"/>
                      <a:pt x="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27;p35"/>
              <p:cNvSpPr/>
              <p:nvPr/>
            </p:nvSpPr>
            <p:spPr>
              <a:xfrm>
                <a:off x="2776088" y="3662625"/>
                <a:ext cx="91175" cy="82075"/>
              </a:xfrm>
              <a:custGeom>
                <a:avLst/>
                <a:gdLst/>
                <a:ahLst/>
                <a:cxnLst/>
                <a:rect l="l" t="t" r="r" b="b"/>
                <a:pathLst>
                  <a:path w="3647" h="3283" extrusionOk="0">
                    <a:moveTo>
                      <a:pt x="2548" y="402"/>
                    </a:moveTo>
                    <a:cubicBezTo>
                      <a:pt x="2741" y="402"/>
                      <a:pt x="2948" y="531"/>
                      <a:pt x="3063" y="727"/>
                    </a:cubicBezTo>
                    <a:cubicBezTo>
                      <a:pt x="3125" y="835"/>
                      <a:pt x="3149" y="946"/>
                      <a:pt x="3127" y="1027"/>
                    </a:cubicBezTo>
                    <a:cubicBezTo>
                      <a:pt x="3108" y="1096"/>
                      <a:pt x="3041" y="1132"/>
                      <a:pt x="2958" y="1150"/>
                    </a:cubicBezTo>
                    <a:cubicBezTo>
                      <a:pt x="2895" y="1133"/>
                      <a:pt x="2829" y="1124"/>
                      <a:pt x="2763" y="1124"/>
                    </a:cubicBezTo>
                    <a:cubicBezTo>
                      <a:pt x="2693" y="1124"/>
                      <a:pt x="2623" y="1134"/>
                      <a:pt x="2553" y="1157"/>
                    </a:cubicBezTo>
                    <a:cubicBezTo>
                      <a:pt x="2465" y="1187"/>
                      <a:pt x="2408" y="1273"/>
                      <a:pt x="2415" y="1365"/>
                    </a:cubicBezTo>
                    <a:cubicBezTo>
                      <a:pt x="2422" y="1457"/>
                      <a:pt x="2490" y="1534"/>
                      <a:pt x="2583" y="1548"/>
                    </a:cubicBezTo>
                    <a:cubicBezTo>
                      <a:pt x="2664" y="1561"/>
                      <a:pt x="2742" y="1567"/>
                      <a:pt x="2815" y="1567"/>
                    </a:cubicBezTo>
                    <a:cubicBezTo>
                      <a:pt x="2851" y="1567"/>
                      <a:pt x="2886" y="1565"/>
                      <a:pt x="2919" y="1562"/>
                    </a:cubicBezTo>
                    <a:cubicBezTo>
                      <a:pt x="3010" y="1602"/>
                      <a:pt x="3093" y="1676"/>
                      <a:pt x="3138" y="1755"/>
                    </a:cubicBezTo>
                    <a:cubicBezTo>
                      <a:pt x="3222" y="1900"/>
                      <a:pt x="3215" y="2099"/>
                      <a:pt x="3121" y="2240"/>
                    </a:cubicBezTo>
                    <a:cubicBezTo>
                      <a:pt x="3051" y="2344"/>
                      <a:pt x="2942" y="2411"/>
                      <a:pt x="2842" y="2411"/>
                    </a:cubicBezTo>
                    <a:cubicBezTo>
                      <a:pt x="2838" y="2411"/>
                      <a:pt x="2834" y="2411"/>
                      <a:pt x="2830" y="2410"/>
                    </a:cubicBezTo>
                    <a:cubicBezTo>
                      <a:pt x="2752" y="2407"/>
                      <a:pt x="2688" y="2361"/>
                      <a:pt x="2639" y="2275"/>
                    </a:cubicBezTo>
                    <a:cubicBezTo>
                      <a:pt x="2603" y="2210"/>
                      <a:pt x="2535" y="2173"/>
                      <a:pt x="2463" y="2173"/>
                    </a:cubicBezTo>
                    <a:cubicBezTo>
                      <a:pt x="2431" y="2173"/>
                      <a:pt x="2398" y="2181"/>
                      <a:pt x="2367" y="2197"/>
                    </a:cubicBezTo>
                    <a:cubicBezTo>
                      <a:pt x="2270" y="2251"/>
                      <a:pt x="2235" y="2373"/>
                      <a:pt x="2289" y="2471"/>
                    </a:cubicBezTo>
                    <a:cubicBezTo>
                      <a:pt x="2323" y="2534"/>
                      <a:pt x="2310" y="2605"/>
                      <a:pt x="2299" y="2643"/>
                    </a:cubicBezTo>
                    <a:cubicBezTo>
                      <a:pt x="2276" y="2723"/>
                      <a:pt x="2218" y="2798"/>
                      <a:pt x="2148" y="2835"/>
                    </a:cubicBezTo>
                    <a:cubicBezTo>
                      <a:pt x="2090" y="2866"/>
                      <a:pt x="2023" y="2881"/>
                      <a:pt x="1951" y="2881"/>
                    </a:cubicBezTo>
                    <a:cubicBezTo>
                      <a:pt x="1847" y="2881"/>
                      <a:pt x="1734" y="2849"/>
                      <a:pt x="1631" y="2787"/>
                    </a:cubicBezTo>
                    <a:cubicBezTo>
                      <a:pt x="1460" y="2682"/>
                      <a:pt x="1326" y="2460"/>
                      <a:pt x="1395" y="2294"/>
                    </a:cubicBezTo>
                    <a:cubicBezTo>
                      <a:pt x="1397" y="2290"/>
                      <a:pt x="1397" y="2288"/>
                      <a:pt x="1399" y="2284"/>
                    </a:cubicBezTo>
                    <a:cubicBezTo>
                      <a:pt x="1442" y="2183"/>
                      <a:pt x="1394" y="2067"/>
                      <a:pt x="1293" y="2021"/>
                    </a:cubicBezTo>
                    <a:cubicBezTo>
                      <a:pt x="1266" y="2010"/>
                      <a:pt x="1239" y="2005"/>
                      <a:pt x="1212" y="2005"/>
                    </a:cubicBezTo>
                    <a:cubicBezTo>
                      <a:pt x="1134" y="2005"/>
                      <a:pt x="1061" y="2050"/>
                      <a:pt x="1027" y="2125"/>
                    </a:cubicBezTo>
                    <a:cubicBezTo>
                      <a:pt x="1026" y="2128"/>
                      <a:pt x="1026" y="2130"/>
                      <a:pt x="1024" y="2133"/>
                    </a:cubicBezTo>
                    <a:cubicBezTo>
                      <a:pt x="987" y="2220"/>
                      <a:pt x="904" y="2285"/>
                      <a:pt x="811" y="2305"/>
                    </a:cubicBezTo>
                    <a:cubicBezTo>
                      <a:pt x="792" y="2309"/>
                      <a:pt x="773" y="2311"/>
                      <a:pt x="755" y="2311"/>
                    </a:cubicBezTo>
                    <a:cubicBezTo>
                      <a:pt x="691" y="2311"/>
                      <a:pt x="630" y="2287"/>
                      <a:pt x="573" y="2237"/>
                    </a:cubicBezTo>
                    <a:cubicBezTo>
                      <a:pt x="472" y="2149"/>
                      <a:pt x="408" y="1998"/>
                      <a:pt x="415" y="1865"/>
                    </a:cubicBezTo>
                    <a:cubicBezTo>
                      <a:pt x="422" y="1754"/>
                      <a:pt x="466" y="1663"/>
                      <a:pt x="547" y="1605"/>
                    </a:cubicBezTo>
                    <a:cubicBezTo>
                      <a:pt x="612" y="1556"/>
                      <a:pt x="694" y="1531"/>
                      <a:pt x="783" y="1531"/>
                    </a:cubicBezTo>
                    <a:cubicBezTo>
                      <a:pt x="821" y="1531"/>
                      <a:pt x="860" y="1536"/>
                      <a:pt x="899" y="1545"/>
                    </a:cubicBezTo>
                    <a:cubicBezTo>
                      <a:pt x="916" y="1549"/>
                      <a:pt x="932" y="1551"/>
                      <a:pt x="948" y="1551"/>
                    </a:cubicBezTo>
                    <a:cubicBezTo>
                      <a:pt x="1039" y="1551"/>
                      <a:pt x="1121" y="1489"/>
                      <a:pt x="1144" y="1396"/>
                    </a:cubicBezTo>
                    <a:cubicBezTo>
                      <a:pt x="1168" y="1288"/>
                      <a:pt x="1103" y="1180"/>
                      <a:pt x="995" y="1153"/>
                    </a:cubicBezTo>
                    <a:cubicBezTo>
                      <a:pt x="931" y="1138"/>
                      <a:pt x="828" y="926"/>
                      <a:pt x="841" y="804"/>
                    </a:cubicBezTo>
                    <a:cubicBezTo>
                      <a:pt x="860" y="618"/>
                      <a:pt x="1047" y="444"/>
                      <a:pt x="1245" y="437"/>
                    </a:cubicBezTo>
                    <a:cubicBezTo>
                      <a:pt x="1247" y="437"/>
                      <a:pt x="1249" y="437"/>
                      <a:pt x="1251" y="437"/>
                    </a:cubicBezTo>
                    <a:cubicBezTo>
                      <a:pt x="1461" y="437"/>
                      <a:pt x="1699" y="636"/>
                      <a:pt x="1730" y="848"/>
                    </a:cubicBezTo>
                    <a:cubicBezTo>
                      <a:pt x="1747" y="947"/>
                      <a:pt x="1830" y="1020"/>
                      <a:pt x="1929" y="1020"/>
                    </a:cubicBezTo>
                    <a:lnTo>
                      <a:pt x="1932" y="1020"/>
                    </a:lnTo>
                    <a:cubicBezTo>
                      <a:pt x="2031" y="1020"/>
                      <a:pt x="2114" y="947"/>
                      <a:pt x="2131" y="849"/>
                    </a:cubicBezTo>
                    <a:cubicBezTo>
                      <a:pt x="2147" y="748"/>
                      <a:pt x="2223" y="416"/>
                      <a:pt x="2533" y="402"/>
                    </a:cubicBezTo>
                    <a:cubicBezTo>
                      <a:pt x="2538" y="402"/>
                      <a:pt x="2543" y="402"/>
                      <a:pt x="2548" y="402"/>
                    </a:cubicBezTo>
                    <a:close/>
                    <a:moveTo>
                      <a:pt x="2554" y="0"/>
                    </a:moveTo>
                    <a:cubicBezTo>
                      <a:pt x="2541" y="0"/>
                      <a:pt x="2528" y="1"/>
                      <a:pt x="2514" y="1"/>
                    </a:cubicBezTo>
                    <a:cubicBezTo>
                      <a:pt x="2262" y="11"/>
                      <a:pt x="2049" y="136"/>
                      <a:pt x="1905" y="339"/>
                    </a:cubicBezTo>
                    <a:cubicBezTo>
                      <a:pt x="1738" y="158"/>
                      <a:pt x="1501" y="37"/>
                      <a:pt x="1261" y="37"/>
                    </a:cubicBezTo>
                    <a:cubicBezTo>
                      <a:pt x="1250" y="37"/>
                      <a:pt x="1240" y="38"/>
                      <a:pt x="1229" y="38"/>
                    </a:cubicBezTo>
                    <a:cubicBezTo>
                      <a:pt x="833" y="52"/>
                      <a:pt x="479" y="379"/>
                      <a:pt x="441" y="764"/>
                    </a:cubicBezTo>
                    <a:cubicBezTo>
                      <a:pt x="428" y="879"/>
                      <a:pt x="456" y="1031"/>
                      <a:pt x="516" y="1170"/>
                    </a:cubicBezTo>
                    <a:cubicBezTo>
                      <a:pt x="442" y="1197"/>
                      <a:pt x="371" y="1233"/>
                      <a:pt x="307" y="1281"/>
                    </a:cubicBezTo>
                    <a:cubicBezTo>
                      <a:pt x="131" y="1410"/>
                      <a:pt x="26" y="1611"/>
                      <a:pt x="14" y="1842"/>
                    </a:cubicBezTo>
                    <a:cubicBezTo>
                      <a:pt x="0" y="2101"/>
                      <a:pt x="115" y="2369"/>
                      <a:pt x="313" y="2540"/>
                    </a:cubicBezTo>
                    <a:cubicBezTo>
                      <a:pt x="443" y="2654"/>
                      <a:pt x="598" y="2714"/>
                      <a:pt x="758" y="2714"/>
                    </a:cubicBezTo>
                    <a:cubicBezTo>
                      <a:pt x="802" y="2714"/>
                      <a:pt x="847" y="2709"/>
                      <a:pt x="892" y="2700"/>
                    </a:cubicBezTo>
                    <a:cubicBezTo>
                      <a:pt x="939" y="2689"/>
                      <a:pt x="983" y="2675"/>
                      <a:pt x="1026" y="2657"/>
                    </a:cubicBezTo>
                    <a:cubicBezTo>
                      <a:pt x="1101" y="2852"/>
                      <a:pt x="1250" y="3023"/>
                      <a:pt x="1422" y="3129"/>
                    </a:cubicBezTo>
                    <a:cubicBezTo>
                      <a:pt x="1588" y="3231"/>
                      <a:pt x="1772" y="3282"/>
                      <a:pt x="1949" y="3282"/>
                    </a:cubicBezTo>
                    <a:cubicBezTo>
                      <a:pt x="2088" y="3282"/>
                      <a:pt x="2220" y="3253"/>
                      <a:pt x="2335" y="3190"/>
                    </a:cubicBezTo>
                    <a:cubicBezTo>
                      <a:pt x="2493" y="3106"/>
                      <a:pt x="2614" y="2963"/>
                      <a:pt x="2674" y="2790"/>
                    </a:cubicBezTo>
                    <a:cubicBezTo>
                      <a:pt x="2718" y="2802"/>
                      <a:pt x="2764" y="2809"/>
                      <a:pt x="2813" y="2811"/>
                    </a:cubicBezTo>
                    <a:cubicBezTo>
                      <a:pt x="2823" y="2811"/>
                      <a:pt x="2834" y="2812"/>
                      <a:pt x="2845" y="2812"/>
                    </a:cubicBezTo>
                    <a:cubicBezTo>
                      <a:pt x="3078" y="2812"/>
                      <a:pt x="3311" y="2679"/>
                      <a:pt x="3455" y="2463"/>
                    </a:cubicBezTo>
                    <a:cubicBezTo>
                      <a:pt x="3634" y="2197"/>
                      <a:pt x="3647" y="1834"/>
                      <a:pt x="3487" y="1554"/>
                    </a:cubicBezTo>
                    <a:cubicBezTo>
                      <a:pt x="3453" y="1496"/>
                      <a:pt x="3409" y="1439"/>
                      <a:pt x="3360" y="1388"/>
                    </a:cubicBezTo>
                    <a:cubicBezTo>
                      <a:pt x="3433" y="1319"/>
                      <a:pt x="3485" y="1234"/>
                      <a:pt x="3513" y="1133"/>
                    </a:cubicBezTo>
                    <a:cubicBezTo>
                      <a:pt x="3566" y="946"/>
                      <a:pt x="3527" y="729"/>
                      <a:pt x="3409" y="524"/>
                    </a:cubicBezTo>
                    <a:cubicBezTo>
                      <a:pt x="3222" y="203"/>
                      <a:pt x="2887" y="0"/>
                      <a:pt x="2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28;p35"/>
              <p:cNvSpPr/>
              <p:nvPr/>
            </p:nvSpPr>
            <p:spPr>
              <a:xfrm>
                <a:off x="2815600" y="3696450"/>
                <a:ext cx="17000" cy="14575"/>
              </a:xfrm>
              <a:custGeom>
                <a:avLst/>
                <a:gdLst/>
                <a:ahLst/>
                <a:cxnLst/>
                <a:rect l="l" t="t" r="r" b="b"/>
                <a:pathLst>
                  <a:path w="680" h="583" extrusionOk="0">
                    <a:moveTo>
                      <a:pt x="296" y="0"/>
                    </a:moveTo>
                    <a:cubicBezTo>
                      <a:pt x="143" y="0"/>
                      <a:pt x="1" y="89"/>
                      <a:pt x="19" y="282"/>
                    </a:cubicBezTo>
                    <a:cubicBezTo>
                      <a:pt x="35" y="445"/>
                      <a:pt x="191" y="583"/>
                      <a:pt x="354" y="583"/>
                    </a:cubicBezTo>
                    <a:cubicBezTo>
                      <a:pt x="367" y="583"/>
                      <a:pt x="380" y="582"/>
                      <a:pt x="393" y="580"/>
                    </a:cubicBezTo>
                    <a:cubicBezTo>
                      <a:pt x="555" y="557"/>
                      <a:pt x="680" y="377"/>
                      <a:pt x="634" y="219"/>
                    </a:cubicBezTo>
                    <a:cubicBezTo>
                      <a:pt x="593" y="78"/>
                      <a:pt x="440" y="0"/>
                      <a:pt x="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8" name="Round Diagonal Corner Rectangle 127"/>
          <p:cNvSpPr/>
          <p:nvPr/>
        </p:nvSpPr>
        <p:spPr>
          <a:xfrm>
            <a:off x="1358835" y="3060082"/>
            <a:ext cx="7650480" cy="1127760"/>
          </a:xfrm>
          <a:prstGeom prst="round2DiagRect">
            <a:avLst/>
          </a:prstGeom>
          <a:solidFill>
            <a:srgbClr val="AEE58F"/>
          </a:solid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marL="30480" marR="30480" lvl="0">
              <a:spcBef>
                <a:spcPts val="600"/>
              </a:spcBef>
              <a:spcAft>
                <a:spcPts val="600"/>
              </a:spcAft>
              <a:buClrTx/>
              <a:defRPr/>
            </a:pPr>
            <a:r>
              <a:rPr lang="en-US" sz="2800" kern="1200" dirty="0" err="1">
                <a:solidFill>
                  <a:schemeClr val="bg2">
                    <a:lumMod val="10000"/>
                  </a:schemeClr>
                </a:solidFill>
                <a:latin typeface="Cambria" panose="02040503050406030204" pitchFamily="18" charset="0"/>
                <a:ea typeface="Cambria" panose="02040503050406030204" pitchFamily="18" charset="0"/>
              </a:rPr>
              <a:t>Cành</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đào</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nở</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hoa</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cho</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sắc</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xuân</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thêm</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rực</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rỡ</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ngày</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xuân</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thêm</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tưng</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bừng</a:t>
            </a:r>
            <a:r>
              <a:rPr lang="en-US" sz="2800" kern="1200" dirty="0">
                <a:solidFill>
                  <a:schemeClr val="bg2">
                    <a:lumMod val="10000"/>
                  </a:schemeClr>
                </a:solidFill>
                <a:latin typeface="Cambria" panose="02040503050406030204" pitchFamily="18" charset="0"/>
                <a:ea typeface="Cambria" panose="02040503050406030204" pitchFamily="18" charset="0"/>
              </a:rPr>
              <a:t>.</a:t>
            </a:r>
          </a:p>
        </p:txBody>
      </p:sp>
      <p:grpSp>
        <p:nvGrpSpPr>
          <p:cNvPr id="38" name="Google Shape;4029;p35"/>
          <p:cNvGrpSpPr/>
          <p:nvPr/>
        </p:nvGrpSpPr>
        <p:grpSpPr>
          <a:xfrm rot="20318147" flipH="1">
            <a:off x="586077" y="3431693"/>
            <a:ext cx="1049510" cy="1024280"/>
            <a:chOff x="1711507" y="3171753"/>
            <a:chExt cx="1049510" cy="1024280"/>
          </a:xfrm>
        </p:grpSpPr>
        <p:sp>
          <p:nvSpPr>
            <p:cNvPr id="39" name="Google Shape;4030;p35"/>
            <p:cNvSpPr/>
            <p:nvPr/>
          </p:nvSpPr>
          <p:spPr>
            <a:xfrm>
              <a:off x="1864703" y="395993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31;p35"/>
            <p:cNvGrpSpPr/>
            <p:nvPr/>
          </p:nvGrpSpPr>
          <p:grpSpPr>
            <a:xfrm>
              <a:off x="1711507" y="3171753"/>
              <a:ext cx="1049510" cy="929693"/>
              <a:chOff x="2713100" y="4161425"/>
              <a:chExt cx="630450" cy="558475"/>
            </a:xfrm>
          </p:grpSpPr>
          <p:sp>
            <p:nvSpPr>
              <p:cNvPr id="41" name="Google Shape;4032;p35"/>
              <p:cNvSpPr/>
              <p:nvPr/>
            </p:nvSpPr>
            <p:spPr>
              <a:xfrm>
                <a:off x="3111175" y="4335425"/>
                <a:ext cx="115225" cy="74150"/>
              </a:xfrm>
              <a:custGeom>
                <a:avLst/>
                <a:gdLst/>
                <a:ahLst/>
                <a:cxnLst/>
                <a:rect l="l" t="t" r="r" b="b"/>
                <a:pathLst>
                  <a:path w="4609" h="2966" extrusionOk="0">
                    <a:moveTo>
                      <a:pt x="3127" y="551"/>
                    </a:moveTo>
                    <a:cubicBezTo>
                      <a:pt x="3264" y="551"/>
                      <a:pt x="3485" y="654"/>
                      <a:pt x="3679" y="812"/>
                    </a:cubicBezTo>
                    <a:cubicBezTo>
                      <a:pt x="3705" y="832"/>
                      <a:pt x="3729" y="853"/>
                      <a:pt x="3756" y="874"/>
                    </a:cubicBezTo>
                    <a:cubicBezTo>
                      <a:pt x="3627" y="911"/>
                      <a:pt x="3507" y="937"/>
                      <a:pt x="3396" y="937"/>
                    </a:cubicBezTo>
                    <a:cubicBezTo>
                      <a:pt x="3335" y="937"/>
                      <a:pt x="3277" y="929"/>
                      <a:pt x="3222" y="911"/>
                    </a:cubicBezTo>
                    <a:cubicBezTo>
                      <a:pt x="3132" y="886"/>
                      <a:pt x="3046" y="793"/>
                      <a:pt x="3017" y="701"/>
                    </a:cubicBezTo>
                    <a:cubicBezTo>
                      <a:pt x="3003" y="654"/>
                      <a:pt x="3004" y="619"/>
                      <a:pt x="3024" y="595"/>
                    </a:cubicBezTo>
                    <a:cubicBezTo>
                      <a:pt x="3044" y="568"/>
                      <a:pt x="3067" y="555"/>
                      <a:pt x="3102" y="552"/>
                    </a:cubicBezTo>
                    <a:cubicBezTo>
                      <a:pt x="3110" y="551"/>
                      <a:pt x="3119" y="551"/>
                      <a:pt x="3127" y="551"/>
                    </a:cubicBezTo>
                    <a:close/>
                    <a:moveTo>
                      <a:pt x="3133" y="0"/>
                    </a:moveTo>
                    <a:cubicBezTo>
                      <a:pt x="3103" y="0"/>
                      <a:pt x="3074" y="2"/>
                      <a:pt x="3044" y="5"/>
                    </a:cubicBezTo>
                    <a:cubicBezTo>
                      <a:pt x="2861" y="24"/>
                      <a:pt x="2705" y="112"/>
                      <a:pt x="2592" y="254"/>
                    </a:cubicBezTo>
                    <a:cubicBezTo>
                      <a:pt x="2462" y="421"/>
                      <a:pt x="2425" y="641"/>
                      <a:pt x="2492" y="862"/>
                    </a:cubicBezTo>
                    <a:cubicBezTo>
                      <a:pt x="2574" y="1129"/>
                      <a:pt x="2794" y="1354"/>
                      <a:pt x="3054" y="1435"/>
                    </a:cubicBezTo>
                    <a:cubicBezTo>
                      <a:pt x="3168" y="1472"/>
                      <a:pt x="3283" y="1487"/>
                      <a:pt x="3395" y="1487"/>
                    </a:cubicBezTo>
                    <a:cubicBezTo>
                      <a:pt x="3577" y="1487"/>
                      <a:pt x="3752" y="1449"/>
                      <a:pt x="3911" y="1401"/>
                    </a:cubicBezTo>
                    <a:lnTo>
                      <a:pt x="3911" y="1401"/>
                    </a:lnTo>
                    <a:cubicBezTo>
                      <a:pt x="3854" y="1458"/>
                      <a:pt x="3779" y="1512"/>
                      <a:pt x="3715" y="1553"/>
                    </a:cubicBezTo>
                    <a:cubicBezTo>
                      <a:pt x="2853" y="2116"/>
                      <a:pt x="1838" y="2415"/>
                      <a:pt x="813" y="2415"/>
                    </a:cubicBezTo>
                    <a:cubicBezTo>
                      <a:pt x="647" y="2415"/>
                      <a:pt x="481" y="2407"/>
                      <a:pt x="315" y="2391"/>
                    </a:cubicBezTo>
                    <a:cubicBezTo>
                      <a:pt x="307" y="2391"/>
                      <a:pt x="299" y="2390"/>
                      <a:pt x="291" y="2390"/>
                    </a:cubicBezTo>
                    <a:cubicBezTo>
                      <a:pt x="149" y="2390"/>
                      <a:pt x="28" y="2496"/>
                      <a:pt x="14" y="2640"/>
                    </a:cubicBezTo>
                    <a:cubicBezTo>
                      <a:pt x="0" y="2791"/>
                      <a:pt x="112" y="2925"/>
                      <a:pt x="263" y="2940"/>
                    </a:cubicBezTo>
                    <a:cubicBezTo>
                      <a:pt x="446" y="2957"/>
                      <a:pt x="629" y="2966"/>
                      <a:pt x="812" y="2966"/>
                    </a:cubicBezTo>
                    <a:cubicBezTo>
                      <a:pt x="1315" y="2966"/>
                      <a:pt x="1816" y="2900"/>
                      <a:pt x="2301" y="2772"/>
                    </a:cubicBezTo>
                    <a:cubicBezTo>
                      <a:pt x="2908" y="2614"/>
                      <a:pt x="3487" y="2359"/>
                      <a:pt x="4017" y="2015"/>
                    </a:cubicBezTo>
                    <a:cubicBezTo>
                      <a:pt x="4243" y="1867"/>
                      <a:pt x="4507" y="1654"/>
                      <a:pt x="4550" y="1316"/>
                    </a:cubicBezTo>
                    <a:cubicBezTo>
                      <a:pt x="4608" y="857"/>
                      <a:pt x="4202" y="526"/>
                      <a:pt x="4030" y="386"/>
                    </a:cubicBezTo>
                    <a:cubicBezTo>
                      <a:pt x="3881" y="266"/>
                      <a:pt x="3514" y="0"/>
                      <a:pt x="3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33;p35"/>
              <p:cNvSpPr/>
              <p:nvPr/>
            </p:nvSpPr>
            <p:spPr>
              <a:xfrm>
                <a:off x="3033725" y="4168300"/>
                <a:ext cx="302900" cy="156075"/>
              </a:xfrm>
              <a:custGeom>
                <a:avLst/>
                <a:gdLst/>
                <a:ahLst/>
                <a:cxnLst/>
                <a:rect l="l" t="t" r="r" b="b"/>
                <a:pathLst>
                  <a:path w="12116" h="6243" extrusionOk="0">
                    <a:moveTo>
                      <a:pt x="5879" y="1"/>
                    </a:moveTo>
                    <a:cubicBezTo>
                      <a:pt x="3236" y="1"/>
                      <a:pt x="866" y="1688"/>
                      <a:pt x="0" y="4190"/>
                    </a:cubicBezTo>
                    <a:cubicBezTo>
                      <a:pt x="408" y="3675"/>
                      <a:pt x="1038" y="3358"/>
                      <a:pt x="1718" y="3358"/>
                    </a:cubicBezTo>
                    <a:cubicBezTo>
                      <a:pt x="1842" y="3358"/>
                      <a:pt x="1969" y="3368"/>
                      <a:pt x="2095" y="3390"/>
                    </a:cubicBezTo>
                    <a:cubicBezTo>
                      <a:pt x="3077" y="3559"/>
                      <a:pt x="3791" y="4358"/>
                      <a:pt x="3899" y="5301"/>
                    </a:cubicBezTo>
                    <a:cubicBezTo>
                      <a:pt x="4264" y="4560"/>
                      <a:pt x="5025" y="4076"/>
                      <a:pt x="5864" y="4076"/>
                    </a:cubicBezTo>
                    <a:cubicBezTo>
                      <a:pt x="5989" y="4076"/>
                      <a:pt x="6115" y="4087"/>
                      <a:pt x="6242" y="4109"/>
                    </a:cubicBezTo>
                    <a:cubicBezTo>
                      <a:pt x="7298" y="4294"/>
                      <a:pt x="8046" y="5206"/>
                      <a:pt x="8060" y="6240"/>
                    </a:cubicBezTo>
                    <a:lnTo>
                      <a:pt x="8068" y="6243"/>
                    </a:lnTo>
                    <a:cubicBezTo>
                      <a:pt x="8387" y="5388"/>
                      <a:pt x="9209" y="4816"/>
                      <a:pt x="10123" y="4816"/>
                    </a:cubicBezTo>
                    <a:cubicBezTo>
                      <a:pt x="10246" y="4816"/>
                      <a:pt x="10371" y="4826"/>
                      <a:pt x="10497" y="4848"/>
                    </a:cubicBezTo>
                    <a:cubicBezTo>
                      <a:pt x="11234" y="4976"/>
                      <a:pt x="11823" y="5459"/>
                      <a:pt x="12115" y="6089"/>
                    </a:cubicBezTo>
                    <a:cubicBezTo>
                      <a:pt x="12051" y="3172"/>
                      <a:pt x="9936" y="611"/>
                      <a:pt x="6952" y="94"/>
                    </a:cubicBezTo>
                    <a:cubicBezTo>
                      <a:pt x="6591" y="31"/>
                      <a:pt x="6233" y="1"/>
                      <a:pt x="5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34;p35"/>
              <p:cNvSpPr/>
              <p:nvPr/>
            </p:nvSpPr>
            <p:spPr>
              <a:xfrm>
                <a:off x="3026125" y="4161425"/>
                <a:ext cx="317425" cy="169725"/>
              </a:xfrm>
              <a:custGeom>
                <a:avLst/>
                <a:gdLst/>
                <a:ahLst/>
                <a:cxnLst/>
                <a:rect l="l" t="t" r="r" b="b"/>
                <a:pathLst>
                  <a:path w="12697" h="6789" extrusionOk="0">
                    <a:moveTo>
                      <a:pt x="6173" y="551"/>
                    </a:moveTo>
                    <a:cubicBezTo>
                      <a:pt x="6514" y="551"/>
                      <a:pt x="6859" y="580"/>
                      <a:pt x="7206" y="640"/>
                    </a:cubicBezTo>
                    <a:cubicBezTo>
                      <a:pt x="9685" y="1072"/>
                      <a:pt x="11597" y="3012"/>
                      <a:pt x="12044" y="5421"/>
                    </a:cubicBezTo>
                    <a:cubicBezTo>
                      <a:pt x="11709" y="5130"/>
                      <a:pt x="11297" y="4930"/>
                      <a:pt x="10848" y="4851"/>
                    </a:cubicBezTo>
                    <a:cubicBezTo>
                      <a:pt x="10706" y="4827"/>
                      <a:pt x="10563" y="4815"/>
                      <a:pt x="10423" y="4815"/>
                    </a:cubicBezTo>
                    <a:cubicBezTo>
                      <a:pt x="9671" y="4815"/>
                      <a:pt x="8966" y="5159"/>
                      <a:pt x="8502" y="5735"/>
                    </a:cubicBezTo>
                    <a:cubicBezTo>
                      <a:pt x="8215" y="4907"/>
                      <a:pt x="7494" y="4269"/>
                      <a:pt x="6591" y="4113"/>
                    </a:cubicBezTo>
                    <a:cubicBezTo>
                      <a:pt x="6453" y="4089"/>
                      <a:pt x="6315" y="4077"/>
                      <a:pt x="6178" y="4077"/>
                    </a:cubicBezTo>
                    <a:cubicBezTo>
                      <a:pt x="5466" y="4077"/>
                      <a:pt x="4784" y="4389"/>
                      <a:pt x="4317" y="4917"/>
                    </a:cubicBezTo>
                    <a:cubicBezTo>
                      <a:pt x="4004" y="4134"/>
                      <a:pt x="3300" y="3542"/>
                      <a:pt x="2446" y="3394"/>
                    </a:cubicBezTo>
                    <a:cubicBezTo>
                      <a:pt x="2306" y="3370"/>
                      <a:pt x="2165" y="3358"/>
                      <a:pt x="2026" y="3358"/>
                    </a:cubicBezTo>
                    <a:cubicBezTo>
                      <a:pt x="1669" y="3358"/>
                      <a:pt x="1320" y="3435"/>
                      <a:pt x="1000" y="3580"/>
                    </a:cubicBezTo>
                    <a:cubicBezTo>
                      <a:pt x="1796" y="2158"/>
                      <a:pt x="3129" y="1148"/>
                      <a:pt x="4665" y="745"/>
                    </a:cubicBezTo>
                    <a:cubicBezTo>
                      <a:pt x="5151" y="618"/>
                      <a:pt x="5657" y="551"/>
                      <a:pt x="6173" y="551"/>
                    </a:cubicBezTo>
                    <a:close/>
                    <a:moveTo>
                      <a:pt x="6167" y="0"/>
                    </a:moveTo>
                    <a:cubicBezTo>
                      <a:pt x="3437" y="0"/>
                      <a:pt x="965" y="1713"/>
                      <a:pt x="43" y="4374"/>
                    </a:cubicBezTo>
                    <a:cubicBezTo>
                      <a:pt x="0" y="4499"/>
                      <a:pt x="54" y="4640"/>
                      <a:pt x="171" y="4704"/>
                    </a:cubicBezTo>
                    <a:cubicBezTo>
                      <a:pt x="212" y="4726"/>
                      <a:pt x="258" y="4737"/>
                      <a:pt x="303" y="4737"/>
                    </a:cubicBezTo>
                    <a:cubicBezTo>
                      <a:pt x="385" y="4737"/>
                      <a:pt x="465" y="4701"/>
                      <a:pt x="519" y="4633"/>
                    </a:cubicBezTo>
                    <a:cubicBezTo>
                      <a:pt x="887" y="4169"/>
                      <a:pt x="1443" y="3905"/>
                      <a:pt x="2022" y="3905"/>
                    </a:cubicBezTo>
                    <a:cubicBezTo>
                      <a:pt x="2131" y="3905"/>
                      <a:pt x="2241" y="3915"/>
                      <a:pt x="2351" y="3934"/>
                    </a:cubicBezTo>
                    <a:cubicBezTo>
                      <a:pt x="3185" y="4079"/>
                      <a:pt x="3834" y="4766"/>
                      <a:pt x="3931" y="5606"/>
                    </a:cubicBezTo>
                    <a:cubicBezTo>
                      <a:pt x="3942" y="5726"/>
                      <a:pt x="4034" y="5824"/>
                      <a:pt x="4155" y="5846"/>
                    </a:cubicBezTo>
                    <a:cubicBezTo>
                      <a:pt x="4171" y="5849"/>
                      <a:pt x="4187" y="5850"/>
                      <a:pt x="4203" y="5850"/>
                    </a:cubicBezTo>
                    <a:cubicBezTo>
                      <a:pt x="4305" y="5850"/>
                      <a:pt x="4402" y="5791"/>
                      <a:pt x="4449" y="5697"/>
                    </a:cubicBezTo>
                    <a:cubicBezTo>
                      <a:pt x="4773" y="5036"/>
                      <a:pt x="5455" y="4626"/>
                      <a:pt x="6175" y="4626"/>
                    </a:cubicBezTo>
                    <a:cubicBezTo>
                      <a:pt x="6282" y="4626"/>
                      <a:pt x="6390" y="4635"/>
                      <a:pt x="6497" y="4654"/>
                    </a:cubicBezTo>
                    <a:cubicBezTo>
                      <a:pt x="7406" y="4812"/>
                      <a:pt x="8075" y="5596"/>
                      <a:pt x="8088" y="6516"/>
                    </a:cubicBezTo>
                    <a:cubicBezTo>
                      <a:pt x="8090" y="6650"/>
                      <a:pt x="8188" y="6763"/>
                      <a:pt x="8320" y="6785"/>
                    </a:cubicBezTo>
                    <a:cubicBezTo>
                      <a:pt x="8335" y="6787"/>
                      <a:pt x="8350" y="6788"/>
                      <a:pt x="8365" y="6788"/>
                    </a:cubicBezTo>
                    <a:cubicBezTo>
                      <a:pt x="8479" y="6788"/>
                      <a:pt x="8588" y="6719"/>
                      <a:pt x="8628" y="6611"/>
                    </a:cubicBezTo>
                    <a:cubicBezTo>
                      <a:pt x="8913" y="5852"/>
                      <a:pt x="9636" y="5364"/>
                      <a:pt x="10424" y="5364"/>
                    </a:cubicBezTo>
                    <a:cubicBezTo>
                      <a:pt x="10533" y="5364"/>
                      <a:pt x="10643" y="5374"/>
                      <a:pt x="10753" y="5393"/>
                    </a:cubicBezTo>
                    <a:cubicBezTo>
                      <a:pt x="11375" y="5502"/>
                      <a:pt x="11903" y="5908"/>
                      <a:pt x="12169" y="6481"/>
                    </a:cubicBezTo>
                    <a:cubicBezTo>
                      <a:pt x="12213" y="6580"/>
                      <a:pt x="12312" y="6641"/>
                      <a:pt x="12417" y="6641"/>
                    </a:cubicBezTo>
                    <a:cubicBezTo>
                      <a:pt x="12437" y="6641"/>
                      <a:pt x="12458" y="6639"/>
                      <a:pt x="12479" y="6634"/>
                    </a:cubicBezTo>
                    <a:cubicBezTo>
                      <a:pt x="12483" y="6634"/>
                      <a:pt x="12484" y="6633"/>
                      <a:pt x="12486" y="6630"/>
                    </a:cubicBezTo>
                    <a:cubicBezTo>
                      <a:pt x="12611" y="6599"/>
                      <a:pt x="12696" y="6486"/>
                      <a:pt x="12692" y="6359"/>
                    </a:cubicBezTo>
                    <a:cubicBezTo>
                      <a:pt x="12624" y="3262"/>
                      <a:pt x="10355" y="629"/>
                      <a:pt x="7300" y="99"/>
                    </a:cubicBezTo>
                    <a:cubicBezTo>
                      <a:pt x="6920" y="32"/>
                      <a:pt x="6541" y="0"/>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35;p35"/>
              <p:cNvSpPr/>
              <p:nvPr/>
            </p:nvSpPr>
            <p:spPr>
              <a:xfrm>
                <a:off x="3126325" y="4175100"/>
                <a:ext cx="206975" cy="146325"/>
              </a:xfrm>
              <a:custGeom>
                <a:avLst/>
                <a:gdLst/>
                <a:ahLst/>
                <a:cxnLst/>
                <a:rect l="l" t="t" r="r" b="b"/>
                <a:pathLst>
                  <a:path w="8279" h="5853" extrusionOk="0">
                    <a:moveTo>
                      <a:pt x="3615" y="0"/>
                    </a:moveTo>
                    <a:cubicBezTo>
                      <a:pt x="2161" y="0"/>
                      <a:pt x="0" y="885"/>
                      <a:pt x="721" y="2573"/>
                    </a:cubicBezTo>
                    <a:cubicBezTo>
                      <a:pt x="1005" y="3239"/>
                      <a:pt x="1880" y="3337"/>
                      <a:pt x="2560" y="3589"/>
                    </a:cubicBezTo>
                    <a:cubicBezTo>
                      <a:pt x="3535" y="3949"/>
                      <a:pt x="4298" y="4836"/>
                      <a:pt x="4508" y="5853"/>
                    </a:cubicBezTo>
                    <a:cubicBezTo>
                      <a:pt x="4834" y="5191"/>
                      <a:pt x="5478" y="4694"/>
                      <a:pt x="6202" y="4543"/>
                    </a:cubicBezTo>
                    <a:cubicBezTo>
                      <a:pt x="6363" y="4509"/>
                      <a:pt x="6526" y="4493"/>
                      <a:pt x="6690" y="4493"/>
                    </a:cubicBezTo>
                    <a:cubicBezTo>
                      <a:pt x="7265" y="4493"/>
                      <a:pt x="7840" y="4696"/>
                      <a:pt x="8279" y="5069"/>
                    </a:cubicBezTo>
                    <a:cubicBezTo>
                      <a:pt x="8114" y="4929"/>
                      <a:pt x="8040" y="3655"/>
                      <a:pt x="7914" y="3350"/>
                    </a:cubicBezTo>
                    <a:cubicBezTo>
                      <a:pt x="7269" y="1783"/>
                      <a:pt x="5870" y="420"/>
                      <a:pt x="4185" y="55"/>
                    </a:cubicBezTo>
                    <a:cubicBezTo>
                      <a:pt x="4017" y="18"/>
                      <a:pt x="3823" y="0"/>
                      <a:pt x="361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36;p35"/>
              <p:cNvSpPr/>
              <p:nvPr/>
            </p:nvSpPr>
            <p:spPr>
              <a:xfrm>
                <a:off x="3222250" y="4199225"/>
                <a:ext cx="82025" cy="60850"/>
              </a:xfrm>
              <a:custGeom>
                <a:avLst/>
                <a:gdLst/>
                <a:ahLst/>
                <a:cxnLst/>
                <a:rect l="l" t="t" r="r" b="b"/>
                <a:pathLst>
                  <a:path w="3281" h="2434" extrusionOk="0">
                    <a:moveTo>
                      <a:pt x="198" y="1"/>
                    </a:moveTo>
                    <a:cubicBezTo>
                      <a:pt x="108" y="1"/>
                      <a:pt x="30" y="66"/>
                      <a:pt x="16" y="156"/>
                    </a:cubicBezTo>
                    <a:cubicBezTo>
                      <a:pt x="0" y="256"/>
                      <a:pt x="70" y="349"/>
                      <a:pt x="169" y="365"/>
                    </a:cubicBezTo>
                    <a:cubicBezTo>
                      <a:pt x="1321" y="543"/>
                      <a:pt x="2371" y="1295"/>
                      <a:pt x="2905" y="2332"/>
                    </a:cubicBezTo>
                    <a:cubicBezTo>
                      <a:pt x="2940" y="2396"/>
                      <a:pt x="3005" y="2433"/>
                      <a:pt x="3072" y="2433"/>
                    </a:cubicBezTo>
                    <a:cubicBezTo>
                      <a:pt x="3087" y="2433"/>
                      <a:pt x="3102" y="2431"/>
                      <a:pt x="3117" y="2428"/>
                    </a:cubicBezTo>
                    <a:cubicBezTo>
                      <a:pt x="3128" y="2423"/>
                      <a:pt x="3141" y="2418"/>
                      <a:pt x="3154" y="2413"/>
                    </a:cubicBezTo>
                    <a:cubicBezTo>
                      <a:pt x="3245" y="2366"/>
                      <a:pt x="3280" y="2257"/>
                      <a:pt x="3232" y="2166"/>
                    </a:cubicBezTo>
                    <a:cubicBezTo>
                      <a:pt x="2644" y="1026"/>
                      <a:pt x="1492" y="199"/>
                      <a:pt x="226" y="3"/>
                    </a:cubicBezTo>
                    <a:cubicBezTo>
                      <a:pt x="217" y="1"/>
                      <a:pt x="207" y="1"/>
                      <a:pt x="1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37;p35"/>
              <p:cNvSpPr/>
              <p:nvPr/>
            </p:nvSpPr>
            <p:spPr>
              <a:xfrm>
                <a:off x="3167800" y="4267900"/>
                <a:ext cx="53750" cy="193950"/>
              </a:xfrm>
              <a:custGeom>
                <a:avLst/>
                <a:gdLst/>
                <a:ahLst/>
                <a:cxnLst/>
                <a:rect l="l" t="t" r="r" b="b"/>
                <a:pathLst>
                  <a:path w="2150" h="7758" extrusionOk="0">
                    <a:moveTo>
                      <a:pt x="770" y="0"/>
                    </a:moveTo>
                    <a:cubicBezTo>
                      <a:pt x="631" y="0"/>
                      <a:pt x="511" y="106"/>
                      <a:pt x="498" y="249"/>
                    </a:cubicBezTo>
                    <a:cubicBezTo>
                      <a:pt x="296" y="2301"/>
                      <a:pt x="143" y="4385"/>
                      <a:pt x="43" y="6446"/>
                    </a:cubicBezTo>
                    <a:cubicBezTo>
                      <a:pt x="32" y="6716"/>
                      <a:pt x="1" y="7347"/>
                      <a:pt x="470" y="7638"/>
                    </a:cubicBezTo>
                    <a:cubicBezTo>
                      <a:pt x="596" y="7719"/>
                      <a:pt x="743" y="7758"/>
                      <a:pt x="895" y="7758"/>
                    </a:cubicBezTo>
                    <a:cubicBezTo>
                      <a:pt x="977" y="7758"/>
                      <a:pt x="1060" y="7746"/>
                      <a:pt x="1143" y="7724"/>
                    </a:cubicBezTo>
                    <a:cubicBezTo>
                      <a:pt x="1283" y="7688"/>
                      <a:pt x="1421" y="7621"/>
                      <a:pt x="1545" y="7521"/>
                    </a:cubicBezTo>
                    <a:cubicBezTo>
                      <a:pt x="1803" y="7311"/>
                      <a:pt x="1951" y="7027"/>
                      <a:pt x="2080" y="6776"/>
                    </a:cubicBezTo>
                    <a:cubicBezTo>
                      <a:pt x="2150" y="6641"/>
                      <a:pt x="2099" y="6474"/>
                      <a:pt x="1964" y="6403"/>
                    </a:cubicBezTo>
                    <a:cubicBezTo>
                      <a:pt x="1923" y="6383"/>
                      <a:pt x="1880" y="6373"/>
                      <a:pt x="1837" y="6373"/>
                    </a:cubicBezTo>
                    <a:cubicBezTo>
                      <a:pt x="1737" y="6373"/>
                      <a:pt x="1641" y="6427"/>
                      <a:pt x="1592" y="6521"/>
                    </a:cubicBezTo>
                    <a:cubicBezTo>
                      <a:pt x="1482" y="6734"/>
                      <a:pt x="1367" y="6955"/>
                      <a:pt x="1198" y="7091"/>
                    </a:cubicBezTo>
                    <a:cubicBezTo>
                      <a:pt x="1117" y="7157"/>
                      <a:pt x="1001" y="7206"/>
                      <a:pt x="896" y="7206"/>
                    </a:cubicBezTo>
                    <a:cubicBezTo>
                      <a:pt x="847" y="7206"/>
                      <a:pt x="800" y="7195"/>
                      <a:pt x="761" y="7170"/>
                    </a:cubicBezTo>
                    <a:cubicBezTo>
                      <a:pt x="587" y="7063"/>
                      <a:pt x="582" y="6720"/>
                      <a:pt x="595" y="6472"/>
                    </a:cubicBezTo>
                    <a:cubicBezTo>
                      <a:pt x="694" y="4419"/>
                      <a:pt x="845" y="2344"/>
                      <a:pt x="1045" y="301"/>
                    </a:cubicBezTo>
                    <a:cubicBezTo>
                      <a:pt x="1059" y="151"/>
                      <a:pt x="950" y="16"/>
                      <a:pt x="799" y="2"/>
                    </a:cubicBezTo>
                    <a:cubicBezTo>
                      <a:pt x="789" y="1"/>
                      <a:pt x="780"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38;p35"/>
              <p:cNvSpPr/>
              <p:nvPr/>
            </p:nvSpPr>
            <p:spPr>
              <a:xfrm>
                <a:off x="3231825" y="4221775"/>
                <a:ext cx="21350" cy="99175"/>
              </a:xfrm>
              <a:custGeom>
                <a:avLst/>
                <a:gdLst/>
                <a:ahLst/>
                <a:cxnLst/>
                <a:rect l="l" t="t" r="r" b="b"/>
                <a:pathLst>
                  <a:path w="854" h="3967" extrusionOk="0">
                    <a:moveTo>
                      <a:pt x="301" y="0"/>
                    </a:moveTo>
                    <a:cubicBezTo>
                      <a:pt x="281" y="0"/>
                      <a:pt x="260" y="2"/>
                      <a:pt x="239" y="7"/>
                    </a:cubicBezTo>
                    <a:cubicBezTo>
                      <a:pt x="93" y="37"/>
                      <a:pt x="1" y="190"/>
                      <a:pt x="33" y="337"/>
                    </a:cubicBezTo>
                    <a:cubicBezTo>
                      <a:pt x="285" y="1413"/>
                      <a:pt x="296" y="2553"/>
                      <a:pt x="69" y="3635"/>
                    </a:cubicBezTo>
                    <a:cubicBezTo>
                      <a:pt x="38" y="3783"/>
                      <a:pt x="133" y="3929"/>
                      <a:pt x="282" y="3959"/>
                    </a:cubicBezTo>
                    <a:cubicBezTo>
                      <a:pt x="303" y="3964"/>
                      <a:pt x="324" y="3967"/>
                      <a:pt x="344" y="3967"/>
                    </a:cubicBezTo>
                    <a:cubicBezTo>
                      <a:pt x="367" y="3967"/>
                      <a:pt x="389" y="3963"/>
                      <a:pt x="411" y="3957"/>
                    </a:cubicBezTo>
                    <a:cubicBezTo>
                      <a:pt x="508" y="3933"/>
                      <a:pt x="589" y="3852"/>
                      <a:pt x="610" y="3749"/>
                    </a:cubicBezTo>
                    <a:cubicBezTo>
                      <a:pt x="853" y="2588"/>
                      <a:pt x="840" y="1366"/>
                      <a:pt x="570" y="213"/>
                    </a:cubicBezTo>
                    <a:cubicBezTo>
                      <a:pt x="541" y="86"/>
                      <a:pt x="4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39;p35"/>
              <p:cNvSpPr/>
              <p:nvPr/>
            </p:nvSpPr>
            <p:spPr>
              <a:xfrm>
                <a:off x="3121475" y="4164575"/>
                <a:ext cx="81475" cy="130800"/>
              </a:xfrm>
              <a:custGeom>
                <a:avLst/>
                <a:gdLst/>
                <a:ahLst/>
                <a:cxnLst/>
                <a:rect l="l" t="t" r="r" b="b"/>
                <a:pathLst>
                  <a:path w="3259" h="5232" extrusionOk="0">
                    <a:moveTo>
                      <a:pt x="2948" y="1"/>
                    </a:moveTo>
                    <a:cubicBezTo>
                      <a:pt x="2890" y="1"/>
                      <a:pt x="2830" y="19"/>
                      <a:pt x="2780" y="58"/>
                    </a:cubicBezTo>
                    <a:cubicBezTo>
                      <a:pt x="1249" y="1233"/>
                      <a:pt x="242" y="3007"/>
                      <a:pt x="19" y="4924"/>
                    </a:cubicBezTo>
                    <a:cubicBezTo>
                      <a:pt x="0" y="5075"/>
                      <a:pt x="109" y="5213"/>
                      <a:pt x="260" y="5230"/>
                    </a:cubicBezTo>
                    <a:cubicBezTo>
                      <a:pt x="270" y="5231"/>
                      <a:pt x="279" y="5231"/>
                      <a:pt x="288" y="5231"/>
                    </a:cubicBezTo>
                    <a:cubicBezTo>
                      <a:pt x="314" y="5231"/>
                      <a:pt x="338" y="5227"/>
                      <a:pt x="361" y="5221"/>
                    </a:cubicBezTo>
                    <a:cubicBezTo>
                      <a:pt x="467" y="5193"/>
                      <a:pt x="551" y="5102"/>
                      <a:pt x="565" y="4987"/>
                    </a:cubicBezTo>
                    <a:cubicBezTo>
                      <a:pt x="770" y="3243"/>
                      <a:pt x="1723" y="1562"/>
                      <a:pt x="3115" y="493"/>
                    </a:cubicBezTo>
                    <a:cubicBezTo>
                      <a:pt x="3236" y="400"/>
                      <a:pt x="3259" y="228"/>
                      <a:pt x="3165" y="108"/>
                    </a:cubicBezTo>
                    <a:cubicBezTo>
                      <a:pt x="3111" y="37"/>
                      <a:pt x="3030" y="1"/>
                      <a:pt x="2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040;p35"/>
              <p:cNvSpPr/>
              <p:nvPr/>
            </p:nvSpPr>
            <p:spPr>
              <a:xfrm>
                <a:off x="3050625" y="4607225"/>
                <a:ext cx="51625" cy="85300"/>
              </a:xfrm>
              <a:custGeom>
                <a:avLst/>
                <a:gdLst/>
                <a:ahLst/>
                <a:cxnLst/>
                <a:rect l="l" t="t" r="r" b="b"/>
                <a:pathLst>
                  <a:path w="2065" h="3412" extrusionOk="0">
                    <a:moveTo>
                      <a:pt x="281" y="1"/>
                    </a:moveTo>
                    <a:cubicBezTo>
                      <a:pt x="278" y="1"/>
                      <a:pt x="276" y="1"/>
                      <a:pt x="273" y="1"/>
                    </a:cubicBezTo>
                    <a:cubicBezTo>
                      <a:pt x="121" y="2"/>
                      <a:pt x="0" y="130"/>
                      <a:pt x="5" y="281"/>
                    </a:cubicBezTo>
                    <a:lnTo>
                      <a:pt x="53" y="2460"/>
                    </a:lnTo>
                    <a:cubicBezTo>
                      <a:pt x="54" y="2575"/>
                      <a:pt x="60" y="2788"/>
                      <a:pt x="219" y="2944"/>
                    </a:cubicBezTo>
                    <a:cubicBezTo>
                      <a:pt x="233" y="2994"/>
                      <a:pt x="263" y="3038"/>
                      <a:pt x="304" y="3073"/>
                    </a:cubicBezTo>
                    <a:cubicBezTo>
                      <a:pt x="569" y="3295"/>
                      <a:pt x="915" y="3411"/>
                      <a:pt x="1259" y="3411"/>
                    </a:cubicBezTo>
                    <a:cubicBezTo>
                      <a:pt x="1387" y="3411"/>
                      <a:pt x="1514" y="3395"/>
                      <a:pt x="1637" y="3363"/>
                    </a:cubicBezTo>
                    <a:cubicBezTo>
                      <a:pt x="1729" y="3339"/>
                      <a:pt x="1818" y="3306"/>
                      <a:pt x="1904" y="3262"/>
                    </a:cubicBezTo>
                    <a:cubicBezTo>
                      <a:pt x="1986" y="3221"/>
                      <a:pt x="2043" y="3141"/>
                      <a:pt x="2053" y="3050"/>
                    </a:cubicBezTo>
                    <a:cubicBezTo>
                      <a:pt x="2064" y="2960"/>
                      <a:pt x="2030" y="2869"/>
                      <a:pt x="1959" y="2809"/>
                    </a:cubicBezTo>
                    <a:cubicBezTo>
                      <a:pt x="1710" y="2595"/>
                      <a:pt x="1388" y="2478"/>
                      <a:pt x="1061" y="2478"/>
                    </a:cubicBezTo>
                    <a:cubicBezTo>
                      <a:pt x="976" y="2478"/>
                      <a:pt x="891" y="2486"/>
                      <a:pt x="807" y="2502"/>
                    </a:cubicBezTo>
                    <a:lnTo>
                      <a:pt x="750" y="2514"/>
                    </a:lnTo>
                    <a:cubicBezTo>
                      <a:pt x="708" y="2522"/>
                      <a:pt x="644" y="2535"/>
                      <a:pt x="604" y="2536"/>
                    </a:cubicBezTo>
                    <a:cubicBezTo>
                      <a:pt x="604" y="2521"/>
                      <a:pt x="603" y="2488"/>
                      <a:pt x="601" y="2447"/>
                    </a:cubicBezTo>
                    <a:lnTo>
                      <a:pt x="553" y="268"/>
                    </a:lnTo>
                    <a:cubicBezTo>
                      <a:pt x="550" y="119"/>
                      <a:pt x="428"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041;p35"/>
              <p:cNvSpPr/>
              <p:nvPr/>
            </p:nvSpPr>
            <p:spPr>
              <a:xfrm>
                <a:off x="2983125" y="4619500"/>
                <a:ext cx="46225" cy="100400"/>
              </a:xfrm>
              <a:custGeom>
                <a:avLst/>
                <a:gdLst/>
                <a:ahLst/>
                <a:cxnLst/>
                <a:rect l="l" t="t" r="r" b="b"/>
                <a:pathLst>
                  <a:path w="1849" h="4016" extrusionOk="0">
                    <a:moveTo>
                      <a:pt x="317" y="0"/>
                    </a:moveTo>
                    <a:cubicBezTo>
                      <a:pt x="264" y="0"/>
                      <a:pt x="211" y="15"/>
                      <a:pt x="163" y="45"/>
                    </a:cubicBezTo>
                    <a:cubicBezTo>
                      <a:pt x="37" y="129"/>
                      <a:pt x="4" y="301"/>
                      <a:pt x="87" y="427"/>
                    </a:cubicBezTo>
                    <a:cubicBezTo>
                      <a:pt x="439" y="953"/>
                      <a:pt x="759" y="1508"/>
                      <a:pt x="1037" y="2077"/>
                    </a:cubicBezTo>
                    <a:cubicBezTo>
                      <a:pt x="1124" y="2253"/>
                      <a:pt x="1212" y="2449"/>
                      <a:pt x="1229" y="2629"/>
                    </a:cubicBezTo>
                    <a:cubicBezTo>
                      <a:pt x="868" y="2818"/>
                      <a:pt x="527" y="3040"/>
                      <a:pt x="210" y="3291"/>
                    </a:cubicBezTo>
                    <a:cubicBezTo>
                      <a:pt x="20" y="3443"/>
                      <a:pt x="0" y="3601"/>
                      <a:pt x="19" y="3706"/>
                    </a:cubicBezTo>
                    <a:cubicBezTo>
                      <a:pt x="37" y="3819"/>
                      <a:pt x="107" y="3915"/>
                      <a:pt x="207" y="3969"/>
                    </a:cubicBezTo>
                    <a:cubicBezTo>
                      <a:pt x="272" y="4002"/>
                      <a:pt x="344" y="4016"/>
                      <a:pt x="414" y="4016"/>
                    </a:cubicBezTo>
                    <a:cubicBezTo>
                      <a:pt x="468" y="4016"/>
                      <a:pt x="521" y="4008"/>
                      <a:pt x="570" y="3994"/>
                    </a:cubicBezTo>
                    <a:cubicBezTo>
                      <a:pt x="612" y="3984"/>
                      <a:pt x="652" y="3970"/>
                      <a:pt x="686" y="3952"/>
                    </a:cubicBezTo>
                    <a:cubicBezTo>
                      <a:pt x="1007" y="3801"/>
                      <a:pt x="1604" y="3521"/>
                      <a:pt x="1749" y="2953"/>
                    </a:cubicBezTo>
                    <a:cubicBezTo>
                      <a:pt x="1848" y="2564"/>
                      <a:pt x="1703" y="2183"/>
                      <a:pt x="1531" y="1834"/>
                    </a:cubicBezTo>
                    <a:cubicBezTo>
                      <a:pt x="1242" y="1244"/>
                      <a:pt x="909" y="667"/>
                      <a:pt x="545" y="122"/>
                    </a:cubicBezTo>
                    <a:cubicBezTo>
                      <a:pt x="493" y="42"/>
                      <a:pt x="406"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042;p35"/>
              <p:cNvSpPr/>
              <p:nvPr/>
            </p:nvSpPr>
            <p:spPr>
              <a:xfrm>
                <a:off x="2817850" y="4251925"/>
                <a:ext cx="423950" cy="381425"/>
              </a:xfrm>
              <a:custGeom>
                <a:avLst/>
                <a:gdLst/>
                <a:ahLst/>
                <a:cxnLst/>
                <a:rect l="l" t="t" r="r" b="b"/>
                <a:pathLst>
                  <a:path w="16958" h="15257" extrusionOk="0">
                    <a:moveTo>
                      <a:pt x="5280" y="0"/>
                    </a:moveTo>
                    <a:cubicBezTo>
                      <a:pt x="4361" y="0"/>
                      <a:pt x="3414" y="558"/>
                      <a:pt x="3188" y="1481"/>
                    </a:cubicBezTo>
                    <a:lnTo>
                      <a:pt x="610" y="12042"/>
                    </a:lnTo>
                    <a:cubicBezTo>
                      <a:pt x="0" y="14517"/>
                      <a:pt x="2355" y="15256"/>
                      <a:pt x="4874" y="15256"/>
                    </a:cubicBezTo>
                    <a:cubicBezTo>
                      <a:pt x="6202" y="15256"/>
                      <a:pt x="7574" y="15051"/>
                      <a:pt x="8584" y="14787"/>
                    </a:cubicBezTo>
                    <a:cubicBezTo>
                      <a:pt x="12030" y="13882"/>
                      <a:pt x="16958" y="10400"/>
                      <a:pt x="14225" y="8193"/>
                    </a:cubicBezTo>
                    <a:cubicBezTo>
                      <a:pt x="14196" y="8170"/>
                      <a:pt x="6686" y="579"/>
                      <a:pt x="6686" y="579"/>
                    </a:cubicBezTo>
                    <a:cubicBezTo>
                      <a:pt x="6319" y="181"/>
                      <a:pt x="5804" y="0"/>
                      <a:pt x="5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43;p35"/>
              <p:cNvSpPr/>
              <p:nvPr/>
            </p:nvSpPr>
            <p:spPr>
              <a:xfrm>
                <a:off x="2820150" y="4244950"/>
                <a:ext cx="383125" cy="395075"/>
              </a:xfrm>
              <a:custGeom>
                <a:avLst/>
                <a:gdLst/>
                <a:ahLst/>
                <a:cxnLst/>
                <a:rect l="l" t="t" r="r" b="b"/>
                <a:pathLst>
                  <a:path w="15325" h="15803" extrusionOk="0">
                    <a:moveTo>
                      <a:pt x="5186" y="555"/>
                    </a:moveTo>
                    <a:cubicBezTo>
                      <a:pt x="5660" y="555"/>
                      <a:pt x="6096" y="727"/>
                      <a:pt x="6390" y="1046"/>
                    </a:cubicBezTo>
                    <a:lnTo>
                      <a:pt x="6397" y="1053"/>
                    </a:lnTo>
                    <a:cubicBezTo>
                      <a:pt x="13918" y="8655"/>
                      <a:pt x="13942" y="8675"/>
                      <a:pt x="13959" y="8688"/>
                    </a:cubicBezTo>
                    <a:cubicBezTo>
                      <a:pt x="14530" y="9150"/>
                      <a:pt x="14743" y="9668"/>
                      <a:pt x="14614" y="10275"/>
                    </a:cubicBezTo>
                    <a:cubicBezTo>
                      <a:pt x="14236" y="12034"/>
                      <a:pt x="11033" y="14115"/>
                      <a:pt x="8421" y="14799"/>
                    </a:cubicBezTo>
                    <a:cubicBezTo>
                      <a:pt x="7402" y="15065"/>
                      <a:pt x="6064" y="15257"/>
                      <a:pt x="4788" y="15257"/>
                    </a:cubicBezTo>
                    <a:cubicBezTo>
                      <a:pt x="3304" y="15257"/>
                      <a:pt x="1905" y="14998"/>
                      <a:pt x="1192" y="14296"/>
                    </a:cubicBezTo>
                    <a:cubicBezTo>
                      <a:pt x="717" y="13827"/>
                      <a:pt x="583" y="13205"/>
                      <a:pt x="785" y="12388"/>
                    </a:cubicBezTo>
                    <a:lnTo>
                      <a:pt x="3363" y="1827"/>
                    </a:lnTo>
                    <a:cubicBezTo>
                      <a:pt x="3502" y="1256"/>
                      <a:pt x="3999" y="795"/>
                      <a:pt x="4658" y="623"/>
                    </a:cubicBezTo>
                    <a:cubicBezTo>
                      <a:pt x="4663" y="623"/>
                      <a:pt x="4665" y="621"/>
                      <a:pt x="4670" y="621"/>
                    </a:cubicBezTo>
                    <a:cubicBezTo>
                      <a:pt x="4843" y="577"/>
                      <a:pt x="5017" y="555"/>
                      <a:pt x="5186" y="555"/>
                    </a:cubicBezTo>
                    <a:close/>
                    <a:moveTo>
                      <a:pt x="5184" y="1"/>
                    </a:moveTo>
                    <a:cubicBezTo>
                      <a:pt x="4970" y="1"/>
                      <a:pt x="4751" y="28"/>
                      <a:pt x="4532" y="84"/>
                    </a:cubicBezTo>
                    <a:cubicBezTo>
                      <a:pt x="4529" y="87"/>
                      <a:pt x="4523" y="87"/>
                      <a:pt x="4520" y="89"/>
                    </a:cubicBezTo>
                    <a:cubicBezTo>
                      <a:pt x="3664" y="314"/>
                      <a:pt x="3016" y="927"/>
                      <a:pt x="2827" y="1694"/>
                    </a:cubicBezTo>
                    <a:lnTo>
                      <a:pt x="249" y="12255"/>
                    </a:lnTo>
                    <a:cubicBezTo>
                      <a:pt x="1" y="13262"/>
                      <a:pt x="190" y="14080"/>
                      <a:pt x="806" y="14686"/>
                    </a:cubicBezTo>
                    <a:cubicBezTo>
                      <a:pt x="1645" y="15515"/>
                      <a:pt x="3197" y="15802"/>
                      <a:pt x="4790" y="15802"/>
                    </a:cubicBezTo>
                    <a:cubicBezTo>
                      <a:pt x="6158" y="15802"/>
                      <a:pt x="7557" y="15590"/>
                      <a:pt x="8559" y="15326"/>
                    </a:cubicBezTo>
                    <a:cubicBezTo>
                      <a:pt x="11329" y="14600"/>
                      <a:pt x="14718" y="12392"/>
                      <a:pt x="15150" y="10384"/>
                    </a:cubicBezTo>
                    <a:cubicBezTo>
                      <a:pt x="15324" y="9583"/>
                      <a:pt x="15035" y="8848"/>
                      <a:pt x="14313" y="8263"/>
                    </a:cubicBezTo>
                    <a:cubicBezTo>
                      <a:pt x="14084" y="8037"/>
                      <a:pt x="9316" y="3216"/>
                      <a:pt x="6790" y="665"/>
                    </a:cubicBezTo>
                    <a:cubicBezTo>
                      <a:pt x="6391" y="235"/>
                      <a:pt x="5809" y="1"/>
                      <a:pt x="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44;p35"/>
              <p:cNvSpPr/>
              <p:nvPr/>
            </p:nvSpPr>
            <p:spPr>
              <a:xfrm>
                <a:off x="2817850" y="4446500"/>
                <a:ext cx="423950" cy="186850"/>
              </a:xfrm>
              <a:custGeom>
                <a:avLst/>
                <a:gdLst/>
                <a:ahLst/>
                <a:cxnLst/>
                <a:rect l="l" t="t" r="r" b="b"/>
                <a:pathLst>
                  <a:path w="16958" h="7474" extrusionOk="0">
                    <a:moveTo>
                      <a:pt x="13817" y="1"/>
                    </a:moveTo>
                    <a:cubicBezTo>
                      <a:pt x="12797" y="1684"/>
                      <a:pt x="9979" y="3320"/>
                      <a:pt x="7770" y="3900"/>
                    </a:cubicBezTo>
                    <a:cubicBezTo>
                      <a:pt x="6761" y="4164"/>
                      <a:pt x="5388" y="4369"/>
                      <a:pt x="4061" y="4369"/>
                    </a:cubicBezTo>
                    <a:cubicBezTo>
                      <a:pt x="2798" y="4369"/>
                      <a:pt x="1577" y="4184"/>
                      <a:pt x="749" y="3687"/>
                    </a:cubicBezTo>
                    <a:lnTo>
                      <a:pt x="610" y="4259"/>
                    </a:lnTo>
                    <a:cubicBezTo>
                      <a:pt x="0" y="6734"/>
                      <a:pt x="2355" y="7473"/>
                      <a:pt x="4874" y="7473"/>
                    </a:cubicBezTo>
                    <a:cubicBezTo>
                      <a:pt x="6202" y="7473"/>
                      <a:pt x="7574" y="7268"/>
                      <a:pt x="8584" y="7004"/>
                    </a:cubicBezTo>
                    <a:cubicBezTo>
                      <a:pt x="12030" y="6099"/>
                      <a:pt x="16958" y="2617"/>
                      <a:pt x="14225" y="410"/>
                    </a:cubicBezTo>
                    <a:cubicBezTo>
                      <a:pt x="14222" y="407"/>
                      <a:pt x="14070" y="257"/>
                      <a:pt x="13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45;p35"/>
              <p:cNvSpPr/>
              <p:nvPr/>
            </p:nvSpPr>
            <p:spPr>
              <a:xfrm>
                <a:off x="2820150" y="4435300"/>
                <a:ext cx="383200" cy="204725"/>
              </a:xfrm>
              <a:custGeom>
                <a:avLst/>
                <a:gdLst/>
                <a:ahLst/>
                <a:cxnLst/>
                <a:rect l="l" t="t" r="r" b="b"/>
                <a:pathLst>
                  <a:path w="15328" h="8189" extrusionOk="0">
                    <a:moveTo>
                      <a:pt x="13763" y="882"/>
                    </a:moveTo>
                    <a:cubicBezTo>
                      <a:pt x="13941" y="1061"/>
                      <a:pt x="13945" y="1063"/>
                      <a:pt x="13956" y="1074"/>
                    </a:cubicBezTo>
                    <a:cubicBezTo>
                      <a:pt x="14529" y="1536"/>
                      <a:pt x="14742" y="2054"/>
                      <a:pt x="14613" y="2661"/>
                    </a:cubicBezTo>
                    <a:cubicBezTo>
                      <a:pt x="14233" y="4420"/>
                      <a:pt x="11030" y="6501"/>
                      <a:pt x="8420" y="7185"/>
                    </a:cubicBezTo>
                    <a:cubicBezTo>
                      <a:pt x="7400" y="7451"/>
                      <a:pt x="6062" y="7643"/>
                      <a:pt x="4786" y="7643"/>
                    </a:cubicBezTo>
                    <a:cubicBezTo>
                      <a:pt x="3302" y="7643"/>
                      <a:pt x="1903" y="7384"/>
                      <a:pt x="1191" y="6682"/>
                    </a:cubicBezTo>
                    <a:cubicBezTo>
                      <a:pt x="715" y="6213"/>
                      <a:pt x="582" y="5591"/>
                      <a:pt x="782" y="4774"/>
                    </a:cubicBezTo>
                    <a:lnTo>
                      <a:pt x="839" y="4543"/>
                    </a:lnTo>
                    <a:cubicBezTo>
                      <a:pt x="1693" y="4941"/>
                      <a:pt x="2821" y="5090"/>
                      <a:pt x="3967" y="5090"/>
                    </a:cubicBezTo>
                    <a:cubicBezTo>
                      <a:pt x="5350" y="5090"/>
                      <a:pt x="6761" y="4872"/>
                      <a:pt x="7748" y="4614"/>
                    </a:cubicBezTo>
                    <a:cubicBezTo>
                      <a:pt x="9833" y="4067"/>
                      <a:pt x="12562" y="2551"/>
                      <a:pt x="13763" y="882"/>
                    </a:cubicBezTo>
                    <a:close/>
                    <a:moveTo>
                      <a:pt x="13672" y="0"/>
                    </a:moveTo>
                    <a:lnTo>
                      <a:pt x="13491" y="303"/>
                    </a:lnTo>
                    <a:cubicBezTo>
                      <a:pt x="12496" y="1945"/>
                      <a:pt x="9664" y="3541"/>
                      <a:pt x="7610" y="4080"/>
                    </a:cubicBezTo>
                    <a:cubicBezTo>
                      <a:pt x="6531" y="4362"/>
                      <a:pt x="5226" y="4537"/>
                      <a:pt x="4003" y="4537"/>
                    </a:cubicBezTo>
                    <a:cubicBezTo>
                      <a:pt x="2734" y="4537"/>
                      <a:pt x="1552" y="4349"/>
                      <a:pt x="798" y="3896"/>
                    </a:cubicBezTo>
                    <a:lnTo>
                      <a:pt x="478" y="3705"/>
                    </a:lnTo>
                    <a:lnTo>
                      <a:pt x="249" y="4641"/>
                    </a:lnTo>
                    <a:cubicBezTo>
                      <a:pt x="1" y="5648"/>
                      <a:pt x="190" y="6466"/>
                      <a:pt x="806" y="7072"/>
                    </a:cubicBezTo>
                    <a:cubicBezTo>
                      <a:pt x="1645" y="7901"/>
                      <a:pt x="3197" y="8188"/>
                      <a:pt x="4791" y="8188"/>
                    </a:cubicBezTo>
                    <a:cubicBezTo>
                      <a:pt x="6159" y="8188"/>
                      <a:pt x="7559" y="7976"/>
                      <a:pt x="8563" y="7712"/>
                    </a:cubicBezTo>
                    <a:cubicBezTo>
                      <a:pt x="11333" y="6986"/>
                      <a:pt x="14722" y="4778"/>
                      <a:pt x="15154" y="2770"/>
                    </a:cubicBezTo>
                    <a:cubicBezTo>
                      <a:pt x="15327" y="1967"/>
                      <a:pt x="15039" y="1234"/>
                      <a:pt x="14317" y="649"/>
                    </a:cubicBezTo>
                    <a:cubicBezTo>
                      <a:pt x="14282" y="615"/>
                      <a:pt x="14141" y="473"/>
                      <a:pt x="13921" y="251"/>
                    </a:cubicBezTo>
                    <a:lnTo>
                      <a:pt x="13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46;p35"/>
              <p:cNvSpPr/>
              <p:nvPr/>
            </p:nvSpPr>
            <p:spPr>
              <a:xfrm>
                <a:off x="3029125" y="4421775"/>
                <a:ext cx="45250" cy="41225"/>
              </a:xfrm>
              <a:custGeom>
                <a:avLst/>
                <a:gdLst/>
                <a:ahLst/>
                <a:cxnLst/>
                <a:rect l="l" t="t" r="r" b="b"/>
                <a:pathLst>
                  <a:path w="1810" h="1649" extrusionOk="0">
                    <a:moveTo>
                      <a:pt x="557" y="0"/>
                    </a:moveTo>
                    <a:cubicBezTo>
                      <a:pt x="456" y="0"/>
                      <a:pt x="366" y="24"/>
                      <a:pt x="298" y="81"/>
                    </a:cubicBezTo>
                    <a:cubicBezTo>
                      <a:pt x="1" y="329"/>
                      <a:pt x="241" y="1104"/>
                      <a:pt x="490" y="1398"/>
                    </a:cubicBezTo>
                    <a:cubicBezTo>
                      <a:pt x="628" y="1563"/>
                      <a:pt x="826" y="1649"/>
                      <a:pt x="1026" y="1649"/>
                    </a:cubicBezTo>
                    <a:cubicBezTo>
                      <a:pt x="1184" y="1649"/>
                      <a:pt x="1343" y="1596"/>
                      <a:pt x="1474" y="1487"/>
                    </a:cubicBezTo>
                    <a:cubicBezTo>
                      <a:pt x="1769" y="1239"/>
                      <a:pt x="1809" y="798"/>
                      <a:pt x="1562" y="501"/>
                    </a:cubicBezTo>
                    <a:cubicBezTo>
                      <a:pt x="1370" y="274"/>
                      <a:pt x="89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47;p35"/>
              <p:cNvSpPr/>
              <p:nvPr/>
            </p:nvSpPr>
            <p:spPr>
              <a:xfrm>
                <a:off x="2972075" y="4465725"/>
                <a:ext cx="38750" cy="45200"/>
              </a:xfrm>
              <a:custGeom>
                <a:avLst/>
                <a:gdLst/>
                <a:ahLst/>
                <a:cxnLst/>
                <a:rect l="l" t="t" r="r" b="b"/>
                <a:pathLst>
                  <a:path w="1550" h="1808" extrusionOk="0">
                    <a:moveTo>
                      <a:pt x="567" y="1"/>
                    </a:moveTo>
                    <a:cubicBezTo>
                      <a:pt x="540" y="1"/>
                      <a:pt x="514" y="4"/>
                      <a:pt x="489" y="10"/>
                    </a:cubicBezTo>
                    <a:cubicBezTo>
                      <a:pt x="115" y="108"/>
                      <a:pt x="0" y="912"/>
                      <a:pt x="100" y="1286"/>
                    </a:cubicBezTo>
                    <a:cubicBezTo>
                      <a:pt x="183" y="1599"/>
                      <a:pt x="467" y="1807"/>
                      <a:pt x="777" y="1807"/>
                    </a:cubicBezTo>
                    <a:cubicBezTo>
                      <a:pt x="835" y="1807"/>
                      <a:pt x="894" y="1800"/>
                      <a:pt x="953" y="1784"/>
                    </a:cubicBezTo>
                    <a:cubicBezTo>
                      <a:pt x="1327" y="1685"/>
                      <a:pt x="1550" y="1303"/>
                      <a:pt x="1452" y="931"/>
                    </a:cubicBezTo>
                    <a:cubicBezTo>
                      <a:pt x="1359" y="583"/>
                      <a:pt x="927"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48;p35"/>
              <p:cNvSpPr/>
              <p:nvPr/>
            </p:nvSpPr>
            <p:spPr>
              <a:xfrm>
                <a:off x="2902650" y="4450050"/>
                <a:ext cx="37375" cy="45600"/>
              </a:xfrm>
              <a:custGeom>
                <a:avLst/>
                <a:gdLst/>
                <a:ahLst/>
                <a:cxnLst/>
                <a:rect l="l" t="t" r="r" b="b"/>
                <a:pathLst>
                  <a:path w="1495" h="1824" extrusionOk="0">
                    <a:moveTo>
                      <a:pt x="870" y="1"/>
                    </a:moveTo>
                    <a:cubicBezTo>
                      <a:pt x="501" y="1"/>
                      <a:pt x="112" y="656"/>
                      <a:pt x="57" y="1024"/>
                    </a:cubicBezTo>
                    <a:cubicBezTo>
                      <a:pt x="0" y="1404"/>
                      <a:pt x="263" y="1759"/>
                      <a:pt x="645" y="1816"/>
                    </a:cubicBezTo>
                    <a:cubicBezTo>
                      <a:pt x="680" y="1821"/>
                      <a:pt x="715" y="1824"/>
                      <a:pt x="749" y="1824"/>
                    </a:cubicBezTo>
                    <a:cubicBezTo>
                      <a:pt x="1088" y="1824"/>
                      <a:pt x="1386" y="1575"/>
                      <a:pt x="1438" y="1230"/>
                    </a:cubicBezTo>
                    <a:cubicBezTo>
                      <a:pt x="1495" y="848"/>
                      <a:pt x="1296" y="61"/>
                      <a:pt x="915" y="4"/>
                    </a:cubicBezTo>
                    <a:cubicBezTo>
                      <a:pt x="900" y="2"/>
                      <a:pt x="88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49;p35"/>
              <p:cNvSpPr/>
              <p:nvPr/>
            </p:nvSpPr>
            <p:spPr>
              <a:xfrm>
                <a:off x="2905800" y="4244775"/>
                <a:ext cx="80025" cy="89725"/>
              </a:xfrm>
              <a:custGeom>
                <a:avLst/>
                <a:gdLst/>
                <a:ahLst/>
                <a:cxnLst/>
                <a:rect l="l" t="t" r="r" b="b"/>
                <a:pathLst>
                  <a:path w="3201" h="3589" extrusionOk="0">
                    <a:moveTo>
                      <a:pt x="1696" y="1"/>
                    </a:moveTo>
                    <a:cubicBezTo>
                      <a:pt x="1538" y="1"/>
                      <a:pt x="1378" y="24"/>
                      <a:pt x="1222" y="73"/>
                    </a:cubicBezTo>
                    <a:cubicBezTo>
                      <a:pt x="1076" y="117"/>
                      <a:pt x="994" y="270"/>
                      <a:pt x="1039" y="415"/>
                    </a:cubicBezTo>
                    <a:cubicBezTo>
                      <a:pt x="1075" y="533"/>
                      <a:pt x="1184" y="611"/>
                      <a:pt x="1301" y="611"/>
                    </a:cubicBezTo>
                    <a:cubicBezTo>
                      <a:pt x="1328" y="611"/>
                      <a:pt x="1355" y="607"/>
                      <a:pt x="1381" y="598"/>
                    </a:cubicBezTo>
                    <a:cubicBezTo>
                      <a:pt x="1487" y="566"/>
                      <a:pt x="1594" y="550"/>
                      <a:pt x="1700" y="550"/>
                    </a:cubicBezTo>
                    <a:cubicBezTo>
                      <a:pt x="1929" y="550"/>
                      <a:pt x="2147" y="625"/>
                      <a:pt x="2302" y="766"/>
                    </a:cubicBezTo>
                    <a:cubicBezTo>
                      <a:pt x="2529" y="972"/>
                      <a:pt x="2596" y="1331"/>
                      <a:pt x="2450" y="1566"/>
                    </a:cubicBezTo>
                    <a:cubicBezTo>
                      <a:pt x="2381" y="1678"/>
                      <a:pt x="2248" y="1759"/>
                      <a:pt x="2100" y="1782"/>
                    </a:cubicBezTo>
                    <a:cubicBezTo>
                      <a:pt x="2074" y="1786"/>
                      <a:pt x="2047" y="1788"/>
                      <a:pt x="2022" y="1788"/>
                    </a:cubicBezTo>
                    <a:cubicBezTo>
                      <a:pt x="1925" y="1788"/>
                      <a:pt x="1838" y="1758"/>
                      <a:pt x="1773" y="1702"/>
                    </a:cubicBezTo>
                    <a:cubicBezTo>
                      <a:pt x="1722" y="1657"/>
                      <a:pt x="1657" y="1634"/>
                      <a:pt x="1592" y="1634"/>
                    </a:cubicBezTo>
                    <a:cubicBezTo>
                      <a:pt x="1544" y="1634"/>
                      <a:pt x="1495" y="1647"/>
                      <a:pt x="1451" y="1674"/>
                    </a:cubicBezTo>
                    <a:cubicBezTo>
                      <a:pt x="1347" y="1736"/>
                      <a:pt x="1298" y="1857"/>
                      <a:pt x="1326" y="1973"/>
                    </a:cubicBezTo>
                    <a:cubicBezTo>
                      <a:pt x="1376" y="2184"/>
                      <a:pt x="1411" y="2485"/>
                      <a:pt x="1291" y="2732"/>
                    </a:cubicBezTo>
                    <a:cubicBezTo>
                      <a:pt x="1205" y="2911"/>
                      <a:pt x="1023" y="3038"/>
                      <a:pt x="859" y="3038"/>
                    </a:cubicBezTo>
                    <a:cubicBezTo>
                      <a:pt x="841" y="3038"/>
                      <a:pt x="823" y="3036"/>
                      <a:pt x="806" y="3033"/>
                    </a:cubicBezTo>
                    <a:cubicBezTo>
                      <a:pt x="729" y="3022"/>
                      <a:pt x="650" y="2958"/>
                      <a:pt x="607" y="2874"/>
                    </a:cubicBezTo>
                    <a:cubicBezTo>
                      <a:pt x="593" y="2846"/>
                      <a:pt x="563" y="2773"/>
                      <a:pt x="593" y="2711"/>
                    </a:cubicBezTo>
                    <a:cubicBezTo>
                      <a:pt x="661" y="2576"/>
                      <a:pt x="607" y="2411"/>
                      <a:pt x="471" y="2341"/>
                    </a:cubicBezTo>
                    <a:cubicBezTo>
                      <a:pt x="431" y="2321"/>
                      <a:pt x="389" y="2312"/>
                      <a:pt x="348" y="2312"/>
                    </a:cubicBezTo>
                    <a:cubicBezTo>
                      <a:pt x="248" y="2312"/>
                      <a:pt x="151" y="2367"/>
                      <a:pt x="102" y="2463"/>
                    </a:cubicBezTo>
                    <a:cubicBezTo>
                      <a:pt x="1" y="2664"/>
                      <a:pt x="5" y="2905"/>
                      <a:pt x="117" y="3124"/>
                    </a:cubicBezTo>
                    <a:cubicBezTo>
                      <a:pt x="238" y="3363"/>
                      <a:pt x="469" y="3534"/>
                      <a:pt x="718" y="3576"/>
                    </a:cubicBezTo>
                    <a:cubicBezTo>
                      <a:pt x="766" y="3584"/>
                      <a:pt x="814" y="3589"/>
                      <a:pt x="863" y="3589"/>
                    </a:cubicBezTo>
                    <a:cubicBezTo>
                      <a:pt x="939" y="3589"/>
                      <a:pt x="1015" y="3578"/>
                      <a:pt x="1089" y="3560"/>
                    </a:cubicBezTo>
                    <a:cubicBezTo>
                      <a:pt x="1380" y="3483"/>
                      <a:pt x="1646" y="3270"/>
                      <a:pt x="1788" y="2973"/>
                    </a:cubicBezTo>
                    <a:cubicBezTo>
                      <a:pt x="1879" y="2786"/>
                      <a:pt x="1925" y="2569"/>
                      <a:pt x="1925" y="2333"/>
                    </a:cubicBezTo>
                    <a:cubicBezTo>
                      <a:pt x="1960" y="2336"/>
                      <a:pt x="1995" y="2338"/>
                      <a:pt x="2030" y="2338"/>
                    </a:cubicBezTo>
                    <a:cubicBezTo>
                      <a:pt x="2081" y="2338"/>
                      <a:pt x="2133" y="2334"/>
                      <a:pt x="2185" y="2326"/>
                    </a:cubicBezTo>
                    <a:cubicBezTo>
                      <a:pt x="2494" y="2279"/>
                      <a:pt x="2768" y="2101"/>
                      <a:pt x="2921" y="1853"/>
                    </a:cubicBezTo>
                    <a:cubicBezTo>
                      <a:pt x="3201" y="1397"/>
                      <a:pt x="3093" y="740"/>
                      <a:pt x="2673" y="358"/>
                    </a:cubicBezTo>
                    <a:cubicBezTo>
                      <a:pt x="2417" y="126"/>
                      <a:pt x="2062"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50;p35"/>
              <p:cNvSpPr/>
              <p:nvPr/>
            </p:nvSpPr>
            <p:spPr>
              <a:xfrm>
                <a:off x="2837875" y="4249900"/>
                <a:ext cx="282200" cy="302650"/>
              </a:xfrm>
              <a:custGeom>
                <a:avLst/>
                <a:gdLst/>
                <a:ahLst/>
                <a:cxnLst/>
                <a:rect l="l" t="t" r="r" b="b"/>
                <a:pathLst>
                  <a:path w="11288" h="12106" extrusionOk="0">
                    <a:moveTo>
                      <a:pt x="4335" y="0"/>
                    </a:moveTo>
                    <a:cubicBezTo>
                      <a:pt x="3726" y="0"/>
                      <a:pt x="3026" y="350"/>
                      <a:pt x="2756" y="764"/>
                    </a:cubicBezTo>
                    <a:cubicBezTo>
                      <a:pt x="2530" y="1114"/>
                      <a:pt x="2428" y="1526"/>
                      <a:pt x="2327" y="1929"/>
                    </a:cubicBezTo>
                    <a:cubicBezTo>
                      <a:pt x="1586" y="4912"/>
                      <a:pt x="844" y="7892"/>
                      <a:pt x="101" y="10875"/>
                    </a:cubicBezTo>
                    <a:cubicBezTo>
                      <a:pt x="47" y="11091"/>
                      <a:pt x="0" y="11341"/>
                      <a:pt x="135" y="11517"/>
                    </a:cubicBezTo>
                    <a:cubicBezTo>
                      <a:pt x="218" y="11625"/>
                      <a:pt x="353" y="11677"/>
                      <a:pt x="481" y="11723"/>
                    </a:cubicBezTo>
                    <a:cubicBezTo>
                      <a:pt x="1254" y="11991"/>
                      <a:pt x="2071" y="12106"/>
                      <a:pt x="2891" y="12106"/>
                    </a:cubicBezTo>
                    <a:cubicBezTo>
                      <a:pt x="3512" y="12106"/>
                      <a:pt x="4135" y="12040"/>
                      <a:pt x="4745" y="11926"/>
                    </a:cubicBezTo>
                    <a:cubicBezTo>
                      <a:pt x="6159" y="11662"/>
                      <a:pt x="7515" y="11145"/>
                      <a:pt x="8848" y="10604"/>
                    </a:cubicBezTo>
                    <a:cubicBezTo>
                      <a:pt x="9529" y="10327"/>
                      <a:pt x="10221" y="10035"/>
                      <a:pt x="10765" y="9540"/>
                    </a:cubicBezTo>
                    <a:cubicBezTo>
                      <a:pt x="11042" y="9290"/>
                      <a:pt x="11287" y="8913"/>
                      <a:pt x="11159" y="8562"/>
                    </a:cubicBezTo>
                    <a:cubicBezTo>
                      <a:pt x="11063" y="8295"/>
                      <a:pt x="10795" y="8176"/>
                      <a:pt x="10506" y="8176"/>
                    </a:cubicBezTo>
                    <a:cubicBezTo>
                      <a:pt x="10281" y="8176"/>
                      <a:pt x="10043" y="8249"/>
                      <a:pt x="9864" y="8381"/>
                    </a:cubicBezTo>
                    <a:cubicBezTo>
                      <a:pt x="9455" y="8683"/>
                      <a:pt x="9221" y="9163"/>
                      <a:pt x="8850" y="9510"/>
                    </a:cubicBezTo>
                    <a:cubicBezTo>
                      <a:pt x="8630" y="9716"/>
                      <a:pt x="8310" y="9858"/>
                      <a:pt x="8017" y="9858"/>
                    </a:cubicBezTo>
                    <a:cubicBezTo>
                      <a:pt x="7818" y="9858"/>
                      <a:pt x="7631" y="9792"/>
                      <a:pt x="7499" y="9635"/>
                    </a:cubicBezTo>
                    <a:cubicBezTo>
                      <a:pt x="7137" y="9960"/>
                      <a:pt x="6765" y="10290"/>
                      <a:pt x="6319" y="10480"/>
                    </a:cubicBezTo>
                    <a:cubicBezTo>
                      <a:pt x="6100" y="10573"/>
                      <a:pt x="5858" y="10627"/>
                      <a:pt x="5620" y="10627"/>
                    </a:cubicBezTo>
                    <a:cubicBezTo>
                      <a:pt x="5371" y="10627"/>
                      <a:pt x="5126" y="10568"/>
                      <a:pt x="4918" y="10430"/>
                    </a:cubicBezTo>
                    <a:cubicBezTo>
                      <a:pt x="4731" y="10305"/>
                      <a:pt x="4561" y="10118"/>
                      <a:pt x="4336" y="10106"/>
                    </a:cubicBezTo>
                    <a:cubicBezTo>
                      <a:pt x="4330" y="10106"/>
                      <a:pt x="4324" y="10106"/>
                      <a:pt x="4317" y="10106"/>
                    </a:cubicBezTo>
                    <a:cubicBezTo>
                      <a:pt x="3990" y="10106"/>
                      <a:pt x="3780" y="10481"/>
                      <a:pt x="3468" y="10599"/>
                    </a:cubicBezTo>
                    <a:cubicBezTo>
                      <a:pt x="3402" y="10624"/>
                      <a:pt x="3334" y="10636"/>
                      <a:pt x="3266" y="10636"/>
                    </a:cubicBezTo>
                    <a:cubicBezTo>
                      <a:pt x="2942" y="10636"/>
                      <a:pt x="2621" y="10371"/>
                      <a:pt x="2506" y="10052"/>
                    </a:cubicBezTo>
                    <a:cubicBezTo>
                      <a:pt x="2364" y="9665"/>
                      <a:pt x="2441" y="9237"/>
                      <a:pt x="2535" y="8838"/>
                    </a:cubicBezTo>
                    <a:cubicBezTo>
                      <a:pt x="2765" y="7848"/>
                      <a:pt x="3091" y="6882"/>
                      <a:pt x="3508" y="5956"/>
                    </a:cubicBezTo>
                    <a:cubicBezTo>
                      <a:pt x="3679" y="5572"/>
                      <a:pt x="3870" y="5132"/>
                      <a:pt x="3698" y="4748"/>
                    </a:cubicBezTo>
                    <a:cubicBezTo>
                      <a:pt x="3569" y="4464"/>
                      <a:pt x="3260" y="4271"/>
                      <a:pt x="3198" y="3966"/>
                    </a:cubicBezTo>
                    <a:cubicBezTo>
                      <a:pt x="3138" y="3663"/>
                      <a:pt x="3347" y="3371"/>
                      <a:pt x="3591" y="3180"/>
                    </a:cubicBezTo>
                    <a:cubicBezTo>
                      <a:pt x="3834" y="2993"/>
                      <a:pt x="4125" y="2861"/>
                      <a:pt x="4338" y="2638"/>
                    </a:cubicBezTo>
                    <a:cubicBezTo>
                      <a:pt x="4552" y="2415"/>
                      <a:pt x="4665" y="2045"/>
                      <a:pt x="4481" y="1800"/>
                    </a:cubicBezTo>
                    <a:cubicBezTo>
                      <a:pt x="5034" y="1794"/>
                      <a:pt x="5485" y="1162"/>
                      <a:pt x="5310" y="636"/>
                    </a:cubicBezTo>
                    <a:cubicBezTo>
                      <a:pt x="5156" y="178"/>
                      <a:pt x="4769" y="0"/>
                      <a:pt x="43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51;p35"/>
              <p:cNvSpPr/>
              <p:nvPr/>
            </p:nvSpPr>
            <p:spPr>
              <a:xfrm>
                <a:off x="2859175" y="4521400"/>
                <a:ext cx="336075" cy="114175"/>
              </a:xfrm>
              <a:custGeom>
                <a:avLst/>
                <a:gdLst/>
                <a:ahLst/>
                <a:cxnLst/>
                <a:rect l="l" t="t" r="r" b="b"/>
                <a:pathLst>
                  <a:path w="13443" h="4567" extrusionOk="0">
                    <a:moveTo>
                      <a:pt x="11753" y="1"/>
                    </a:moveTo>
                    <a:cubicBezTo>
                      <a:pt x="11354" y="1"/>
                      <a:pt x="10934" y="288"/>
                      <a:pt x="10654" y="582"/>
                    </a:cubicBezTo>
                    <a:cubicBezTo>
                      <a:pt x="10334" y="920"/>
                      <a:pt x="10052" y="1317"/>
                      <a:pt x="9589" y="1498"/>
                    </a:cubicBezTo>
                    <a:cubicBezTo>
                      <a:pt x="8994" y="1731"/>
                      <a:pt x="8310" y="1519"/>
                      <a:pt x="7736" y="1793"/>
                    </a:cubicBezTo>
                    <a:cubicBezTo>
                      <a:pt x="7194" y="2052"/>
                      <a:pt x="6962" y="2653"/>
                      <a:pt x="6404" y="2881"/>
                    </a:cubicBezTo>
                    <a:cubicBezTo>
                      <a:pt x="6215" y="2958"/>
                      <a:pt x="6022" y="2980"/>
                      <a:pt x="5827" y="2980"/>
                    </a:cubicBezTo>
                    <a:cubicBezTo>
                      <a:pt x="5566" y="2980"/>
                      <a:pt x="5300" y="2941"/>
                      <a:pt x="5034" y="2941"/>
                    </a:cubicBezTo>
                    <a:cubicBezTo>
                      <a:pt x="4963" y="2941"/>
                      <a:pt x="4892" y="2944"/>
                      <a:pt x="4820" y="2951"/>
                    </a:cubicBezTo>
                    <a:cubicBezTo>
                      <a:pt x="4023" y="3031"/>
                      <a:pt x="3250" y="3649"/>
                      <a:pt x="2495" y="3649"/>
                    </a:cubicBezTo>
                    <a:cubicBezTo>
                      <a:pt x="2430" y="3649"/>
                      <a:pt x="2365" y="3644"/>
                      <a:pt x="2300" y="3634"/>
                    </a:cubicBezTo>
                    <a:cubicBezTo>
                      <a:pt x="1995" y="3587"/>
                      <a:pt x="1761" y="3428"/>
                      <a:pt x="1521" y="3286"/>
                    </a:cubicBezTo>
                    <a:cubicBezTo>
                      <a:pt x="1298" y="3154"/>
                      <a:pt x="1045" y="3030"/>
                      <a:pt x="752" y="3030"/>
                    </a:cubicBezTo>
                    <a:cubicBezTo>
                      <a:pt x="730" y="3030"/>
                      <a:pt x="707" y="3030"/>
                      <a:pt x="684" y="3032"/>
                    </a:cubicBezTo>
                    <a:cubicBezTo>
                      <a:pt x="363" y="3053"/>
                      <a:pt x="1" y="3292"/>
                      <a:pt x="16" y="3547"/>
                    </a:cubicBezTo>
                    <a:cubicBezTo>
                      <a:pt x="26" y="3699"/>
                      <a:pt x="161" y="3813"/>
                      <a:pt x="299" y="3904"/>
                    </a:cubicBezTo>
                    <a:cubicBezTo>
                      <a:pt x="1048" y="4396"/>
                      <a:pt x="2041" y="4567"/>
                      <a:pt x="3092" y="4567"/>
                    </a:cubicBezTo>
                    <a:cubicBezTo>
                      <a:pt x="3727" y="4567"/>
                      <a:pt x="4382" y="4504"/>
                      <a:pt x="5016" y="4412"/>
                    </a:cubicBezTo>
                    <a:cubicBezTo>
                      <a:pt x="6888" y="4140"/>
                      <a:pt x="8780" y="3613"/>
                      <a:pt x="10383" y="2597"/>
                    </a:cubicBezTo>
                    <a:cubicBezTo>
                      <a:pt x="10999" y="2202"/>
                      <a:pt x="13442" y="369"/>
                      <a:pt x="11922" y="19"/>
                    </a:cubicBezTo>
                    <a:cubicBezTo>
                      <a:pt x="11867" y="6"/>
                      <a:pt x="11810" y="1"/>
                      <a:pt x="1175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52;p35"/>
              <p:cNvSpPr/>
              <p:nvPr/>
            </p:nvSpPr>
            <p:spPr>
              <a:xfrm>
                <a:off x="3029450" y="4339250"/>
                <a:ext cx="73325" cy="73725"/>
              </a:xfrm>
              <a:custGeom>
                <a:avLst/>
                <a:gdLst/>
                <a:ahLst/>
                <a:cxnLst/>
                <a:rect l="l" t="t" r="r" b="b"/>
                <a:pathLst>
                  <a:path w="2933" h="2949" extrusionOk="0">
                    <a:moveTo>
                      <a:pt x="203" y="0"/>
                    </a:moveTo>
                    <a:cubicBezTo>
                      <a:pt x="156" y="0"/>
                      <a:pt x="110" y="18"/>
                      <a:pt x="73" y="52"/>
                    </a:cubicBezTo>
                    <a:cubicBezTo>
                      <a:pt x="1" y="123"/>
                      <a:pt x="1" y="238"/>
                      <a:pt x="70" y="311"/>
                    </a:cubicBezTo>
                    <a:lnTo>
                      <a:pt x="2599" y="2895"/>
                    </a:lnTo>
                    <a:cubicBezTo>
                      <a:pt x="2636" y="2931"/>
                      <a:pt x="2683" y="2949"/>
                      <a:pt x="2731" y="2949"/>
                    </a:cubicBezTo>
                    <a:cubicBezTo>
                      <a:pt x="2746" y="2949"/>
                      <a:pt x="2762" y="2947"/>
                      <a:pt x="2778" y="2943"/>
                    </a:cubicBezTo>
                    <a:cubicBezTo>
                      <a:pt x="2808" y="2936"/>
                      <a:pt x="2836" y="2920"/>
                      <a:pt x="2860" y="2896"/>
                    </a:cubicBezTo>
                    <a:cubicBezTo>
                      <a:pt x="2933" y="2825"/>
                      <a:pt x="2933" y="2710"/>
                      <a:pt x="2861" y="2638"/>
                    </a:cubicBezTo>
                    <a:lnTo>
                      <a:pt x="333" y="55"/>
                    </a:lnTo>
                    <a:cubicBezTo>
                      <a:pt x="297" y="19"/>
                      <a:pt x="250" y="0"/>
                      <a:pt x="20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53;p35"/>
              <p:cNvSpPr/>
              <p:nvPr/>
            </p:nvSpPr>
            <p:spPr>
              <a:xfrm>
                <a:off x="2997875" y="4312425"/>
                <a:ext cx="27375" cy="18925"/>
              </a:xfrm>
              <a:custGeom>
                <a:avLst/>
                <a:gdLst/>
                <a:ahLst/>
                <a:cxnLst/>
                <a:rect l="l" t="t" r="r" b="b"/>
                <a:pathLst>
                  <a:path w="1095" h="757" extrusionOk="0">
                    <a:moveTo>
                      <a:pt x="212" y="1"/>
                    </a:moveTo>
                    <a:cubicBezTo>
                      <a:pt x="149" y="1"/>
                      <a:pt x="87" y="34"/>
                      <a:pt x="54" y="94"/>
                    </a:cubicBezTo>
                    <a:cubicBezTo>
                      <a:pt x="1" y="181"/>
                      <a:pt x="32" y="293"/>
                      <a:pt x="120" y="344"/>
                    </a:cubicBezTo>
                    <a:lnTo>
                      <a:pt x="794" y="733"/>
                    </a:lnTo>
                    <a:cubicBezTo>
                      <a:pt x="822" y="749"/>
                      <a:pt x="854" y="757"/>
                      <a:pt x="884" y="757"/>
                    </a:cubicBezTo>
                    <a:cubicBezTo>
                      <a:pt x="900" y="757"/>
                      <a:pt x="916" y="755"/>
                      <a:pt x="931" y="750"/>
                    </a:cubicBezTo>
                    <a:cubicBezTo>
                      <a:pt x="978" y="738"/>
                      <a:pt x="1019" y="709"/>
                      <a:pt x="1044" y="665"/>
                    </a:cubicBezTo>
                    <a:cubicBezTo>
                      <a:pt x="1095" y="578"/>
                      <a:pt x="1065" y="466"/>
                      <a:pt x="977" y="415"/>
                    </a:cubicBezTo>
                    <a:lnTo>
                      <a:pt x="304" y="26"/>
                    </a:lnTo>
                    <a:cubicBezTo>
                      <a:pt x="275" y="9"/>
                      <a:pt x="243" y="1"/>
                      <a:pt x="21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054;p35"/>
              <p:cNvSpPr/>
              <p:nvPr/>
            </p:nvSpPr>
            <p:spPr>
              <a:xfrm>
                <a:off x="2893425" y="4587450"/>
                <a:ext cx="140075" cy="22325"/>
              </a:xfrm>
              <a:custGeom>
                <a:avLst/>
                <a:gdLst/>
                <a:ahLst/>
                <a:cxnLst/>
                <a:rect l="l" t="t" r="r" b="b"/>
                <a:pathLst>
                  <a:path w="5603" h="893" extrusionOk="0">
                    <a:moveTo>
                      <a:pt x="5394" y="1"/>
                    </a:moveTo>
                    <a:cubicBezTo>
                      <a:pt x="5372" y="1"/>
                      <a:pt x="5350" y="5"/>
                      <a:pt x="5328" y="13"/>
                    </a:cubicBezTo>
                    <a:cubicBezTo>
                      <a:pt x="4467" y="350"/>
                      <a:pt x="3531" y="519"/>
                      <a:pt x="2597" y="519"/>
                    </a:cubicBezTo>
                    <a:cubicBezTo>
                      <a:pt x="1803" y="519"/>
                      <a:pt x="1009" y="397"/>
                      <a:pt x="263" y="151"/>
                    </a:cubicBezTo>
                    <a:cubicBezTo>
                      <a:pt x="244" y="145"/>
                      <a:pt x="224" y="142"/>
                      <a:pt x="205" y="142"/>
                    </a:cubicBezTo>
                    <a:cubicBezTo>
                      <a:pt x="128" y="142"/>
                      <a:pt x="57" y="191"/>
                      <a:pt x="31" y="268"/>
                    </a:cubicBezTo>
                    <a:cubicBezTo>
                      <a:pt x="0" y="364"/>
                      <a:pt x="53" y="468"/>
                      <a:pt x="149" y="499"/>
                    </a:cubicBezTo>
                    <a:cubicBezTo>
                      <a:pt x="945" y="762"/>
                      <a:pt x="1774" y="892"/>
                      <a:pt x="2602" y="892"/>
                    </a:cubicBezTo>
                    <a:cubicBezTo>
                      <a:pt x="3275" y="892"/>
                      <a:pt x="3948" y="806"/>
                      <a:pt x="4602" y="636"/>
                    </a:cubicBezTo>
                    <a:cubicBezTo>
                      <a:pt x="4893" y="559"/>
                      <a:pt x="5180" y="467"/>
                      <a:pt x="5462" y="356"/>
                    </a:cubicBezTo>
                    <a:cubicBezTo>
                      <a:pt x="5555" y="319"/>
                      <a:pt x="5602" y="214"/>
                      <a:pt x="5567" y="119"/>
                    </a:cubicBezTo>
                    <a:cubicBezTo>
                      <a:pt x="5537" y="46"/>
                      <a:pt x="5467" y="1"/>
                      <a:pt x="53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055;p35"/>
              <p:cNvSpPr/>
              <p:nvPr/>
            </p:nvSpPr>
            <p:spPr>
              <a:xfrm>
                <a:off x="2853650" y="4581525"/>
                <a:ext cx="26675" cy="16725"/>
              </a:xfrm>
              <a:custGeom>
                <a:avLst/>
                <a:gdLst/>
                <a:ahLst/>
                <a:cxnLst/>
                <a:rect l="l" t="t" r="r" b="b"/>
                <a:pathLst>
                  <a:path w="1067" h="669" extrusionOk="0">
                    <a:moveTo>
                      <a:pt x="208" y="0"/>
                    </a:moveTo>
                    <a:cubicBezTo>
                      <a:pt x="139" y="0"/>
                      <a:pt x="74" y="40"/>
                      <a:pt x="43" y="107"/>
                    </a:cubicBezTo>
                    <a:cubicBezTo>
                      <a:pt x="0" y="199"/>
                      <a:pt x="38" y="307"/>
                      <a:pt x="131" y="350"/>
                    </a:cubicBezTo>
                    <a:lnTo>
                      <a:pt x="781" y="652"/>
                    </a:lnTo>
                    <a:cubicBezTo>
                      <a:pt x="805" y="663"/>
                      <a:pt x="832" y="668"/>
                      <a:pt x="857" y="668"/>
                    </a:cubicBezTo>
                    <a:cubicBezTo>
                      <a:pt x="873" y="668"/>
                      <a:pt x="889" y="666"/>
                      <a:pt x="904" y="662"/>
                    </a:cubicBezTo>
                    <a:cubicBezTo>
                      <a:pt x="955" y="648"/>
                      <a:pt x="1000" y="614"/>
                      <a:pt x="1024" y="563"/>
                    </a:cubicBezTo>
                    <a:cubicBezTo>
                      <a:pt x="1067" y="471"/>
                      <a:pt x="1029" y="363"/>
                      <a:pt x="936" y="320"/>
                    </a:cubicBezTo>
                    <a:lnTo>
                      <a:pt x="286" y="17"/>
                    </a:lnTo>
                    <a:cubicBezTo>
                      <a:pt x="261" y="6"/>
                      <a:pt x="234" y="0"/>
                      <a:pt x="20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56;p35"/>
              <p:cNvSpPr/>
              <p:nvPr/>
            </p:nvSpPr>
            <p:spPr>
              <a:xfrm>
                <a:off x="2973375" y="4322100"/>
                <a:ext cx="77525" cy="62500"/>
              </a:xfrm>
              <a:custGeom>
                <a:avLst/>
                <a:gdLst/>
                <a:ahLst/>
                <a:cxnLst/>
                <a:rect l="l" t="t" r="r" b="b"/>
                <a:pathLst>
                  <a:path w="3101" h="2500" extrusionOk="0">
                    <a:moveTo>
                      <a:pt x="2154" y="1"/>
                    </a:moveTo>
                    <a:cubicBezTo>
                      <a:pt x="1915" y="1"/>
                      <a:pt x="1638" y="64"/>
                      <a:pt x="1340" y="142"/>
                    </a:cubicBezTo>
                    <a:cubicBezTo>
                      <a:pt x="593" y="336"/>
                      <a:pt x="1" y="555"/>
                      <a:pt x="198" y="1305"/>
                    </a:cubicBezTo>
                    <a:cubicBezTo>
                      <a:pt x="363" y="1933"/>
                      <a:pt x="723" y="2500"/>
                      <a:pt x="1469" y="2500"/>
                    </a:cubicBezTo>
                    <a:cubicBezTo>
                      <a:pt x="1611" y="2500"/>
                      <a:pt x="1768" y="2479"/>
                      <a:pt x="1940" y="2434"/>
                    </a:cubicBezTo>
                    <a:cubicBezTo>
                      <a:pt x="3055" y="2140"/>
                      <a:pt x="3100" y="1342"/>
                      <a:pt x="2904" y="595"/>
                    </a:cubicBezTo>
                    <a:cubicBezTo>
                      <a:pt x="2787" y="144"/>
                      <a:pt x="2515" y="1"/>
                      <a:pt x="2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057;p35"/>
              <p:cNvSpPr/>
              <p:nvPr/>
            </p:nvSpPr>
            <p:spPr>
              <a:xfrm>
                <a:off x="2964650" y="4315275"/>
                <a:ext cx="97475" cy="76175"/>
              </a:xfrm>
              <a:custGeom>
                <a:avLst/>
                <a:gdLst/>
                <a:ahLst/>
                <a:cxnLst/>
                <a:rect l="l" t="t" r="r" b="b"/>
                <a:pathLst>
                  <a:path w="3899" h="3047" extrusionOk="0">
                    <a:moveTo>
                      <a:pt x="2509" y="549"/>
                    </a:moveTo>
                    <a:cubicBezTo>
                      <a:pt x="2816" y="549"/>
                      <a:pt x="2922" y="681"/>
                      <a:pt x="2989" y="936"/>
                    </a:cubicBezTo>
                    <a:cubicBezTo>
                      <a:pt x="3212" y="1791"/>
                      <a:pt x="2982" y="2241"/>
                      <a:pt x="2221" y="2440"/>
                    </a:cubicBezTo>
                    <a:cubicBezTo>
                      <a:pt x="2095" y="2473"/>
                      <a:pt x="1955" y="2500"/>
                      <a:pt x="1813" y="2500"/>
                    </a:cubicBezTo>
                    <a:cubicBezTo>
                      <a:pt x="1428" y="2500"/>
                      <a:pt x="1023" y="2304"/>
                      <a:pt x="814" y="1507"/>
                    </a:cubicBezTo>
                    <a:cubicBezTo>
                      <a:pt x="709" y="1107"/>
                      <a:pt x="836" y="922"/>
                      <a:pt x="1760" y="679"/>
                    </a:cubicBezTo>
                    <a:cubicBezTo>
                      <a:pt x="2095" y="592"/>
                      <a:pt x="2334" y="549"/>
                      <a:pt x="2509" y="549"/>
                    </a:cubicBezTo>
                    <a:close/>
                    <a:moveTo>
                      <a:pt x="2499" y="1"/>
                    </a:moveTo>
                    <a:cubicBezTo>
                      <a:pt x="2190" y="1"/>
                      <a:pt x="1870" y="85"/>
                      <a:pt x="1620" y="151"/>
                    </a:cubicBezTo>
                    <a:cubicBezTo>
                      <a:pt x="1015" y="308"/>
                      <a:pt x="0" y="572"/>
                      <a:pt x="282" y="1646"/>
                    </a:cubicBezTo>
                    <a:cubicBezTo>
                      <a:pt x="520" y="2558"/>
                      <a:pt x="1071" y="3046"/>
                      <a:pt x="1828" y="3046"/>
                    </a:cubicBezTo>
                    <a:cubicBezTo>
                      <a:pt x="1995" y="3046"/>
                      <a:pt x="2172" y="3023"/>
                      <a:pt x="2358" y="2974"/>
                    </a:cubicBezTo>
                    <a:cubicBezTo>
                      <a:pt x="3097" y="2781"/>
                      <a:pt x="3898" y="2247"/>
                      <a:pt x="3520" y="800"/>
                    </a:cubicBezTo>
                    <a:cubicBezTo>
                      <a:pt x="3355" y="170"/>
                      <a:pt x="2938"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058;p35"/>
              <p:cNvSpPr/>
              <p:nvPr/>
            </p:nvSpPr>
            <p:spPr>
              <a:xfrm>
                <a:off x="3007825" y="4328850"/>
                <a:ext cx="26475" cy="13475"/>
              </a:xfrm>
              <a:custGeom>
                <a:avLst/>
                <a:gdLst/>
                <a:ahLst/>
                <a:cxnLst/>
                <a:rect l="l" t="t" r="r" b="b"/>
                <a:pathLst>
                  <a:path w="1059" h="539" extrusionOk="0">
                    <a:moveTo>
                      <a:pt x="857" y="1"/>
                    </a:moveTo>
                    <a:cubicBezTo>
                      <a:pt x="842" y="1"/>
                      <a:pt x="826" y="3"/>
                      <a:pt x="810" y="7"/>
                    </a:cubicBezTo>
                    <a:lnTo>
                      <a:pt x="157" y="177"/>
                    </a:lnTo>
                    <a:cubicBezTo>
                      <a:pt x="59" y="201"/>
                      <a:pt x="1" y="304"/>
                      <a:pt x="26" y="400"/>
                    </a:cubicBezTo>
                    <a:cubicBezTo>
                      <a:pt x="49" y="483"/>
                      <a:pt x="122" y="539"/>
                      <a:pt x="202" y="539"/>
                    </a:cubicBezTo>
                    <a:cubicBezTo>
                      <a:pt x="218" y="539"/>
                      <a:pt x="234" y="537"/>
                      <a:pt x="249" y="532"/>
                    </a:cubicBezTo>
                    <a:lnTo>
                      <a:pt x="903" y="362"/>
                    </a:lnTo>
                    <a:cubicBezTo>
                      <a:pt x="1001" y="336"/>
                      <a:pt x="1059" y="235"/>
                      <a:pt x="1035" y="137"/>
                    </a:cubicBezTo>
                    <a:cubicBezTo>
                      <a:pt x="1013" y="55"/>
                      <a:pt x="939" y="1"/>
                      <a:pt x="85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59;p35"/>
              <p:cNvSpPr/>
              <p:nvPr/>
            </p:nvSpPr>
            <p:spPr>
              <a:xfrm>
                <a:off x="2982800" y="4337725"/>
                <a:ext cx="17525" cy="11175"/>
              </a:xfrm>
              <a:custGeom>
                <a:avLst/>
                <a:gdLst/>
                <a:ahLst/>
                <a:cxnLst/>
                <a:rect l="l" t="t" r="r" b="b"/>
                <a:pathLst>
                  <a:path w="701" h="447" extrusionOk="0">
                    <a:moveTo>
                      <a:pt x="498" y="1"/>
                    </a:moveTo>
                    <a:cubicBezTo>
                      <a:pt x="483" y="1"/>
                      <a:pt x="467" y="3"/>
                      <a:pt x="452" y="7"/>
                    </a:cubicBezTo>
                    <a:lnTo>
                      <a:pt x="157" y="85"/>
                    </a:lnTo>
                    <a:cubicBezTo>
                      <a:pt x="60" y="109"/>
                      <a:pt x="0" y="211"/>
                      <a:pt x="26" y="308"/>
                    </a:cubicBezTo>
                    <a:cubicBezTo>
                      <a:pt x="46" y="391"/>
                      <a:pt x="121" y="447"/>
                      <a:pt x="202" y="447"/>
                    </a:cubicBezTo>
                    <a:cubicBezTo>
                      <a:pt x="217" y="447"/>
                      <a:pt x="233" y="444"/>
                      <a:pt x="249" y="440"/>
                    </a:cubicBezTo>
                    <a:lnTo>
                      <a:pt x="544" y="362"/>
                    </a:lnTo>
                    <a:cubicBezTo>
                      <a:pt x="642" y="336"/>
                      <a:pt x="701" y="236"/>
                      <a:pt x="675" y="137"/>
                    </a:cubicBezTo>
                    <a:cubicBezTo>
                      <a:pt x="655" y="56"/>
                      <a:pt x="580" y="1"/>
                      <a:pt x="4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60;p35"/>
              <p:cNvSpPr/>
              <p:nvPr/>
            </p:nvSpPr>
            <p:spPr>
              <a:xfrm>
                <a:off x="2859650" y="4351900"/>
                <a:ext cx="77475" cy="62475"/>
              </a:xfrm>
              <a:custGeom>
                <a:avLst/>
                <a:gdLst/>
                <a:ahLst/>
                <a:cxnLst/>
                <a:rect l="l" t="t" r="r" b="b"/>
                <a:pathLst>
                  <a:path w="3099" h="2499" extrusionOk="0">
                    <a:moveTo>
                      <a:pt x="2153" y="1"/>
                    </a:moveTo>
                    <a:cubicBezTo>
                      <a:pt x="1914" y="1"/>
                      <a:pt x="1636" y="63"/>
                      <a:pt x="1338" y="142"/>
                    </a:cubicBezTo>
                    <a:cubicBezTo>
                      <a:pt x="591" y="336"/>
                      <a:pt x="0" y="555"/>
                      <a:pt x="196" y="1303"/>
                    </a:cubicBezTo>
                    <a:cubicBezTo>
                      <a:pt x="361" y="1932"/>
                      <a:pt x="721" y="2499"/>
                      <a:pt x="1467" y="2499"/>
                    </a:cubicBezTo>
                    <a:cubicBezTo>
                      <a:pt x="1610" y="2499"/>
                      <a:pt x="1767" y="2478"/>
                      <a:pt x="1939" y="2433"/>
                    </a:cubicBezTo>
                    <a:cubicBezTo>
                      <a:pt x="3054" y="2140"/>
                      <a:pt x="3098" y="1342"/>
                      <a:pt x="2902" y="593"/>
                    </a:cubicBezTo>
                    <a:cubicBezTo>
                      <a:pt x="2785" y="144"/>
                      <a:pt x="2513" y="1"/>
                      <a:pt x="2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61;p35"/>
              <p:cNvSpPr/>
              <p:nvPr/>
            </p:nvSpPr>
            <p:spPr>
              <a:xfrm>
                <a:off x="2850875" y="4345075"/>
                <a:ext cx="97475" cy="76175"/>
              </a:xfrm>
              <a:custGeom>
                <a:avLst/>
                <a:gdLst/>
                <a:ahLst/>
                <a:cxnLst/>
                <a:rect l="l" t="t" r="r" b="b"/>
                <a:pathLst>
                  <a:path w="3899" h="3047" extrusionOk="0">
                    <a:moveTo>
                      <a:pt x="2507" y="549"/>
                    </a:moveTo>
                    <a:cubicBezTo>
                      <a:pt x="2815" y="549"/>
                      <a:pt x="2920" y="681"/>
                      <a:pt x="2988" y="936"/>
                    </a:cubicBezTo>
                    <a:cubicBezTo>
                      <a:pt x="3211" y="1789"/>
                      <a:pt x="2980" y="2241"/>
                      <a:pt x="2219" y="2440"/>
                    </a:cubicBezTo>
                    <a:cubicBezTo>
                      <a:pt x="2093" y="2473"/>
                      <a:pt x="1954" y="2500"/>
                      <a:pt x="1812" y="2500"/>
                    </a:cubicBezTo>
                    <a:cubicBezTo>
                      <a:pt x="1427" y="2500"/>
                      <a:pt x="1021" y="2304"/>
                      <a:pt x="813" y="1505"/>
                    </a:cubicBezTo>
                    <a:cubicBezTo>
                      <a:pt x="709" y="1106"/>
                      <a:pt x="836" y="922"/>
                      <a:pt x="1759" y="679"/>
                    </a:cubicBezTo>
                    <a:cubicBezTo>
                      <a:pt x="2093" y="591"/>
                      <a:pt x="2333" y="549"/>
                      <a:pt x="2507" y="549"/>
                    </a:cubicBezTo>
                    <a:close/>
                    <a:moveTo>
                      <a:pt x="2498" y="0"/>
                    </a:moveTo>
                    <a:cubicBezTo>
                      <a:pt x="2189" y="0"/>
                      <a:pt x="1870" y="84"/>
                      <a:pt x="1620" y="149"/>
                    </a:cubicBezTo>
                    <a:cubicBezTo>
                      <a:pt x="1015" y="308"/>
                      <a:pt x="0" y="572"/>
                      <a:pt x="282" y="1646"/>
                    </a:cubicBezTo>
                    <a:cubicBezTo>
                      <a:pt x="520" y="2557"/>
                      <a:pt x="1071" y="3046"/>
                      <a:pt x="1828" y="3046"/>
                    </a:cubicBezTo>
                    <a:cubicBezTo>
                      <a:pt x="1995" y="3046"/>
                      <a:pt x="2172" y="3022"/>
                      <a:pt x="2358" y="2974"/>
                    </a:cubicBezTo>
                    <a:cubicBezTo>
                      <a:pt x="3097" y="2781"/>
                      <a:pt x="3898" y="2247"/>
                      <a:pt x="3520" y="799"/>
                    </a:cubicBezTo>
                    <a:cubicBezTo>
                      <a:pt x="3355" y="169"/>
                      <a:pt x="2937" y="0"/>
                      <a:pt x="2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62;p35"/>
              <p:cNvSpPr/>
              <p:nvPr/>
            </p:nvSpPr>
            <p:spPr>
              <a:xfrm>
                <a:off x="2894050" y="4358650"/>
                <a:ext cx="26525" cy="13450"/>
              </a:xfrm>
              <a:custGeom>
                <a:avLst/>
                <a:gdLst/>
                <a:ahLst/>
                <a:cxnLst/>
                <a:rect l="l" t="t" r="r" b="b"/>
                <a:pathLst>
                  <a:path w="1061" h="538" extrusionOk="0">
                    <a:moveTo>
                      <a:pt x="857" y="0"/>
                    </a:moveTo>
                    <a:cubicBezTo>
                      <a:pt x="842" y="0"/>
                      <a:pt x="826" y="2"/>
                      <a:pt x="810" y="6"/>
                    </a:cubicBezTo>
                    <a:lnTo>
                      <a:pt x="157" y="177"/>
                    </a:lnTo>
                    <a:cubicBezTo>
                      <a:pt x="60" y="201"/>
                      <a:pt x="1" y="302"/>
                      <a:pt x="26" y="400"/>
                    </a:cubicBezTo>
                    <a:cubicBezTo>
                      <a:pt x="48" y="483"/>
                      <a:pt x="123" y="538"/>
                      <a:pt x="205" y="538"/>
                    </a:cubicBezTo>
                    <a:cubicBezTo>
                      <a:pt x="220" y="538"/>
                      <a:pt x="235" y="536"/>
                      <a:pt x="251" y="532"/>
                    </a:cubicBezTo>
                    <a:lnTo>
                      <a:pt x="904" y="362"/>
                    </a:lnTo>
                    <a:cubicBezTo>
                      <a:pt x="1001" y="336"/>
                      <a:pt x="1060" y="235"/>
                      <a:pt x="1035" y="137"/>
                    </a:cubicBezTo>
                    <a:cubicBezTo>
                      <a:pt x="1013" y="55"/>
                      <a:pt x="938" y="0"/>
                      <a:pt x="857"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63;p35"/>
              <p:cNvSpPr/>
              <p:nvPr/>
            </p:nvSpPr>
            <p:spPr>
              <a:xfrm>
                <a:off x="2869025" y="4367525"/>
                <a:ext cx="17525" cy="11150"/>
              </a:xfrm>
              <a:custGeom>
                <a:avLst/>
                <a:gdLst/>
                <a:ahLst/>
                <a:cxnLst/>
                <a:rect l="l" t="t" r="r" b="b"/>
                <a:pathLst>
                  <a:path w="701" h="446" extrusionOk="0">
                    <a:moveTo>
                      <a:pt x="499" y="1"/>
                    </a:moveTo>
                    <a:cubicBezTo>
                      <a:pt x="483" y="1"/>
                      <a:pt x="467" y="2"/>
                      <a:pt x="452" y="7"/>
                    </a:cubicBezTo>
                    <a:lnTo>
                      <a:pt x="156" y="85"/>
                    </a:lnTo>
                    <a:cubicBezTo>
                      <a:pt x="60" y="109"/>
                      <a:pt x="0" y="210"/>
                      <a:pt x="26" y="308"/>
                    </a:cubicBezTo>
                    <a:cubicBezTo>
                      <a:pt x="47" y="391"/>
                      <a:pt x="122" y="446"/>
                      <a:pt x="204" y="446"/>
                    </a:cubicBezTo>
                    <a:cubicBezTo>
                      <a:pt x="219" y="446"/>
                      <a:pt x="235" y="444"/>
                      <a:pt x="250" y="440"/>
                    </a:cubicBezTo>
                    <a:lnTo>
                      <a:pt x="544" y="362"/>
                    </a:lnTo>
                    <a:cubicBezTo>
                      <a:pt x="642" y="336"/>
                      <a:pt x="700" y="235"/>
                      <a:pt x="676" y="137"/>
                    </a:cubicBezTo>
                    <a:cubicBezTo>
                      <a:pt x="655" y="55"/>
                      <a:pt x="580" y="1"/>
                      <a:pt x="49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64;p35"/>
              <p:cNvSpPr/>
              <p:nvPr/>
            </p:nvSpPr>
            <p:spPr>
              <a:xfrm>
                <a:off x="2935275" y="4358225"/>
                <a:ext cx="62075" cy="25100"/>
              </a:xfrm>
              <a:custGeom>
                <a:avLst/>
                <a:gdLst/>
                <a:ahLst/>
                <a:cxnLst/>
                <a:rect l="l" t="t" r="r" b="b"/>
                <a:pathLst>
                  <a:path w="2483" h="1004" extrusionOk="0">
                    <a:moveTo>
                      <a:pt x="1880" y="1"/>
                    </a:moveTo>
                    <a:cubicBezTo>
                      <a:pt x="1277" y="1"/>
                      <a:pt x="679" y="172"/>
                      <a:pt x="167" y="495"/>
                    </a:cubicBezTo>
                    <a:cubicBezTo>
                      <a:pt x="39" y="577"/>
                      <a:pt x="1" y="745"/>
                      <a:pt x="82" y="876"/>
                    </a:cubicBezTo>
                    <a:cubicBezTo>
                      <a:pt x="135" y="958"/>
                      <a:pt x="223" y="1003"/>
                      <a:pt x="315" y="1003"/>
                    </a:cubicBezTo>
                    <a:cubicBezTo>
                      <a:pt x="365" y="1003"/>
                      <a:pt x="416" y="990"/>
                      <a:pt x="462" y="961"/>
                    </a:cubicBezTo>
                    <a:cubicBezTo>
                      <a:pt x="887" y="692"/>
                      <a:pt x="1382" y="551"/>
                      <a:pt x="1881" y="551"/>
                    </a:cubicBezTo>
                    <a:cubicBezTo>
                      <a:pt x="1976" y="551"/>
                      <a:pt x="2070" y="556"/>
                      <a:pt x="2164" y="566"/>
                    </a:cubicBezTo>
                    <a:cubicBezTo>
                      <a:pt x="2173" y="567"/>
                      <a:pt x="2182" y="568"/>
                      <a:pt x="2191" y="568"/>
                    </a:cubicBezTo>
                    <a:cubicBezTo>
                      <a:pt x="2215" y="568"/>
                      <a:pt x="2239" y="564"/>
                      <a:pt x="2262" y="559"/>
                    </a:cubicBezTo>
                    <a:cubicBezTo>
                      <a:pt x="2369" y="531"/>
                      <a:pt x="2454" y="440"/>
                      <a:pt x="2467" y="323"/>
                    </a:cubicBezTo>
                    <a:cubicBezTo>
                      <a:pt x="2482" y="173"/>
                      <a:pt x="2374" y="38"/>
                      <a:pt x="2224" y="19"/>
                    </a:cubicBezTo>
                    <a:cubicBezTo>
                      <a:pt x="2109" y="7"/>
                      <a:pt x="1995" y="1"/>
                      <a:pt x="1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65;p35"/>
              <p:cNvSpPr/>
              <p:nvPr/>
            </p:nvSpPr>
            <p:spPr>
              <a:xfrm>
                <a:off x="3036550" y="4304650"/>
                <a:ext cx="55000" cy="32950"/>
              </a:xfrm>
              <a:custGeom>
                <a:avLst/>
                <a:gdLst/>
                <a:ahLst/>
                <a:cxnLst/>
                <a:rect l="l" t="t" r="r" b="b"/>
                <a:pathLst>
                  <a:path w="2200" h="1318" extrusionOk="0">
                    <a:moveTo>
                      <a:pt x="1093" y="0"/>
                    </a:moveTo>
                    <a:cubicBezTo>
                      <a:pt x="1075" y="0"/>
                      <a:pt x="1056" y="1"/>
                      <a:pt x="1038" y="2"/>
                    </a:cubicBezTo>
                    <a:cubicBezTo>
                      <a:pt x="502" y="30"/>
                      <a:pt x="41" y="492"/>
                      <a:pt x="9" y="1027"/>
                    </a:cubicBezTo>
                    <a:cubicBezTo>
                      <a:pt x="1" y="1179"/>
                      <a:pt x="116" y="1310"/>
                      <a:pt x="269" y="1317"/>
                    </a:cubicBezTo>
                    <a:cubicBezTo>
                      <a:pt x="275" y="1317"/>
                      <a:pt x="280" y="1317"/>
                      <a:pt x="285" y="1317"/>
                    </a:cubicBezTo>
                    <a:cubicBezTo>
                      <a:pt x="429" y="1317"/>
                      <a:pt x="552" y="1205"/>
                      <a:pt x="559" y="1059"/>
                    </a:cubicBezTo>
                    <a:cubicBezTo>
                      <a:pt x="573" y="800"/>
                      <a:pt x="812" y="564"/>
                      <a:pt x="1068" y="549"/>
                    </a:cubicBezTo>
                    <a:cubicBezTo>
                      <a:pt x="1076" y="548"/>
                      <a:pt x="1084" y="548"/>
                      <a:pt x="1093" y="548"/>
                    </a:cubicBezTo>
                    <a:cubicBezTo>
                      <a:pt x="1343" y="548"/>
                      <a:pt x="1590" y="751"/>
                      <a:pt x="1631" y="997"/>
                    </a:cubicBezTo>
                    <a:cubicBezTo>
                      <a:pt x="1653" y="1132"/>
                      <a:pt x="1771" y="1227"/>
                      <a:pt x="1904" y="1227"/>
                    </a:cubicBezTo>
                    <a:cubicBezTo>
                      <a:pt x="1918" y="1227"/>
                      <a:pt x="1933" y="1226"/>
                      <a:pt x="1948" y="1223"/>
                    </a:cubicBezTo>
                    <a:cubicBezTo>
                      <a:pt x="1951" y="1224"/>
                      <a:pt x="1953" y="1224"/>
                      <a:pt x="1955" y="1224"/>
                    </a:cubicBezTo>
                    <a:cubicBezTo>
                      <a:pt x="1962" y="1224"/>
                      <a:pt x="1967" y="1222"/>
                      <a:pt x="1974" y="1219"/>
                    </a:cubicBezTo>
                    <a:cubicBezTo>
                      <a:pt x="2110" y="1184"/>
                      <a:pt x="2200" y="1049"/>
                      <a:pt x="2174" y="907"/>
                    </a:cubicBezTo>
                    <a:cubicBezTo>
                      <a:pt x="2086" y="396"/>
                      <a:pt x="1609" y="0"/>
                      <a:pt x="1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66;p35"/>
              <p:cNvSpPr/>
              <p:nvPr/>
            </p:nvSpPr>
            <p:spPr>
              <a:xfrm>
                <a:off x="2813150" y="4362200"/>
                <a:ext cx="61325" cy="34900"/>
              </a:xfrm>
              <a:custGeom>
                <a:avLst/>
                <a:gdLst/>
                <a:ahLst/>
                <a:cxnLst/>
                <a:rect l="l" t="t" r="r" b="b"/>
                <a:pathLst>
                  <a:path w="2453" h="1396" extrusionOk="0">
                    <a:moveTo>
                      <a:pt x="1012" y="1"/>
                    </a:moveTo>
                    <a:cubicBezTo>
                      <a:pt x="681" y="1"/>
                      <a:pt x="334" y="200"/>
                      <a:pt x="157" y="499"/>
                    </a:cubicBezTo>
                    <a:cubicBezTo>
                      <a:pt x="4" y="755"/>
                      <a:pt x="1" y="1033"/>
                      <a:pt x="144" y="1265"/>
                    </a:cubicBezTo>
                    <a:cubicBezTo>
                      <a:pt x="196" y="1349"/>
                      <a:pt x="286" y="1395"/>
                      <a:pt x="377" y="1395"/>
                    </a:cubicBezTo>
                    <a:cubicBezTo>
                      <a:pt x="427" y="1395"/>
                      <a:pt x="477" y="1382"/>
                      <a:pt x="522" y="1353"/>
                    </a:cubicBezTo>
                    <a:cubicBezTo>
                      <a:pt x="653" y="1274"/>
                      <a:pt x="691" y="1103"/>
                      <a:pt x="612" y="975"/>
                    </a:cubicBezTo>
                    <a:cubicBezTo>
                      <a:pt x="578" y="923"/>
                      <a:pt x="585" y="856"/>
                      <a:pt x="629" y="782"/>
                    </a:cubicBezTo>
                    <a:cubicBezTo>
                      <a:pt x="707" y="652"/>
                      <a:pt x="872" y="553"/>
                      <a:pt x="1010" y="553"/>
                    </a:cubicBezTo>
                    <a:cubicBezTo>
                      <a:pt x="1016" y="553"/>
                      <a:pt x="1023" y="553"/>
                      <a:pt x="1029" y="553"/>
                    </a:cubicBezTo>
                    <a:cubicBezTo>
                      <a:pt x="1360" y="572"/>
                      <a:pt x="1657" y="846"/>
                      <a:pt x="1955" y="1146"/>
                    </a:cubicBezTo>
                    <a:cubicBezTo>
                      <a:pt x="2008" y="1199"/>
                      <a:pt x="2080" y="1226"/>
                      <a:pt x="2149" y="1226"/>
                    </a:cubicBezTo>
                    <a:cubicBezTo>
                      <a:pt x="2173" y="1226"/>
                      <a:pt x="2197" y="1223"/>
                      <a:pt x="2220" y="1217"/>
                    </a:cubicBezTo>
                    <a:cubicBezTo>
                      <a:pt x="2265" y="1204"/>
                      <a:pt x="2309" y="1181"/>
                      <a:pt x="2345" y="1146"/>
                    </a:cubicBezTo>
                    <a:cubicBezTo>
                      <a:pt x="2453" y="1039"/>
                      <a:pt x="2453" y="866"/>
                      <a:pt x="2346" y="756"/>
                    </a:cubicBezTo>
                    <a:cubicBezTo>
                      <a:pt x="2062" y="470"/>
                      <a:pt x="1633" y="36"/>
                      <a:pt x="1062" y="2"/>
                    </a:cubicBezTo>
                    <a:cubicBezTo>
                      <a:pt x="1045" y="1"/>
                      <a:pt x="1029" y="1"/>
                      <a:pt x="1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67;p35"/>
              <p:cNvSpPr/>
              <p:nvPr/>
            </p:nvSpPr>
            <p:spPr>
              <a:xfrm>
                <a:off x="3165025" y="4337350"/>
                <a:ext cx="51775" cy="33950"/>
              </a:xfrm>
              <a:custGeom>
                <a:avLst/>
                <a:gdLst/>
                <a:ahLst/>
                <a:cxnLst/>
                <a:rect l="l" t="t" r="r" b="b"/>
                <a:pathLst>
                  <a:path w="2071" h="1358" extrusionOk="0">
                    <a:moveTo>
                      <a:pt x="803" y="1"/>
                    </a:moveTo>
                    <a:cubicBezTo>
                      <a:pt x="555" y="1"/>
                      <a:pt x="319" y="74"/>
                      <a:pt x="126" y="215"/>
                    </a:cubicBezTo>
                    <a:cubicBezTo>
                      <a:pt x="44" y="277"/>
                      <a:pt x="1" y="380"/>
                      <a:pt x="18" y="483"/>
                    </a:cubicBezTo>
                    <a:cubicBezTo>
                      <a:pt x="73" y="809"/>
                      <a:pt x="322" y="1086"/>
                      <a:pt x="669" y="1206"/>
                    </a:cubicBezTo>
                    <a:cubicBezTo>
                      <a:pt x="785" y="1247"/>
                      <a:pt x="906" y="1267"/>
                      <a:pt x="1024" y="1267"/>
                    </a:cubicBezTo>
                    <a:cubicBezTo>
                      <a:pt x="1115" y="1267"/>
                      <a:pt x="1205" y="1255"/>
                      <a:pt x="1288" y="1232"/>
                    </a:cubicBezTo>
                    <a:cubicBezTo>
                      <a:pt x="1404" y="1292"/>
                      <a:pt x="1531" y="1331"/>
                      <a:pt x="1660" y="1353"/>
                    </a:cubicBezTo>
                    <a:cubicBezTo>
                      <a:pt x="1677" y="1356"/>
                      <a:pt x="1694" y="1357"/>
                      <a:pt x="1711" y="1357"/>
                    </a:cubicBezTo>
                    <a:cubicBezTo>
                      <a:pt x="1733" y="1357"/>
                      <a:pt x="1755" y="1355"/>
                      <a:pt x="1777" y="1350"/>
                    </a:cubicBezTo>
                    <a:cubicBezTo>
                      <a:pt x="1845" y="1331"/>
                      <a:pt x="1907" y="1286"/>
                      <a:pt x="1944" y="1221"/>
                    </a:cubicBezTo>
                    <a:lnTo>
                      <a:pt x="1955" y="1199"/>
                    </a:lnTo>
                    <a:cubicBezTo>
                      <a:pt x="2032" y="1135"/>
                      <a:pt x="2071" y="1030"/>
                      <a:pt x="2048" y="925"/>
                    </a:cubicBezTo>
                    <a:cubicBezTo>
                      <a:pt x="1961" y="547"/>
                      <a:pt x="1670" y="235"/>
                      <a:pt x="1267" y="86"/>
                    </a:cubicBezTo>
                    <a:cubicBezTo>
                      <a:pt x="1113" y="29"/>
                      <a:pt x="956"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068;p35"/>
              <p:cNvSpPr/>
              <p:nvPr/>
            </p:nvSpPr>
            <p:spPr>
              <a:xfrm>
                <a:off x="2713100" y="4382025"/>
                <a:ext cx="150250" cy="75175"/>
              </a:xfrm>
              <a:custGeom>
                <a:avLst/>
                <a:gdLst/>
                <a:ahLst/>
                <a:cxnLst/>
                <a:rect l="l" t="t" r="r" b="b"/>
                <a:pathLst>
                  <a:path w="6010" h="3007" extrusionOk="0">
                    <a:moveTo>
                      <a:pt x="641" y="1549"/>
                    </a:moveTo>
                    <a:cubicBezTo>
                      <a:pt x="686" y="1549"/>
                      <a:pt x="742" y="1556"/>
                      <a:pt x="774" y="1560"/>
                    </a:cubicBezTo>
                    <a:lnTo>
                      <a:pt x="1084" y="1597"/>
                    </a:lnTo>
                    <a:cubicBezTo>
                      <a:pt x="1033" y="1635"/>
                      <a:pt x="980" y="1668"/>
                      <a:pt x="928" y="1692"/>
                    </a:cubicBezTo>
                    <a:cubicBezTo>
                      <a:pt x="869" y="1718"/>
                      <a:pt x="807" y="1731"/>
                      <a:pt x="751" y="1731"/>
                    </a:cubicBezTo>
                    <a:cubicBezTo>
                      <a:pt x="690" y="1731"/>
                      <a:pt x="635" y="1715"/>
                      <a:pt x="599" y="1685"/>
                    </a:cubicBezTo>
                    <a:cubicBezTo>
                      <a:pt x="564" y="1654"/>
                      <a:pt x="558" y="1580"/>
                      <a:pt x="572" y="1560"/>
                    </a:cubicBezTo>
                    <a:cubicBezTo>
                      <a:pt x="585" y="1552"/>
                      <a:pt x="611" y="1549"/>
                      <a:pt x="641" y="1549"/>
                    </a:cubicBezTo>
                    <a:close/>
                    <a:moveTo>
                      <a:pt x="1660" y="0"/>
                    </a:moveTo>
                    <a:cubicBezTo>
                      <a:pt x="1554" y="0"/>
                      <a:pt x="1458" y="61"/>
                      <a:pt x="1412" y="161"/>
                    </a:cubicBezTo>
                    <a:cubicBezTo>
                      <a:pt x="1280" y="452"/>
                      <a:pt x="1283" y="784"/>
                      <a:pt x="1396" y="1076"/>
                    </a:cubicBezTo>
                    <a:lnTo>
                      <a:pt x="837" y="1012"/>
                    </a:lnTo>
                    <a:cubicBezTo>
                      <a:pt x="785" y="1006"/>
                      <a:pt x="719" y="999"/>
                      <a:pt x="647" y="999"/>
                    </a:cubicBezTo>
                    <a:cubicBezTo>
                      <a:pt x="532" y="999"/>
                      <a:pt x="400" y="1018"/>
                      <a:pt x="280" y="1093"/>
                    </a:cubicBezTo>
                    <a:cubicBezTo>
                      <a:pt x="126" y="1189"/>
                      <a:pt x="31" y="1353"/>
                      <a:pt x="17" y="1544"/>
                    </a:cubicBezTo>
                    <a:cubicBezTo>
                      <a:pt x="0" y="1756"/>
                      <a:pt x="85" y="1969"/>
                      <a:pt x="240" y="2100"/>
                    </a:cubicBezTo>
                    <a:cubicBezTo>
                      <a:pt x="378" y="2218"/>
                      <a:pt x="561" y="2278"/>
                      <a:pt x="753" y="2278"/>
                    </a:cubicBezTo>
                    <a:cubicBezTo>
                      <a:pt x="884" y="2278"/>
                      <a:pt x="1021" y="2250"/>
                      <a:pt x="1151" y="2192"/>
                    </a:cubicBezTo>
                    <a:cubicBezTo>
                      <a:pt x="1402" y="2080"/>
                      <a:pt x="1584" y="1894"/>
                      <a:pt x="1746" y="1729"/>
                    </a:cubicBezTo>
                    <a:cubicBezTo>
                      <a:pt x="1761" y="1713"/>
                      <a:pt x="1776" y="1695"/>
                      <a:pt x="1787" y="1678"/>
                    </a:cubicBezTo>
                    <a:lnTo>
                      <a:pt x="1864" y="1686"/>
                    </a:lnTo>
                    <a:cubicBezTo>
                      <a:pt x="2166" y="2080"/>
                      <a:pt x="2582" y="2388"/>
                      <a:pt x="3003" y="2576"/>
                    </a:cubicBezTo>
                    <a:cubicBezTo>
                      <a:pt x="3878" y="2968"/>
                      <a:pt x="4862" y="2988"/>
                      <a:pt x="5729" y="3006"/>
                    </a:cubicBezTo>
                    <a:cubicBezTo>
                      <a:pt x="5732" y="3006"/>
                      <a:pt x="5735" y="3006"/>
                      <a:pt x="5739" y="3006"/>
                    </a:cubicBezTo>
                    <a:cubicBezTo>
                      <a:pt x="5762" y="3006"/>
                      <a:pt x="5783" y="3002"/>
                      <a:pt x="5804" y="2995"/>
                    </a:cubicBezTo>
                    <a:cubicBezTo>
                      <a:pt x="5920" y="2965"/>
                      <a:pt x="6007" y="2860"/>
                      <a:pt x="6008" y="2733"/>
                    </a:cubicBezTo>
                    <a:cubicBezTo>
                      <a:pt x="6010" y="2581"/>
                      <a:pt x="5889" y="2456"/>
                      <a:pt x="5739" y="2454"/>
                    </a:cubicBezTo>
                    <a:cubicBezTo>
                      <a:pt x="4926" y="2438"/>
                      <a:pt x="4003" y="2418"/>
                      <a:pt x="3229" y="2071"/>
                    </a:cubicBezTo>
                    <a:cubicBezTo>
                      <a:pt x="2882" y="1917"/>
                      <a:pt x="2528" y="1652"/>
                      <a:pt x="2278" y="1317"/>
                    </a:cubicBezTo>
                    <a:cubicBezTo>
                      <a:pt x="2264" y="1282"/>
                      <a:pt x="2241" y="1249"/>
                      <a:pt x="2213" y="1223"/>
                    </a:cubicBezTo>
                    <a:cubicBezTo>
                      <a:pt x="2030" y="948"/>
                      <a:pt x="1919" y="630"/>
                      <a:pt x="1938" y="289"/>
                    </a:cubicBezTo>
                    <a:cubicBezTo>
                      <a:pt x="1945" y="158"/>
                      <a:pt x="1855" y="40"/>
                      <a:pt x="1727" y="9"/>
                    </a:cubicBezTo>
                    <a:cubicBezTo>
                      <a:pt x="1705" y="3"/>
                      <a:pt x="1682"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069;p35"/>
              <p:cNvSpPr/>
              <p:nvPr/>
            </p:nvSpPr>
            <p:spPr>
              <a:xfrm>
                <a:off x="2955025" y="4389575"/>
                <a:ext cx="24600" cy="27200"/>
              </a:xfrm>
              <a:custGeom>
                <a:avLst/>
                <a:gdLst/>
                <a:ahLst/>
                <a:cxnLst/>
                <a:rect l="l" t="t" r="r" b="b"/>
                <a:pathLst>
                  <a:path w="984" h="1088" extrusionOk="0">
                    <a:moveTo>
                      <a:pt x="440" y="1"/>
                    </a:moveTo>
                    <a:cubicBezTo>
                      <a:pt x="411" y="1"/>
                      <a:pt x="382" y="5"/>
                      <a:pt x="353" y="12"/>
                    </a:cubicBezTo>
                    <a:cubicBezTo>
                      <a:pt x="124" y="72"/>
                      <a:pt x="0" y="359"/>
                      <a:pt x="79" y="653"/>
                    </a:cubicBezTo>
                    <a:cubicBezTo>
                      <a:pt x="146" y="910"/>
                      <a:pt x="344" y="1087"/>
                      <a:pt x="545" y="1087"/>
                    </a:cubicBezTo>
                    <a:cubicBezTo>
                      <a:pt x="574" y="1087"/>
                      <a:pt x="603" y="1084"/>
                      <a:pt x="631" y="1076"/>
                    </a:cubicBezTo>
                    <a:cubicBezTo>
                      <a:pt x="860" y="1017"/>
                      <a:pt x="983" y="730"/>
                      <a:pt x="905" y="436"/>
                    </a:cubicBezTo>
                    <a:cubicBezTo>
                      <a:pt x="838" y="179"/>
                      <a:pt x="641"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70;p35"/>
              <p:cNvSpPr/>
              <p:nvPr/>
            </p:nvSpPr>
            <p:spPr>
              <a:xfrm>
                <a:off x="2958900" y="4399350"/>
                <a:ext cx="17800" cy="14125"/>
              </a:xfrm>
              <a:custGeom>
                <a:avLst/>
                <a:gdLst/>
                <a:ahLst/>
                <a:cxnLst/>
                <a:rect l="l" t="t" r="r" b="b"/>
                <a:pathLst>
                  <a:path w="712" h="565" extrusionOk="0">
                    <a:moveTo>
                      <a:pt x="382" y="0"/>
                    </a:moveTo>
                    <a:cubicBezTo>
                      <a:pt x="350" y="0"/>
                      <a:pt x="317" y="5"/>
                      <a:pt x="284" y="13"/>
                    </a:cubicBezTo>
                    <a:cubicBezTo>
                      <a:pt x="110" y="57"/>
                      <a:pt x="0" y="215"/>
                      <a:pt x="39" y="364"/>
                    </a:cubicBezTo>
                    <a:cubicBezTo>
                      <a:pt x="71" y="486"/>
                      <a:pt x="192" y="564"/>
                      <a:pt x="331" y="564"/>
                    </a:cubicBezTo>
                    <a:cubicBezTo>
                      <a:pt x="362" y="564"/>
                      <a:pt x="394" y="560"/>
                      <a:pt x="426" y="552"/>
                    </a:cubicBezTo>
                    <a:cubicBezTo>
                      <a:pt x="601" y="505"/>
                      <a:pt x="712" y="347"/>
                      <a:pt x="672" y="199"/>
                    </a:cubicBezTo>
                    <a:cubicBezTo>
                      <a:pt x="641" y="78"/>
                      <a:pt x="520"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 name="Google Shape;8957;p67"/>
          <p:cNvGrpSpPr/>
          <p:nvPr/>
        </p:nvGrpSpPr>
        <p:grpSpPr>
          <a:xfrm>
            <a:off x="7972067" y="2354452"/>
            <a:ext cx="637667" cy="566306"/>
            <a:chOff x="4776732" y="1392436"/>
            <a:chExt cx="378495" cy="378495"/>
          </a:xfrm>
        </p:grpSpPr>
        <p:sp>
          <p:nvSpPr>
            <p:cNvPr id="131" name="Google Shape;8958;p67"/>
            <p:cNvSpPr/>
            <p:nvPr/>
          </p:nvSpPr>
          <p:spPr>
            <a:xfrm>
              <a:off x="4868877" y="1503393"/>
              <a:ext cx="212214" cy="177494"/>
            </a:xfrm>
            <a:custGeom>
              <a:avLst/>
              <a:gdLst/>
              <a:ahLst/>
              <a:cxnLst/>
              <a:rect l="l" t="t" r="r" b="b"/>
              <a:pathLst>
                <a:path w="6870" h="5746" extrusionOk="0">
                  <a:moveTo>
                    <a:pt x="787" y="0"/>
                  </a:moveTo>
                  <a:lnTo>
                    <a:pt x="1" y="5746"/>
                  </a:lnTo>
                  <a:lnTo>
                    <a:pt x="6870" y="5746"/>
                  </a:lnTo>
                  <a:lnTo>
                    <a:pt x="6656" y="3819"/>
                  </a:lnTo>
                  <a:lnTo>
                    <a:pt x="6273" y="499"/>
                  </a:lnTo>
                  <a:lnTo>
                    <a:pt x="56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959;p67"/>
            <p:cNvSpPr/>
            <p:nvPr/>
          </p:nvSpPr>
          <p:spPr>
            <a:xfrm>
              <a:off x="4850281" y="1487361"/>
              <a:ext cx="212431" cy="193433"/>
            </a:xfrm>
            <a:custGeom>
              <a:avLst/>
              <a:gdLst/>
              <a:ahLst/>
              <a:cxnLst/>
              <a:rect l="l" t="t" r="r" b="b"/>
              <a:pathLst>
                <a:path w="6877" h="6262" extrusionOk="0">
                  <a:moveTo>
                    <a:pt x="729" y="1"/>
                  </a:moveTo>
                  <a:lnTo>
                    <a:pt x="681" y="400"/>
                  </a:lnTo>
                  <a:lnTo>
                    <a:pt x="134" y="5146"/>
                  </a:lnTo>
                  <a:lnTo>
                    <a:pt x="0" y="6261"/>
                  </a:lnTo>
                  <a:lnTo>
                    <a:pt x="1202" y="6261"/>
                  </a:lnTo>
                  <a:lnTo>
                    <a:pt x="1336" y="5146"/>
                  </a:lnTo>
                  <a:lnTo>
                    <a:pt x="1586" y="2957"/>
                  </a:lnTo>
                  <a:cubicBezTo>
                    <a:pt x="1709" y="1906"/>
                    <a:pt x="2595" y="1118"/>
                    <a:pt x="3651" y="1118"/>
                  </a:cubicBezTo>
                  <a:lnTo>
                    <a:pt x="6274" y="1118"/>
                  </a:lnTo>
                  <a:cubicBezTo>
                    <a:pt x="6279" y="1118"/>
                    <a:pt x="6285" y="1118"/>
                    <a:pt x="6290" y="1118"/>
                  </a:cubicBezTo>
                  <a:cubicBezTo>
                    <a:pt x="6497" y="1118"/>
                    <a:pt x="6692" y="1082"/>
                    <a:pt x="6877" y="1017"/>
                  </a:cubicBezTo>
                  <a:lnTo>
                    <a:pt x="6804" y="400"/>
                  </a:lnTo>
                  <a:lnTo>
                    <a:pt x="67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960;p67"/>
            <p:cNvSpPr/>
            <p:nvPr/>
          </p:nvSpPr>
          <p:spPr>
            <a:xfrm>
              <a:off x="4938503" y="1573420"/>
              <a:ext cx="70831" cy="107374"/>
            </a:xfrm>
            <a:custGeom>
              <a:avLst/>
              <a:gdLst/>
              <a:ahLst/>
              <a:cxnLst/>
              <a:rect l="l" t="t" r="r" b="b"/>
              <a:pathLst>
                <a:path w="2293" h="3476" extrusionOk="0">
                  <a:moveTo>
                    <a:pt x="1373" y="0"/>
                  </a:moveTo>
                  <a:cubicBezTo>
                    <a:pt x="184" y="0"/>
                    <a:pt x="1" y="716"/>
                    <a:pt x="1" y="1321"/>
                  </a:cubicBezTo>
                  <a:lnTo>
                    <a:pt x="1" y="3475"/>
                  </a:lnTo>
                  <a:lnTo>
                    <a:pt x="2293" y="3475"/>
                  </a:lnTo>
                  <a:lnTo>
                    <a:pt x="2293" y="1321"/>
                  </a:lnTo>
                  <a:cubicBezTo>
                    <a:pt x="2293" y="716"/>
                    <a:pt x="1910" y="199"/>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961;p67"/>
            <p:cNvSpPr/>
            <p:nvPr/>
          </p:nvSpPr>
          <p:spPr>
            <a:xfrm>
              <a:off x="4922563" y="1570764"/>
              <a:ext cx="58351" cy="110030"/>
            </a:xfrm>
            <a:custGeom>
              <a:avLst/>
              <a:gdLst/>
              <a:ahLst/>
              <a:cxnLst/>
              <a:rect l="l" t="t" r="r" b="b"/>
              <a:pathLst>
                <a:path w="1889" h="3562" extrusionOk="0">
                  <a:moveTo>
                    <a:pt x="1406" y="0"/>
                  </a:moveTo>
                  <a:cubicBezTo>
                    <a:pt x="628" y="0"/>
                    <a:pt x="0" y="630"/>
                    <a:pt x="0" y="1407"/>
                  </a:cubicBezTo>
                  <a:lnTo>
                    <a:pt x="0" y="3561"/>
                  </a:lnTo>
                  <a:lnTo>
                    <a:pt x="968" y="3561"/>
                  </a:lnTo>
                  <a:lnTo>
                    <a:pt x="968" y="1407"/>
                  </a:lnTo>
                  <a:cubicBezTo>
                    <a:pt x="966" y="802"/>
                    <a:pt x="1351" y="285"/>
                    <a:pt x="1889" y="86"/>
                  </a:cubicBezTo>
                  <a:cubicBezTo>
                    <a:pt x="1737" y="31"/>
                    <a:pt x="1575" y="0"/>
                    <a:pt x="1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962;p67"/>
            <p:cNvSpPr/>
            <p:nvPr/>
          </p:nvSpPr>
          <p:spPr>
            <a:xfrm>
              <a:off x="4881233" y="1629640"/>
              <a:ext cx="268311" cy="91774"/>
            </a:xfrm>
            <a:custGeom>
              <a:avLst/>
              <a:gdLst/>
              <a:ahLst/>
              <a:cxnLst/>
              <a:rect l="l" t="t" r="r" b="b"/>
              <a:pathLst>
                <a:path w="8686" h="2971" extrusionOk="0">
                  <a:moveTo>
                    <a:pt x="6267" y="0"/>
                  </a:moveTo>
                  <a:cubicBezTo>
                    <a:pt x="5267" y="0"/>
                    <a:pt x="3978" y="189"/>
                    <a:pt x="2438" y="542"/>
                  </a:cubicBezTo>
                  <a:cubicBezTo>
                    <a:pt x="2059" y="658"/>
                    <a:pt x="1694" y="773"/>
                    <a:pt x="1334" y="867"/>
                  </a:cubicBezTo>
                  <a:cubicBezTo>
                    <a:pt x="1" y="1898"/>
                    <a:pt x="3016" y="2971"/>
                    <a:pt x="5609" y="2971"/>
                  </a:cubicBezTo>
                  <a:cubicBezTo>
                    <a:pt x="7005" y="2971"/>
                    <a:pt x="8278" y="2660"/>
                    <a:pt x="8686" y="1866"/>
                  </a:cubicBezTo>
                  <a:lnTo>
                    <a:pt x="8686" y="1259"/>
                  </a:lnTo>
                  <a:cubicBezTo>
                    <a:pt x="8559" y="395"/>
                    <a:pt x="7715"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963;p67"/>
            <p:cNvSpPr/>
            <p:nvPr/>
          </p:nvSpPr>
          <p:spPr>
            <a:xfrm>
              <a:off x="4956542" y="1620404"/>
              <a:ext cx="193001" cy="53223"/>
            </a:xfrm>
            <a:custGeom>
              <a:avLst/>
              <a:gdLst/>
              <a:ahLst/>
              <a:cxnLst/>
              <a:rect l="l" t="t" r="r" b="b"/>
              <a:pathLst>
                <a:path w="6248" h="1723" extrusionOk="0">
                  <a:moveTo>
                    <a:pt x="4681" y="1"/>
                  </a:moveTo>
                  <a:cubicBezTo>
                    <a:pt x="2673" y="1"/>
                    <a:pt x="1254" y="448"/>
                    <a:pt x="0" y="839"/>
                  </a:cubicBezTo>
                  <a:cubicBezTo>
                    <a:pt x="1399" y="1254"/>
                    <a:pt x="2545" y="1723"/>
                    <a:pt x="4372" y="1723"/>
                  </a:cubicBezTo>
                  <a:cubicBezTo>
                    <a:pt x="5168" y="1723"/>
                    <a:pt x="5785" y="1637"/>
                    <a:pt x="6248" y="1556"/>
                  </a:cubicBezTo>
                  <a:lnTo>
                    <a:pt x="6248" y="871"/>
                  </a:lnTo>
                  <a:cubicBezTo>
                    <a:pt x="6248" y="420"/>
                    <a:pt x="5894" y="47"/>
                    <a:pt x="5440" y="22"/>
                  </a:cubicBezTo>
                  <a:cubicBezTo>
                    <a:pt x="5178" y="8"/>
                    <a:pt x="492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964;p67"/>
            <p:cNvSpPr/>
            <p:nvPr/>
          </p:nvSpPr>
          <p:spPr>
            <a:xfrm>
              <a:off x="4776732" y="1647587"/>
              <a:ext cx="372873" cy="117598"/>
            </a:xfrm>
            <a:custGeom>
              <a:avLst/>
              <a:gdLst/>
              <a:ahLst/>
              <a:cxnLst/>
              <a:rect l="l" t="t" r="r" b="b"/>
              <a:pathLst>
                <a:path w="12071" h="3807" extrusionOk="0">
                  <a:moveTo>
                    <a:pt x="3039" y="1"/>
                  </a:moveTo>
                  <a:cubicBezTo>
                    <a:pt x="183" y="1"/>
                    <a:pt x="1" y="3807"/>
                    <a:pt x="2926" y="3807"/>
                  </a:cubicBezTo>
                  <a:lnTo>
                    <a:pt x="11219" y="3807"/>
                  </a:lnTo>
                  <a:cubicBezTo>
                    <a:pt x="11688" y="3807"/>
                    <a:pt x="12070" y="3426"/>
                    <a:pt x="12070" y="2955"/>
                  </a:cubicBezTo>
                  <a:lnTo>
                    <a:pt x="12070" y="1283"/>
                  </a:lnTo>
                  <a:cubicBezTo>
                    <a:pt x="11683" y="1352"/>
                    <a:pt x="11017" y="1445"/>
                    <a:pt x="10187" y="1445"/>
                  </a:cubicBezTo>
                  <a:cubicBezTo>
                    <a:pt x="10100" y="1445"/>
                    <a:pt x="10011" y="1444"/>
                    <a:pt x="9920" y="1442"/>
                  </a:cubicBezTo>
                  <a:cubicBezTo>
                    <a:pt x="7161" y="1371"/>
                    <a:pt x="5890" y="284"/>
                    <a:pt x="3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965;p67"/>
            <p:cNvSpPr/>
            <p:nvPr/>
          </p:nvSpPr>
          <p:spPr>
            <a:xfrm>
              <a:off x="4782354" y="1645641"/>
              <a:ext cx="88284" cy="119606"/>
            </a:xfrm>
            <a:custGeom>
              <a:avLst/>
              <a:gdLst/>
              <a:ahLst/>
              <a:cxnLst/>
              <a:rect l="l" t="t" r="r" b="b"/>
              <a:pathLst>
                <a:path w="2858" h="3872" extrusionOk="0">
                  <a:moveTo>
                    <a:pt x="1564" y="1"/>
                  </a:moveTo>
                  <a:cubicBezTo>
                    <a:pt x="1315" y="1"/>
                    <a:pt x="1063" y="8"/>
                    <a:pt x="808" y="22"/>
                  </a:cubicBezTo>
                  <a:cubicBezTo>
                    <a:pt x="355" y="45"/>
                    <a:pt x="1" y="418"/>
                    <a:pt x="1" y="869"/>
                  </a:cubicBezTo>
                  <a:lnTo>
                    <a:pt x="1" y="3020"/>
                  </a:lnTo>
                  <a:cubicBezTo>
                    <a:pt x="1" y="3489"/>
                    <a:pt x="381" y="3871"/>
                    <a:pt x="852" y="3871"/>
                  </a:cubicBezTo>
                  <a:lnTo>
                    <a:pt x="2746" y="3871"/>
                  </a:lnTo>
                  <a:cubicBezTo>
                    <a:pt x="1459" y="2897"/>
                    <a:pt x="1518" y="953"/>
                    <a:pt x="2857" y="64"/>
                  </a:cubicBezTo>
                  <a:cubicBezTo>
                    <a:pt x="2432" y="22"/>
                    <a:pt x="2003" y="1"/>
                    <a:pt x="1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966;p67"/>
            <p:cNvSpPr/>
            <p:nvPr/>
          </p:nvSpPr>
          <p:spPr>
            <a:xfrm>
              <a:off x="4872738" y="1397934"/>
              <a:ext cx="210145" cy="105551"/>
            </a:xfrm>
            <a:custGeom>
              <a:avLst/>
              <a:gdLst/>
              <a:ahLst/>
              <a:cxnLst/>
              <a:rect l="l" t="t" r="r" b="b"/>
              <a:pathLst>
                <a:path w="6803" h="3417" extrusionOk="0">
                  <a:moveTo>
                    <a:pt x="2671" y="1"/>
                  </a:moveTo>
                  <a:cubicBezTo>
                    <a:pt x="2457" y="1"/>
                    <a:pt x="2273" y="158"/>
                    <a:pt x="2237" y="372"/>
                  </a:cubicBezTo>
                  <a:lnTo>
                    <a:pt x="2189" y="659"/>
                  </a:lnTo>
                  <a:cubicBezTo>
                    <a:pt x="2149" y="906"/>
                    <a:pt x="1935" y="1085"/>
                    <a:pt x="1686" y="1085"/>
                  </a:cubicBezTo>
                  <a:lnTo>
                    <a:pt x="1569" y="1085"/>
                  </a:lnTo>
                  <a:cubicBezTo>
                    <a:pt x="0" y="1346"/>
                    <a:pt x="266" y="3416"/>
                    <a:pt x="2021" y="3416"/>
                  </a:cubicBezTo>
                  <a:lnTo>
                    <a:pt x="5551" y="3416"/>
                  </a:lnTo>
                  <a:cubicBezTo>
                    <a:pt x="6240" y="3416"/>
                    <a:pt x="6802" y="2857"/>
                    <a:pt x="6802" y="2167"/>
                  </a:cubicBezTo>
                  <a:lnTo>
                    <a:pt x="6802" y="446"/>
                  </a:lnTo>
                  <a:cubicBezTo>
                    <a:pt x="6800" y="200"/>
                    <a:pt x="6601" y="1"/>
                    <a:pt x="6358" y="1"/>
                  </a:cubicBezTo>
                  <a:lnTo>
                    <a:pt x="5913" y="1"/>
                  </a:lnTo>
                  <a:cubicBezTo>
                    <a:pt x="5698" y="1"/>
                    <a:pt x="5513" y="158"/>
                    <a:pt x="5478" y="372"/>
                  </a:cubicBezTo>
                  <a:cubicBezTo>
                    <a:pt x="5471" y="412"/>
                    <a:pt x="5436" y="619"/>
                    <a:pt x="5430" y="659"/>
                  </a:cubicBezTo>
                  <a:cubicBezTo>
                    <a:pt x="5388" y="906"/>
                    <a:pt x="5176" y="1085"/>
                    <a:pt x="4927" y="1085"/>
                  </a:cubicBezTo>
                  <a:lnTo>
                    <a:pt x="4349" y="1085"/>
                  </a:lnTo>
                  <a:cubicBezTo>
                    <a:pt x="4101" y="1085"/>
                    <a:pt x="3886" y="906"/>
                    <a:pt x="3846" y="659"/>
                  </a:cubicBezTo>
                  <a:lnTo>
                    <a:pt x="3798" y="372"/>
                  </a:lnTo>
                  <a:cubicBezTo>
                    <a:pt x="3762" y="159"/>
                    <a:pt x="3578" y="1"/>
                    <a:pt x="3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967;p67"/>
            <p:cNvSpPr/>
            <p:nvPr/>
          </p:nvSpPr>
          <p:spPr>
            <a:xfrm>
              <a:off x="4849014" y="1397872"/>
              <a:ext cx="86029" cy="105489"/>
            </a:xfrm>
            <a:custGeom>
              <a:avLst/>
              <a:gdLst/>
              <a:ahLst/>
              <a:cxnLst/>
              <a:rect l="l" t="t" r="r" b="b"/>
              <a:pathLst>
                <a:path w="2785" h="3415" extrusionOk="0">
                  <a:moveTo>
                    <a:pt x="443" y="1"/>
                  </a:moveTo>
                  <a:cubicBezTo>
                    <a:pt x="200" y="1"/>
                    <a:pt x="1" y="200"/>
                    <a:pt x="1" y="443"/>
                  </a:cubicBezTo>
                  <a:lnTo>
                    <a:pt x="1" y="2163"/>
                  </a:lnTo>
                  <a:cubicBezTo>
                    <a:pt x="1" y="2854"/>
                    <a:pt x="560" y="3414"/>
                    <a:pt x="1252" y="3414"/>
                  </a:cubicBezTo>
                  <a:lnTo>
                    <a:pt x="2785" y="3414"/>
                  </a:lnTo>
                  <a:cubicBezTo>
                    <a:pt x="2192" y="2775"/>
                    <a:pt x="2037" y="1866"/>
                    <a:pt x="2335" y="1084"/>
                  </a:cubicBezTo>
                  <a:lnTo>
                    <a:pt x="1874" y="1084"/>
                  </a:lnTo>
                  <a:cubicBezTo>
                    <a:pt x="1625" y="1084"/>
                    <a:pt x="1411" y="904"/>
                    <a:pt x="1371" y="659"/>
                  </a:cubicBezTo>
                  <a:lnTo>
                    <a:pt x="1323" y="372"/>
                  </a:lnTo>
                  <a:cubicBezTo>
                    <a:pt x="1287" y="160"/>
                    <a:pt x="1103" y="1"/>
                    <a:pt x="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968;p67"/>
            <p:cNvSpPr/>
            <p:nvPr/>
          </p:nvSpPr>
          <p:spPr>
            <a:xfrm>
              <a:off x="4914038" y="1453629"/>
              <a:ext cx="11090" cy="19924"/>
            </a:xfrm>
            <a:custGeom>
              <a:avLst/>
              <a:gdLst/>
              <a:ahLst/>
              <a:cxnLst/>
              <a:rect l="l" t="t" r="r" b="b"/>
              <a:pathLst>
                <a:path w="359" h="645" extrusionOk="0">
                  <a:moveTo>
                    <a:pt x="180" y="0"/>
                  </a:moveTo>
                  <a:cubicBezTo>
                    <a:pt x="81" y="0"/>
                    <a:pt x="1" y="80"/>
                    <a:pt x="1" y="178"/>
                  </a:cubicBezTo>
                  <a:lnTo>
                    <a:pt x="1" y="465"/>
                  </a:lnTo>
                  <a:cubicBezTo>
                    <a:pt x="1" y="564"/>
                    <a:pt x="81" y="645"/>
                    <a:pt x="180" y="645"/>
                  </a:cubicBezTo>
                  <a:cubicBezTo>
                    <a:pt x="278" y="645"/>
                    <a:pt x="358" y="564"/>
                    <a:pt x="358" y="465"/>
                  </a:cubicBezTo>
                  <a:lnTo>
                    <a:pt x="358" y="178"/>
                  </a:lnTo>
                  <a:cubicBezTo>
                    <a:pt x="358" y="80"/>
                    <a:pt x="28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969;p67"/>
            <p:cNvSpPr/>
            <p:nvPr/>
          </p:nvSpPr>
          <p:spPr>
            <a:xfrm>
              <a:off x="5006646" y="1453629"/>
              <a:ext cx="11151" cy="19924"/>
            </a:xfrm>
            <a:custGeom>
              <a:avLst/>
              <a:gdLst/>
              <a:ahLst/>
              <a:cxnLst/>
              <a:rect l="l" t="t" r="r" b="b"/>
              <a:pathLst>
                <a:path w="361" h="645" extrusionOk="0">
                  <a:moveTo>
                    <a:pt x="181" y="0"/>
                  </a:moveTo>
                  <a:cubicBezTo>
                    <a:pt x="83" y="0"/>
                    <a:pt x="1" y="80"/>
                    <a:pt x="1" y="178"/>
                  </a:cubicBezTo>
                  <a:lnTo>
                    <a:pt x="1" y="465"/>
                  </a:lnTo>
                  <a:cubicBezTo>
                    <a:pt x="1" y="564"/>
                    <a:pt x="83" y="645"/>
                    <a:pt x="181" y="645"/>
                  </a:cubicBezTo>
                  <a:cubicBezTo>
                    <a:pt x="278" y="645"/>
                    <a:pt x="361" y="564"/>
                    <a:pt x="361" y="465"/>
                  </a:cubicBezTo>
                  <a:lnTo>
                    <a:pt x="361" y="178"/>
                  </a:lnTo>
                  <a:cubicBezTo>
                    <a:pt x="361" y="80"/>
                    <a:pt x="282"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970;p67"/>
            <p:cNvSpPr/>
            <p:nvPr/>
          </p:nvSpPr>
          <p:spPr>
            <a:xfrm>
              <a:off x="4947430" y="1462278"/>
              <a:ext cx="36914" cy="16681"/>
            </a:xfrm>
            <a:custGeom>
              <a:avLst/>
              <a:gdLst/>
              <a:ahLst/>
              <a:cxnLst/>
              <a:rect l="l" t="t" r="r" b="b"/>
              <a:pathLst>
                <a:path w="1195" h="540" extrusionOk="0">
                  <a:moveTo>
                    <a:pt x="202" y="0"/>
                  </a:moveTo>
                  <a:cubicBezTo>
                    <a:pt x="160" y="0"/>
                    <a:pt x="118" y="15"/>
                    <a:pt x="85" y="45"/>
                  </a:cubicBezTo>
                  <a:cubicBezTo>
                    <a:pt x="10" y="108"/>
                    <a:pt x="1" y="223"/>
                    <a:pt x="68" y="298"/>
                  </a:cubicBezTo>
                  <a:cubicBezTo>
                    <a:pt x="207" y="459"/>
                    <a:pt x="402" y="540"/>
                    <a:pt x="598" y="540"/>
                  </a:cubicBezTo>
                  <a:cubicBezTo>
                    <a:pt x="794" y="540"/>
                    <a:pt x="990" y="459"/>
                    <a:pt x="1130" y="298"/>
                  </a:cubicBezTo>
                  <a:cubicBezTo>
                    <a:pt x="1195" y="221"/>
                    <a:pt x="1187" y="108"/>
                    <a:pt x="1112" y="45"/>
                  </a:cubicBezTo>
                  <a:cubicBezTo>
                    <a:pt x="1078" y="15"/>
                    <a:pt x="1035" y="0"/>
                    <a:pt x="992" y="0"/>
                  </a:cubicBezTo>
                  <a:cubicBezTo>
                    <a:pt x="942" y="0"/>
                    <a:pt x="893" y="20"/>
                    <a:pt x="858" y="61"/>
                  </a:cubicBezTo>
                  <a:cubicBezTo>
                    <a:pt x="761" y="174"/>
                    <a:pt x="634" y="181"/>
                    <a:pt x="604" y="181"/>
                  </a:cubicBezTo>
                  <a:cubicBezTo>
                    <a:pt x="600" y="181"/>
                    <a:pt x="597" y="181"/>
                    <a:pt x="598" y="181"/>
                  </a:cubicBezTo>
                  <a:cubicBezTo>
                    <a:pt x="498" y="181"/>
                    <a:pt x="404" y="137"/>
                    <a:pt x="337" y="61"/>
                  </a:cubicBezTo>
                  <a:cubicBezTo>
                    <a:pt x="302" y="21"/>
                    <a:pt x="252"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971;p67"/>
            <p:cNvSpPr/>
            <p:nvPr/>
          </p:nvSpPr>
          <p:spPr>
            <a:xfrm>
              <a:off x="4871317" y="1715143"/>
              <a:ext cx="50073" cy="11090"/>
            </a:xfrm>
            <a:custGeom>
              <a:avLst/>
              <a:gdLst/>
              <a:ahLst/>
              <a:cxnLst/>
              <a:rect l="l" t="t" r="r" b="b"/>
              <a:pathLst>
                <a:path w="1621" h="359" extrusionOk="0">
                  <a:moveTo>
                    <a:pt x="180" y="1"/>
                  </a:moveTo>
                  <a:cubicBezTo>
                    <a:pt x="83" y="1"/>
                    <a:pt x="0" y="81"/>
                    <a:pt x="0" y="179"/>
                  </a:cubicBezTo>
                  <a:cubicBezTo>
                    <a:pt x="0" y="278"/>
                    <a:pt x="83" y="359"/>
                    <a:pt x="180" y="359"/>
                  </a:cubicBezTo>
                  <a:lnTo>
                    <a:pt x="1441" y="359"/>
                  </a:lnTo>
                  <a:cubicBezTo>
                    <a:pt x="1539" y="359"/>
                    <a:pt x="1621" y="278"/>
                    <a:pt x="1621" y="179"/>
                  </a:cubicBezTo>
                  <a:cubicBezTo>
                    <a:pt x="1621" y="81"/>
                    <a:pt x="1539" y="1"/>
                    <a:pt x="1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972;p67"/>
            <p:cNvSpPr/>
            <p:nvPr/>
          </p:nvSpPr>
          <p:spPr>
            <a:xfrm>
              <a:off x="5004885" y="1731824"/>
              <a:ext cx="38983" cy="11151"/>
            </a:xfrm>
            <a:custGeom>
              <a:avLst/>
              <a:gdLst/>
              <a:ahLst/>
              <a:cxnLst/>
              <a:rect l="l" t="t" r="r" b="b"/>
              <a:pathLst>
                <a:path w="1262" h="361" extrusionOk="0">
                  <a:moveTo>
                    <a:pt x="180" y="0"/>
                  </a:moveTo>
                  <a:cubicBezTo>
                    <a:pt x="83" y="0"/>
                    <a:pt x="0" y="83"/>
                    <a:pt x="0" y="180"/>
                  </a:cubicBezTo>
                  <a:cubicBezTo>
                    <a:pt x="0" y="278"/>
                    <a:pt x="83" y="360"/>
                    <a:pt x="180" y="360"/>
                  </a:cubicBezTo>
                  <a:lnTo>
                    <a:pt x="1082" y="360"/>
                  </a:lnTo>
                  <a:cubicBezTo>
                    <a:pt x="1181" y="360"/>
                    <a:pt x="1261" y="278"/>
                    <a:pt x="1261" y="180"/>
                  </a:cubicBezTo>
                  <a:cubicBezTo>
                    <a:pt x="1261" y="83"/>
                    <a:pt x="1181" y="0"/>
                    <a:pt x="1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973;p67"/>
            <p:cNvSpPr/>
            <p:nvPr/>
          </p:nvSpPr>
          <p:spPr>
            <a:xfrm>
              <a:off x="4776732" y="1392436"/>
              <a:ext cx="378495" cy="378495"/>
            </a:xfrm>
            <a:custGeom>
              <a:avLst/>
              <a:gdLst/>
              <a:ahLst/>
              <a:cxnLst/>
              <a:rect l="l" t="t" r="r" b="b"/>
              <a:pathLst>
                <a:path w="12253" h="12253" extrusionOk="0">
                  <a:moveTo>
                    <a:pt x="9466" y="358"/>
                  </a:moveTo>
                  <a:cubicBezTo>
                    <a:pt x="9612" y="358"/>
                    <a:pt x="9728" y="475"/>
                    <a:pt x="9728" y="621"/>
                  </a:cubicBezTo>
                  <a:lnTo>
                    <a:pt x="9728" y="2341"/>
                  </a:lnTo>
                  <a:cubicBezTo>
                    <a:pt x="9728" y="2932"/>
                    <a:pt x="9248" y="3412"/>
                    <a:pt x="8657" y="3412"/>
                  </a:cubicBezTo>
                  <a:lnTo>
                    <a:pt x="3594" y="3412"/>
                  </a:lnTo>
                  <a:cubicBezTo>
                    <a:pt x="3003" y="3412"/>
                    <a:pt x="2523" y="2932"/>
                    <a:pt x="2523" y="2341"/>
                  </a:cubicBezTo>
                  <a:lnTo>
                    <a:pt x="2523" y="621"/>
                  </a:lnTo>
                  <a:cubicBezTo>
                    <a:pt x="2523" y="475"/>
                    <a:pt x="2639" y="358"/>
                    <a:pt x="2785" y="358"/>
                  </a:cubicBezTo>
                  <a:lnTo>
                    <a:pt x="3231" y="358"/>
                  </a:lnTo>
                  <a:cubicBezTo>
                    <a:pt x="3359" y="358"/>
                    <a:pt x="3468" y="452"/>
                    <a:pt x="3489" y="579"/>
                  </a:cubicBezTo>
                  <a:lnTo>
                    <a:pt x="3537" y="866"/>
                  </a:lnTo>
                  <a:cubicBezTo>
                    <a:pt x="3592" y="1198"/>
                    <a:pt x="3875" y="1440"/>
                    <a:pt x="4216" y="1440"/>
                  </a:cubicBezTo>
                  <a:lnTo>
                    <a:pt x="4794" y="1440"/>
                  </a:lnTo>
                  <a:cubicBezTo>
                    <a:pt x="5133" y="1440"/>
                    <a:pt x="5420" y="1198"/>
                    <a:pt x="5473" y="866"/>
                  </a:cubicBezTo>
                  <a:lnTo>
                    <a:pt x="5521" y="579"/>
                  </a:lnTo>
                  <a:cubicBezTo>
                    <a:pt x="5544" y="452"/>
                    <a:pt x="5651" y="358"/>
                    <a:pt x="5779" y="358"/>
                  </a:cubicBezTo>
                  <a:lnTo>
                    <a:pt x="6472" y="358"/>
                  </a:lnTo>
                  <a:cubicBezTo>
                    <a:pt x="6600" y="358"/>
                    <a:pt x="6707" y="452"/>
                    <a:pt x="6730" y="579"/>
                  </a:cubicBezTo>
                  <a:lnTo>
                    <a:pt x="6778" y="866"/>
                  </a:lnTo>
                  <a:cubicBezTo>
                    <a:pt x="6832" y="1198"/>
                    <a:pt x="7117" y="1440"/>
                    <a:pt x="7457" y="1440"/>
                  </a:cubicBezTo>
                  <a:lnTo>
                    <a:pt x="8035" y="1440"/>
                  </a:lnTo>
                  <a:cubicBezTo>
                    <a:pt x="8372" y="1440"/>
                    <a:pt x="8659" y="1198"/>
                    <a:pt x="8714" y="866"/>
                  </a:cubicBezTo>
                  <a:lnTo>
                    <a:pt x="8762" y="579"/>
                  </a:lnTo>
                  <a:cubicBezTo>
                    <a:pt x="8783" y="452"/>
                    <a:pt x="8890" y="358"/>
                    <a:pt x="9021" y="358"/>
                  </a:cubicBezTo>
                  <a:close/>
                  <a:moveTo>
                    <a:pt x="6124" y="5953"/>
                  </a:moveTo>
                  <a:cubicBezTo>
                    <a:pt x="6801" y="5953"/>
                    <a:pt x="7352" y="6502"/>
                    <a:pt x="7352" y="7180"/>
                  </a:cubicBezTo>
                  <a:lnTo>
                    <a:pt x="7352" y="7589"/>
                  </a:lnTo>
                  <a:cubicBezTo>
                    <a:pt x="6437" y="7815"/>
                    <a:pt x="5655" y="8096"/>
                    <a:pt x="4897" y="8307"/>
                  </a:cubicBezTo>
                  <a:lnTo>
                    <a:pt x="4897" y="7178"/>
                  </a:lnTo>
                  <a:cubicBezTo>
                    <a:pt x="4897" y="6506"/>
                    <a:pt x="5448" y="5953"/>
                    <a:pt x="6124" y="5953"/>
                  </a:cubicBezTo>
                  <a:close/>
                  <a:moveTo>
                    <a:pt x="10487" y="7562"/>
                  </a:moveTo>
                  <a:cubicBezTo>
                    <a:pt x="10732" y="7562"/>
                    <a:pt x="10986" y="7569"/>
                    <a:pt x="11250" y="7583"/>
                  </a:cubicBezTo>
                  <a:cubicBezTo>
                    <a:pt x="11606" y="7603"/>
                    <a:pt x="11887" y="7897"/>
                    <a:pt x="11887" y="8253"/>
                  </a:cubicBezTo>
                  <a:lnTo>
                    <a:pt x="11887" y="9392"/>
                  </a:lnTo>
                  <a:cubicBezTo>
                    <a:pt x="11331" y="9480"/>
                    <a:pt x="10766" y="9525"/>
                    <a:pt x="10200" y="9525"/>
                  </a:cubicBezTo>
                  <a:cubicBezTo>
                    <a:pt x="10107" y="9525"/>
                    <a:pt x="10015" y="9524"/>
                    <a:pt x="9922" y="9522"/>
                  </a:cubicBezTo>
                  <a:cubicBezTo>
                    <a:pt x="8060" y="9476"/>
                    <a:pt x="6893" y="8957"/>
                    <a:pt x="5400" y="8536"/>
                  </a:cubicBezTo>
                  <a:cubicBezTo>
                    <a:pt x="6792" y="8116"/>
                    <a:pt x="8273" y="7562"/>
                    <a:pt x="10487" y="7562"/>
                  </a:cubicBezTo>
                  <a:close/>
                  <a:moveTo>
                    <a:pt x="2783" y="1"/>
                  </a:moveTo>
                  <a:cubicBezTo>
                    <a:pt x="2440" y="1"/>
                    <a:pt x="2161" y="280"/>
                    <a:pt x="2161" y="623"/>
                  </a:cubicBezTo>
                  <a:lnTo>
                    <a:pt x="2161" y="2341"/>
                  </a:lnTo>
                  <a:cubicBezTo>
                    <a:pt x="2161" y="2867"/>
                    <a:pt x="2446" y="3326"/>
                    <a:pt x="2869" y="3575"/>
                  </a:cubicBezTo>
                  <a:lnTo>
                    <a:pt x="2670" y="5306"/>
                  </a:lnTo>
                  <a:cubicBezTo>
                    <a:pt x="2658" y="5412"/>
                    <a:pt x="2739" y="5507"/>
                    <a:pt x="2850" y="5507"/>
                  </a:cubicBezTo>
                  <a:cubicBezTo>
                    <a:pt x="2940" y="5507"/>
                    <a:pt x="3016" y="5440"/>
                    <a:pt x="3026" y="5351"/>
                  </a:cubicBezTo>
                  <a:lnTo>
                    <a:pt x="3213" y="3724"/>
                  </a:lnTo>
                  <a:cubicBezTo>
                    <a:pt x="3332" y="3757"/>
                    <a:pt x="3460" y="3774"/>
                    <a:pt x="3590" y="3774"/>
                  </a:cubicBezTo>
                  <a:lnTo>
                    <a:pt x="8655" y="3774"/>
                  </a:lnTo>
                  <a:cubicBezTo>
                    <a:pt x="8785" y="3774"/>
                    <a:pt x="8913" y="3755"/>
                    <a:pt x="9032" y="3724"/>
                  </a:cubicBezTo>
                  <a:lnTo>
                    <a:pt x="9440" y="7249"/>
                  </a:lnTo>
                  <a:cubicBezTo>
                    <a:pt x="8804" y="7300"/>
                    <a:pt x="8236" y="7396"/>
                    <a:pt x="7710" y="7511"/>
                  </a:cubicBezTo>
                  <a:lnTo>
                    <a:pt x="7710" y="7185"/>
                  </a:lnTo>
                  <a:cubicBezTo>
                    <a:pt x="7710" y="6309"/>
                    <a:pt x="7000" y="5599"/>
                    <a:pt x="6124" y="5599"/>
                  </a:cubicBezTo>
                  <a:cubicBezTo>
                    <a:pt x="5249" y="5599"/>
                    <a:pt x="4537" y="6309"/>
                    <a:pt x="4537" y="7185"/>
                  </a:cubicBezTo>
                  <a:lnTo>
                    <a:pt x="4537" y="8320"/>
                  </a:lnTo>
                  <a:cubicBezTo>
                    <a:pt x="3996" y="8201"/>
                    <a:pt x="3399" y="8106"/>
                    <a:pt x="2716" y="8056"/>
                  </a:cubicBezTo>
                  <a:lnTo>
                    <a:pt x="2930" y="6183"/>
                  </a:lnTo>
                  <a:cubicBezTo>
                    <a:pt x="2944" y="6085"/>
                    <a:pt x="2871" y="5995"/>
                    <a:pt x="2773" y="5984"/>
                  </a:cubicBezTo>
                  <a:cubicBezTo>
                    <a:pt x="2766" y="5983"/>
                    <a:pt x="2759" y="5983"/>
                    <a:pt x="2753" y="5983"/>
                  </a:cubicBezTo>
                  <a:cubicBezTo>
                    <a:pt x="2663" y="5983"/>
                    <a:pt x="2585" y="6050"/>
                    <a:pt x="2574" y="6143"/>
                  </a:cubicBezTo>
                  <a:lnTo>
                    <a:pt x="2356" y="8033"/>
                  </a:lnTo>
                  <a:cubicBezTo>
                    <a:pt x="2153" y="8024"/>
                    <a:pt x="1948" y="8019"/>
                    <a:pt x="1741" y="8019"/>
                  </a:cubicBezTo>
                  <a:cubicBezTo>
                    <a:pt x="1488" y="8019"/>
                    <a:pt x="1232" y="8026"/>
                    <a:pt x="977" y="8041"/>
                  </a:cubicBezTo>
                  <a:cubicBezTo>
                    <a:pt x="429" y="8069"/>
                    <a:pt x="1" y="8521"/>
                    <a:pt x="1" y="9070"/>
                  </a:cubicBezTo>
                  <a:lnTo>
                    <a:pt x="1" y="11219"/>
                  </a:lnTo>
                  <a:cubicBezTo>
                    <a:pt x="1" y="11787"/>
                    <a:pt x="462" y="12250"/>
                    <a:pt x="1032" y="12250"/>
                  </a:cubicBezTo>
                  <a:lnTo>
                    <a:pt x="8994" y="12250"/>
                  </a:lnTo>
                  <a:cubicBezTo>
                    <a:pt x="9091" y="12250"/>
                    <a:pt x="9174" y="12170"/>
                    <a:pt x="9174" y="12070"/>
                  </a:cubicBezTo>
                  <a:cubicBezTo>
                    <a:pt x="9174" y="11973"/>
                    <a:pt x="9091" y="11892"/>
                    <a:pt x="8994" y="11892"/>
                  </a:cubicBezTo>
                  <a:lnTo>
                    <a:pt x="1032" y="11892"/>
                  </a:lnTo>
                  <a:cubicBezTo>
                    <a:pt x="661" y="11892"/>
                    <a:pt x="361" y="11590"/>
                    <a:pt x="361" y="11219"/>
                  </a:cubicBezTo>
                  <a:lnTo>
                    <a:pt x="361" y="9908"/>
                  </a:lnTo>
                  <a:lnTo>
                    <a:pt x="3363" y="9908"/>
                  </a:lnTo>
                  <a:cubicBezTo>
                    <a:pt x="3460" y="9908"/>
                    <a:pt x="3541" y="9828"/>
                    <a:pt x="3541" y="9730"/>
                  </a:cubicBezTo>
                  <a:cubicBezTo>
                    <a:pt x="3541" y="9631"/>
                    <a:pt x="3460" y="9550"/>
                    <a:pt x="3363" y="9550"/>
                  </a:cubicBezTo>
                  <a:lnTo>
                    <a:pt x="361" y="9550"/>
                  </a:lnTo>
                  <a:lnTo>
                    <a:pt x="361" y="9072"/>
                  </a:lnTo>
                  <a:cubicBezTo>
                    <a:pt x="361" y="8716"/>
                    <a:pt x="640" y="8421"/>
                    <a:pt x="996" y="8402"/>
                  </a:cubicBezTo>
                  <a:cubicBezTo>
                    <a:pt x="1245" y="8389"/>
                    <a:pt x="1491" y="8382"/>
                    <a:pt x="1735" y="8382"/>
                  </a:cubicBezTo>
                  <a:cubicBezTo>
                    <a:pt x="2747" y="8382"/>
                    <a:pt x="3720" y="8497"/>
                    <a:pt x="4669" y="8722"/>
                  </a:cubicBezTo>
                  <a:cubicBezTo>
                    <a:pt x="4813" y="8760"/>
                    <a:pt x="5031" y="8793"/>
                    <a:pt x="6256" y="9175"/>
                  </a:cubicBezTo>
                  <a:cubicBezTo>
                    <a:pt x="7367" y="9522"/>
                    <a:pt x="8418" y="9849"/>
                    <a:pt x="9912" y="9885"/>
                  </a:cubicBezTo>
                  <a:cubicBezTo>
                    <a:pt x="10006" y="9888"/>
                    <a:pt x="10100" y="9889"/>
                    <a:pt x="10193" y="9889"/>
                  </a:cubicBezTo>
                  <a:cubicBezTo>
                    <a:pt x="10760" y="9889"/>
                    <a:pt x="11329" y="9845"/>
                    <a:pt x="11887" y="9761"/>
                  </a:cubicBezTo>
                  <a:lnTo>
                    <a:pt x="11887" y="10452"/>
                  </a:lnTo>
                  <a:lnTo>
                    <a:pt x="11345" y="10452"/>
                  </a:lnTo>
                  <a:cubicBezTo>
                    <a:pt x="11248" y="10452"/>
                    <a:pt x="11165" y="10534"/>
                    <a:pt x="11165" y="10631"/>
                  </a:cubicBezTo>
                  <a:cubicBezTo>
                    <a:pt x="11165" y="10729"/>
                    <a:pt x="11248" y="10811"/>
                    <a:pt x="11345" y="10811"/>
                  </a:cubicBezTo>
                  <a:lnTo>
                    <a:pt x="11887" y="10811"/>
                  </a:lnTo>
                  <a:lnTo>
                    <a:pt x="11887" y="11223"/>
                  </a:lnTo>
                  <a:cubicBezTo>
                    <a:pt x="11887" y="11592"/>
                    <a:pt x="11584" y="11894"/>
                    <a:pt x="11213" y="11894"/>
                  </a:cubicBezTo>
                  <a:lnTo>
                    <a:pt x="9834" y="11894"/>
                  </a:lnTo>
                  <a:cubicBezTo>
                    <a:pt x="9736" y="11894"/>
                    <a:pt x="9654" y="11975"/>
                    <a:pt x="9654" y="12074"/>
                  </a:cubicBezTo>
                  <a:cubicBezTo>
                    <a:pt x="9654" y="12172"/>
                    <a:pt x="9736" y="12252"/>
                    <a:pt x="9834" y="12252"/>
                  </a:cubicBezTo>
                  <a:lnTo>
                    <a:pt x="11219" y="12252"/>
                  </a:lnTo>
                  <a:cubicBezTo>
                    <a:pt x="11766" y="12252"/>
                    <a:pt x="12214" y="11825"/>
                    <a:pt x="12247" y="11286"/>
                  </a:cubicBezTo>
                  <a:cubicBezTo>
                    <a:pt x="12252" y="11257"/>
                    <a:pt x="12250" y="11448"/>
                    <a:pt x="12250" y="8261"/>
                  </a:cubicBezTo>
                  <a:cubicBezTo>
                    <a:pt x="12247" y="7706"/>
                    <a:pt x="11820" y="7254"/>
                    <a:pt x="11271" y="7226"/>
                  </a:cubicBezTo>
                  <a:cubicBezTo>
                    <a:pt x="11008" y="7211"/>
                    <a:pt x="10754" y="7205"/>
                    <a:pt x="10508" y="7205"/>
                  </a:cubicBezTo>
                  <a:cubicBezTo>
                    <a:pt x="10263" y="7205"/>
                    <a:pt x="10026" y="7211"/>
                    <a:pt x="9797" y="7224"/>
                  </a:cubicBezTo>
                  <a:lnTo>
                    <a:pt x="9376" y="3575"/>
                  </a:lnTo>
                  <a:cubicBezTo>
                    <a:pt x="9801" y="3326"/>
                    <a:pt x="10084" y="2867"/>
                    <a:pt x="10084" y="2341"/>
                  </a:cubicBezTo>
                  <a:lnTo>
                    <a:pt x="10084" y="623"/>
                  </a:lnTo>
                  <a:cubicBezTo>
                    <a:pt x="10084" y="280"/>
                    <a:pt x="9805" y="1"/>
                    <a:pt x="9463" y="1"/>
                  </a:cubicBezTo>
                  <a:lnTo>
                    <a:pt x="9021" y="1"/>
                  </a:lnTo>
                  <a:cubicBezTo>
                    <a:pt x="8714" y="1"/>
                    <a:pt x="8458" y="217"/>
                    <a:pt x="8408" y="519"/>
                  </a:cubicBezTo>
                  <a:lnTo>
                    <a:pt x="8360" y="806"/>
                  </a:lnTo>
                  <a:cubicBezTo>
                    <a:pt x="8334" y="967"/>
                    <a:pt x="8198" y="1082"/>
                    <a:pt x="8035" y="1082"/>
                  </a:cubicBezTo>
                  <a:lnTo>
                    <a:pt x="7457" y="1082"/>
                  </a:lnTo>
                  <a:cubicBezTo>
                    <a:pt x="7293" y="1082"/>
                    <a:pt x="7157" y="967"/>
                    <a:pt x="7130" y="806"/>
                  </a:cubicBezTo>
                  <a:lnTo>
                    <a:pt x="7082" y="519"/>
                  </a:lnTo>
                  <a:cubicBezTo>
                    <a:pt x="7033" y="217"/>
                    <a:pt x="6774" y="1"/>
                    <a:pt x="6470" y="1"/>
                  </a:cubicBezTo>
                  <a:lnTo>
                    <a:pt x="5779" y="1"/>
                  </a:lnTo>
                  <a:cubicBezTo>
                    <a:pt x="5473" y="1"/>
                    <a:pt x="5217" y="217"/>
                    <a:pt x="5167" y="519"/>
                  </a:cubicBezTo>
                  <a:lnTo>
                    <a:pt x="5119" y="806"/>
                  </a:lnTo>
                  <a:cubicBezTo>
                    <a:pt x="5092" y="967"/>
                    <a:pt x="4956" y="1082"/>
                    <a:pt x="4794" y="1082"/>
                  </a:cubicBezTo>
                  <a:lnTo>
                    <a:pt x="4214" y="1082"/>
                  </a:lnTo>
                  <a:cubicBezTo>
                    <a:pt x="4051" y="1082"/>
                    <a:pt x="3914" y="967"/>
                    <a:pt x="3889" y="806"/>
                  </a:cubicBezTo>
                  <a:lnTo>
                    <a:pt x="3841" y="519"/>
                  </a:lnTo>
                  <a:cubicBezTo>
                    <a:pt x="3789" y="217"/>
                    <a:pt x="3531" y="1"/>
                    <a:pt x="3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9098;p67"/>
          <p:cNvGrpSpPr/>
          <p:nvPr/>
        </p:nvGrpSpPr>
        <p:grpSpPr>
          <a:xfrm>
            <a:off x="1548505" y="4640170"/>
            <a:ext cx="392303" cy="316628"/>
            <a:chOff x="3210825" y="4067633"/>
            <a:chExt cx="392303" cy="378341"/>
          </a:xfrm>
        </p:grpSpPr>
        <p:sp>
          <p:nvSpPr>
            <p:cNvPr id="148" name="Google Shape;9099;p67"/>
            <p:cNvSpPr/>
            <p:nvPr/>
          </p:nvSpPr>
          <p:spPr>
            <a:xfrm>
              <a:off x="3397400" y="4083758"/>
              <a:ext cx="186020" cy="177092"/>
            </a:xfrm>
            <a:custGeom>
              <a:avLst/>
              <a:gdLst/>
              <a:ahLst/>
              <a:cxnLst/>
              <a:rect l="l" t="t" r="r" b="b"/>
              <a:pathLst>
                <a:path w="6022" h="5733" extrusionOk="0">
                  <a:moveTo>
                    <a:pt x="1927" y="0"/>
                  </a:moveTo>
                  <a:cubicBezTo>
                    <a:pt x="514" y="0"/>
                    <a:pt x="0" y="1118"/>
                    <a:pt x="684" y="2129"/>
                  </a:cubicBezTo>
                  <a:lnTo>
                    <a:pt x="3902" y="5450"/>
                  </a:lnTo>
                  <a:cubicBezTo>
                    <a:pt x="4210" y="5645"/>
                    <a:pt x="4489" y="5732"/>
                    <a:pt x="4734" y="5732"/>
                  </a:cubicBezTo>
                  <a:cubicBezTo>
                    <a:pt x="5579" y="5732"/>
                    <a:pt x="6021" y="4697"/>
                    <a:pt x="5860" y="3497"/>
                  </a:cubicBezTo>
                  <a:cubicBezTo>
                    <a:pt x="5261" y="1907"/>
                    <a:pt x="3992" y="642"/>
                    <a:pt x="2404" y="39"/>
                  </a:cubicBezTo>
                  <a:cubicBezTo>
                    <a:pt x="2236" y="13"/>
                    <a:pt x="2077" y="0"/>
                    <a:pt x="1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100;p67"/>
            <p:cNvSpPr/>
            <p:nvPr/>
          </p:nvSpPr>
          <p:spPr>
            <a:xfrm>
              <a:off x="3363514" y="4190421"/>
              <a:ext cx="239614" cy="245236"/>
            </a:xfrm>
            <a:custGeom>
              <a:avLst/>
              <a:gdLst/>
              <a:ahLst/>
              <a:cxnLst/>
              <a:rect l="l" t="t" r="r" b="b"/>
              <a:pathLst>
                <a:path w="7757" h="7939" extrusionOk="0">
                  <a:moveTo>
                    <a:pt x="6352" y="0"/>
                  </a:moveTo>
                  <a:cubicBezTo>
                    <a:pt x="5873" y="0"/>
                    <a:pt x="5160" y="80"/>
                    <a:pt x="4406" y="453"/>
                  </a:cubicBezTo>
                  <a:cubicBezTo>
                    <a:pt x="2301" y="1337"/>
                    <a:pt x="635" y="3350"/>
                    <a:pt x="199" y="5562"/>
                  </a:cubicBezTo>
                  <a:cubicBezTo>
                    <a:pt x="1" y="7417"/>
                    <a:pt x="733" y="7939"/>
                    <a:pt x="2431" y="7939"/>
                  </a:cubicBezTo>
                  <a:cubicBezTo>
                    <a:pt x="2539" y="7939"/>
                    <a:pt x="2651" y="7937"/>
                    <a:pt x="2766" y="7933"/>
                  </a:cubicBezTo>
                  <a:cubicBezTo>
                    <a:pt x="3805" y="7688"/>
                    <a:pt x="4791" y="7160"/>
                    <a:pt x="5598" y="6350"/>
                  </a:cubicBezTo>
                  <a:cubicBezTo>
                    <a:pt x="7303" y="4645"/>
                    <a:pt x="7757" y="2164"/>
                    <a:pt x="6957" y="44"/>
                  </a:cubicBezTo>
                  <a:lnTo>
                    <a:pt x="6957" y="44"/>
                  </a:lnTo>
                  <a:cubicBezTo>
                    <a:pt x="6957" y="44"/>
                    <a:pt x="6956" y="44"/>
                    <a:pt x="6956" y="44"/>
                  </a:cubicBezTo>
                  <a:cubicBezTo>
                    <a:pt x="6935" y="44"/>
                    <a:pt x="6707" y="0"/>
                    <a:pt x="6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101;p67"/>
            <p:cNvSpPr/>
            <p:nvPr/>
          </p:nvSpPr>
          <p:spPr>
            <a:xfrm>
              <a:off x="3250241" y="4074491"/>
              <a:ext cx="229018" cy="189294"/>
            </a:xfrm>
            <a:custGeom>
              <a:avLst/>
              <a:gdLst/>
              <a:ahLst/>
              <a:cxnLst/>
              <a:rect l="l" t="t" r="r" b="b"/>
              <a:pathLst>
                <a:path w="7414" h="6128" extrusionOk="0">
                  <a:moveTo>
                    <a:pt x="5789" y="0"/>
                  </a:moveTo>
                  <a:cubicBezTo>
                    <a:pt x="1589" y="0"/>
                    <a:pt x="1" y="4309"/>
                    <a:pt x="2817" y="6127"/>
                  </a:cubicBezTo>
                  <a:cubicBezTo>
                    <a:pt x="4338" y="5356"/>
                    <a:pt x="5729" y="4185"/>
                    <a:pt x="6759" y="2894"/>
                  </a:cubicBezTo>
                  <a:cubicBezTo>
                    <a:pt x="7413" y="1575"/>
                    <a:pt x="7164" y="383"/>
                    <a:pt x="7168" y="341"/>
                  </a:cubicBezTo>
                  <a:cubicBezTo>
                    <a:pt x="6720" y="171"/>
                    <a:pt x="6257" y="58"/>
                    <a:pt x="57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102;p67"/>
            <p:cNvSpPr/>
            <p:nvPr/>
          </p:nvSpPr>
          <p:spPr>
            <a:xfrm>
              <a:off x="3215150" y="4073132"/>
              <a:ext cx="213913" cy="219412"/>
            </a:xfrm>
            <a:custGeom>
              <a:avLst/>
              <a:gdLst/>
              <a:ahLst/>
              <a:cxnLst/>
              <a:rect l="l" t="t" r="r" b="b"/>
              <a:pathLst>
                <a:path w="6925" h="7103" extrusionOk="0">
                  <a:moveTo>
                    <a:pt x="6204" y="1"/>
                  </a:moveTo>
                  <a:cubicBezTo>
                    <a:pt x="4683" y="1"/>
                    <a:pt x="3161" y="580"/>
                    <a:pt x="2000" y="1740"/>
                  </a:cubicBezTo>
                  <a:cubicBezTo>
                    <a:pt x="543" y="3198"/>
                    <a:pt x="0" y="5224"/>
                    <a:pt x="373" y="7103"/>
                  </a:cubicBezTo>
                  <a:cubicBezTo>
                    <a:pt x="1579" y="7103"/>
                    <a:pt x="2803" y="6751"/>
                    <a:pt x="3953" y="6169"/>
                  </a:cubicBezTo>
                  <a:cubicBezTo>
                    <a:pt x="3942" y="6012"/>
                    <a:pt x="3938" y="5852"/>
                    <a:pt x="3938" y="5689"/>
                  </a:cubicBezTo>
                  <a:cubicBezTo>
                    <a:pt x="3934" y="3345"/>
                    <a:pt x="5118" y="1275"/>
                    <a:pt x="6925" y="44"/>
                  </a:cubicBezTo>
                  <a:cubicBezTo>
                    <a:pt x="6685" y="15"/>
                    <a:pt x="6445" y="1"/>
                    <a:pt x="6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103;p67"/>
            <p:cNvSpPr/>
            <p:nvPr/>
          </p:nvSpPr>
          <p:spPr>
            <a:xfrm>
              <a:off x="3225343" y="4180691"/>
              <a:ext cx="269731" cy="231737"/>
            </a:xfrm>
            <a:custGeom>
              <a:avLst/>
              <a:gdLst/>
              <a:ahLst/>
              <a:cxnLst/>
              <a:rect l="l" t="t" r="r" b="b"/>
              <a:pathLst>
                <a:path w="8732" h="7502" extrusionOk="0">
                  <a:moveTo>
                    <a:pt x="5007" y="1"/>
                  </a:moveTo>
                  <a:cubicBezTo>
                    <a:pt x="4648" y="1"/>
                    <a:pt x="4284" y="48"/>
                    <a:pt x="3925" y="139"/>
                  </a:cubicBezTo>
                  <a:cubicBezTo>
                    <a:pt x="0" y="1781"/>
                    <a:pt x="2973" y="7501"/>
                    <a:pt x="5953" y="7501"/>
                  </a:cubicBezTo>
                  <a:cubicBezTo>
                    <a:pt x="6007" y="7501"/>
                    <a:pt x="6062" y="7499"/>
                    <a:pt x="6116" y="7496"/>
                  </a:cubicBezTo>
                  <a:cubicBezTo>
                    <a:pt x="7802" y="6200"/>
                    <a:pt x="8732" y="4017"/>
                    <a:pt x="8165" y="2211"/>
                  </a:cubicBezTo>
                  <a:cubicBezTo>
                    <a:pt x="7725" y="1153"/>
                    <a:pt x="7025" y="504"/>
                    <a:pt x="6124" y="167"/>
                  </a:cubicBezTo>
                  <a:cubicBezTo>
                    <a:pt x="5763" y="54"/>
                    <a:pt x="5387" y="1"/>
                    <a:pt x="5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104;p67"/>
            <p:cNvSpPr/>
            <p:nvPr/>
          </p:nvSpPr>
          <p:spPr>
            <a:xfrm>
              <a:off x="3226671" y="4185015"/>
              <a:ext cx="187502" cy="251753"/>
            </a:xfrm>
            <a:custGeom>
              <a:avLst/>
              <a:gdLst/>
              <a:ahLst/>
              <a:cxnLst/>
              <a:rect l="l" t="t" r="r" b="b"/>
              <a:pathLst>
                <a:path w="6070" h="8150" extrusionOk="0">
                  <a:moveTo>
                    <a:pt x="3882" y="1"/>
                  </a:moveTo>
                  <a:cubicBezTo>
                    <a:pt x="2237" y="418"/>
                    <a:pt x="672" y="1732"/>
                    <a:pt x="0" y="3483"/>
                  </a:cubicBezTo>
                  <a:cubicBezTo>
                    <a:pt x="467" y="5836"/>
                    <a:pt x="2315" y="7683"/>
                    <a:pt x="4667" y="8150"/>
                  </a:cubicBezTo>
                  <a:cubicBezTo>
                    <a:pt x="5176" y="7955"/>
                    <a:pt x="5647" y="7683"/>
                    <a:pt x="6069" y="7356"/>
                  </a:cubicBezTo>
                  <a:cubicBezTo>
                    <a:pt x="4541" y="6108"/>
                    <a:pt x="3561" y="4204"/>
                    <a:pt x="3561" y="2071"/>
                  </a:cubicBezTo>
                  <a:cubicBezTo>
                    <a:pt x="3561" y="1348"/>
                    <a:pt x="3674" y="655"/>
                    <a:pt x="3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105;p67"/>
            <p:cNvSpPr/>
            <p:nvPr/>
          </p:nvSpPr>
          <p:spPr>
            <a:xfrm>
              <a:off x="3405988" y="4163022"/>
              <a:ext cx="99898" cy="89210"/>
            </a:xfrm>
            <a:custGeom>
              <a:avLst/>
              <a:gdLst/>
              <a:ahLst/>
              <a:cxnLst/>
              <a:rect l="l" t="t" r="r" b="b"/>
              <a:pathLst>
                <a:path w="3234" h="2888" extrusionOk="0">
                  <a:moveTo>
                    <a:pt x="1433" y="0"/>
                  </a:moveTo>
                  <a:cubicBezTo>
                    <a:pt x="1100" y="0"/>
                    <a:pt x="778" y="117"/>
                    <a:pt x="534" y="362"/>
                  </a:cubicBezTo>
                  <a:cubicBezTo>
                    <a:pt x="0" y="894"/>
                    <a:pt x="67" y="1807"/>
                    <a:pt x="660" y="2400"/>
                  </a:cubicBezTo>
                  <a:cubicBezTo>
                    <a:pt x="981" y="2719"/>
                    <a:pt x="1398" y="2887"/>
                    <a:pt x="1798" y="2887"/>
                  </a:cubicBezTo>
                  <a:cubicBezTo>
                    <a:pt x="2132" y="2887"/>
                    <a:pt x="2455" y="2770"/>
                    <a:pt x="2698" y="2526"/>
                  </a:cubicBezTo>
                  <a:cubicBezTo>
                    <a:pt x="3234" y="1991"/>
                    <a:pt x="3157" y="1076"/>
                    <a:pt x="2572" y="489"/>
                  </a:cubicBezTo>
                  <a:cubicBezTo>
                    <a:pt x="2250" y="169"/>
                    <a:pt x="1833" y="0"/>
                    <a:pt x="1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106;p67"/>
            <p:cNvSpPr/>
            <p:nvPr/>
          </p:nvSpPr>
          <p:spPr>
            <a:xfrm>
              <a:off x="3400428" y="4306228"/>
              <a:ext cx="46304" cy="41022"/>
            </a:xfrm>
            <a:custGeom>
              <a:avLst/>
              <a:gdLst/>
              <a:ahLst/>
              <a:cxnLst/>
              <a:rect l="l" t="t" r="r" b="b"/>
              <a:pathLst>
                <a:path w="1499" h="1328" extrusionOk="0">
                  <a:moveTo>
                    <a:pt x="601" y="1"/>
                  </a:moveTo>
                  <a:cubicBezTo>
                    <a:pt x="459" y="1"/>
                    <a:pt x="327" y="48"/>
                    <a:pt x="230" y="146"/>
                  </a:cubicBezTo>
                  <a:cubicBezTo>
                    <a:pt x="1" y="376"/>
                    <a:pt x="48" y="791"/>
                    <a:pt x="335" y="1078"/>
                  </a:cubicBezTo>
                  <a:cubicBezTo>
                    <a:pt x="500" y="1243"/>
                    <a:pt x="708" y="1328"/>
                    <a:pt x="898" y="1328"/>
                  </a:cubicBezTo>
                  <a:cubicBezTo>
                    <a:pt x="1040" y="1328"/>
                    <a:pt x="1172" y="1281"/>
                    <a:pt x="1269" y="1183"/>
                  </a:cubicBezTo>
                  <a:cubicBezTo>
                    <a:pt x="1499" y="954"/>
                    <a:pt x="1451" y="539"/>
                    <a:pt x="1164" y="252"/>
                  </a:cubicBezTo>
                  <a:cubicBezTo>
                    <a:pt x="999" y="87"/>
                    <a:pt x="791"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107;p67"/>
            <p:cNvSpPr/>
            <p:nvPr/>
          </p:nvSpPr>
          <p:spPr>
            <a:xfrm>
              <a:off x="3359653" y="4256834"/>
              <a:ext cx="51617" cy="44296"/>
            </a:xfrm>
            <a:custGeom>
              <a:avLst/>
              <a:gdLst/>
              <a:ahLst/>
              <a:cxnLst/>
              <a:rect l="l" t="t" r="r" b="b"/>
              <a:pathLst>
                <a:path w="1671" h="1434" extrusionOk="0">
                  <a:moveTo>
                    <a:pt x="662" y="1"/>
                  </a:moveTo>
                  <a:cubicBezTo>
                    <a:pt x="560" y="1"/>
                    <a:pt x="454" y="48"/>
                    <a:pt x="341" y="161"/>
                  </a:cubicBezTo>
                  <a:cubicBezTo>
                    <a:pt x="27" y="477"/>
                    <a:pt x="0" y="961"/>
                    <a:pt x="280" y="1240"/>
                  </a:cubicBezTo>
                  <a:cubicBezTo>
                    <a:pt x="410" y="1369"/>
                    <a:pt x="583" y="1433"/>
                    <a:pt x="762" y="1433"/>
                  </a:cubicBezTo>
                  <a:cubicBezTo>
                    <a:pt x="971" y="1433"/>
                    <a:pt x="1188" y="1347"/>
                    <a:pt x="1357" y="1177"/>
                  </a:cubicBezTo>
                  <a:cubicBezTo>
                    <a:pt x="1671" y="863"/>
                    <a:pt x="1472" y="605"/>
                    <a:pt x="1192" y="326"/>
                  </a:cubicBezTo>
                  <a:cubicBezTo>
                    <a:pt x="1013" y="146"/>
                    <a:pt x="843" y="1"/>
                    <a:pt x="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108;p67"/>
            <p:cNvSpPr/>
            <p:nvPr/>
          </p:nvSpPr>
          <p:spPr>
            <a:xfrm>
              <a:off x="3313534" y="4219427"/>
              <a:ext cx="46335" cy="41022"/>
            </a:xfrm>
            <a:custGeom>
              <a:avLst/>
              <a:gdLst/>
              <a:ahLst/>
              <a:cxnLst/>
              <a:rect l="l" t="t" r="r" b="b"/>
              <a:pathLst>
                <a:path w="1500" h="1328" extrusionOk="0">
                  <a:moveTo>
                    <a:pt x="601" y="0"/>
                  </a:moveTo>
                  <a:cubicBezTo>
                    <a:pt x="459" y="0"/>
                    <a:pt x="328" y="48"/>
                    <a:pt x="230" y="146"/>
                  </a:cubicBezTo>
                  <a:cubicBezTo>
                    <a:pt x="1" y="375"/>
                    <a:pt x="49" y="790"/>
                    <a:pt x="336" y="1077"/>
                  </a:cubicBezTo>
                  <a:cubicBezTo>
                    <a:pt x="500" y="1242"/>
                    <a:pt x="708" y="1327"/>
                    <a:pt x="898" y="1327"/>
                  </a:cubicBezTo>
                  <a:cubicBezTo>
                    <a:pt x="1039" y="1327"/>
                    <a:pt x="1171" y="1280"/>
                    <a:pt x="1267" y="1183"/>
                  </a:cubicBezTo>
                  <a:cubicBezTo>
                    <a:pt x="1499" y="953"/>
                    <a:pt x="1451" y="538"/>
                    <a:pt x="1164" y="251"/>
                  </a:cubicBezTo>
                  <a:cubicBezTo>
                    <a:pt x="1000" y="86"/>
                    <a:pt x="791"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109;p67"/>
            <p:cNvSpPr/>
            <p:nvPr/>
          </p:nvSpPr>
          <p:spPr>
            <a:xfrm>
              <a:off x="3210825" y="4067633"/>
              <a:ext cx="386866" cy="378341"/>
            </a:xfrm>
            <a:custGeom>
              <a:avLst/>
              <a:gdLst/>
              <a:ahLst/>
              <a:cxnLst/>
              <a:rect l="l" t="t" r="r" b="b"/>
              <a:pathLst>
                <a:path w="12524" h="12248" extrusionOk="0">
                  <a:moveTo>
                    <a:pt x="8653" y="844"/>
                  </a:moveTo>
                  <a:lnTo>
                    <a:pt x="8653" y="844"/>
                  </a:lnTo>
                  <a:cubicBezTo>
                    <a:pt x="9981" y="1426"/>
                    <a:pt x="11039" y="2486"/>
                    <a:pt x="11620" y="3814"/>
                  </a:cubicBezTo>
                  <a:cubicBezTo>
                    <a:pt x="11504" y="3804"/>
                    <a:pt x="11387" y="3800"/>
                    <a:pt x="11269" y="3800"/>
                  </a:cubicBezTo>
                  <a:cubicBezTo>
                    <a:pt x="10652" y="3800"/>
                    <a:pt x="10032" y="3930"/>
                    <a:pt x="9466" y="4177"/>
                  </a:cubicBezTo>
                  <a:cubicBezTo>
                    <a:pt x="9288" y="3644"/>
                    <a:pt x="8852" y="3186"/>
                    <a:pt x="8287" y="3001"/>
                  </a:cubicBezTo>
                  <a:cubicBezTo>
                    <a:pt x="8578" y="2327"/>
                    <a:pt x="8708" y="1577"/>
                    <a:pt x="8653" y="844"/>
                  </a:cubicBezTo>
                  <a:close/>
                  <a:moveTo>
                    <a:pt x="7753" y="3269"/>
                  </a:moveTo>
                  <a:cubicBezTo>
                    <a:pt x="8414" y="3269"/>
                    <a:pt x="9041" y="3787"/>
                    <a:pt x="9173" y="4464"/>
                  </a:cubicBezTo>
                  <a:cubicBezTo>
                    <a:pt x="9278" y="5004"/>
                    <a:pt x="9035" y="5503"/>
                    <a:pt x="8563" y="5704"/>
                  </a:cubicBezTo>
                  <a:cubicBezTo>
                    <a:pt x="8421" y="5765"/>
                    <a:pt x="8269" y="5795"/>
                    <a:pt x="8114" y="5795"/>
                  </a:cubicBezTo>
                  <a:cubicBezTo>
                    <a:pt x="7758" y="5795"/>
                    <a:pt x="7387" y="5640"/>
                    <a:pt x="7105" y="5358"/>
                  </a:cubicBezTo>
                  <a:cubicBezTo>
                    <a:pt x="6848" y="5102"/>
                    <a:pt x="6693" y="4773"/>
                    <a:pt x="6672" y="4432"/>
                  </a:cubicBezTo>
                  <a:cubicBezTo>
                    <a:pt x="6628" y="3770"/>
                    <a:pt x="7103" y="3269"/>
                    <a:pt x="7753" y="3269"/>
                  </a:cubicBezTo>
                  <a:close/>
                  <a:moveTo>
                    <a:pt x="5477" y="3842"/>
                  </a:moveTo>
                  <a:cubicBezTo>
                    <a:pt x="5777" y="3842"/>
                    <a:pt x="6073" y="3877"/>
                    <a:pt x="6360" y="3950"/>
                  </a:cubicBezTo>
                  <a:cubicBezTo>
                    <a:pt x="6217" y="4484"/>
                    <a:pt x="6368" y="5130"/>
                    <a:pt x="6848" y="5613"/>
                  </a:cubicBezTo>
                  <a:cubicBezTo>
                    <a:pt x="7185" y="5948"/>
                    <a:pt x="7644" y="6152"/>
                    <a:pt x="8108" y="6152"/>
                  </a:cubicBezTo>
                  <a:cubicBezTo>
                    <a:pt x="8243" y="6152"/>
                    <a:pt x="8378" y="6135"/>
                    <a:pt x="8511" y="6099"/>
                  </a:cubicBezTo>
                  <a:lnTo>
                    <a:pt x="8511" y="6099"/>
                  </a:lnTo>
                  <a:cubicBezTo>
                    <a:pt x="9055" y="8236"/>
                    <a:pt x="7509" y="10830"/>
                    <a:pt x="5172" y="11760"/>
                  </a:cubicBezTo>
                  <a:cubicBezTo>
                    <a:pt x="2901" y="11295"/>
                    <a:pt x="1162" y="9527"/>
                    <a:pt x="701" y="7298"/>
                  </a:cubicBezTo>
                  <a:cubicBezTo>
                    <a:pt x="1511" y="5254"/>
                    <a:pt x="3569" y="3842"/>
                    <a:pt x="5477" y="3842"/>
                  </a:cubicBezTo>
                  <a:close/>
                  <a:moveTo>
                    <a:pt x="6342" y="0"/>
                  </a:moveTo>
                  <a:cubicBezTo>
                    <a:pt x="4794" y="0"/>
                    <a:pt x="3267" y="585"/>
                    <a:pt x="2101" y="1705"/>
                  </a:cubicBezTo>
                  <a:cubicBezTo>
                    <a:pt x="2030" y="1774"/>
                    <a:pt x="2027" y="1887"/>
                    <a:pt x="2097" y="1960"/>
                  </a:cubicBezTo>
                  <a:cubicBezTo>
                    <a:pt x="2133" y="1996"/>
                    <a:pt x="2180" y="2015"/>
                    <a:pt x="2227" y="2015"/>
                  </a:cubicBezTo>
                  <a:cubicBezTo>
                    <a:pt x="2271" y="2015"/>
                    <a:pt x="2316" y="1998"/>
                    <a:pt x="2350" y="1964"/>
                  </a:cubicBezTo>
                  <a:cubicBezTo>
                    <a:pt x="3437" y="919"/>
                    <a:pt x="4886" y="361"/>
                    <a:pt x="6354" y="361"/>
                  </a:cubicBezTo>
                  <a:cubicBezTo>
                    <a:pt x="7002" y="361"/>
                    <a:pt x="7653" y="470"/>
                    <a:pt x="8280" y="693"/>
                  </a:cubicBezTo>
                  <a:cubicBezTo>
                    <a:pt x="8368" y="1447"/>
                    <a:pt x="8243" y="2230"/>
                    <a:pt x="7929" y="2920"/>
                  </a:cubicBezTo>
                  <a:cubicBezTo>
                    <a:pt x="7869" y="2914"/>
                    <a:pt x="7808" y="2910"/>
                    <a:pt x="7749" y="2910"/>
                  </a:cubicBezTo>
                  <a:cubicBezTo>
                    <a:pt x="7218" y="2910"/>
                    <a:pt x="6753" y="3175"/>
                    <a:pt x="6500" y="3617"/>
                  </a:cubicBezTo>
                  <a:cubicBezTo>
                    <a:pt x="6168" y="3528"/>
                    <a:pt x="5825" y="3485"/>
                    <a:pt x="5478" y="3485"/>
                  </a:cubicBezTo>
                  <a:cubicBezTo>
                    <a:pt x="3588" y="3485"/>
                    <a:pt x="1586" y="4752"/>
                    <a:pt x="601" y="6650"/>
                  </a:cubicBezTo>
                  <a:cubicBezTo>
                    <a:pt x="473" y="5230"/>
                    <a:pt x="865" y="3766"/>
                    <a:pt x="1803" y="2570"/>
                  </a:cubicBezTo>
                  <a:cubicBezTo>
                    <a:pt x="1864" y="2490"/>
                    <a:pt x="1851" y="2379"/>
                    <a:pt x="1770" y="2318"/>
                  </a:cubicBezTo>
                  <a:cubicBezTo>
                    <a:pt x="1737" y="2292"/>
                    <a:pt x="1698" y="2279"/>
                    <a:pt x="1660" y="2279"/>
                  </a:cubicBezTo>
                  <a:cubicBezTo>
                    <a:pt x="1607" y="2279"/>
                    <a:pt x="1554" y="2304"/>
                    <a:pt x="1520" y="2350"/>
                  </a:cubicBezTo>
                  <a:cubicBezTo>
                    <a:pt x="387" y="3795"/>
                    <a:pt x="0" y="5609"/>
                    <a:pt x="333" y="7306"/>
                  </a:cubicBezTo>
                  <a:lnTo>
                    <a:pt x="341" y="7340"/>
                  </a:lnTo>
                  <a:cubicBezTo>
                    <a:pt x="900" y="10109"/>
                    <a:pt x="3291" y="12156"/>
                    <a:pt x="6146" y="12244"/>
                  </a:cubicBezTo>
                  <a:cubicBezTo>
                    <a:pt x="6212" y="12246"/>
                    <a:pt x="6277" y="12247"/>
                    <a:pt x="6343" y="12247"/>
                  </a:cubicBezTo>
                  <a:cubicBezTo>
                    <a:pt x="7776" y="12247"/>
                    <a:pt x="9205" y="11747"/>
                    <a:pt x="10352" y="10750"/>
                  </a:cubicBezTo>
                  <a:cubicBezTo>
                    <a:pt x="10426" y="10685"/>
                    <a:pt x="10436" y="10570"/>
                    <a:pt x="10369" y="10495"/>
                  </a:cubicBezTo>
                  <a:cubicBezTo>
                    <a:pt x="10333" y="10455"/>
                    <a:pt x="10283" y="10433"/>
                    <a:pt x="10233" y="10433"/>
                  </a:cubicBezTo>
                  <a:cubicBezTo>
                    <a:pt x="10191" y="10433"/>
                    <a:pt x="10149" y="10448"/>
                    <a:pt x="10116" y="10478"/>
                  </a:cubicBezTo>
                  <a:cubicBezTo>
                    <a:pt x="9075" y="11384"/>
                    <a:pt x="7743" y="11884"/>
                    <a:pt x="6351" y="11884"/>
                  </a:cubicBezTo>
                  <a:cubicBezTo>
                    <a:pt x="6176" y="11884"/>
                    <a:pt x="6000" y="11876"/>
                    <a:pt x="5823" y="11860"/>
                  </a:cubicBezTo>
                  <a:cubicBezTo>
                    <a:pt x="8063" y="10694"/>
                    <a:pt x="9422" y="8106"/>
                    <a:pt x="8846" y="5966"/>
                  </a:cubicBezTo>
                  <a:cubicBezTo>
                    <a:pt x="9343" y="5685"/>
                    <a:pt x="9611" y="5138"/>
                    <a:pt x="9542" y="4535"/>
                  </a:cubicBezTo>
                  <a:cubicBezTo>
                    <a:pt x="10087" y="4287"/>
                    <a:pt x="10691" y="4158"/>
                    <a:pt x="11291" y="4158"/>
                  </a:cubicBezTo>
                  <a:cubicBezTo>
                    <a:pt x="11450" y="4158"/>
                    <a:pt x="11609" y="4167"/>
                    <a:pt x="11766" y="4185"/>
                  </a:cubicBezTo>
                  <a:cubicBezTo>
                    <a:pt x="12464" y="6150"/>
                    <a:pt x="12059" y="8328"/>
                    <a:pt x="10690" y="9902"/>
                  </a:cubicBezTo>
                  <a:cubicBezTo>
                    <a:pt x="10589" y="10019"/>
                    <a:pt x="10673" y="10199"/>
                    <a:pt x="10826" y="10199"/>
                  </a:cubicBezTo>
                  <a:cubicBezTo>
                    <a:pt x="10876" y="10199"/>
                    <a:pt x="10926" y="10178"/>
                    <a:pt x="10962" y="10136"/>
                  </a:cubicBezTo>
                  <a:cubicBezTo>
                    <a:pt x="12007" y="8936"/>
                    <a:pt x="12524" y="7400"/>
                    <a:pt x="12457" y="5857"/>
                  </a:cubicBezTo>
                  <a:cubicBezTo>
                    <a:pt x="12347" y="3337"/>
                    <a:pt x="10710" y="1208"/>
                    <a:pt x="8507" y="395"/>
                  </a:cubicBezTo>
                  <a:cubicBezTo>
                    <a:pt x="7805" y="130"/>
                    <a:pt x="7071" y="0"/>
                    <a:pt x="6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110;p67"/>
            <p:cNvSpPr/>
            <p:nvPr/>
          </p:nvSpPr>
          <p:spPr>
            <a:xfrm>
              <a:off x="3353382" y="4251367"/>
              <a:ext cx="60081" cy="55293"/>
            </a:xfrm>
            <a:custGeom>
              <a:avLst/>
              <a:gdLst/>
              <a:ahLst/>
              <a:cxnLst/>
              <a:rect l="l" t="t" r="r" b="b"/>
              <a:pathLst>
                <a:path w="1945" h="1790" extrusionOk="0">
                  <a:moveTo>
                    <a:pt x="863" y="357"/>
                  </a:moveTo>
                  <a:cubicBezTo>
                    <a:pt x="959" y="357"/>
                    <a:pt x="1074" y="438"/>
                    <a:pt x="1267" y="629"/>
                  </a:cubicBezTo>
                  <a:cubicBezTo>
                    <a:pt x="1382" y="744"/>
                    <a:pt x="1495" y="866"/>
                    <a:pt x="1531" y="971"/>
                  </a:cubicBezTo>
                  <a:cubicBezTo>
                    <a:pt x="1552" y="1035"/>
                    <a:pt x="1554" y="1107"/>
                    <a:pt x="1435" y="1228"/>
                  </a:cubicBezTo>
                  <a:cubicBezTo>
                    <a:pt x="1430" y="1232"/>
                    <a:pt x="1267" y="1415"/>
                    <a:pt x="999" y="1429"/>
                  </a:cubicBezTo>
                  <a:cubicBezTo>
                    <a:pt x="987" y="1429"/>
                    <a:pt x="975" y="1430"/>
                    <a:pt x="964" y="1430"/>
                  </a:cubicBezTo>
                  <a:cubicBezTo>
                    <a:pt x="671" y="1430"/>
                    <a:pt x="453" y="1204"/>
                    <a:pt x="469" y="901"/>
                  </a:cubicBezTo>
                  <a:cubicBezTo>
                    <a:pt x="479" y="740"/>
                    <a:pt x="550" y="587"/>
                    <a:pt x="670" y="464"/>
                  </a:cubicBezTo>
                  <a:cubicBezTo>
                    <a:pt x="739" y="395"/>
                    <a:pt x="796" y="357"/>
                    <a:pt x="863" y="357"/>
                  </a:cubicBezTo>
                  <a:close/>
                  <a:moveTo>
                    <a:pt x="861" y="1"/>
                  </a:moveTo>
                  <a:cubicBezTo>
                    <a:pt x="722" y="1"/>
                    <a:pt x="573" y="58"/>
                    <a:pt x="419" y="212"/>
                  </a:cubicBezTo>
                  <a:cubicBezTo>
                    <a:pt x="43" y="587"/>
                    <a:pt x="0" y="1186"/>
                    <a:pt x="358" y="1543"/>
                  </a:cubicBezTo>
                  <a:cubicBezTo>
                    <a:pt x="523" y="1707"/>
                    <a:pt x="743" y="1789"/>
                    <a:pt x="969" y="1789"/>
                  </a:cubicBezTo>
                  <a:cubicBezTo>
                    <a:pt x="1222" y="1789"/>
                    <a:pt x="1484" y="1687"/>
                    <a:pt x="1688" y="1482"/>
                  </a:cubicBezTo>
                  <a:cubicBezTo>
                    <a:pt x="1883" y="1287"/>
                    <a:pt x="1944" y="1080"/>
                    <a:pt x="1874" y="860"/>
                  </a:cubicBezTo>
                  <a:cubicBezTo>
                    <a:pt x="1818" y="694"/>
                    <a:pt x="1694" y="547"/>
                    <a:pt x="1524" y="376"/>
                  </a:cubicBezTo>
                  <a:cubicBezTo>
                    <a:pt x="1385" y="239"/>
                    <a:pt x="1145" y="1"/>
                    <a:pt x="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111;p67"/>
            <p:cNvSpPr/>
            <p:nvPr/>
          </p:nvSpPr>
          <p:spPr>
            <a:xfrm>
              <a:off x="3346216" y="4218994"/>
              <a:ext cx="31539" cy="29531"/>
            </a:xfrm>
            <a:custGeom>
              <a:avLst/>
              <a:gdLst/>
              <a:ahLst/>
              <a:cxnLst/>
              <a:rect l="l" t="t" r="r" b="b"/>
              <a:pathLst>
                <a:path w="1021" h="956" extrusionOk="0">
                  <a:moveTo>
                    <a:pt x="442" y="0"/>
                  </a:moveTo>
                  <a:cubicBezTo>
                    <a:pt x="307" y="0"/>
                    <a:pt x="172" y="51"/>
                    <a:pt x="70" y="154"/>
                  </a:cubicBezTo>
                  <a:cubicBezTo>
                    <a:pt x="1" y="223"/>
                    <a:pt x="1" y="337"/>
                    <a:pt x="70" y="408"/>
                  </a:cubicBezTo>
                  <a:cubicBezTo>
                    <a:pt x="104" y="443"/>
                    <a:pt x="150" y="460"/>
                    <a:pt x="196" y="460"/>
                  </a:cubicBezTo>
                  <a:cubicBezTo>
                    <a:pt x="242" y="460"/>
                    <a:pt x="288" y="443"/>
                    <a:pt x="322" y="408"/>
                  </a:cubicBezTo>
                  <a:cubicBezTo>
                    <a:pt x="356" y="376"/>
                    <a:pt x="399" y="360"/>
                    <a:pt x="442" y="360"/>
                  </a:cubicBezTo>
                  <a:cubicBezTo>
                    <a:pt x="485" y="360"/>
                    <a:pt x="529" y="376"/>
                    <a:pt x="562" y="410"/>
                  </a:cubicBezTo>
                  <a:cubicBezTo>
                    <a:pt x="629" y="477"/>
                    <a:pt x="629" y="584"/>
                    <a:pt x="562" y="649"/>
                  </a:cubicBezTo>
                  <a:cubicBezTo>
                    <a:pt x="493" y="718"/>
                    <a:pt x="493" y="833"/>
                    <a:pt x="562" y="904"/>
                  </a:cubicBezTo>
                  <a:cubicBezTo>
                    <a:pt x="597" y="938"/>
                    <a:pt x="643" y="956"/>
                    <a:pt x="690" y="956"/>
                  </a:cubicBezTo>
                  <a:cubicBezTo>
                    <a:pt x="736" y="956"/>
                    <a:pt x="782" y="938"/>
                    <a:pt x="816" y="904"/>
                  </a:cubicBezTo>
                  <a:cubicBezTo>
                    <a:pt x="1021" y="697"/>
                    <a:pt x="1021" y="362"/>
                    <a:pt x="816" y="154"/>
                  </a:cubicBezTo>
                  <a:cubicBezTo>
                    <a:pt x="713" y="51"/>
                    <a:pt x="577"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112;p67"/>
            <p:cNvSpPr/>
            <p:nvPr/>
          </p:nvSpPr>
          <p:spPr>
            <a:xfrm>
              <a:off x="3414390" y="4287138"/>
              <a:ext cx="31631" cy="29469"/>
            </a:xfrm>
            <a:custGeom>
              <a:avLst/>
              <a:gdLst/>
              <a:ahLst/>
              <a:cxnLst/>
              <a:rect l="l" t="t" r="r" b="b"/>
              <a:pathLst>
                <a:path w="1024" h="954" extrusionOk="0">
                  <a:moveTo>
                    <a:pt x="444" y="1"/>
                  </a:moveTo>
                  <a:cubicBezTo>
                    <a:pt x="309" y="1"/>
                    <a:pt x="173" y="53"/>
                    <a:pt x="71" y="156"/>
                  </a:cubicBezTo>
                  <a:cubicBezTo>
                    <a:pt x="0" y="225"/>
                    <a:pt x="0" y="340"/>
                    <a:pt x="71" y="410"/>
                  </a:cubicBezTo>
                  <a:cubicBezTo>
                    <a:pt x="105" y="445"/>
                    <a:pt x="151" y="462"/>
                    <a:pt x="197" y="462"/>
                  </a:cubicBezTo>
                  <a:cubicBezTo>
                    <a:pt x="243" y="462"/>
                    <a:pt x="289" y="445"/>
                    <a:pt x="323" y="410"/>
                  </a:cubicBezTo>
                  <a:cubicBezTo>
                    <a:pt x="357" y="377"/>
                    <a:pt x="400" y="360"/>
                    <a:pt x="444" y="360"/>
                  </a:cubicBezTo>
                  <a:cubicBezTo>
                    <a:pt x="488" y="360"/>
                    <a:pt x="531" y="377"/>
                    <a:pt x="565" y="410"/>
                  </a:cubicBezTo>
                  <a:cubicBezTo>
                    <a:pt x="631" y="477"/>
                    <a:pt x="631" y="584"/>
                    <a:pt x="565" y="650"/>
                  </a:cubicBezTo>
                  <a:cubicBezTo>
                    <a:pt x="496" y="718"/>
                    <a:pt x="496" y="833"/>
                    <a:pt x="565" y="902"/>
                  </a:cubicBezTo>
                  <a:cubicBezTo>
                    <a:pt x="600" y="937"/>
                    <a:pt x="646" y="954"/>
                    <a:pt x="692" y="954"/>
                  </a:cubicBezTo>
                  <a:cubicBezTo>
                    <a:pt x="739" y="954"/>
                    <a:pt x="785" y="937"/>
                    <a:pt x="819" y="902"/>
                  </a:cubicBezTo>
                  <a:cubicBezTo>
                    <a:pt x="1024" y="697"/>
                    <a:pt x="1024" y="363"/>
                    <a:pt x="819" y="156"/>
                  </a:cubicBezTo>
                  <a:cubicBezTo>
                    <a:pt x="716" y="53"/>
                    <a:pt x="580"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9189;p67"/>
          <p:cNvGrpSpPr/>
          <p:nvPr/>
        </p:nvGrpSpPr>
        <p:grpSpPr>
          <a:xfrm>
            <a:off x="8449223" y="3939268"/>
            <a:ext cx="717344" cy="538750"/>
            <a:chOff x="3217559" y="1392497"/>
            <a:chExt cx="400767" cy="378248"/>
          </a:xfrm>
        </p:grpSpPr>
        <p:sp>
          <p:nvSpPr>
            <p:cNvPr id="163" name="Google Shape;9190;p67"/>
            <p:cNvSpPr/>
            <p:nvPr/>
          </p:nvSpPr>
          <p:spPr>
            <a:xfrm>
              <a:off x="3325241" y="1403093"/>
              <a:ext cx="293084" cy="355235"/>
            </a:xfrm>
            <a:custGeom>
              <a:avLst/>
              <a:gdLst/>
              <a:ahLst/>
              <a:cxnLst/>
              <a:rect l="l" t="t" r="r" b="b"/>
              <a:pathLst>
                <a:path w="9488" h="11500" extrusionOk="0">
                  <a:moveTo>
                    <a:pt x="4025" y="0"/>
                  </a:moveTo>
                  <a:cubicBezTo>
                    <a:pt x="1556" y="0"/>
                    <a:pt x="81" y="2091"/>
                    <a:pt x="1662" y="3651"/>
                  </a:cubicBezTo>
                  <a:cubicBezTo>
                    <a:pt x="1958" y="3515"/>
                    <a:pt x="2289" y="3438"/>
                    <a:pt x="2637" y="3438"/>
                  </a:cubicBezTo>
                  <a:cubicBezTo>
                    <a:pt x="3933" y="3438"/>
                    <a:pt x="4979" y="4485"/>
                    <a:pt x="4979" y="5780"/>
                  </a:cubicBezTo>
                  <a:cubicBezTo>
                    <a:pt x="4979" y="7074"/>
                    <a:pt x="3931" y="8122"/>
                    <a:pt x="2637" y="8122"/>
                  </a:cubicBezTo>
                  <a:cubicBezTo>
                    <a:pt x="2289" y="8122"/>
                    <a:pt x="1958" y="8046"/>
                    <a:pt x="1662" y="7908"/>
                  </a:cubicBezTo>
                  <a:lnTo>
                    <a:pt x="1662" y="7908"/>
                  </a:lnTo>
                  <a:cubicBezTo>
                    <a:pt x="1" y="9066"/>
                    <a:pt x="1615" y="11499"/>
                    <a:pt x="3741" y="11499"/>
                  </a:cubicBezTo>
                  <a:cubicBezTo>
                    <a:pt x="3808" y="11499"/>
                    <a:pt x="3875" y="11497"/>
                    <a:pt x="3942" y="11492"/>
                  </a:cubicBezTo>
                  <a:cubicBezTo>
                    <a:pt x="4625" y="11322"/>
                    <a:pt x="5293" y="11063"/>
                    <a:pt x="5944" y="10719"/>
                  </a:cubicBezTo>
                  <a:cubicBezTo>
                    <a:pt x="9089" y="8610"/>
                    <a:pt x="9487" y="4146"/>
                    <a:pt x="6778" y="1515"/>
                  </a:cubicBezTo>
                  <a:cubicBezTo>
                    <a:pt x="6242" y="1047"/>
                    <a:pt x="5641" y="647"/>
                    <a:pt x="4981" y="316"/>
                  </a:cubicBezTo>
                  <a:cubicBezTo>
                    <a:pt x="4667" y="182"/>
                    <a:pt x="4350" y="77"/>
                    <a:pt x="4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191;p67"/>
            <p:cNvSpPr/>
            <p:nvPr/>
          </p:nvSpPr>
          <p:spPr>
            <a:xfrm>
              <a:off x="3223119" y="1397903"/>
              <a:ext cx="226455" cy="367220"/>
            </a:xfrm>
            <a:custGeom>
              <a:avLst/>
              <a:gdLst/>
              <a:ahLst/>
              <a:cxnLst/>
              <a:rect l="l" t="t" r="r" b="b"/>
              <a:pathLst>
                <a:path w="7331" h="11888" extrusionOk="0">
                  <a:moveTo>
                    <a:pt x="5945" y="1"/>
                  </a:moveTo>
                  <a:cubicBezTo>
                    <a:pt x="5480" y="1"/>
                    <a:pt x="5020" y="55"/>
                    <a:pt x="4575" y="160"/>
                  </a:cubicBezTo>
                  <a:cubicBezTo>
                    <a:pt x="3542" y="488"/>
                    <a:pt x="2604" y="1016"/>
                    <a:pt x="1757" y="1729"/>
                  </a:cubicBezTo>
                  <a:cubicBezTo>
                    <a:pt x="672" y="2805"/>
                    <a:pt x="0" y="4297"/>
                    <a:pt x="0" y="5945"/>
                  </a:cubicBezTo>
                  <a:cubicBezTo>
                    <a:pt x="0" y="9180"/>
                    <a:pt x="2583" y="11811"/>
                    <a:pt x="5798" y="11888"/>
                  </a:cubicBezTo>
                  <a:cubicBezTo>
                    <a:pt x="6288" y="11853"/>
                    <a:pt x="6772" y="11777"/>
                    <a:pt x="7244" y="11658"/>
                  </a:cubicBezTo>
                  <a:cubicBezTo>
                    <a:pt x="6183" y="10799"/>
                    <a:pt x="5373" y="9544"/>
                    <a:pt x="4968" y="8074"/>
                  </a:cubicBezTo>
                  <a:cubicBezTo>
                    <a:pt x="4162" y="7703"/>
                    <a:pt x="3601" y="6890"/>
                    <a:pt x="3601" y="5947"/>
                  </a:cubicBezTo>
                  <a:cubicBezTo>
                    <a:pt x="3601" y="5001"/>
                    <a:pt x="4162" y="4188"/>
                    <a:pt x="4968" y="3817"/>
                  </a:cubicBezTo>
                  <a:cubicBezTo>
                    <a:pt x="5383" y="2311"/>
                    <a:pt x="6227" y="1029"/>
                    <a:pt x="7331" y="164"/>
                  </a:cubicBezTo>
                  <a:cubicBezTo>
                    <a:pt x="6872" y="54"/>
                    <a:pt x="6407" y="1"/>
                    <a:pt x="5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192;p67"/>
            <p:cNvSpPr/>
            <p:nvPr/>
          </p:nvSpPr>
          <p:spPr>
            <a:xfrm>
              <a:off x="3404289" y="1698370"/>
              <a:ext cx="104501" cy="62583"/>
            </a:xfrm>
            <a:custGeom>
              <a:avLst/>
              <a:gdLst/>
              <a:ahLst/>
              <a:cxnLst/>
              <a:rect l="l" t="t" r="r" b="b"/>
              <a:pathLst>
                <a:path w="3383" h="2026" extrusionOk="0">
                  <a:moveTo>
                    <a:pt x="1701" y="0"/>
                  </a:moveTo>
                  <a:cubicBezTo>
                    <a:pt x="1106" y="0"/>
                    <a:pt x="576" y="289"/>
                    <a:pt x="249" y="737"/>
                  </a:cubicBezTo>
                  <a:cubicBezTo>
                    <a:pt x="0" y="1437"/>
                    <a:pt x="388" y="2025"/>
                    <a:pt x="1172" y="2025"/>
                  </a:cubicBezTo>
                  <a:cubicBezTo>
                    <a:pt x="1264" y="2025"/>
                    <a:pt x="1362" y="2017"/>
                    <a:pt x="1466" y="2000"/>
                  </a:cubicBezTo>
                  <a:cubicBezTo>
                    <a:pt x="2160" y="1833"/>
                    <a:pt x="2809" y="1544"/>
                    <a:pt x="3383" y="1160"/>
                  </a:cubicBezTo>
                  <a:cubicBezTo>
                    <a:pt x="3124" y="481"/>
                    <a:pt x="2468"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193;p67"/>
            <p:cNvSpPr/>
            <p:nvPr/>
          </p:nvSpPr>
          <p:spPr>
            <a:xfrm>
              <a:off x="3399254" y="1721136"/>
              <a:ext cx="50320" cy="44049"/>
            </a:xfrm>
            <a:custGeom>
              <a:avLst/>
              <a:gdLst/>
              <a:ahLst/>
              <a:cxnLst/>
              <a:rect l="l" t="t" r="r" b="b"/>
              <a:pathLst>
                <a:path w="1629" h="1426" extrusionOk="0">
                  <a:moveTo>
                    <a:pt x="412" y="0"/>
                  </a:moveTo>
                  <a:cubicBezTo>
                    <a:pt x="102" y="423"/>
                    <a:pt x="0" y="945"/>
                    <a:pt x="98" y="1424"/>
                  </a:cubicBezTo>
                  <a:cubicBezTo>
                    <a:pt x="142" y="1425"/>
                    <a:pt x="187" y="1425"/>
                    <a:pt x="231" y="1425"/>
                  </a:cubicBezTo>
                  <a:cubicBezTo>
                    <a:pt x="692" y="1425"/>
                    <a:pt x="1164" y="1371"/>
                    <a:pt x="1629" y="1261"/>
                  </a:cubicBezTo>
                  <a:cubicBezTo>
                    <a:pt x="1175" y="909"/>
                    <a:pt x="766" y="482"/>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194;p67"/>
            <p:cNvSpPr/>
            <p:nvPr/>
          </p:nvSpPr>
          <p:spPr>
            <a:xfrm>
              <a:off x="3473421" y="1412823"/>
              <a:ext cx="61193" cy="51926"/>
            </a:xfrm>
            <a:custGeom>
              <a:avLst/>
              <a:gdLst/>
              <a:ahLst/>
              <a:cxnLst/>
              <a:rect l="l" t="t" r="r" b="b"/>
              <a:pathLst>
                <a:path w="1981" h="1681" extrusionOk="0">
                  <a:moveTo>
                    <a:pt x="182" y="1"/>
                  </a:moveTo>
                  <a:cubicBezTo>
                    <a:pt x="68" y="171"/>
                    <a:pt x="1" y="378"/>
                    <a:pt x="1" y="600"/>
                  </a:cubicBezTo>
                  <a:cubicBezTo>
                    <a:pt x="1" y="1199"/>
                    <a:pt x="487" y="1681"/>
                    <a:pt x="1082" y="1681"/>
                  </a:cubicBezTo>
                  <a:cubicBezTo>
                    <a:pt x="1457" y="1681"/>
                    <a:pt x="1788" y="1489"/>
                    <a:pt x="1981" y="1200"/>
                  </a:cubicBezTo>
                  <a:cubicBezTo>
                    <a:pt x="1464" y="699"/>
                    <a:pt x="858" y="288"/>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195;p67"/>
            <p:cNvSpPr/>
            <p:nvPr/>
          </p:nvSpPr>
          <p:spPr>
            <a:xfrm>
              <a:off x="3417819" y="1459096"/>
              <a:ext cx="22303" cy="22395"/>
            </a:xfrm>
            <a:custGeom>
              <a:avLst/>
              <a:gdLst/>
              <a:ahLst/>
              <a:cxnLst/>
              <a:rect l="l" t="t" r="r" b="b"/>
              <a:pathLst>
                <a:path w="722" h="725" extrusionOk="0">
                  <a:moveTo>
                    <a:pt x="362" y="1"/>
                  </a:moveTo>
                  <a:cubicBezTo>
                    <a:pt x="161" y="1"/>
                    <a:pt x="0" y="164"/>
                    <a:pt x="0" y="363"/>
                  </a:cubicBezTo>
                  <a:cubicBezTo>
                    <a:pt x="0" y="562"/>
                    <a:pt x="161" y="724"/>
                    <a:pt x="362" y="724"/>
                  </a:cubicBezTo>
                  <a:cubicBezTo>
                    <a:pt x="561" y="724"/>
                    <a:pt x="721" y="562"/>
                    <a:pt x="721" y="363"/>
                  </a:cubicBezTo>
                  <a:cubicBezTo>
                    <a:pt x="721" y="164"/>
                    <a:pt x="56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196;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rgbClr val="FBE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197;p67"/>
            <p:cNvSpPr/>
            <p:nvPr/>
          </p:nvSpPr>
          <p:spPr>
            <a:xfrm>
              <a:off x="3277269" y="1402846"/>
              <a:ext cx="96068" cy="78646"/>
            </a:xfrm>
            <a:custGeom>
              <a:avLst/>
              <a:gdLst/>
              <a:ahLst/>
              <a:cxnLst/>
              <a:rect l="l" t="t" r="r" b="b"/>
              <a:pathLst>
                <a:path w="3110" h="2546" extrusionOk="0">
                  <a:moveTo>
                    <a:pt x="2822" y="0"/>
                  </a:moveTo>
                  <a:cubicBezTo>
                    <a:pt x="1737" y="257"/>
                    <a:pt x="765" y="812"/>
                    <a:pt x="0" y="1569"/>
                  </a:cubicBezTo>
                  <a:cubicBezTo>
                    <a:pt x="253" y="2143"/>
                    <a:pt x="823" y="2545"/>
                    <a:pt x="1489" y="2545"/>
                  </a:cubicBezTo>
                  <a:cubicBezTo>
                    <a:pt x="2386" y="2545"/>
                    <a:pt x="3109" y="1818"/>
                    <a:pt x="3109" y="923"/>
                  </a:cubicBezTo>
                  <a:cubicBezTo>
                    <a:pt x="3109" y="578"/>
                    <a:pt x="3004" y="261"/>
                    <a:pt x="2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198;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199;p67"/>
            <p:cNvSpPr/>
            <p:nvPr/>
          </p:nvSpPr>
          <p:spPr>
            <a:xfrm>
              <a:off x="3539093" y="1576200"/>
              <a:ext cx="51277" cy="90291"/>
            </a:xfrm>
            <a:custGeom>
              <a:avLst/>
              <a:gdLst/>
              <a:ahLst/>
              <a:cxnLst/>
              <a:rect l="l" t="t" r="r" b="b"/>
              <a:pathLst>
                <a:path w="1660" h="2923" extrusionOk="0">
                  <a:moveTo>
                    <a:pt x="1504" y="1"/>
                  </a:moveTo>
                  <a:cubicBezTo>
                    <a:pt x="681" y="1"/>
                    <a:pt x="0" y="669"/>
                    <a:pt x="0" y="1508"/>
                  </a:cubicBezTo>
                  <a:cubicBezTo>
                    <a:pt x="0" y="2157"/>
                    <a:pt x="412" y="2710"/>
                    <a:pt x="986" y="2922"/>
                  </a:cubicBezTo>
                  <a:cubicBezTo>
                    <a:pt x="1414" y="2099"/>
                    <a:pt x="1659" y="1166"/>
                    <a:pt x="1659" y="175"/>
                  </a:cubicBezTo>
                  <a:cubicBezTo>
                    <a:pt x="1659" y="119"/>
                    <a:pt x="1659" y="64"/>
                    <a:pt x="1655" y="8"/>
                  </a:cubicBezTo>
                  <a:cubicBezTo>
                    <a:pt x="1605" y="3"/>
                    <a:pt x="1554"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200;p67"/>
            <p:cNvSpPr/>
            <p:nvPr/>
          </p:nvSpPr>
          <p:spPr>
            <a:xfrm>
              <a:off x="3218733" y="1513432"/>
              <a:ext cx="73796" cy="136256"/>
            </a:xfrm>
            <a:custGeom>
              <a:avLst/>
              <a:gdLst/>
              <a:ahLst/>
              <a:cxnLst/>
              <a:rect l="l" t="t" r="r" b="b"/>
              <a:pathLst>
                <a:path w="2389" h="4411" extrusionOk="0">
                  <a:moveTo>
                    <a:pt x="565" y="0"/>
                  </a:moveTo>
                  <a:cubicBezTo>
                    <a:pt x="1" y="1412"/>
                    <a:pt x="1" y="3002"/>
                    <a:pt x="565" y="4411"/>
                  </a:cubicBezTo>
                  <a:cubicBezTo>
                    <a:pt x="1604" y="4212"/>
                    <a:pt x="2389" y="3301"/>
                    <a:pt x="2389" y="2207"/>
                  </a:cubicBezTo>
                  <a:cubicBezTo>
                    <a:pt x="2389" y="1110"/>
                    <a:pt x="1604" y="199"/>
                    <a:pt x="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201;p67"/>
            <p:cNvSpPr/>
            <p:nvPr/>
          </p:nvSpPr>
          <p:spPr>
            <a:xfrm>
              <a:off x="3328856" y="1503671"/>
              <a:ext cx="155778" cy="155778"/>
            </a:xfrm>
            <a:custGeom>
              <a:avLst/>
              <a:gdLst/>
              <a:ahLst/>
              <a:cxnLst/>
              <a:rect l="l" t="t" r="r" b="b"/>
              <a:pathLst>
                <a:path w="5043" h="5043" extrusionOk="0">
                  <a:moveTo>
                    <a:pt x="2520" y="360"/>
                  </a:moveTo>
                  <a:cubicBezTo>
                    <a:pt x="3712" y="360"/>
                    <a:pt x="4682" y="1329"/>
                    <a:pt x="4682" y="2523"/>
                  </a:cubicBezTo>
                  <a:cubicBezTo>
                    <a:pt x="4682" y="3715"/>
                    <a:pt x="3714" y="4685"/>
                    <a:pt x="2520" y="4685"/>
                  </a:cubicBezTo>
                  <a:cubicBezTo>
                    <a:pt x="1328" y="4685"/>
                    <a:pt x="358" y="3713"/>
                    <a:pt x="358" y="2523"/>
                  </a:cubicBezTo>
                  <a:cubicBezTo>
                    <a:pt x="358" y="1330"/>
                    <a:pt x="1328" y="360"/>
                    <a:pt x="2520" y="360"/>
                  </a:cubicBezTo>
                  <a:close/>
                  <a:moveTo>
                    <a:pt x="2520" y="1"/>
                  </a:moveTo>
                  <a:cubicBezTo>
                    <a:pt x="1131" y="1"/>
                    <a:pt x="0" y="1131"/>
                    <a:pt x="0" y="2523"/>
                  </a:cubicBezTo>
                  <a:cubicBezTo>
                    <a:pt x="0" y="3912"/>
                    <a:pt x="1131" y="5042"/>
                    <a:pt x="2520" y="5042"/>
                  </a:cubicBezTo>
                  <a:cubicBezTo>
                    <a:pt x="3911" y="5042"/>
                    <a:pt x="5042" y="3912"/>
                    <a:pt x="5042" y="2523"/>
                  </a:cubicBezTo>
                  <a:cubicBezTo>
                    <a:pt x="5042" y="1131"/>
                    <a:pt x="3909" y="1"/>
                    <a:pt x="2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202;p67"/>
            <p:cNvSpPr/>
            <p:nvPr/>
          </p:nvSpPr>
          <p:spPr>
            <a:xfrm>
              <a:off x="3312113" y="1659480"/>
              <a:ext cx="44543" cy="44543"/>
            </a:xfrm>
            <a:custGeom>
              <a:avLst/>
              <a:gdLst/>
              <a:ahLst/>
              <a:cxnLst/>
              <a:rect l="l" t="t" r="r" b="b"/>
              <a:pathLst>
                <a:path w="1442" h="1442" extrusionOk="0">
                  <a:moveTo>
                    <a:pt x="722" y="358"/>
                  </a:moveTo>
                  <a:cubicBezTo>
                    <a:pt x="919" y="358"/>
                    <a:pt x="1082" y="521"/>
                    <a:pt x="1082" y="718"/>
                  </a:cubicBezTo>
                  <a:cubicBezTo>
                    <a:pt x="1082" y="917"/>
                    <a:pt x="919" y="1080"/>
                    <a:pt x="722" y="1080"/>
                  </a:cubicBezTo>
                  <a:cubicBezTo>
                    <a:pt x="523" y="1080"/>
                    <a:pt x="361" y="917"/>
                    <a:pt x="361" y="718"/>
                  </a:cubicBezTo>
                  <a:cubicBezTo>
                    <a:pt x="361" y="521"/>
                    <a:pt x="523" y="358"/>
                    <a:pt x="722" y="358"/>
                  </a:cubicBezTo>
                  <a:close/>
                  <a:moveTo>
                    <a:pt x="722" y="0"/>
                  </a:moveTo>
                  <a:cubicBezTo>
                    <a:pt x="324" y="0"/>
                    <a:pt x="1" y="324"/>
                    <a:pt x="1" y="722"/>
                  </a:cubicBezTo>
                  <a:cubicBezTo>
                    <a:pt x="1" y="1118"/>
                    <a:pt x="324" y="1441"/>
                    <a:pt x="722" y="1441"/>
                  </a:cubicBezTo>
                  <a:cubicBezTo>
                    <a:pt x="1118" y="1441"/>
                    <a:pt x="1442" y="1118"/>
                    <a:pt x="1442" y="722"/>
                  </a:cubicBezTo>
                  <a:cubicBezTo>
                    <a:pt x="1442" y="322"/>
                    <a:pt x="1118"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203;p67"/>
            <p:cNvSpPr/>
            <p:nvPr/>
          </p:nvSpPr>
          <p:spPr>
            <a:xfrm>
              <a:off x="3412259" y="1453629"/>
              <a:ext cx="33423" cy="33361"/>
            </a:xfrm>
            <a:custGeom>
              <a:avLst/>
              <a:gdLst/>
              <a:ahLst/>
              <a:cxnLst/>
              <a:rect l="l" t="t" r="r" b="b"/>
              <a:pathLst>
                <a:path w="1082" h="1080" extrusionOk="0">
                  <a:moveTo>
                    <a:pt x="542" y="358"/>
                  </a:moveTo>
                  <a:cubicBezTo>
                    <a:pt x="641" y="358"/>
                    <a:pt x="723" y="440"/>
                    <a:pt x="723" y="540"/>
                  </a:cubicBezTo>
                  <a:cubicBezTo>
                    <a:pt x="723" y="639"/>
                    <a:pt x="641" y="721"/>
                    <a:pt x="542" y="721"/>
                  </a:cubicBezTo>
                  <a:cubicBezTo>
                    <a:pt x="440" y="721"/>
                    <a:pt x="360" y="641"/>
                    <a:pt x="360" y="540"/>
                  </a:cubicBezTo>
                  <a:cubicBezTo>
                    <a:pt x="360" y="438"/>
                    <a:pt x="440" y="358"/>
                    <a:pt x="542" y="358"/>
                  </a:cubicBezTo>
                  <a:close/>
                  <a:moveTo>
                    <a:pt x="540" y="0"/>
                  </a:moveTo>
                  <a:cubicBezTo>
                    <a:pt x="241" y="0"/>
                    <a:pt x="0" y="241"/>
                    <a:pt x="0" y="540"/>
                  </a:cubicBezTo>
                  <a:cubicBezTo>
                    <a:pt x="0" y="836"/>
                    <a:pt x="241" y="1079"/>
                    <a:pt x="540" y="1079"/>
                  </a:cubicBezTo>
                  <a:cubicBezTo>
                    <a:pt x="840" y="1079"/>
                    <a:pt x="1081" y="836"/>
                    <a:pt x="1081" y="540"/>
                  </a:cubicBezTo>
                  <a:cubicBezTo>
                    <a:pt x="1081" y="243"/>
                    <a:pt x="840"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204;p67"/>
            <p:cNvSpPr/>
            <p:nvPr/>
          </p:nvSpPr>
          <p:spPr>
            <a:xfrm>
              <a:off x="3305503" y="1493261"/>
              <a:ext cx="297378" cy="277485"/>
            </a:xfrm>
            <a:custGeom>
              <a:avLst/>
              <a:gdLst/>
              <a:ahLst/>
              <a:cxnLst/>
              <a:rect l="l" t="t" r="r" b="b"/>
              <a:pathLst>
                <a:path w="9627" h="8983" extrusionOk="0">
                  <a:moveTo>
                    <a:pt x="9041" y="2865"/>
                  </a:moveTo>
                  <a:cubicBezTo>
                    <a:pt x="9041" y="3724"/>
                    <a:pt x="8846" y="4585"/>
                    <a:pt x="8464" y="5376"/>
                  </a:cubicBezTo>
                  <a:cubicBezTo>
                    <a:pt x="8027" y="5150"/>
                    <a:pt x="7742" y="4693"/>
                    <a:pt x="7742" y="4193"/>
                  </a:cubicBezTo>
                  <a:cubicBezTo>
                    <a:pt x="7742" y="3478"/>
                    <a:pt x="8314" y="2882"/>
                    <a:pt x="9041" y="2865"/>
                  </a:cubicBezTo>
                  <a:close/>
                  <a:moveTo>
                    <a:pt x="4899" y="6820"/>
                  </a:moveTo>
                  <a:cubicBezTo>
                    <a:pt x="5521" y="6820"/>
                    <a:pt x="6093" y="7184"/>
                    <a:pt x="6361" y="7739"/>
                  </a:cubicBezTo>
                  <a:cubicBezTo>
                    <a:pt x="5458" y="8307"/>
                    <a:pt x="4401" y="8623"/>
                    <a:pt x="3286" y="8623"/>
                  </a:cubicBezTo>
                  <a:cubicBezTo>
                    <a:pt x="3179" y="7654"/>
                    <a:pt x="3940" y="6820"/>
                    <a:pt x="4899" y="6820"/>
                  </a:cubicBezTo>
                  <a:close/>
                  <a:moveTo>
                    <a:pt x="8579" y="0"/>
                  </a:moveTo>
                  <a:cubicBezTo>
                    <a:pt x="8552" y="0"/>
                    <a:pt x="8524" y="6"/>
                    <a:pt x="8498" y="20"/>
                  </a:cubicBezTo>
                  <a:cubicBezTo>
                    <a:pt x="8410" y="66"/>
                    <a:pt x="8374" y="173"/>
                    <a:pt x="8420" y="261"/>
                  </a:cubicBezTo>
                  <a:cubicBezTo>
                    <a:pt x="8777" y="969"/>
                    <a:pt x="8980" y="1736"/>
                    <a:pt x="9026" y="2509"/>
                  </a:cubicBezTo>
                  <a:cubicBezTo>
                    <a:pt x="8098" y="2530"/>
                    <a:pt x="7379" y="3288"/>
                    <a:pt x="7379" y="4195"/>
                  </a:cubicBezTo>
                  <a:cubicBezTo>
                    <a:pt x="7379" y="4830"/>
                    <a:pt x="7740" y="5408"/>
                    <a:pt x="8291" y="5695"/>
                  </a:cubicBezTo>
                  <a:cubicBezTo>
                    <a:pt x="7874" y="6438"/>
                    <a:pt x="7314" y="7059"/>
                    <a:pt x="6653" y="7538"/>
                  </a:cubicBezTo>
                  <a:cubicBezTo>
                    <a:pt x="6317" y="6887"/>
                    <a:pt x="5636" y="6462"/>
                    <a:pt x="4893" y="6462"/>
                  </a:cubicBezTo>
                  <a:cubicBezTo>
                    <a:pt x="3745" y="6462"/>
                    <a:pt x="2823" y="7446"/>
                    <a:pt x="2920" y="8613"/>
                  </a:cubicBezTo>
                  <a:cubicBezTo>
                    <a:pt x="1992" y="8556"/>
                    <a:pt x="1091" y="8276"/>
                    <a:pt x="297" y="7798"/>
                  </a:cubicBezTo>
                  <a:cubicBezTo>
                    <a:pt x="268" y="7781"/>
                    <a:pt x="236" y="7772"/>
                    <a:pt x="203" y="7772"/>
                  </a:cubicBezTo>
                  <a:cubicBezTo>
                    <a:pt x="143" y="7772"/>
                    <a:pt x="83" y="7802"/>
                    <a:pt x="50" y="7857"/>
                  </a:cubicBezTo>
                  <a:cubicBezTo>
                    <a:pt x="1" y="7941"/>
                    <a:pt x="25" y="8054"/>
                    <a:pt x="110" y="8104"/>
                  </a:cubicBezTo>
                  <a:cubicBezTo>
                    <a:pt x="1084" y="8692"/>
                    <a:pt x="2184" y="8982"/>
                    <a:pt x="3274" y="8982"/>
                  </a:cubicBezTo>
                  <a:cubicBezTo>
                    <a:pt x="5630" y="8982"/>
                    <a:pt x="7673" y="7653"/>
                    <a:pt x="8695" y="5712"/>
                  </a:cubicBezTo>
                  <a:cubicBezTo>
                    <a:pt x="8703" y="5697"/>
                    <a:pt x="8710" y="5684"/>
                    <a:pt x="8716" y="5668"/>
                  </a:cubicBezTo>
                  <a:cubicBezTo>
                    <a:pt x="9617" y="3927"/>
                    <a:pt x="9627" y="1847"/>
                    <a:pt x="8739" y="98"/>
                  </a:cubicBezTo>
                  <a:cubicBezTo>
                    <a:pt x="8708" y="36"/>
                    <a:pt x="8645"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205;p67"/>
            <p:cNvSpPr/>
            <p:nvPr/>
          </p:nvSpPr>
          <p:spPr>
            <a:xfrm>
              <a:off x="3217559" y="1392497"/>
              <a:ext cx="345968" cy="336948"/>
            </a:xfrm>
            <a:custGeom>
              <a:avLst/>
              <a:gdLst/>
              <a:ahLst/>
              <a:cxnLst/>
              <a:rect l="l" t="t" r="r" b="b"/>
              <a:pathLst>
                <a:path w="11200" h="10908" extrusionOk="0">
                  <a:moveTo>
                    <a:pt x="8542" y="892"/>
                  </a:moveTo>
                  <a:lnTo>
                    <a:pt x="8542" y="892"/>
                  </a:lnTo>
                  <a:cubicBezTo>
                    <a:pt x="9080" y="1141"/>
                    <a:pt x="9581" y="1474"/>
                    <a:pt x="10021" y="1878"/>
                  </a:cubicBezTo>
                  <a:cubicBezTo>
                    <a:pt x="9853" y="2056"/>
                    <a:pt x="9615" y="2161"/>
                    <a:pt x="9365" y="2161"/>
                  </a:cubicBezTo>
                  <a:cubicBezTo>
                    <a:pt x="8714" y="2161"/>
                    <a:pt x="8274" y="1487"/>
                    <a:pt x="8542" y="892"/>
                  </a:cubicBezTo>
                  <a:close/>
                  <a:moveTo>
                    <a:pt x="4673" y="540"/>
                  </a:moveTo>
                  <a:cubicBezTo>
                    <a:pt x="4799" y="758"/>
                    <a:pt x="4864" y="1005"/>
                    <a:pt x="4864" y="1258"/>
                  </a:cubicBezTo>
                  <a:cubicBezTo>
                    <a:pt x="4864" y="2052"/>
                    <a:pt x="4218" y="2700"/>
                    <a:pt x="3422" y="2700"/>
                  </a:cubicBezTo>
                  <a:cubicBezTo>
                    <a:pt x="2886" y="2700"/>
                    <a:pt x="2398" y="2404"/>
                    <a:pt x="2149" y="1937"/>
                  </a:cubicBezTo>
                  <a:cubicBezTo>
                    <a:pt x="2855" y="1267"/>
                    <a:pt x="3720" y="785"/>
                    <a:pt x="4673" y="540"/>
                  </a:cubicBezTo>
                  <a:close/>
                  <a:moveTo>
                    <a:pt x="714" y="4124"/>
                  </a:moveTo>
                  <a:cubicBezTo>
                    <a:pt x="1608" y="4363"/>
                    <a:pt x="2245" y="5178"/>
                    <a:pt x="2245" y="6118"/>
                  </a:cubicBezTo>
                  <a:cubicBezTo>
                    <a:pt x="2245" y="7059"/>
                    <a:pt x="1612" y="7878"/>
                    <a:pt x="714" y="8115"/>
                  </a:cubicBezTo>
                  <a:cubicBezTo>
                    <a:pt x="243" y="6837"/>
                    <a:pt x="243" y="5400"/>
                    <a:pt x="714" y="4124"/>
                  </a:cubicBezTo>
                  <a:close/>
                  <a:moveTo>
                    <a:pt x="6123" y="1"/>
                  </a:moveTo>
                  <a:cubicBezTo>
                    <a:pt x="2742" y="1"/>
                    <a:pt x="0" y="2741"/>
                    <a:pt x="0" y="6123"/>
                  </a:cubicBezTo>
                  <a:cubicBezTo>
                    <a:pt x="0" y="8012"/>
                    <a:pt x="862" y="9730"/>
                    <a:pt x="2256" y="10869"/>
                  </a:cubicBezTo>
                  <a:cubicBezTo>
                    <a:pt x="2289" y="10895"/>
                    <a:pt x="2329" y="10908"/>
                    <a:pt x="2369" y="10908"/>
                  </a:cubicBezTo>
                  <a:cubicBezTo>
                    <a:pt x="2421" y="10908"/>
                    <a:pt x="2473" y="10885"/>
                    <a:pt x="2509" y="10842"/>
                  </a:cubicBezTo>
                  <a:cubicBezTo>
                    <a:pt x="2572" y="10765"/>
                    <a:pt x="2561" y="10652"/>
                    <a:pt x="2484" y="10589"/>
                  </a:cubicBezTo>
                  <a:cubicBezTo>
                    <a:pt x="1778" y="10015"/>
                    <a:pt x="1217" y="9279"/>
                    <a:pt x="852" y="8450"/>
                  </a:cubicBezTo>
                  <a:cubicBezTo>
                    <a:pt x="1879" y="8155"/>
                    <a:pt x="2605" y="7208"/>
                    <a:pt x="2605" y="6122"/>
                  </a:cubicBezTo>
                  <a:cubicBezTo>
                    <a:pt x="2605" y="5033"/>
                    <a:pt x="1881" y="4086"/>
                    <a:pt x="850" y="3791"/>
                  </a:cubicBezTo>
                  <a:cubicBezTo>
                    <a:pt x="1114" y="3198"/>
                    <a:pt x="1464" y="2662"/>
                    <a:pt x="1887" y="2203"/>
                  </a:cubicBezTo>
                  <a:cubicBezTo>
                    <a:pt x="2214" y="2729"/>
                    <a:pt x="2790" y="3058"/>
                    <a:pt x="3422" y="3058"/>
                  </a:cubicBezTo>
                  <a:cubicBezTo>
                    <a:pt x="4415" y="3058"/>
                    <a:pt x="5222" y="2251"/>
                    <a:pt x="5222" y="1258"/>
                  </a:cubicBezTo>
                  <a:cubicBezTo>
                    <a:pt x="5222" y="978"/>
                    <a:pt x="5157" y="707"/>
                    <a:pt x="5037" y="460"/>
                  </a:cubicBezTo>
                  <a:cubicBezTo>
                    <a:pt x="5392" y="392"/>
                    <a:pt x="5755" y="357"/>
                    <a:pt x="6121" y="357"/>
                  </a:cubicBezTo>
                  <a:cubicBezTo>
                    <a:pt x="6820" y="357"/>
                    <a:pt x="7528" y="484"/>
                    <a:pt x="8213" y="751"/>
                  </a:cubicBezTo>
                  <a:cubicBezTo>
                    <a:pt x="8142" y="911"/>
                    <a:pt x="8104" y="1084"/>
                    <a:pt x="8104" y="1258"/>
                  </a:cubicBezTo>
                  <a:cubicBezTo>
                    <a:pt x="8104" y="1952"/>
                    <a:pt x="8668" y="2519"/>
                    <a:pt x="9365" y="2519"/>
                  </a:cubicBezTo>
                  <a:cubicBezTo>
                    <a:pt x="9715" y="2519"/>
                    <a:pt x="10042" y="2375"/>
                    <a:pt x="10279" y="2126"/>
                  </a:cubicBezTo>
                  <a:cubicBezTo>
                    <a:pt x="10486" y="2341"/>
                    <a:pt x="10677" y="2574"/>
                    <a:pt x="10849" y="2823"/>
                  </a:cubicBezTo>
                  <a:cubicBezTo>
                    <a:pt x="10885" y="2872"/>
                    <a:pt x="10940" y="2899"/>
                    <a:pt x="10996" y="2899"/>
                  </a:cubicBezTo>
                  <a:cubicBezTo>
                    <a:pt x="11032" y="2899"/>
                    <a:pt x="11067" y="2888"/>
                    <a:pt x="11098" y="2867"/>
                  </a:cubicBezTo>
                  <a:cubicBezTo>
                    <a:pt x="11180" y="2809"/>
                    <a:pt x="11200" y="2700"/>
                    <a:pt x="11144" y="2618"/>
                  </a:cubicBezTo>
                  <a:cubicBezTo>
                    <a:pt x="10006" y="990"/>
                    <a:pt x="8132"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9410;p67"/>
          <p:cNvGrpSpPr/>
          <p:nvPr/>
        </p:nvGrpSpPr>
        <p:grpSpPr>
          <a:xfrm>
            <a:off x="7563937" y="4449021"/>
            <a:ext cx="426421" cy="374849"/>
            <a:chOff x="1668240" y="1392405"/>
            <a:chExt cx="362123" cy="378341"/>
          </a:xfrm>
        </p:grpSpPr>
        <p:sp>
          <p:nvSpPr>
            <p:cNvPr id="180" name="Google Shape;9411;p67"/>
            <p:cNvSpPr/>
            <p:nvPr/>
          </p:nvSpPr>
          <p:spPr>
            <a:xfrm>
              <a:off x="1699408" y="1553681"/>
              <a:ext cx="260835" cy="211504"/>
            </a:xfrm>
            <a:custGeom>
              <a:avLst/>
              <a:gdLst/>
              <a:ahLst/>
              <a:cxnLst/>
              <a:rect l="l" t="t" r="r" b="b"/>
              <a:pathLst>
                <a:path w="8444" h="6847" extrusionOk="0">
                  <a:moveTo>
                    <a:pt x="8080" y="0"/>
                  </a:moveTo>
                  <a:lnTo>
                    <a:pt x="276" y="8"/>
                  </a:lnTo>
                  <a:lnTo>
                    <a:pt x="0" y="553"/>
                  </a:lnTo>
                  <a:lnTo>
                    <a:pt x="899" y="5433"/>
                  </a:lnTo>
                  <a:cubicBezTo>
                    <a:pt x="1051" y="6251"/>
                    <a:pt x="1764" y="6847"/>
                    <a:pt x="2597" y="6847"/>
                  </a:cubicBezTo>
                  <a:lnTo>
                    <a:pt x="5845" y="6847"/>
                  </a:lnTo>
                  <a:cubicBezTo>
                    <a:pt x="6678" y="6847"/>
                    <a:pt x="7393" y="6250"/>
                    <a:pt x="7545" y="5433"/>
                  </a:cubicBezTo>
                  <a:lnTo>
                    <a:pt x="8444" y="553"/>
                  </a:lnTo>
                  <a:lnTo>
                    <a:pt x="80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412;p67"/>
            <p:cNvSpPr/>
            <p:nvPr/>
          </p:nvSpPr>
          <p:spPr>
            <a:xfrm>
              <a:off x="1691778" y="1531441"/>
              <a:ext cx="275971" cy="39354"/>
            </a:xfrm>
            <a:custGeom>
              <a:avLst/>
              <a:gdLst/>
              <a:ahLst/>
              <a:cxnLst/>
              <a:rect l="l" t="t" r="r" b="b"/>
              <a:pathLst>
                <a:path w="8934" h="1274" extrusionOk="0">
                  <a:moveTo>
                    <a:pt x="0" y="1"/>
                  </a:moveTo>
                  <a:lnTo>
                    <a:pt x="144" y="720"/>
                  </a:lnTo>
                  <a:lnTo>
                    <a:pt x="247" y="1273"/>
                  </a:lnTo>
                  <a:lnTo>
                    <a:pt x="8687" y="1273"/>
                  </a:lnTo>
                  <a:lnTo>
                    <a:pt x="8790" y="720"/>
                  </a:lnTo>
                  <a:lnTo>
                    <a:pt x="89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413;p67"/>
            <p:cNvSpPr/>
            <p:nvPr/>
          </p:nvSpPr>
          <p:spPr>
            <a:xfrm>
              <a:off x="1921662" y="1398058"/>
              <a:ext cx="102647" cy="96933"/>
            </a:xfrm>
            <a:custGeom>
              <a:avLst/>
              <a:gdLst/>
              <a:ahLst/>
              <a:cxnLst/>
              <a:rect l="l" t="t" r="r" b="b"/>
              <a:pathLst>
                <a:path w="3323" h="3138" extrusionOk="0">
                  <a:moveTo>
                    <a:pt x="1881" y="718"/>
                  </a:moveTo>
                  <a:cubicBezTo>
                    <a:pt x="1973" y="718"/>
                    <a:pt x="2066" y="753"/>
                    <a:pt x="2135" y="823"/>
                  </a:cubicBezTo>
                  <a:lnTo>
                    <a:pt x="2391" y="1078"/>
                  </a:lnTo>
                  <a:cubicBezTo>
                    <a:pt x="2533" y="1219"/>
                    <a:pt x="2533" y="1447"/>
                    <a:pt x="2391" y="1589"/>
                  </a:cubicBezTo>
                  <a:cubicBezTo>
                    <a:pt x="2321" y="1658"/>
                    <a:pt x="2229" y="1692"/>
                    <a:pt x="2138" y="1692"/>
                  </a:cubicBezTo>
                  <a:cubicBezTo>
                    <a:pt x="2045" y="1692"/>
                    <a:pt x="1952" y="1656"/>
                    <a:pt x="1882" y="1585"/>
                  </a:cubicBezTo>
                  <a:lnTo>
                    <a:pt x="1626" y="1332"/>
                  </a:lnTo>
                  <a:cubicBezTo>
                    <a:pt x="1484" y="1191"/>
                    <a:pt x="1484" y="963"/>
                    <a:pt x="1626" y="823"/>
                  </a:cubicBezTo>
                  <a:cubicBezTo>
                    <a:pt x="1696" y="753"/>
                    <a:pt x="1789" y="718"/>
                    <a:pt x="1881" y="718"/>
                  </a:cubicBezTo>
                  <a:close/>
                  <a:moveTo>
                    <a:pt x="1882" y="0"/>
                  </a:moveTo>
                  <a:cubicBezTo>
                    <a:pt x="1117" y="0"/>
                    <a:pt x="594" y="777"/>
                    <a:pt x="880" y="1485"/>
                  </a:cubicBezTo>
                  <a:cubicBezTo>
                    <a:pt x="937" y="1631"/>
                    <a:pt x="908" y="1799"/>
                    <a:pt x="795" y="1910"/>
                  </a:cubicBezTo>
                  <a:lnTo>
                    <a:pt x="461" y="2245"/>
                  </a:lnTo>
                  <a:cubicBezTo>
                    <a:pt x="1" y="2727"/>
                    <a:pt x="66" y="3138"/>
                    <a:pt x="364" y="3138"/>
                  </a:cubicBezTo>
                  <a:cubicBezTo>
                    <a:pt x="471" y="3138"/>
                    <a:pt x="607" y="3086"/>
                    <a:pt x="759" y="2966"/>
                  </a:cubicBezTo>
                  <a:lnTo>
                    <a:pt x="1304" y="2421"/>
                  </a:lnTo>
                  <a:cubicBezTo>
                    <a:pt x="1379" y="2346"/>
                    <a:pt x="1479" y="2307"/>
                    <a:pt x="1581" y="2307"/>
                  </a:cubicBezTo>
                  <a:cubicBezTo>
                    <a:pt x="1632" y="2307"/>
                    <a:pt x="1684" y="2317"/>
                    <a:pt x="1733" y="2337"/>
                  </a:cubicBezTo>
                  <a:cubicBezTo>
                    <a:pt x="1862" y="2388"/>
                    <a:pt x="2000" y="2414"/>
                    <a:pt x="2137" y="2414"/>
                  </a:cubicBezTo>
                  <a:cubicBezTo>
                    <a:pt x="2415" y="2414"/>
                    <a:pt x="2692" y="2308"/>
                    <a:pt x="2900" y="2098"/>
                  </a:cubicBezTo>
                  <a:cubicBezTo>
                    <a:pt x="3323" y="1675"/>
                    <a:pt x="3323" y="990"/>
                    <a:pt x="2900" y="569"/>
                  </a:cubicBezTo>
                  <a:lnTo>
                    <a:pt x="2644" y="316"/>
                  </a:lnTo>
                  <a:cubicBezTo>
                    <a:pt x="2433" y="106"/>
                    <a:pt x="2160" y="0"/>
                    <a:pt x="1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414;p67"/>
            <p:cNvSpPr/>
            <p:nvPr/>
          </p:nvSpPr>
          <p:spPr>
            <a:xfrm>
              <a:off x="1751952" y="1398645"/>
              <a:ext cx="196831" cy="126927"/>
            </a:xfrm>
            <a:custGeom>
              <a:avLst/>
              <a:gdLst/>
              <a:ahLst/>
              <a:cxnLst/>
              <a:rect l="l" t="t" r="r" b="b"/>
              <a:pathLst>
                <a:path w="6372" h="4109" extrusionOk="0">
                  <a:moveTo>
                    <a:pt x="3148" y="1"/>
                  </a:moveTo>
                  <a:cubicBezTo>
                    <a:pt x="1261" y="1"/>
                    <a:pt x="0" y="4109"/>
                    <a:pt x="2730" y="4109"/>
                  </a:cubicBezTo>
                  <a:lnTo>
                    <a:pt x="6284" y="4109"/>
                  </a:lnTo>
                  <a:lnTo>
                    <a:pt x="6295" y="3581"/>
                  </a:lnTo>
                  <a:cubicBezTo>
                    <a:pt x="6372" y="2631"/>
                    <a:pt x="5830" y="1774"/>
                    <a:pt x="4996" y="1416"/>
                  </a:cubicBezTo>
                  <a:cubicBezTo>
                    <a:pt x="4692" y="1284"/>
                    <a:pt x="4441" y="1057"/>
                    <a:pt x="4275" y="772"/>
                  </a:cubicBezTo>
                  <a:cubicBezTo>
                    <a:pt x="4035" y="370"/>
                    <a:pt x="3626" y="81"/>
                    <a:pt x="3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415;p67"/>
            <p:cNvSpPr/>
            <p:nvPr/>
          </p:nvSpPr>
          <p:spPr>
            <a:xfrm>
              <a:off x="1713000" y="1397965"/>
              <a:ext cx="136194" cy="127607"/>
            </a:xfrm>
            <a:custGeom>
              <a:avLst/>
              <a:gdLst/>
              <a:ahLst/>
              <a:cxnLst/>
              <a:rect l="l" t="t" r="r" b="b"/>
              <a:pathLst>
                <a:path w="4409" h="4131" extrusionOk="0">
                  <a:moveTo>
                    <a:pt x="4139" y="0"/>
                  </a:moveTo>
                  <a:cubicBezTo>
                    <a:pt x="3380" y="0"/>
                    <a:pt x="2723" y="532"/>
                    <a:pt x="2560" y="1270"/>
                  </a:cubicBezTo>
                  <a:cubicBezTo>
                    <a:pt x="2545" y="1270"/>
                    <a:pt x="2478" y="1261"/>
                    <a:pt x="2342" y="1261"/>
                  </a:cubicBezTo>
                  <a:cubicBezTo>
                    <a:pt x="1049" y="1261"/>
                    <a:pt x="0" y="2307"/>
                    <a:pt x="0" y="3603"/>
                  </a:cubicBezTo>
                  <a:lnTo>
                    <a:pt x="0" y="4131"/>
                  </a:lnTo>
                  <a:lnTo>
                    <a:pt x="3991" y="4131"/>
                  </a:lnTo>
                  <a:cubicBezTo>
                    <a:pt x="3083" y="2862"/>
                    <a:pt x="3245" y="1104"/>
                    <a:pt x="4409" y="23"/>
                  </a:cubicBezTo>
                  <a:cubicBezTo>
                    <a:pt x="4318" y="8"/>
                    <a:pt x="4228" y="0"/>
                    <a:pt x="4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416;p67"/>
            <p:cNvSpPr/>
            <p:nvPr/>
          </p:nvSpPr>
          <p:spPr>
            <a:xfrm>
              <a:off x="1845487" y="1559180"/>
              <a:ext cx="83465" cy="72375"/>
            </a:xfrm>
            <a:custGeom>
              <a:avLst/>
              <a:gdLst/>
              <a:ahLst/>
              <a:cxnLst/>
              <a:rect l="l" t="t" r="r" b="b"/>
              <a:pathLst>
                <a:path w="2702" h="2343" extrusionOk="0">
                  <a:moveTo>
                    <a:pt x="2333" y="0"/>
                  </a:moveTo>
                  <a:cubicBezTo>
                    <a:pt x="2135" y="0"/>
                    <a:pt x="1903" y="124"/>
                    <a:pt x="1794" y="375"/>
                  </a:cubicBezTo>
                  <a:lnTo>
                    <a:pt x="1528" y="1035"/>
                  </a:lnTo>
                  <a:cubicBezTo>
                    <a:pt x="1413" y="1321"/>
                    <a:pt x="1172" y="1525"/>
                    <a:pt x="881" y="1598"/>
                  </a:cubicBezTo>
                  <a:cubicBezTo>
                    <a:pt x="112" y="1782"/>
                    <a:pt x="1" y="2342"/>
                    <a:pt x="896" y="2342"/>
                  </a:cubicBezTo>
                  <a:cubicBezTo>
                    <a:pt x="1490" y="2298"/>
                    <a:pt x="2010" y="1931"/>
                    <a:pt x="2247" y="1378"/>
                  </a:cubicBezTo>
                  <a:lnTo>
                    <a:pt x="2678" y="375"/>
                  </a:lnTo>
                  <a:cubicBezTo>
                    <a:pt x="2702" y="126"/>
                    <a:pt x="2534" y="0"/>
                    <a:pt x="2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417;p67"/>
            <p:cNvSpPr/>
            <p:nvPr/>
          </p:nvSpPr>
          <p:spPr>
            <a:xfrm>
              <a:off x="1900873" y="1537032"/>
              <a:ext cx="38551" cy="33825"/>
            </a:xfrm>
            <a:custGeom>
              <a:avLst/>
              <a:gdLst/>
              <a:ahLst/>
              <a:cxnLst/>
              <a:rect l="l" t="t" r="r" b="b"/>
              <a:pathLst>
                <a:path w="1248" h="1095" extrusionOk="0">
                  <a:moveTo>
                    <a:pt x="859" y="1"/>
                  </a:moveTo>
                  <a:cubicBezTo>
                    <a:pt x="634" y="1"/>
                    <a:pt x="346" y="182"/>
                    <a:pt x="221" y="543"/>
                  </a:cubicBezTo>
                  <a:lnTo>
                    <a:pt x="1" y="1094"/>
                  </a:lnTo>
                  <a:lnTo>
                    <a:pt x="885" y="1094"/>
                  </a:lnTo>
                  <a:lnTo>
                    <a:pt x="1122" y="543"/>
                  </a:lnTo>
                  <a:cubicBezTo>
                    <a:pt x="1247" y="182"/>
                    <a:pt x="1085" y="1"/>
                    <a:pt x="8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418;p67"/>
            <p:cNvSpPr/>
            <p:nvPr/>
          </p:nvSpPr>
          <p:spPr>
            <a:xfrm>
              <a:off x="1729742" y="1558902"/>
              <a:ext cx="84299" cy="72653"/>
            </a:xfrm>
            <a:custGeom>
              <a:avLst/>
              <a:gdLst/>
              <a:ahLst/>
              <a:cxnLst/>
              <a:rect l="l" t="t" r="r" b="b"/>
              <a:pathLst>
                <a:path w="2729" h="2352" extrusionOk="0">
                  <a:moveTo>
                    <a:pt x="341" y="1"/>
                  </a:moveTo>
                  <a:cubicBezTo>
                    <a:pt x="144" y="1"/>
                    <a:pt x="0" y="130"/>
                    <a:pt x="53" y="386"/>
                  </a:cubicBezTo>
                  <a:lnTo>
                    <a:pt x="482" y="1387"/>
                  </a:lnTo>
                  <a:cubicBezTo>
                    <a:pt x="719" y="1936"/>
                    <a:pt x="1243" y="2307"/>
                    <a:pt x="1833" y="2351"/>
                  </a:cubicBezTo>
                  <a:cubicBezTo>
                    <a:pt x="2728" y="2351"/>
                    <a:pt x="2615" y="1791"/>
                    <a:pt x="1848" y="1607"/>
                  </a:cubicBezTo>
                  <a:cubicBezTo>
                    <a:pt x="1559" y="1534"/>
                    <a:pt x="1314" y="1330"/>
                    <a:pt x="1201" y="1044"/>
                  </a:cubicBezTo>
                  <a:lnTo>
                    <a:pt x="939" y="386"/>
                  </a:lnTo>
                  <a:cubicBezTo>
                    <a:pt x="783" y="129"/>
                    <a:pt x="536"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419;p67"/>
            <p:cNvSpPr/>
            <p:nvPr/>
          </p:nvSpPr>
          <p:spPr>
            <a:xfrm>
              <a:off x="1720197" y="1537032"/>
              <a:ext cx="38582" cy="33825"/>
            </a:xfrm>
            <a:custGeom>
              <a:avLst/>
              <a:gdLst/>
              <a:ahLst/>
              <a:cxnLst/>
              <a:rect l="l" t="t" r="r" b="b"/>
              <a:pathLst>
                <a:path w="1249" h="1095" extrusionOk="0">
                  <a:moveTo>
                    <a:pt x="387" y="1"/>
                  </a:moveTo>
                  <a:cubicBezTo>
                    <a:pt x="162" y="1"/>
                    <a:pt x="1" y="182"/>
                    <a:pt x="127" y="543"/>
                  </a:cubicBezTo>
                  <a:lnTo>
                    <a:pt x="362" y="1094"/>
                  </a:lnTo>
                  <a:lnTo>
                    <a:pt x="1248" y="1094"/>
                  </a:lnTo>
                  <a:lnTo>
                    <a:pt x="1028" y="543"/>
                  </a:lnTo>
                  <a:cubicBezTo>
                    <a:pt x="901" y="182"/>
                    <a:pt x="612" y="1"/>
                    <a:pt x="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420;p67"/>
            <p:cNvSpPr/>
            <p:nvPr/>
          </p:nvSpPr>
          <p:spPr>
            <a:xfrm>
              <a:off x="1795507" y="1598194"/>
              <a:ext cx="78800" cy="44512"/>
            </a:xfrm>
            <a:custGeom>
              <a:avLst/>
              <a:gdLst/>
              <a:ahLst/>
              <a:cxnLst/>
              <a:rect l="l" t="t" r="r" b="b"/>
              <a:pathLst>
                <a:path w="2551" h="1441" extrusionOk="0">
                  <a:moveTo>
                    <a:pt x="1049" y="0"/>
                  </a:moveTo>
                  <a:cubicBezTo>
                    <a:pt x="142" y="0"/>
                    <a:pt x="0" y="257"/>
                    <a:pt x="0" y="565"/>
                  </a:cubicBezTo>
                  <a:lnTo>
                    <a:pt x="0" y="878"/>
                  </a:lnTo>
                  <a:cubicBezTo>
                    <a:pt x="0" y="1186"/>
                    <a:pt x="84" y="1441"/>
                    <a:pt x="1049" y="1441"/>
                  </a:cubicBezTo>
                  <a:lnTo>
                    <a:pt x="1986" y="1441"/>
                  </a:lnTo>
                  <a:cubicBezTo>
                    <a:pt x="1988" y="1441"/>
                    <a:pt x="1989" y="1441"/>
                    <a:pt x="1990" y="1441"/>
                  </a:cubicBezTo>
                  <a:cubicBezTo>
                    <a:pt x="2304" y="1441"/>
                    <a:pt x="2551" y="1185"/>
                    <a:pt x="2551" y="878"/>
                  </a:cubicBezTo>
                  <a:lnTo>
                    <a:pt x="2551" y="565"/>
                  </a:lnTo>
                  <a:cubicBezTo>
                    <a:pt x="2551" y="255"/>
                    <a:pt x="2300" y="0"/>
                    <a:pt x="19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421;p67"/>
            <p:cNvSpPr/>
            <p:nvPr/>
          </p:nvSpPr>
          <p:spPr>
            <a:xfrm>
              <a:off x="1785344" y="1598194"/>
              <a:ext cx="42628" cy="44512"/>
            </a:xfrm>
            <a:custGeom>
              <a:avLst/>
              <a:gdLst/>
              <a:ahLst/>
              <a:cxnLst/>
              <a:rect l="l" t="t" r="r" b="b"/>
              <a:pathLst>
                <a:path w="1380" h="1441" extrusionOk="0">
                  <a:moveTo>
                    <a:pt x="565" y="0"/>
                  </a:moveTo>
                  <a:cubicBezTo>
                    <a:pt x="251" y="0"/>
                    <a:pt x="0" y="257"/>
                    <a:pt x="0" y="565"/>
                  </a:cubicBezTo>
                  <a:lnTo>
                    <a:pt x="0" y="878"/>
                  </a:lnTo>
                  <a:cubicBezTo>
                    <a:pt x="0" y="1186"/>
                    <a:pt x="249" y="1441"/>
                    <a:pt x="565" y="1441"/>
                  </a:cubicBezTo>
                  <a:lnTo>
                    <a:pt x="1373" y="1441"/>
                  </a:lnTo>
                  <a:cubicBezTo>
                    <a:pt x="1060" y="1439"/>
                    <a:pt x="815" y="1184"/>
                    <a:pt x="815" y="878"/>
                  </a:cubicBezTo>
                  <a:lnTo>
                    <a:pt x="815" y="565"/>
                  </a:lnTo>
                  <a:cubicBezTo>
                    <a:pt x="815" y="255"/>
                    <a:pt x="1066" y="0"/>
                    <a:pt x="1380" y="0"/>
                  </a:cubicBezTo>
                  <a:close/>
                  <a:moveTo>
                    <a:pt x="1373" y="1441"/>
                  </a:moveTo>
                  <a:lnTo>
                    <a:pt x="1373" y="1441"/>
                  </a:lnTo>
                  <a:cubicBezTo>
                    <a:pt x="1374" y="1441"/>
                    <a:pt x="1375" y="1441"/>
                    <a:pt x="1376" y="1441"/>
                  </a:cubicBezTo>
                  <a:cubicBezTo>
                    <a:pt x="1377" y="1441"/>
                    <a:pt x="1379" y="1441"/>
                    <a:pt x="1380" y="14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422;p67"/>
            <p:cNvSpPr/>
            <p:nvPr/>
          </p:nvSpPr>
          <p:spPr>
            <a:xfrm>
              <a:off x="1691902" y="1509231"/>
              <a:ext cx="293640" cy="44482"/>
            </a:xfrm>
            <a:custGeom>
              <a:avLst/>
              <a:gdLst/>
              <a:ahLst/>
              <a:cxnLst/>
              <a:rect l="l" t="t" r="r" b="b"/>
              <a:pathLst>
                <a:path w="9506" h="1440" extrusionOk="0">
                  <a:moveTo>
                    <a:pt x="1403" y="1"/>
                  </a:moveTo>
                  <a:cubicBezTo>
                    <a:pt x="144" y="1"/>
                    <a:pt x="0" y="324"/>
                    <a:pt x="0" y="720"/>
                  </a:cubicBezTo>
                  <a:cubicBezTo>
                    <a:pt x="0" y="1116"/>
                    <a:pt x="144" y="1439"/>
                    <a:pt x="1403" y="1439"/>
                  </a:cubicBezTo>
                  <a:lnTo>
                    <a:pt x="8786" y="1439"/>
                  </a:lnTo>
                  <a:cubicBezTo>
                    <a:pt x="8789" y="1439"/>
                    <a:pt x="8791" y="1439"/>
                    <a:pt x="8793" y="1439"/>
                  </a:cubicBezTo>
                  <a:cubicBezTo>
                    <a:pt x="9188" y="1439"/>
                    <a:pt x="9506" y="1118"/>
                    <a:pt x="9506" y="720"/>
                  </a:cubicBezTo>
                  <a:cubicBezTo>
                    <a:pt x="9506" y="324"/>
                    <a:pt x="9184" y="1"/>
                    <a:pt x="8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423;p67"/>
            <p:cNvSpPr/>
            <p:nvPr/>
          </p:nvSpPr>
          <p:spPr>
            <a:xfrm>
              <a:off x="1673986" y="1509231"/>
              <a:ext cx="61193" cy="44482"/>
            </a:xfrm>
            <a:custGeom>
              <a:avLst/>
              <a:gdLst/>
              <a:ahLst/>
              <a:cxnLst/>
              <a:rect l="l" t="t" r="r" b="b"/>
              <a:pathLst>
                <a:path w="1981" h="1440" extrusionOk="0">
                  <a:moveTo>
                    <a:pt x="720" y="1"/>
                  </a:moveTo>
                  <a:cubicBezTo>
                    <a:pt x="324" y="1"/>
                    <a:pt x="0" y="324"/>
                    <a:pt x="0" y="720"/>
                  </a:cubicBezTo>
                  <a:cubicBezTo>
                    <a:pt x="0" y="1116"/>
                    <a:pt x="324" y="1439"/>
                    <a:pt x="720" y="1439"/>
                  </a:cubicBezTo>
                  <a:lnTo>
                    <a:pt x="1967" y="1439"/>
                  </a:lnTo>
                  <a:cubicBezTo>
                    <a:pt x="1577" y="1436"/>
                    <a:pt x="1261" y="1115"/>
                    <a:pt x="1261" y="720"/>
                  </a:cubicBezTo>
                  <a:cubicBezTo>
                    <a:pt x="1261" y="324"/>
                    <a:pt x="1585" y="1"/>
                    <a:pt x="1981" y="1"/>
                  </a:cubicBezTo>
                  <a:close/>
                  <a:moveTo>
                    <a:pt x="1967" y="1439"/>
                  </a:moveTo>
                  <a:cubicBezTo>
                    <a:pt x="1969" y="1439"/>
                    <a:pt x="1971" y="1439"/>
                    <a:pt x="1974" y="1439"/>
                  </a:cubicBezTo>
                  <a:cubicBezTo>
                    <a:pt x="1976" y="1439"/>
                    <a:pt x="1978" y="1439"/>
                    <a:pt x="1981" y="14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424;p67"/>
            <p:cNvSpPr/>
            <p:nvPr/>
          </p:nvSpPr>
          <p:spPr>
            <a:xfrm>
              <a:off x="1867017" y="1685952"/>
              <a:ext cx="43648" cy="34720"/>
            </a:xfrm>
            <a:custGeom>
              <a:avLst/>
              <a:gdLst/>
              <a:ahLst/>
              <a:cxnLst/>
              <a:rect l="l" t="t" r="r" b="b"/>
              <a:pathLst>
                <a:path w="1413" h="1124" extrusionOk="0">
                  <a:moveTo>
                    <a:pt x="706" y="1"/>
                  </a:moveTo>
                  <a:cubicBezTo>
                    <a:pt x="316" y="1"/>
                    <a:pt x="0" y="251"/>
                    <a:pt x="0" y="563"/>
                  </a:cubicBezTo>
                  <a:cubicBezTo>
                    <a:pt x="0" y="873"/>
                    <a:pt x="316" y="1124"/>
                    <a:pt x="706" y="1124"/>
                  </a:cubicBezTo>
                  <a:cubicBezTo>
                    <a:pt x="1097" y="1124"/>
                    <a:pt x="1413" y="873"/>
                    <a:pt x="1413" y="563"/>
                  </a:cubicBezTo>
                  <a:cubicBezTo>
                    <a:pt x="1413" y="251"/>
                    <a:pt x="1097" y="1"/>
                    <a:pt x="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425;p67"/>
            <p:cNvSpPr/>
            <p:nvPr/>
          </p:nvSpPr>
          <p:spPr>
            <a:xfrm>
              <a:off x="1812095" y="1678045"/>
              <a:ext cx="35276" cy="31570"/>
            </a:xfrm>
            <a:custGeom>
              <a:avLst/>
              <a:gdLst/>
              <a:ahLst/>
              <a:cxnLst/>
              <a:rect l="l" t="t" r="r" b="b"/>
              <a:pathLst>
                <a:path w="1142" h="1022" extrusionOk="0">
                  <a:moveTo>
                    <a:pt x="571" y="0"/>
                  </a:moveTo>
                  <a:cubicBezTo>
                    <a:pt x="255" y="0"/>
                    <a:pt x="1" y="35"/>
                    <a:pt x="1" y="385"/>
                  </a:cubicBezTo>
                  <a:cubicBezTo>
                    <a:pt x="1" y="737"/>
                    <a:pt x="257" y="1022"/>
                    <a:pt x="571" y="1022"/>
                  </a:cubicBezTo>
                  <a:cubicBezTo>
                    <a:pt x="887" y="1022"/>
                    <a:pt x="1141" y="737"/>
                    <a:pt x="1141" y="385"/>
                  </a:cubicBezTo>
                  <a:cubicBezTo>
                    <a:pt x="1141" y="35"/>
                    <a:pt x="887" y="0"/>
                    <a:pt x="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426;p67"/>
            <p:cNvSpPr/>
            <p:nvPr/>
          </p:nvSpPr>
          <p:spPr>
            <a:xfrm>
              <a:off x="1748925" y="1685952"/>
              <a:ext cx="43586" cy="34720"/>
            </a:xfrm>
            <a:custGeom>
              <a:avLst/>
              <a:gdLst/>
              <a:ahLst/>
              <a:cxnLst/>
              <a:rect l="l" t="t" r="r" b="b"/>
              <a:pathLst>
                <a:path w="1411" h="1124" extrusionOk="0">
                  <a:moveTo>
                    <a:pt x="705" y="1"/>
                  </a:moveTo>
                  <a:cubicBezTo>
                    <a:pt x="316" y="1"/>
                    <a:pt x="0" y="251"/>
                    <a:pt x="0" y="563"/>
                  </a:cubicBezTo>
                  <a:cubicBezTo>
                    <a:pt x="0" y="873"/>
                    <a:pt x="314" y="1124"/>
                    <a:pt x="705" y="1124"/>
                  </a:cubicBezTo>
                  <a:cubicBezTo>
                    <a:pt x="1095" y="1124"/>
                    <a:pt x="1411" y="873"/>
                    <a:pt x="1411" y="563"/>
                  </a:cubicBezTo>
                  <a:cubicBezTo>
                    <a:pt x="1411" y="251"/>
                    <a:pt x="1095" y="1"/>
                    <a:pt x="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427;p67"/>
            <p:cNvSpPr/>
            <p:nvPr/>
          </p:nvSpPr>
          <p:spPr>
            <a:xfrm>
              <a:off x="1768787" y="1668160"/>
              <a:ext cx="11090" cy="19955"/>
            </a:xfrm>
            <a:custGeom>
              <a:avLst/>
              <a:gdLst/>
              <a:ahLst/>
              <a:cxnLst/>
              <a:rect l="l" t="t" r="r" b="b"/>
              <a:pathLst>
                <a:path w="359" h="646" extrusionOk="0">
                  <a:moveTo>
                    <a:pt x="180" y="1"/>
                  </a:moveTo>
                  <a:cubicBezTo>
                    <a:pt x="81" y="1"/>
                    <a:pt x="0" y="79"/>
                    <a:pt x="0" y="179"/>
                  </a:cubicBezTo>
                  <a:lnTo>
                    <a:pt x="0" y="466"/>
                  </a:lnTo>
                  <a:cubicBezTo>
                    <a:pt x="0" y="563"/>
                    <a:pt x="81" y="645"/>
                    <a:pt x="180" y="645"/>
                  </a:cubicBezTo>
                  <a:cubicBezTo>
                    <a:pt x="278" y="645"/>
                    <a:pt x="358" y="563"/>
                    <a:pt x="358" y="466"/>
                  </a:cubicBezTo>
                  <a:lnTo>
                    <a:pt x="358" y="179"/>
                  </a:lnTo>
                  <a:cubicBezTo>
                    <a:pt x="358" y="81"/>
                    <a:pt x="278"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428;p67"/>
            <p:cNvSpPr/>
            <p:nvPr/>
          </p:nvSpPr>
          <p:spPr>
            <a:xfrm>
              <a:off x="1806658" y="1672484"/>
              <a:ext cx="46335" cy="42628"/>
            </a:xfrm>
            <a:custGeom>
              <a:avLst/>
              <a:gdLst/>
              <a:ahLst/>
              <a:cxnLst/>
              <a:rect l="l" t="t" r="r" b="b"/>
              <a:pathLst>
                <a:path w="1500" h="1380" extrusionOk="0">
                  <a:moveTo>
                    <a:pt x="749" y="360"/>
                  </a:moveTo>
                  <a:cubicBezTo>
                    <a:pt x="1122" y="360"/>
                    <a:pt x="1139" y="421"/>
                    <a:pt x="1139" y="565"/>
                  </a:cubicBezTo>
                  <a:cubicBezTo>
                    <a:pt x="1137" y="819"/>
                    <a:pt x="963" y="1022"/>
                    <a:pt x="749" y="1022"/>
                  </a:cubicBezTo>
                  <a:cubicBezTo>
                    <a:pt x="535" y="1022"/>
                    <a:pt x="359" y="817"/>
                    <a:pt x="359" y="565"/>
                  </a:cubicBezTo>
                  <a:cubicBezTo>
                    <a:pt x="359" y="421"/>
                    <a:pt x="376" y="360"/>
                    <a:pt x="749" y="360"/>
                  </a:cubicBezTo>
                  <a:close/>
                  <a:moveTo>
                    <a:pt x="749" y="0"/>
                  </a:moveTo>
                  <a:cubicBezTo>
                    <a:pt x="525" y="0"/>
                    <a:pt x="1" y="0"/>
                    <a:pt x="1" y="565"/>
                  </a:cubicBezTo>
                  <a:cubicBezTo>
                    <a:pt x="1" y="1014"/>
                    <a:pt x="336" y="1380"/>
                    <a:pt x="749" y="1380"/>
                  </a:cubicBezTo>
                  <a:cubicBezTo>
                    <a:pt x="1164" y="1380"/>
                    <a:pt x="1499" y="1014"/>
                    <a:pt x="1499" y="565"/>
                  </a:cubicBezTo>
                  <a:cubicBezTo>
                    <a:pt x="1495" y="0"/>
                    <a:pt x="973" y="0"/>
                    <a:pt x="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429;p67"/>
            <p:cNvSpPr/>
            <p:nvPr/>
          </p:nvSpPr>
          <p:spPr>
            <a:xfrm>
              <a:off x="1879651" y="1668160"/>
              <a:ext cx="11151" cy="19955"/>
            </a:xfrm>
            <a:custGeom>
              <a:avLst/>
              <a:gdLst/>
              <a:ahLst/>
              <a:cxnLst/>
              <a:rect l="l" t="t" r="r" b="b"/>
              <a:pathLst>
                <a:path w="361" h="646" extrusionOk="0">
                  <a:moveTo>
                    <a:pt x="181" y="1"/>
                  </a:moveTo>
                  <a:cubicBezTo>
                    <a:pt x="83" y="1"/>
                    <a:pt x="1" y="81"/>
                    <a:pt x="1" y="179"/>
                  </a:cubicBezTo>
                  <a:lnTo>
                    <a:pt x="1" y="466"/>
                  </a:lnTo>
                  <a:cubicBezTo>
                    <a:pt x="1" y="567"/>
                    <a:pt x="79" y="645"/>
                    <a:pt x="181" y="645"/>
                  </a:cubicBezTo>
                  <a:cubicBezTo>
                    <a:pt x="278" y="645"/>
                    <a:pt x="361" y="563"/>
                    <a:pt x="361" y="466"/>
                  </a:cubicBezTo>
                  <a:lnTo>
                    <a:pt x="361" y="179"/>
                  </a:lnTo>
                  <a:cubicBezTo>
                    <a:pt x="361" y="81"/>
                    <a:pt x="278"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9430;p67"/>
            <p:cNvSpPr/>
            <p:nvPr/>
          </p:nvSpPr>
          <p:spPr>
            <a:xfrm>
              <a:off x="1961510" y="1414738"/>
              <a:ext cx="44420" cy="41176"/>
            </a:xfrm>
            <a:custGeom>
              <a:avLst/>
              <a:gdLst/>
              <a:ahLst/>
              <a:cxnLst/>
              <a:rect l="l" t="t" r="r" b="b"/>
              <a:pathLst>
                <a:path w="1438" h="1333" extrusionOk="0">
                  <a:moveTo>
                    <a:pt x="591" y="356"/>
                  </a:moveTo>
                  <a:cubicBezTo>
                    <a:pt x="637" y="356"/>
                    <a:pt x="683" y="374"/>
                    <a:pt x="718" y="409"/>
                  </a:cubicBezTo>
                  <a:lnTo>
                    <a:pt x="975" y="666"/>
                  </a:lnTo>
                  <a:cubicBezTo>
                    <a:pt x="1007" y="698"/>
                    <a:pt x="1027" y="744"/>
                    <a:pt x="1027" y="792"/>
                  </a:cubicBezTo>
                  <a:cubicBezTo>
                    <a:pt x="1027" y="895"/>
                    <a:pt x="940" y="974"/>
                    <a:pt x="845" y="974"/>
                  </a:cubicBezTo>
                  <a:cubicBezTo>
                    <a:pt x="797" y="974"/>
                    <a:pt x="751" y="955"/>
                    <a:pt x="718" y="920"/>
                  </a:cubicBezTo>
                  <a:lnTo>
                    <a:pt x="462" y="664"/>
                  </a:lnTo>
                  <a:cubicBezTo>
                    <a:pt x="393" y="595"/>
                    <a:pt x="393" y="480"/>
                    <a:pt x="462" y="409"/>
                  </a:cubicBezTo>
                  <a:cubicBezTo>
                    <a:pt x="498" y="375"/>
                    <a:pt x="545" y="356"/>
                    <a:pt x="591" y="356"/>
                  </a:cubicBezTo>
                  <a:close/>
                  <a:moveTo>
                    <a:pt x="593" y="1"/>
                  </a:moveTo>
                  <a:cubicBezTo>
                    <a:pt x="455" y="1"/>
                    <a:pt x="317" y="54"/>
                    <a:pt x="211" y="159"/>
                  </a:cubicBezTo>
                  <a:cubicBezTo>
                    <a:pt x="1" y="369"/>
                    <a:pt x="1" y="710"/>
                    <a:pt x="211" y="920"/>
                  </a:cubicBezTo>
                  <a:lnTo>
                    <a:pt x="466" y="1175"/>
                  </a:lnTo>
                  <a:cubicBezTo>
                    <a:pt x="571" y="1280"/>
                    <a:pt x="709" y="1333"/>
                    <a:pt x="847" y="1333"/>
                  </a:cubicBezTo>
                  <a:cubicBezTo>
                    <a:pt x="984" y="1333"/>
                    <a:pt x="1122" y="1280"/>
                    <a:pt x="1227" y="1175"/>
                  </a:cubicBezTo>
                  <a:cubicBezTo>
                    <a:pt x="1438" y="964"/>
                    <a:pt x="1438" y="622"/>
                    <a:pt x="1227" y="411"/>
                  </a:cubicBezTo>
                  <a:lnTo>
                    <a:pt x="975" y="159"/>
                  </a:lnTo>
                  <a:cubicBezTo>
                    <a:pt x="870" y="54"/>
                    <a:pt x="731"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9431;p67"/>
            <p:cNvSpPr/>
            <p:nvPr/>
          </p:nvSpPr>
          <p:spPr>
            <a:xfrm>
              <a:off x="1668240" y="1392405"/>
              <a:ext cx="362123" cy="378341"/>
            </a:xfrm>
            <a:custGeom>
              <a:avLst/>
              <a:gdLst/>
              <a:ahLst/>
              <a:cxnLst/>
              <a:rect l="l" t="t" r="r" b="b"/>
              <a:pathLst>
                <a:path w="11723" h="12248" extrusionOk="0">
                  <a:moveTo>
                    <a:pt x="10085" y="359"/>
                  </a:moveTo>
                  <a:cubicBezTo>
                    <a:pt x="10317" y="359"/>
                    <a:pt x="10549" y="447"/>
                    <a:pt x="10725" y="622"/>
                  </a:cubicBezTo>
                  <a:lnTo>
                    <a:pt x="10978" y="878"/>
                  </a:lnTo>
                  <a:cubicBezTo>
                    <a:pt x="11330" y="1230"/>
                    <a:pt x="11330" y="1802"/>
                    <a:pt x="10978" y="2152"/>
                  </a:cubicBezTo>
                  <a:cubicBezTo>
                    <a:pt x="10805" y="2325"/>
                    <a:pt x="10575" y="2417"/>
                    <a:pt x="10341" y="2417"/>
                  </a:cubicBezTo>
                  <a:cubicBezTo>
                    <a:pt x="10227" y="2417"/>
                    <a:pt x="10113" y="2396"/>
                    <a:pt x="10004" y="2351"/>
                  </a:cubicBezTo>
                  <a:cubicBezTo>
                    <a:pt x="9933" y="2323"/>
                    <a:pt x="9859" y="2309"/>
                    <a:pt x="9786" y="2309"/>
                  </a:cubicBezTo>
                  <a:cubicBezTo>
                    <a:pt x="9637" y="2309"/>
                    <a:pt x="9492" y="2366"/>
                    <a:pt x="9386" y="2474"/>
                  </a:cubicBezTo>
                  <a:lnTo>
                    <a:pt x="9053" y="2807"/>
                  </a:lnTo>
                  <a:cubicBezTo>
                    <a:pt x="9009" y="2684"/>
                    <a:pt x="8955" y="2568"/>
                    <a:pt x="8892" y="2455"/>
                  </a:cubicBezTo>
                  <a:lnTo>
                    <a:pt x="9128" y="2217"/>
                  </a:lnTo>
                  <a:cubicBezTo>
                    <a:pt x="9286" y="2057"/>
                    <a:pt x="9338" y="1814"/>
                    <a:pt x="9248" y="1597"/>
                  </a:cubicBezTo>
                  <a:cubicBezTo>
                    <a:pt x="9137" y="1316"/>
                    <a:pt x="9168" y="1010"/>
                    <a:pt x="9340" y="756"/>
                  </a:cubicBezTo>
                  <a:cubicBezTo>
                    <a:pt x="9520" y="490"/>
                    <a:pt x="9802" y="359"/>
                    <a:pt x="10085" y="359"/>
                  </a:cubicBezTo>
                  <a:close/>
                  <a:moveTo>
                    <a:pt x="9554" y="3962"/>
                  </a:moveTo>
                  <a:cubicBezTo>
                    <a:pt x="9851" y="3962"/>
                    <a:pt x="10094" y="4205"/>
                    <a:pt x="10094" y="4502"/>
                  </a:cubicBezTo>
                  <a:cubicBezTo>
                    <a:pt x="10094" y="4800"/>
                    <a:pt x="9851" y="5042"/>
                    <a:pt x="9552" y="5042"/>
                  </a:cubicBezTo>
                  <a:lnTo>
                    <a:pt x="910" y="5042"/>
                  </a:lnTo>
                  <a:cubicBezTo>
                    <a:pt x="609" y="5042"/>
                    <a:pt x="368" y="4800"/>
                    <a:pt x="368" y="4502"/>
                  </a:cubicBezTo>
                  <a:cubicBezTo>
                    <a:pt x="368" y="4203"/>
                    <a:pt x="609" y="3962"/>
                    <a:pt x="910" y="3962"/>
                  </a:cubicBezTo>
                  <a:close/>
                  <a:moveTo>
                    <a:pt x="7488" y="5403"/>
                  </a:moveTo>
                  <a:lnTo>
                    <a:pt x="7103" y="6368"/>
                  </a:lnTo>
                  <a:cubicBezTo>
                    <a:pt x="7029" y="6555"/>
                    <a:pt x="6883" y="6702"/>
                    <a:pt x="6703" y="6781"/>
                  </a:cubicBezTo>
                  <a:cubicBezTo>
                    <a:pt x="6564" y="6603"/>
                    <a:pt x="6347" y="6484"/>
                    <a:pt x="6106" y="6484"/>
                  </a:cubicBezTo>
                  <a:lnTo>
                    <a:pt x="4352" y="6484"/>
                  </a:lnTo>
                  <a:cubicBezTo>
                    <a:pt x="4111" y="6484"/>
                    <a:pt x="3896" y="6603"/>
                    <a:pt x="3759" y="6781"/>
                  </a:cubicBezTo>
                  <a:cubicBezTo>
                    <a:pt x="3577" y="6702"/>
                    <a:pt x="3433" y="6555"/>
                    <a:pt x="3361" y="6368"/>
                  </a:cubicBezTo>
                  <a:lnTo>
                    <a:pt x="2974" y="5403"/>
                  </a:lnTo>
                  <a:close/>
                  <a:moveTo>
                    <a:pt x="2586" y="5403"/>
                  </a:moveTo>
                  <a:lnTo>
                    <a:pt x="3026" y="6501"/>
                  </a:lnTo>
                  <a:cubicBezTo>
                    <a:pt x="3135" y="6777"/>
                    <a:pt x="3351" y="6995"/>
                    <a:pt x="3619" y="7112"/>
                  </a:cubicBezTo>
                  <a:cubicBezTo>
                    <a:pt x="3604" y="7207"/>
                    <a:pt x="3611" y="7248"/>
                    <a:pt x="3609" y="7527"/>
                  </a:cubicBezTo>
                  <a:cubicBezTo>
                    <a:pt x="3179" y="7422"/>
                    <a:pt x="2817" y="7123"/>
                    <a:pt x="2637" y="6708"/>
                  </a:cubicBezTo>
                  <a:lnTo>
                    <a:pt x="2079" y="5403"/>
                  </a:lnTo>
                  <a:close/>
                  <a:moveTo>
                    <a:pt x="8381" y="5403"/>
                  </a:moveTo>
                  <a:lnTo>
                    <a:pt x="7821" y="6708"/>
                  </a:lnTo>
                  <a:cubicBezTo>
                    <a:pt x="7641" y="7123"/>
                    <a:pt x="7281" y="7426"/>
                    <a:pt x="6851" y="7527"/>
                  </a:cubicBezTo>
                  <a:cubicBezTo>
                    <a:pt x="6847" y="7248"/>
                    <a:pt x="6854" y="7207"/>
                    <a:pt x="6841" y="7112"/>
                  </a:cubicBezTo>
                  <a:cubicBezTo>
                    <a:pt x="7109" y="6993"/>
                    <a:pt x="7323" y="6777"/>
                    <a:pt x="7434" y="6501"/>
                  </a:cubicBezTo>
                  <a:lnTo>
                    <a:pt x="7874" y="5403"/>
                  </a:lnTo>
                  <a:close/>
                  <a:moveTo>
                    <a:pt x="6106" y="6842"/>
                  </a:moveTo>
                  <a:cubicBezTo>
                    <a:pt x="6319" y="6842"/>
                    <a:pt x="6491" y="7014"/>
                    <a:pt x="6491" y="7227"/>
                  </a:cubicBezTo>
                  <a:lnTo>
                    <a:pt x="6491" y="7540"/>
                  </a:lnTo>
                  <a:cubicBezTo>
                    <a:pt x="6491" y="7753"/>
                    <a:pt x="6319" y="7925"/>
                    <a:pt x="6106" y="7925"/>
                  </a:cubicBezTo>
                  <a:lnTo>
                    <a:pt x="4352" y="7925"/>
                  </a:lnTo>
                  <a:cubicBezTo>
                    <a:pt x="4139" y="7925"/>
                    <a:pt x="3967" y="7753"/>
                    <a:pt x="3967" y="7540"/>
                  </a:cubicBezTo>
                  <a:lnTo>
                    <a:pt x="3967" y="7227"/>
                  </a:lnTo>
                  <a:cubicBezTo>
                    <a:pt x="3967" y="7014"/>
                    <a:pt x="4139" y="6842"/>
                    <a:pt x="4352" y="6842"/>
                  </a:cubicBezTo>
                  <a:close/>
                  <a:moveTo>
                    <a:pt x="10087" y="0"/>
                  </a:moveTo>
                  <a:cubicBezTo>
                    <a:pt x="9685" y="0"/>
                    <a:pt x="9287" y="191"/>
                    <a:pt x="9041" y="557"/>
                  </a:cubicBezTo>
                  <a:cubicBezTo>
                    <a:pt x="8806" y="903"/>
                    <a:pt x="8758" y="1343"/>
                    <a:pt x="8917" y="1733"/>
                  </a:cubicBezTo>
                  <a:cubicBezTo>
                    <a:pt x="8950" y="1814"/>
                    <a:pt x="8932" y="1905"/>
                    <a:pt x="8873" y="1965"/>
                  </a:cubicBezTo>
                  <a:lnTo>
                    <a:pt x="8687" y="2150"/>
                  </a:lnTo>
                  <a:cubicBezTo>
                    <a:pt x="8452" y="1852"/>
                    <a:pt x="8144" y="1611"/>
                    <a:pt x="7779" y="1452"/>
                  </a:cubicBezTo>
                  <a:cubicBezTo>
                    <a:pt x="7515" y="1337"/>
                    <a:pt x="7293" y="1142"/>
                    <a:pt x="7140" y="884"/>
                  </a:cubicBezTo>
                  <a:cubicBezTo>
                    <a:pt x="6816" y="340"/>
                    <a:pt x="6223" y="4"/>
                    <a:pt x="5592" y="4"/>
                  </a:cubicBezTo>
                  <a:cubicBezTo>
                    <a:pt x="5180" y="4"/>
                    <a:pt x="4777" y="147"/>
                    <a:pt x="4455" y="407"/>
                  </a:cubicBezTo>
                  <a:cubicBezTo>
                    <a:pt x="4181" y="629"/>
                    <a:pt x="3977" y="932"/>
                    <a:pt x="3871" y="1266"/>
                  </a:cubicBezTo>
                  <a:cubicBezTo>
                    <a:pt x="3847" y="1266"/>
                    <a:pt x="3820" y="1264"/>
                    <a:pt x="3789" y="1264"/>
                  </a:cubicBezTo>
                  <a:cubicBezTo>
                    <a:pt x="3324" y="1264"/>
                    <a:pt x="2871" y="1391"/>
                    <a:pt x="2475" y="1632"/>
                  </a:cubicBezTo>
                  <a:cubicBezTo>
                    <a:pt x="2392" y="1685"/>
                    <a:pt x="2364" y="1795"/>
                    <a:pt x="2415" y="1879"/>
                  </a:cubicBezTo>
                  <a:cubicBezTo>
                    <a:pt x="2450" y="1934"/>
                    <a:pt x="2509" y="1965"/>
                    <a:pt x="2570" y="1965"/>
                  </a:cubicBezTo>
                  <a:cubicBezTo>
                    <a:pt x="2601" y="1965"/>
                    <a:pt x="2633" y="1956"/>
                    <a:pt x="2662" y="1938"/>
                  </a:cubicBezTo>
                  <a:cubicBezTo>
                    <a:pt x="2999" y="1733"/>
                    <a:pt x="3389" y="1622"/>
                    <a:pt x="3785" y="1622"/>
                  </a:cubicBezTo>
                  <a:lnTo>
                    <a:pt x="3795" y="1622"/>
                  </a:lnTo>
                  <a:cubicBezTo>
                    <a:pt x="3766" y="1905"/>
                    <a:pt x="3791" y="2357"/>
                    <a:pt x="4090" y="2805"/>
                  </a:cubicBezTo>
                  <a:cubicBezTo>
                    <a:pt x="4124" y="2856"/>
                    <a:pt x="4181" y="2883"/>
                    <a:pt x="4239" y="2883"/>
                  </a:cubicBezTo>
                  <a:cubicBezTo>
                    <a:pt x="4379" y="2883"/>
                    <a:pt x="4468" y="2724"/>
                    <a:pt x="4386" y="2604"/>
                  </a:cubicBezTo>
                  <a:cubicBezTo>
                    <a:pt x="4080" y="2145"/>
                    <a:pt x="4136" y="1680"/>
                    <a:pt x="4176" y="1504"/>
                  </a:cubicBezTo>
                  <a:lnTo>
                    <a:pt x="4176" y="1498"/>
                  </a:lnTo>
                  <a:cubicBezTo>
                    <a:pt x="4176" y="1496"/>
                    <a:pt x="4178" y="1494"/>
                    <a:pt x="4178" y="1490"/>
                  </a:cubicBezTo>
                  <a:cubicBezTo>
                    <a:pt x="4321" y="836"/>
                    <a:pt x="4914" y="359"/>
                    <a:pt x="5584" y="359"/>
                  </a:cubicBezTo>
                  <a:cubicBezTo>
                    <a:pt x="6089" y="359"/>
                    <a:pt x="6566" y="629"/>
                    <a:pt x="6824" y="1066"/>
                  </a:cubicBezTo>
                  <a:cubicBezTo>
                    <a:pt x="7017" y="1391"/>
                    <a:pt x="7295" y="1638"/>
                    <a:pt x="7629" y="1781"/>
                  </a:cubicBezTo>
                  <a:cubicBezTo>
                    <a:pt x="8358" y="2097"/>
                    <a:pt x="8825" y="2814"/>
                    <a:pt x="8825" y="3601"/>
                  </a:cubicBezTo>
                  <a:lnTo>
                    <a:pt x="1627" y="3601"/>
                  </a:lnTo>
                  <a:cubicBezTo>
                    <a:pt x="1660" y="3180"/>
                    <a:pt x="1815" y="2782"/>
                    <a:pt x="2079" y="2447"/>
                  </a:cubicBezTo>
                  <a:cubicBezTo>
                    <a:pt x="2140" y="2369"/>
                    <a:pt x="2126" y="2256"/>
                    <a:pt x="2048" y="2196"/>
                  </a:cubicBezTo>
                  <a:cubicBezTo>
                    <a:pt x="2014" y="2171"/>
                    <a:pt x="1974" y="2159"/>
                    <a:pt x="1935" y="2159"/>
                  </a:cubicBezTo>
                  <a:cubicBezTo>
                    <a:pt x="1883" y="2159"/>
                    <a:pt x="1831" y="2182"/>
                    <a:pt x="1795" y="2227"/>
                  </a:cubicBezTo>
                  <a:cubicBezTo>
                    <a:pt x="1484" y="2627"/>
                    <a:pt x="1302" y="3101"/>
                    <a:pt x="1267" y="3603"/>
                  </a:cubicBezTo>
                  <a:lnTo>
                    <a:pt x="900" y="3603"/>
                  </a:lnTo>
                  <a:cubicBezTo>
                    <a:pt x="404" y="3603"/>
                    <a:pt x="1" y="4006"/>
                    <a:pt x="1" y="4502"/>
                  </a:cubicBezTo>
                  <a:cubicBezTo>
                    <a:pt x="1" y="4948"/>
                    <a:pt x="322" y="5315"/>
                    <a:pt x="749" y="5390"/>
                  </a:cubicBezTo>
                  <a:lnTo>
                    <a:pt x="1725" y="10688"/>
                  </a:lnTo>
                  <a:cubicBezTo>
                    <a:pt x="1891" y="11591"/>
                    <a:pt x="2679" y="12247"/>
                    <a:pt x="3600" y="12247"/>
                  </a:cubicBezTo>
                  <a:lnTo>
                    <a:pt x="5320" y="12247"/>
                  </a:lnTo>
                  <a:cubicBezTo>
                    <a:pt x="5418" y="12247"/>
                    <a:pt x="5498" y="12165"/>
                    <a:pt x="5498" y="12068"/>
                  </a:cubicBezTo>
                  <a:cubicBezTo>
                    <a:pt x="5498" y="11970"/>
                    <a:pt x="5418" y="11888"/>
                    <a:pt x="5320" y="11888"/>
                  </a:cubicBezTo>
                  <a:lnTo>
                    <a:pt x="3600" y="11888"/>
                  </a:lnTo>
                  <a:cubicBezTo>
                    <a:pt x="2854" y="11888"/>
                    <a:pt x="2214" y="11354"/>
                    <a:pt x="2079" y="10621"/>
                  </a:cubicBezTo>
                  <a:lnTo>
                    <a:pt x="1116" y="5401"/>
                  </a:lnTo>
                  <a:lnTo>
                    <a:pt x="1684" y="5401"/>
                  </a:lnTo>
                  <a:lnTo>
                    <a:pt x="2303" y="6846"/>
                  </a:lnTo>
                  <a:cubicBezTo>
                    <a:pt x="2551" y="7428"/>
                    <a:pt x="3083" y="7824"/>
                    <a:pt x="3703" y="7906"/>
                  </a:cubicBezTo>
                  <a:cubicBezTo>
                    <a:pt x="3831" y="8130"/>
                    <a:pt x="4072" y="8281"/>
                    <a:pt x="4348" y="8281"/>
                  </a:cubicBezTo>
                  <a:lnTo>
                    <a:pt x="6101" y="8281"/>
                  </a:lnTo>
                  <a:cubicBezTo>
                    <a:pt x="6376" y="8281"/>
                    <a:pt x="6617" y="8130"/>
                    <a:pt x="6747" y="7906"/>
                  </a:cubicBezTo>
                  <a:cubicBezTo>
                    <a:pt x="7367" y="7824"/>
                    <a:pt x="7897" y="7426"/>
                    <a:pt x="8146" y="6846"/>
                  </a:cubicBezTo>
                  <a:lnTo>
                    <a:pt x="8766" y="5401"/>
                  </a:lnTo>
                  <a:lnTo>
                    <a:pt x="9332" y="5401"/>
                  </a:lnTo>
                  <a:lnTo>
                    <a:pt x="8372" y="10621"/>
                  </a:lnTo>
                  <a:cubicBezTo>
                    <a:pt x="8234" y="11354"/>
                    <a:pt x="7597" y="11888"/>
                    <a:pt x="6851" y="11888"/>
                  </a:cubicBezTo>
                  <a:lnTo>
                    <a:pt x="6162" y="11888"/>
                  </a:lnTo>
                  <a:cubicBezTo>
                    <a:pt x="6062" y="11888"/>
                    <a:pt x="5982" y="11970"/>
                    <a:pt x="5982" y="12068"/>
                  </a:cubicBezTo>
                  <a:cubicBezTo>
                    <a:pt x="5982" y="12165"/>
                    <a:pt x="6062" y="12247"/>
                    <a:pt x="6162" y="12247"/>
                  </a:cubicBezTo>
                  <a:lnTo>
                    <a:pt x="6851" y="12247"/>
                  </a:lnTo>
                  <a:cubicBezTo>
                    <a:pt x="7769" y="12247"/>
                    <a:pt x="8557" y="11591"/>
                    <a:pt x="8726" y="10688"/>
                  </a:cubicBezTo>
                  <a:lnTo>
                    <a:pt x="9702" y="5390"/>
                  </a:lnTo>
                  <a:cubicBezTo>
                    <a:pt x="10124" y="5317"/>
                    <a:pt x="10450" y="4948"/>
                    <a:pt x="10450" y="4502"/>
                  </a:cubicBezTo>
                  <a:cubicBezTo>
                    <a:pt x="10450" y="4006"/>
                    <a:pt x="10046" y="3603"/>
                    <a:pt x="9550" y="3603"/>
                  </a:cubicBezTo>
                  <a:lnTo>
                    <a:pt x="9189" y="3603"/>
                  </a:lnTo>
                  <a:cubicBezTo>
                    <a:pt x="9189" y="3469"/>
                    <a:pt x="9177" y="3337"/>
                    <a:pt x="9156" y="3207"/>
                  </a:cubicBezTo>
                  <a:lnTo>
                    <a:pt x="9637" y="2728"/>
                  </a:lnTo>
                  <a:cubicBezTo>
                    <a:pt x="9676" y="2688"/>
                    <a:pt x="9729" y="2668"/>
                    <a:pt x="9783" y="2668"/>
                  </a:cubicBezTo>
                  <a:cubicBezTo>
                    <a:pt x="9812" y="2668"/>
                    <a:pt x="9841" y="2673"/>
                    <a:pt x="9868" y="2684"/>
                  </a:cubicBezTo>
                  <a:cubicBezTo>
                    <a:pt x="10020" y="2746"/>
                    <a:pt x="10180" y="2776"/>
                    <a:pt x="10338" y="2776"/>
                  </a:cubicBezTo>
                  <a:cubicBezTo>
                    <a:pt x="10666" y="2776"/>
                    <a:pt x="10988" y="2647"/>
                    <a:pt x="11228" y="2407"/>
                  </a:cubicBezTo>
                  <a:cubicBezTo>
                    <a:pt x="11722" y="1915"/>
                    <a:pt x="11722" y="1117"/>
                    <a:pt x="11228" y="625"/>
                  </a:cubicBezTo>
                  <a:lnTo>
                    <a:pt x="10976" y="369"/>
                  </a:lnTo>
                  <a:cubicBezTo>
                    <a:pt x="10726" y="120"/>
                    <a:pt x="10405" y="0"/>
                    <a:pt x="10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TextBox 206"/>
          <p:cNvSpPr txBox="1"/>
          <p:nvPr/>
        </p:nvSpPr>
        <p:spPr>
          <a:xfrm>
            <a:off x="4881129" y="1656350"/>
            <a:ext cx="605892" cy="707886"/>
          </a:xfrm>
          <a:prstGeom prst="rect">
            <a:avLst/>
          </a:prstGeom>
          <a:noFill/>
        </p:spPr>
        <p:txBody>
          <a:bodyPr wrap="square" rtlCol="0">
            <a:spAutoFit/>
          </a:bodyPr>
          <a:lstStyle/>
          <a:p>
            <a:r>
              <a:rPr lang="en-US" sz="4000" dirty="0"/>
              <a:t>/</a:t>
            </a:r>
          </a:p>
        </p:txBody>
      </p:sp>
      <p:sp>
        <p:nvSpPr>
          <p:cNvPr id="204" name="TextBox 203"/>
          <p:cNvSpPr txBox="1"/>
          <p:nvPr/>
        </p:nvSpPr>
        <p:spPr>
          <a:xfrm>
            <a:off x="3367566" y="2092066"/>
            <a:ext cx="605892" cy="707886"/>
          </a:xfrm>
          <a:prstGeom prst="rect">
            <a:avLst/>
          </a:prstGeom>
          <a:noFill/>
        </p:spPr>
        <p:txBody>
          <a:bodyPr wrap="square" rtlCol="0">
            <a:spAutoFit/>
          </a:bodyPr>
          <a:lstStyle/>
          <a:p>
            <a:r>
              <a:rPr lang="en-US" sz="4000" dirty="0"/>
              <a:t>/</a:t>
            </a:r>
          </a:p>
        </p:txBody>
      </p:sp>
      <p:sp>
        <p:nvSpPr>
          <p:cNvPr id="205" name="TextBox 204"/>
          <p:cNvSpPr txBox="1"/>
          <p:nvPr/>
        </p:nvSpPr>
        <p:spPr>
          <a:xfrm>
            <a:off x="6336403" y="2052129"/>
            <a:ext cx="605892" cy="707886"/>
          </a:xfrm>
          <a:prstGeom prst="rect">
            <a:avLst/>
          </a:prstGeom>
          <a:noFill/>
        </p:spPr>
        <p:txBody>
          <a:bodyPr wrap="square" rtlCol="0">
            <a:spAutoFit/>
          </a:bodyPr>
          <a:lstStyle/>
          <a:p>
            <a:r>
              <a:rPr lang="en-US" sz="4000" dirty="0"/>
              <a:t>//</a:t>
            </a:r>
          </a:p>
        </p:txBody>
      </p:sp>
      <p:sp>
        <p:nvSpPr>
          <p:cNvPr id="208" name="TextBox 207"/>
          <p:cNvSpPr txBox="1"/>
          <p:nvPr/>
        </p:nvSpPr>
        <p:spPr>
          <a:xfrm>
            <a:off x="3956926" y="3057344"/>
            <a:ext cx="605892" cy="707886"/>
          </a:xfrm>
          <a:prstGeom prst="rect">
            <a:avLst/>
          </a:prstGeom>
          <a:noFill/>
        </p:spPr>
        <p:txBody>
          <a:bodyPr wrap="square" rtlCol="0">
            <a:spAutoFit/>
          </a:bodyPr>
          <a:lstStyle/>
          <a:p>
            <a:r>
              <a:rPr lang="en-US" sz="4000" dirty="0">
                <a:solidFill>
                  <a:srgbClr val="FFFFFF"/>
                </a:solidFill>
              </a:rPr>
              <a:t>/</a:t>
            </a:r>
          </a:p>
        </p:txBody>
      </p:sp>
      <p:sp>
        <p:nvSpPr>
          <p:cNvPr id="209" name="TextBox 208"/>
          <p:cNvSpPr txBox="1"/>
          <p:nvPr/>
        </p:nvSpPr>
        <p:spPr>
          <a:xfrm>
            <a:off x="7898027" y="3059366"/>
            <a:ext cx="605892" cy="707886"/>
          </a:xfrm>
          <a:prstGeom prst="rect">
            <a:avLst/>
          </a:prstGeom>
          <a:noFill/>
        </p:spPr>
        <p:txBody>
          <a:bodyPr wrap="square" rtlCol="0">
            <a:spAutoFit/>
          </a:bodyPr>
          <a:lstStyle/>
          <a:p>
            <a:r>
              <a:rPr lang="en-US" sz="4000" dirty="0">
                <a:solidFill>
                  <a:srgbClr val="FFFFFF"/>
                </a:solidFill>
              </a:rPr>
              <a:t>/</a:t>
            </a:r>
          </a:p>
        </p:txBody>
      </p:sp>
      <p:sp>
        <p:nvSpPr>
          <p:cNvPr id="210" name="TextBox 209"/>
          <p:cNvSpPr txBox="1"/>
          <p:nvPr/>
        </p:nvSpPr>
        <p:spPr>
          <a:xfrm>
            <a:off x="4806320" y="3432939"/>
            <a:ext cx="605892" cy="707886"/>
          </a:xfrm>
          <a:prstGeom prst="rect">
            <a:avLst/>
          </a:prstGeom>
          <a:noFill/>
        </p:spPr>
        <p:txBody>
          <a:bodyPr wrap="square" rtlCol="0">
            <a:spAutoFit/>
          </a:bodyPr>
          <a:lstStyle/>
          <a:p>
            <a:r>
              <a:rPr lang="en-US" sz="4000" dirty="0">
                <a:solidFill>
                  <a:srgbClr val="FFFFFF"/>
                </a:solidFill>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842" y="231385"/>
            <a:ext cx="7346317" cy="114614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circle(out)">
                                      <p:cBhvr>
                                        <p:cTn id="12" dur="2000"/>
                                        <p:tgtEl>
                                          <p:spTgt spid="207"/>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204"/>
                                        </p:tgtEl>
                                        <p:attrNameLst>
                                          <p:attrName>style.visibility</p:attrName>
                                        </p:attrNameLst>
                                      </p:cBhvr>
                                      <p:to>
                                        <p:strVal val="visible"/>
                                      </p:to>
                                    </p:set>
                                    <p:animEffect transition="in" filter="circle(out)">
                                      <p:cBhvr>
                                        <p:cTn id="15" dur="2000"/>
                                        <p:tgtEl>
                                          <p:spTgt spid="204"/>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205"/>
                                        </p:tgtEl>
                                        <p:attrNameLst>
                                          <p:attrName>style.visibility</p:attrName>
                                        </p:attrNameLst>
                                      </p:cBhvr>
                                      <p:to>
                                        <p:strVal val="visible"/>
                                      </p:to>
                                    </p:set>
                                    <p:animEffect transition="in" filter="circle(out)">
                                      <p:cBhvr>
                                        <p:cTn id="18" dur="2000"/>
                                        <p:tgtEl>
                                          <p:spTgt spid="20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8"/>
                                        </p:tgtEl>
                                        <p:attrNameLst>
                                          <p:attrName>style.visibility</p:attrName>
                                        </p:attrNameLst>
                                      </p:cBhvr>
                                      <p:to>
                                        <p:strVal val="visible"/>
                                      </p:to>
                                    </p:set>
                                    <p:animEffect transition="in" filter="circle(in)">
                                      <p:cBhvr>
                                        <p:cTn id="23" dur="2000"/>
                                        <p:tgtEl>
                                          <p:spTgt spid="12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208"/>
                                        </p:tgtEl>
                                        <p:attrNameLst>
                                          <p:attrName>style.visibility</p:attrName>
                                        </p:attrNameLst>
                                      </p:cBhvr>
                                      <p:to>
                                        <p:strVal val="visible"/>
                                      </p:to>
                                    </p:set>
                                    <p:animEffect transition="in" filter="circle(out)">
                                      <p:cBhvr>
                                        <p:cTn id="28" dur="2000"/>
                                        <p:tgtEl>
                                          <p:spTgt spid="208"/>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209"/>
                                        </p:tgtEl>
                                        <p:attrNameLst>
                                          <p:attrName>style.visibility</p:attrName>
                                        </p:attrNameLst>
                                      </p:cBhvr>
                                      <p:to>
                                        <p:strVal val="visible"/>
                                      </p:to>
                                    </p:set>
                                    <p:animEffect transition="in" filter="circle(out)">
                                      <p:cBhvr>
                                        <p:cTn id="31" dur="2000"/>
                                        <p:tgtEl>
                                          <p:spTgt spid="209"/>
                                        </p:tgtEl>
                                      </p:cBhvr>
                                    </p:animEffect>
                                  </p:childTnLst>
                                </p:cTn>
                              </p:par>
                              <p:par>
                                <p:cTn id="32" presetID="6" presetClass="entr" presetSubtype="32" fill="hold" grpId="0" nodeType="withEffect">
                                  <p:stCondLst>
                                    <p:cond delay="0"/>
                                  </p:stCondLst>
                                  <p:childTnLst>
                                    <p:set>
                                      <p:cBhvr>
                                        <p:cTn id="33" dur="1" fill="hold">
                                          <p:stCondLst>
                                            <p:cond delay="0"/>
                                          </p:stCondLst>
                                        </p:cTn>
                                        <p:tgtEl>
                                          <p:spTgt spid="210"/>
                                        </p:tgtEl>
                                        <p:attrNameLst>
                                          <p:attrName>style.visibility</p:attrName>
                                        </p:attrNameLst>
                                      </p:cBhvr>
                                      <p:to>
                                        <p:strVal val="visible"/>
                                      </p:to>
                                    </p:set>
                                    <p:animEffect transition="in" filter="circle(out)">
                                      <p:cBhvr>
                                        <p:cTn id="34" dur="2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8" grpId="0" animBg="1"/>
      <p:bldP spid="207" grpId="0"/>
      <p:bldP spid="204" grpId="0"/>
      <p:bldP spid="205" grpId="0"/>
      <p:bldP spid="208" grpId="0"/>
      <p:bldP spid="209" grpId="0"/>
      <p:bldP spid="2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8108"/>
        <p:cNvGrpSpPr/>
        <p:nvPr/>
      </p:nvGrpSpPr>
      <p:grpSpPr>
        <a:xfrm>
          <a:off x="0" y="0"/>
          <a:ext cx="0" cy="0"/>
          <a:chOff x="0" y="0"/>
          <a:chExt cx="0" cy="0"/>
        </a:xfrm>
      </p:grpSpPr>
      <p:sp>
        <p:nvSpPr>
          <p:cNvPr id="8109" name="Google Shape;8109;p60"/>
          <p:cNvSpPr/>
          <p:nvPr/>
        </p:nvSpPr>
        <p:spPr>
          <a:xfrm rot="-5400000">
            <a:off x="6185131" y="660006"/>
            <a:ext cx="323782" cy="4147287"/>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14" name="Google Shape;8114;p60"/>
          <p:cNvGrpSpPr/>
          <p:nvPr/>
        </p:nvGrpSpPr>
        <p:grpSpPr>
          <a:xfrm>
            <a:off x="5650523" y="2571759"/>
            <a:ext cx="219052" cy="262401"/>
            <a:chOff x="2210225" y="2136475"/>
            <a:chExt cx="49375" cy="59150"/>
          </a:xfrm>
        </p:grpSpPr>
        <p:sp>
          <p:nvSpPr>
            <p:cNvPr id="8115" name="Google Shape;8115;p60"/>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60"/>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7" name="Google Shape;8117;p60"/>
          <p:cNvGrpSpPr/>
          <p:nvPr/>
        </p:nvGrpSpPr>
        <p:grpSpPr>
          <a:xfrm>
            <a:off x="4264210" y="3326865"/>
            <a:ext cx="188773" cy="199407"/>
            <a:chOff x="1784925" y="2169950"/>
            <a:chExt cx="42550" cy="44950"/>
          </a:xfrm>
        </p:grpSpPr>
        <p:sp>
          <p:nvSpPr>
            <p:cNvPr id="8118" name="Google Shape;8118;p60"/>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60"/>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0" name="Google Shape;8120;p60"/>
          <p:cNvGrpSpPr/>
          <p:nvPr/>
        </p:nvGrpSpPr>
        <p:grpSpPr>
          <a:xfrm rot="10800000" flipH="1">
            <a:off x="3295260" y="4883746"/>
            <a:ext cx="5871593" cy="259624"/>
            <a:chOff x="995603" y="2765750"/>
            <a:chExt cx="1870172" cy="172829"/>
          </a:xfrm>
        </p:grpSpPr>
        <p:sp>
          <p:nvSpPr>
            <p:cNvPr id="8121" name="Google Shape;8121;p60"/>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60"/>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60"/>
            <p:cNvSpPr/>
            <p:nvPr/>
          </p:nvSpPr>
          <p:spPr>
            <a:xfrm>
              <a:off x="995603" y="2924154"/>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60"/>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60"/>
            <p:cNvSpPr/>
            <p:nvPr/>
          </p:nvSpPr>
          <p:spPr>
            <a:xfrm>
              <a:off x="1185170" y="2824766"/>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60"/>
            <p:cNvSpPr/>
            <p:nvPr/>
          </p:nvSpPr>
          <p:spPr>
            <a:xfrm>
              <a:off x="2261689" y="2925939"/>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7" name="Google Shape;8127;p60"/>
          <p:cNvGrpSpPr/>
          <p:nvPr/>
        </p:nvGrpSpPr>
        <p:grpSpPr>
          <a:xfrm>
            <a:off x="2017628" y="3148300"/>
            <a:ext cx="1004249" cy="1291639"/>
            <a:chOff x="6887359" y="310039"/>
            <a:chExt cx="809421" cy="1041057"/>
          </a:xfrm>
        </p:grpSpPr>
        <p:sp>
          <p:nvSpPr>
            <p:cNvPr id="8128" name="Google Shape;8128;p60"/>
            <p:cNvSpPr/>
            <p:nvPr/>
          </p:nvSpPr>
          <p:spPr>
            <a:xfrm>
              <a:off x="6887359" y="1114996"/>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9" name="Google Shape;8129;p60"/>
            <p:cNvGrpSpPr/>
            <p:nvPr/>
          </p:nvGrpSpPr>
          <p:grpSpPr>
            <a:xfrm>
              <a:off x="6975841" y="310039"/>
              <a:ext cx="720940" cy="960698"/>
              <a:chOff x="1886500" y="3503100"/>
              <a:chExt cx="433075" cy="577100"/>
            </a:xfrm>
          </p:grpSpPr>
          <p:sp>
            <p:nvSpPr>
              <p:cNvPr id="8130" name="Google Shape;8130;p60"/>
              <p:cNvSpPr/>
              <p:nvPr/>
            </p:nvSpPr>
            <p:spPr>
              <a:xfrm>
                <a:off x="2150475" y="3509700"/>
                <a:ext cx="147400" cy="141100"/>
              </a:xfrm>
              <a:custGeom>
                <a:avLst/>
                <a:gdLst/>
                <a:ahLst/>
                <a:cxnLst/>
                <a:rect l="l" t="t" r="r" b="b"/>
                <a:pathLst>
                  <a:path w="5896" h="5644" extrusionOk="0">
                    <a:moveTo>
                      <a:pt x="2951" y="1"/>
                    </a:moveTo>
                    <a:cubicBezTo>
                      <a:pt x="2869" y="1"/>
                      <a:pt x="2785" y="4"/>
                      <a:pt x="2701" y="12"/>
                    </a:cubicBezTo>
                    <a:cubicBezTo>
                      <a:pt x="1149" y="150"/>
                      <a:pt x="1" y="1519"/>
                      <a:pt x="139" y="3070"/>
                    </a:cubicBezTo>
                    <a:cubicBezTo>
                      <a:pt x="268" y="4538"/>
                      <a:pt x="1499" y="5644"/>
                      <a:pt x="2944" y="5644"/>
                    </a:cubicBezTo>
                    <a:cubicBezTo>
                      <a:pt x="3028" y="5644"/>
                      <a:pt x="3112" y="5640"/>
                      <a:pt x="3197" y="5632"/>
                    </a:cubicBezTo>
                    <a:cubicBezTo>
                      <a:pt x="4750" y="5496"/>
                      <a:pt x="5896" y="4127"/>
                      <a:pt x="5759" y="2574"/>
                    </a:cubicBezTo>
                    <a:cubicBezTo>
                      <a:pt x="5629" y="1107"/>
                      <a:pt x="4397"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60"/>
              <p:cNvSpPr/>
              <p:nvPr/>
            </p:nvSpPr>
            <p:spPr>
              <a:xfrm>
                <a:off x="2144850" y="3503100"/>
                <a:ext cx="158775" cy="154600"/>
              </a:xfrm>
              <a:custGeom>
                <a:avLst/>
                <a:gdLst/>
                <a:ahLst/>
                <a:cxnLst/>
                <a:rect l="l" t="t" r="r" b="b"/>
                <a:pathLst>
                  <a:path w="6351" h="6184" extrusionOk="0">
                    <a:moveTo>
                      <a:pt x="3177" y="538"/>
                    </a:moveTo>
                    <a:cubicBezTo>
                      <a:pt x="3500" y="538"/>
                      <a:pt x="3823" y="600"/>
                      <a:pt x="4132" y="723"/>
                    </a:cubicBezTo>
                    <a:cubicBezTo>
                      <a:pt x="4761" y="977"/>
                      <a:pt x="5257" y="1463"/>
                      <a:pt x="5523" y="2091"/>
                    </a:cubicBezTo>
                    <a:cubicBezTo>
                      <a:pt x="5790" y="2719"/>
                      <a:pt x="5797" y="3411"/>
                      <a:pt x="5541" y="4044"/>
                    </a:cubicBezTo>
                    <a:cubicBezTo>
                      <a:pt x="5286" y="4673"/>
                      <a:pt x="4798" y="5169"/>
                      <a:pt x="4172" y="5435"/>
                    </a:cubicBezTo>
                    <a:cubicBezTo>
                      <a:pt x="3851" y="5572"/>
                      <a:pt x="3512" y="5640"/>
                      <a:pt x="3173" y="5640"/>
                    </a:cubicBezTo>
                    <a:cubicBezTo>
                      <a:pt x="2850" y="5640"/>
                      <a:pt x="2527" y="5578"/>
                      <a:pt x="2219" y="5453"/>
                    </a:cubicBezTo>
                    <a:cubicBezTo>
                      <a:pt x="1588" y="5199"/>
                      <a:pt x="1094" y="4713"/>
                      <a:pt x="827" y="4085"/>
                    </a:cubicBezTo>
                    <a:cubicBezTo>
                      <a:pt x="279" y="2791"/>
                      <a:pt x="884" y="1291"/>
                      <a:pt x="2179" y="742"/>
                    </a:cubicBezTo>
                    <a:cubicBezTo>
                      <a:pt x="2332" y="675"/>
                      <a:pt x="2493" y="625"/>
                      <a:pt x="2655" y="593"/>
                    </a:cubicBezTo>
                    <a:cubicBezTo>
                      <a:pt x="2828" y="556"/>
                      <a:pt x="3003" y="538"/>
                      <a:pt x="3177" y="538"/>
                    </a:cubicBezTo>
                    <a:close/>
                    <a:moveTo>
                      <a:pt x="3175" y="0"/>
                    </a:moveTo>
                    <a:cubicBezTo>
                      <a:pt x="2765" y="0"/>
                      <a:pt x="2356" y="83"/>
                      <a:pt x="1967" y="247"/>
                    </a:cubicBezTo>
                    <a:cubicBezTo>
                      <a:pt x="1208" y="568"/>
                      <a:pt x="618" y="1169"/>
                      <a:pt x="308" y="1935"/>
                    </a:cubicBezTo>
                    <a:cubicBezTo>
                      <a:pt x="0" y="2699"/>
                      <a:pt x="7" y="3540"/>
                      <a:pt x="330" y="4300"/>
                    </a:cubicBezTo>
                    <a:cubicBezTo>
                      <a:pt x="654" y="5060"/>
                      <a:pt x="1253" y="5649"/>
                      <a:pt x="2019" y="5958"/>
                    </a:cubicBezTo>
                    <a:cubicBezTo>
                      <a:pt x="2392" y="6109"/>
                      <a:pt x="2783" y="6184"/>
                      <a:pt x="3175" y="6184"/>
                    </a:cubicBezTo>
                    <a:cubicBezTo>
                      <a:pt x="3386" y="6184"/>
                      <a:pt x="3598" y="6162"/>
                      <a:pt x="3807" y="6118"/>
                    </a:cubicBezTo>
                    <a:cubicBezTo>
                      <a:pt x="4004" y="6077"/>
                      <a:pt x="4196" y="6014"/>
                      <a:pt x="4384" y="5936"/>
                    </a:cubicBezTo>
                    <a:cubicBezTo>
                      <a:pt x="5144" y="5615"/>
                      <a:pt x="5733" y="5014"/>
                      <a:pt x="6041" y="4250"/>
                    </a:cubicBezTo>
                    <a:cubicBezTo>
                      <a:pt x="6351" y="3485"/>
                      <a:pt x="6344" y="2645"/>
                      <a:pt x="6020" y="1885"/>
                    </a:cubicBezTo>
                    <a:cubicBezTo>
                      <a:pt x="5698" y="1125"/>
                      <a:pt x="5097" y="536"/>
                      <a:pt x="4332" y="226"/>
                    </a:cubicBezTo>
                    <a:cubicBezTo>
                      <a:pt x="3958" y="75"/>
                      <a:pt x="3566" y="0"/>
                      <a:pt x="3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60"/>
              <p:cNvSpPr/>
              <p:nvPr/>
            </p:nvSpPr>
            <p:spPr>
              <a:xfrm>
                <a:off x="2147750" y="3530725"/>
                <a:ext cx="76525" cy="120225"/>
              </a:xfrm>
              <a:custGeom>
                <a:avLst/>
                <a:gdLst/>
                <a:ahLst/>
                <a:cxnLst/>
                <a:rect l="l" t="t" r="r" b="b"/>
                <a:pathLst>
                  <a:path w="3061" h="4809" extrusionOk="0">
                    <a:moveTo>
                      <a:pt x="1057" y="0"/>
                    </a:moveTo>
                    <a:lnTo>
                      <a:pt x="1057" y="0"/>
                    </a:lnTo>
                    <a:cubicBezTo>
                      <a:pt x="275" y="790"/>
                      <a:pt x="1" y="2003"/>
                      <a:pt x="462" y="3090"/>
                    </a:cubicBezTo>
                    <a:cubicBezTo>
                      <a:pt x="920" y="4164"/>
                      <a:pt x="1964" y="4808"/>
                      <a:pt x="3060" y="4808"/>
                    </a:cubicBezTo>
                    <a:cubicBezTo>
                      <a:pt x="1850" y="3452"/>
                      <a:pt x="937" y="1725"/>
                      <a:pt x="1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60"/>
              <p:cNvSpPr/>
              <p:nvPr/>
            </p:nvSpPr>
            <p:spPr>
              <a:xfrm>
                <a:off x="2140800" y="3523925"/>
                <a:ext cx="90775" cy="133725"/>
              </a:xfrm>
              <a:custGeom>
                <a:avLst/>
                <a:gdLst/>
                <a:ahLst/>
                <a:cxnLst/>
                <a:rect l="l" t="t" r="r" b="b"/>
                <a:pathLst>
                  <a:path w="3631" h="5349" extrusionOk="0">
                    <a:moveTo>
                      <a:pt x="1080" y="1069"/>
                    </a:moveTo>
                    <a:cubicBezTo>
                      <a:pt x="1200" y="2269"/>
                      <a:pt x="1754" y="3531"/>
                      <a:pt x="2691" y="4725"/>
                    </a:cubicBezTo>
                    <a:cubicBezTo>
                      <a:pt x="1938" y="4529"/>
                      <a:pt x="1303" y="3995"/>
                      <a:pt x="989" y="3255"/>
                    </a:cubicBezTo>
                    <a:cubicBezTo>
                      <a:pt x="683" y="2534"/>
                      <a:pt x="727" y="1735"/>
                      <a:pt x="1080" y="1069"/>
                    </a:cubicBezTo>
                    <a:close/>
                    <a:moveTo>
                      <a:pt x="1338" y="0"/>
                    </a:moveTo>
                    <a:cubicBezTo>
                      <a:pt x="1267" y="0"/>
                      <a:pt x="1197" y="29"/>
                      <a:pt x="1145" y="81"/>
                    </a:cubicBezTo>
                    <a:cubicBezTo>
                      <a:pt x="256" y="975"/>
                      <a:pt x="0" y="2305"/>
                      <a:pt x="495" y="3464"/>
                    </a:cubicBezTo>
                    <a:cubicBezTo>
                      <a:pt x="979" y="4610"/>
                      <a:pt x="2097" y="5349"/>
                      <a:pt x="3340" y="5349"/>
                    </a:cubicBezTo>
                    <a:cubicBezTo>
                      <a:pt x="3358" y="5349"/>
                      <a:pt x="3378" y="5346"/>
                      <a:pt x="3395" y="5343"/>
                    </a:cubicBezTo>
                    <a:cubicBezTo>
                      <a:pt x="3479" y="5325"/>
                      <a:pt x="3550" y="5268"/>
                      <a:pt x="3587" y="5190"/>
                    </a:cubicBezTo>
                    <a:cubicBezTo>
                      <a:pt x="3631" y="5092"/>
                      <a:pt x="3614" y="4978"/>
                      <a:pt x="3543" y="4899"/>
                    </a:cubicBezTo>
                    <a:cubicBezTo>
                      <a:pt x="2759" y="4024"/>
                      <a:pt x="1469" y="2261"/>
                      <a:pt x="1607" y="289"/>
                    </a:cubicBezTo>
                    <a:cubicBezTo>
                      <a:pt x="1614" y="179"/>
                      <a:pt x="1553" y="72"/>
                      <a:pt x="1449" y="25"/>
                    </a:cubicBezTo>
                    <a:cubicBezTo>
                      <a:pt x="1414" y="8"/>
                      <a:pt x="1376" y="0"/>
                      <a:pt x="1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60"/>
              <p:cNvSpPr/>
              <p:nvPr/>
            </p:nvSpPr>
            <p:spPr>
              <a:xfrm>
                <a:off x="2210400" y="3509825"/>
                <a:ext cx="90675" cy="122200"/>
              </a:xfrm>
              <a:custGeom>
                <a:avLst/>
                <a:gdLst/>
                <a:ahLst/>
                <a:cxnLst/>
                <a:rect l="l" t="t" r="r" b="b"/>
                <a:pathLst>
                  <a:path w="3627" h="4888" extrusionOk="0">
                    <a:moveTo>
                      <a:pt x="551" y="0"/>
                    </a:moveTo>
                    <a:cubicBezTo>
                      <a:pt x="368" y="0"/>
                      <a:pt x="184" y="18"/>
                      <a:pt x="0" y="55"/>
                    </a:cubicBezTo>
                    <a:cubicBezTo>
                      <a:pt x="935" y="828"/>
                      <a:pt x="1723" y="1798"/>
                      <a:pt x="2121" y="2927"/>
                    </a:cubicBezTo>
                    <a:cubicBezTo>
                      <a:pt x="2344" y="3564"/>
                      <a:pt x="2433" y="4223"/>
                      <a:pt x="2469" y="4887"/>
                    </a:cubicBezTo>
                    <a:cubicBezTo>
                      <a:pt x="3316" y="4103"/>
                      <a:pt x="3627" y="2842"/>
                      <a:pt x="3148" y="1718"/>
                    </a:cubicBezTo>
                    <a:cubicBezTo>
                      <a:pt x="2691" y="643"/>
                      <a:pt x="1649"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60"/>
              <p:cNvSpPr/>
              <p:nvPr/>
            </p:nvSpPr>
            <p:spPr>
              <a:xfrm>
                <a:off x="2203250" y="3503100"/>
                <a:ext cx="104850" cy="135700"/>
              </a:xfrm>
              <a:custGeom>
                <a:avLst/>
                <a:gdLst/>
                <a:ahLst/>
                <a:cxnLst/>
                <a:rect l="l" t="t" r="r" b="b"/>
                <a:pathLst>
                  <a:path w="4194" h="5428" extrusionOk="0">
                    <a:moveTo>
                      <a:pt x="938" y="543"/>
                    </a:moveTo>
                    <a:lnTo>
                      <a:pt x="938" y="543"/>
                    </a:lnTo>
                    <a:cubicBezTo>
                      <a:pt x="1906" y="581"/>
                      <a:pt x="2798" y="1172"/>
                      <a:pt x="3188" y="2094"/>
                    </a:cubicBezTo>
                    <a:cubicBezTo>
                      <a:pt x="3523" y="2887"/>
                      <a:pt x="3430" y="3789"/>
                      <a:pt x="2969" y="4489"/>
                    </a:cubicBezTo>
                    <a:cubicBezTo>
                      <a:pt x="2908" y="3969"/>
                      <a:pt x="2808" y="3520"/>
                      <a:pt x="2663" y="3108"/>
                    </a:cubicBezTo>
                    <a:cubicBezTo>
                      <a:pt x="2340" y="2199"/>
                      <a:pt x="1749" y="1320"/>
                      <a:pt x="938" y="543"/>
                    </a:cubicBezTo>
                    <a:close/>
                    <a:moveTo>
                      <a:pt x="838" y="0"/>
                    </a:moveTo>
                    <a:cubicBezTo>
                      <a:pt x="639" y="0"/>
                      <a:pt x="437" y="20"/>
                      <a:pt x="237" y="60"/>
                    </a:cubicBezTo>
                    <a:cubicBezTo>
                      <a:pt x="133" y="84"/>
                      <a:pt x="52" y="156"/>
                      <a:pt x="26" y="259"/>
                    </a:cubicBezTo>
                    <a:cubicBezTo>
                      <a:pt x="1" y="357"/>
                      <a:pt x="36" y="466"/>
                      <a:pt x="116" y="531"/>
                    </a:cubicBezTo>
                    <a:cubicBezTo>
                      <a:pt x="1099" y="1347"/>
                      <a:pt x="1802" y="2300"/>
                      <a:pt x="2153" y="3287"/>
                    </a:cubicBezTo>
                    <a:cubicBezTo>
                      <a:pt x="2340" y="3818"/>
                      <a:pt x="2444" y="4401"/>
                      <a:pt x="2487" y="5171"/>
                    </a:cubicBezTo>
                    <a:cubicBezTo>
                      <a:pt x="2491" y="5276"/>
                      <a:pt x="2558" y="5368"/>
                      <a:pt x="2654" y="5408"/>
                    </a:cubicBezTo>
                    <a:cubicBezTo>
                      <a:pt x="2686" y="5421"/>
                      <a:pt x="2720" y="5428"/>
                      <a:pt x="2754" y="5428"/>
                    </a:cubicBezTo>
                    <a:cubicBezTo>
                      <a:pt x="2773" y="5428"/>
                      <a:pt x="2792" y="5426"/>
                      <a:pt x="2810" y="5422"/>
                    </a:cubicBezTo>
                    <a:cubicBezTo>
                      <a:pt x="2859" y="5411"/>
                      <a:pt x="2904" y="5389"/>
                      <a:pt x="2941" y="5355"/>
                    </a:cubicBezTo>
                    <a:cubicBezTo>
                      <a:pt x="3894" y="4472"/>
                      <a:pt x="4194" y="3075"/>
                      <a:pt x="3687" y="1882"/>
                    </a:cubicBezTo>
                    <a:cubicBezTo>
                      <a:pt x="3196" y="729"/>
                      <a:pt x="2056"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60"/>
              <p:cNvSpPr/>
              <p:nvPr/>
            </p:nvSpPr>
            <p:spPr>
              <a:xfrm>
                <a:off x="2172550" y="3516700"/>
                <a:ext cx="43150" cy="27600"/>
              </a:xfrm>
              <a:custGeom>
                <a:avLst/>
                <a:gdLst/>
                <a:ahLst/>
                <a:cxnLst/>
                <a:rect l="l" t="t" r="r" b="b"/>
                <a:pathLst>
                  <a:path w="1726" h="1104" extrusionOk="0">
                    <a:moveTo>
                      <a:pt x="1229" y="1"/>
                    </a:moveTo>
                    <a:cubicBezTo>
                      <a:pt x="1061" y="1"/>
                      <a:pt x="859" y="51"/>
                      <a:pt x="661" y="151"/>
                    </a:cubicBezTo>
                    <a:cubicBezTo>
                      <a:pt x="247" y="358"/>
                      <a:pt x="0" y="709"/>
                      <a:pt x="112" y="931"/>
                    </a:cubicBezTo>
                    <a:cubicBezTo>
                      <a:pt x="170" y="1046"/>
                      <a:pt x="313" y="1104"/>
                      <a:pt x="495" y="1104"/>
                    </a:cubicBezTo>
                    <a:cubicBezTo>
                      <a:pt x="663" y="1104"/>
                      <a:pt x="866" y="1054"/>
                      <a:pt x="1065" y="955"/>
                    </a:cubicBezTo>
                    <a:cubicBezTo>
                      <a:pt x="1479" y="747"/>
                      <a:pt x="1726" y="398"/>
                      <a:pt x="1614" y="176"/>
                    </a:cubicBezTo>
                    <a:cubicBezTo>
                      <a:pt x="1555" y="60"/>
                      <a:pt x="141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60"/>
              <p:cNvSpPr/>
              <p:nvPr/>
            </p:nvSpPr>
            <p:spPr>
              <a:xfrm>
                <a:off x="2166775" y="3509975"/>
                <a:ext cx="56775" cy="41100"/>
              </a:xfrm>
              <a:custGeom>
                <a:avLst/>
                <a:gdLst/>
                <a:ahLst/>
                <a:cxnLst/>
                <a:rect l="l" t="t" r="r" b="b"/>
                <a:pathLst>
                  <a:path w="2271" h="1644" extrusionOk="0">
                    <a:moveTo>
                      <a:pt x="1463" y="540"/>
                    </a:moveTo>
                    <a:cubicBezTo>
                      <a:pt x="1533" y="540"/>
                      <a:pt x="1581" y="552"/>
                      <a:pt x="1602" y="568"/>
                    </a:cubicBezTo>
                    <a:cubicBezTo>
                      <a:pt x="1600" y="630"/>
                      <a:pt x="1477" y="830"/>
                      <a:pt x="1174" y="982"/>
                    </a:cubicBezTo>
                    <a:cubicBezTo>
                      <a:pt x="984" y="1077"/>
                      <a:pt x="820" y="1103"/>
                      <a:pt x="713" y="1103"/>
                    </a:cubicBezTo>
                    <a:cubicBezTo>
                      <a:pt x="644" y="1103"/>
                      <a:pt x="599" y="1092"/>
                      <a:pt x="586" y="1082"/>
                    </a:cubicBezTo>
                    <a:cubicBezTo>
                      <a:pt x="576" y="1029"/>
                      <a:pt x="698" y="818"/>
                      <a:pt x="1012" y="660"/>
                    </a:cubicBezTo>
                    <a:cubicBezTo>
                      <a:pt x="1116" y="609"/>
                      <a:pt x="1213" y="576"/>
                      <a:pt x="1296" y="559"/>
                    </a:cubicBezTo>
                    <a:cubicBezTo>
                      <a:pt x="1360" y="545"/>
                      <a:pt x="1416" y="540"/>
                      <a:pt x="1463" y="540"/>
                    </a:cubicBezTo>
                    <a:close/>
                    <a:moveTo>
                      <a:pt x="1461" y="0"/>
                    </a:moveTo>
                    <a:cubicBezTo>
                      <a:pt x="1244" y="0"/>
                      <a:pt x="1000" y="63"/>
                      <a:pt x="771" y="178"/>
                    </a:cubicBezTo>
                    <a:cubicBezTo>
                      <a:pt x="531" y="299"/>
                      <a:pt x="328" y="467"/>
                      <a:pt x="198" y="649"/>
                    </a:cubicBezTo>
                    <a:cubicBezTo>
                      <a:pt x="36" y="879"/>
                      <a:pt x="1" y="1123"/>
                      <a:pt x="100" y="1320"/>
                    </a:cubicBezTo>
                    <a:cubicBezTo>
                      <a:pt x="201" y="1518"/>
                      <a:pt x="417" y="1636"/>
                      <a:pt x="698" y="1643"/>
                    </a:cubicBezTo>
                    <a:cubicBezTo>
                      <a:pt x="708" y="1643"/>
                      <a:pt x="718" y="1643"/>
                      <a:pt x="728" y="1643"/>
                    </a:cubicBezTo>
                    <a:cubicBezTo>
                      <a:pt x="814" y="1643"/>
                      <a:pt x="905" y="1632"/>
                      <a:pt x="1000" y="1613"/>
                    </a:cubicBezTo>
                    <a:cubicBezTo>
                      <a:pt x="1139" y="1583"/>
                      <a:pt x="1281" y="1533"/>
                      <a:pt x="1417" y="1465"/>
                    </a:cubicBezTo>
                    <a:cubicBezTo>
                      <a:pt x="1982" y="1181"/>
                      <a:pt x="2271" y="691"/>
                      <a:pt x="2086" y="325"/>
                    </a:cubicBezTo>
                    <a:cubicBezTo>
                      <a:pt x="1987" y="127"/>
                      <a:pt x="1769" y="8"/>
                      <a:pt x="1490" y="1"/>
                    </a:cubicBezTo>
                    <a:cubicBezTo>
                      <a:pt x="1480" y="1"/>
                      <a:pt x="1471"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60"/>
              <p:cNvSpPr/>
              <p:nvPr/>
            </p:nvSpPr>
            <p:spPr>
              <a:xfrm>
                <a:off x="2259825" y="3642675"/>
                <a:ext cx="59750" cy="149800"/>
              </a:xfrm>
              <a:custGeom>
                <a:avLst/>
                <a:gdLst/>
                <a:ahLst/>
                <a:cxnLst/>
                <a:rect l="l" t="t" r="r" b="b"/>
                <a:pathLst>
                  <a:path w="2390" h="5992" extrusionOk="0">
                    <a:moveTo>
                      <a:pt x="1674" y="551"/>
                    </a:moveTo>
                    <a:cubicBezTo>
                      <a:pt x="1704" y="579"/>
                      <a:pt x="1739" y="656"/>
                      <a:pt x="1724" y="705"/>
                    </a:cubicBezTo>
                    <a:cubicBezTo>
                      <a:pt x="1715" y="734"/>
                      <a:pt x="1699" y="759"/>
                      <a:pt x="1681" y="786"/>
                    </a:cubicBezTo>
                    <a:cubicBezTo>
                      <a:pt x="1665" y="738"/>
                      <a:pt x="1652" y="693"/>
                      <a:pt x="1651" y="650"/>
                    </a:cubicBezTo>
                    <a:cubicBezTo>
                      <a:pt x="1650" y="606"/>
                      <a:pt x="1664" y="568"/>
                      <a:pt x="1674" y="551"/>
                    </a:cubicBezTo>
                    <a:close/>
                    <a:moveTo>
                      <a:pt x="1674" y="1"/>
                    </a:moveTo>
                    <a:cubicBezTo>
                      <a:pt x="1615" y="1"/>
                      <a:pt x="1555" y="12"/>
                      <a:pt x="1496" y="34"/>
                    </a:cubicBezTo>
                    <a:cubicBezTo>
                      <a:pt x="1256" y="123"/>
                      <a:pt x="1100" y="387"/>
                      <a:pt x="1114" y="674"/>
                    </a:cubicBezTo>
                    <a:cubicBezTo>
                      <a:pt x="1121" y="840"/>
                      <a:pt x="1177" y="982"/>
                      <a:pt x="1231" y="1110"/>
                    </a:cubicBezTo>
                    <a:cubicBezTo>
                      <a:pt x="1134" y="1190"/>
                      <a:pt x="1106" y="1328"/>
                      <a:pt x="1167" y="1441"/>
                    </a:cubicBezTo>
                    <a:cubicBezTo>
                      <a:pt x="1214" y="1532"/>
                      <a:pt x="1304" y="1583"/>
                      <a:pt x="1400" y="1586"/>
                    </a:cubicBezTo>
                    <a:cubicBezTo>
                      <a:pt x="1789" y="2982"/>
                      <a:pt x="1287" y="4607"/>
                      <a:pt x="140" y="5508"/>
                    </a:cubicBezTo>
                    <a:cubicBezTo>
                      <a:pt x="22" y="5600"/>
                      <a:pt x="1" y="5771"/>
                      <a:pt x="93" y="5887"/>
                    </a:cubicBezTo>
                    <a:cubicBezTo>
                      <a:pt x="147" y="5955"/>
                      <a:pt x="225" y="5991"/>
                      <a:pt x="305" y="5991"/>
                    </a:cubicBezTo>
                    <a:cubicBezTo>
                      <a:pt x="324" y="5991"/>
                      <a:pt x="343" y="5989"/>
                      <a:pt x="361" y="5985"/>
                    </a:cubicBezTo>
                    <a:cubicBezTo>
                      <a:pt x="401" y="5977"/>
                      <a:pt x="438" y="5958"/>
                      <a:pt x="474" y="5930"/>
                    </a:cubicBezTo>
                    <a:cubicBezTo>
                      <a:pt x="1816" y="4876"/>
                      <a:pt x="2390" y="2957"/>
                      <a:pt x="1888" y="1332"/>
                    </a:cubicBezTo>
                    <a:cubicBezTo>
                      <a:pt x="2035" y="1220"/>
                      <a:pt x="2170" y="1075"/>
                      <a:pt x="2236" y="877"/>
                    </a:cubicBezTo>
                    <a:cubicBezTo>
                      <a:pt x="2319" y="642"/>
                      <a:pt x="2243" y="346"/>
                      <a:pt x="2056" y="163"/>
                    </a:cubicBezTo>
                    <a:cubicBezTo>
                      <a:pt x="1946" y="57"/>
                      <a:pt x="1811" y="1"/>
                      <a:pt x="1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60"/>
              <p:cNvSpPr/>
              <p:nvPr/>
            </p:nvSpPr>
            <p:spPr>
              <a:xfrm>
                <a:off x="1919950" y="3641575"/>
                <a:ext cx="358750" cy="348125"/>
              </a:xfrm>
              <a:custGeom>
                <a:avLst/>
                <a:gdLst/>
                <a:ahLst/>
                <a:cxnLst/>
                <a:rect l="l" t="t" r="r" b="b"/>
                <a:pathLst>
                  <a:path w="14350" h="13925" extrusionOk="0">
                    <a:moveTo>
                      <a:pt x="7174" y="4884"/>
                    </a:moveTo>
                    <a:cubicBezTo>
                      <a:pt x="7215" y="4884"/>
                      <a:pt x="7256" y="4885"/>
                      <a:pt x="7297" y="4887"/>
                    </a:cubicBezTo>
                    <a:cubicBezTo>
                      <a:pt x="8442" y="4955"/>
                      <a:pt x="9317" y="5937"/>
                      <a:pt x="9250" y="7085"/>
                    </a:cubicBezTo>
                    <a:cubicBezTo>
                      <a:pt x="9185" y="8188"/>
                      <a:pt x="8269" y="9041"/>
                      <a:pt x="7176" y="9041"/>
                    </a:cubicBezTo>
                    <a:cubicBezTo>
                      <a:pt x="7135" y="9041"/>
                      <a:pt x="7094" y="9040"/>
                      <a:pt x="7053" y="9038"/>
                    </a:cubicBezTo>
                    <a:cubicBezTo>
                      <a:pt x="5908" y="8970"/>
                      <a:pt x="5033" y="7988"/>
                      <a:pt x="5100" y="6840"/>
                    </a:cubicBezTo>
                    <a:cubicBezTo>
                      <a:pt x="5166" y="5737"/>
                      <a:pt x="6080" y="4884"/>
                      <a:pt x="7174" y="4884"/>
                    </a:cubicBezTo>
                    <a:close/>
                    <a:moveTo>
                      <a:pt x="7169" y="0"/>
                    </a:moveTo>
                    <a:cubicBezTo>
                      <a:pt x="3509" y="0"/>
                      <a:pt x="440" y="2857"/>
                      <a:pt x="225" y="6556"/>
                    </a:cubicBezTo>
                    <a:cubicBezTo>
                      <a:pt x="0" y="10396"/>
                      <a:pt x="2931" y="13690"/>
                      <a:pt x="6769" y="13913"/>
                    </a:cubicBezTo>
                    <a:cubicBezTo>
                      <a:pt x="6907" y="13921"/>
                      <a:pt x="7045" y="13925"/>
                      <a:pt x="7182" y="13925"/>
                    </a:cubicBezTo>
                    <a:cubicBezTo>
                      <a:pt x="10842" y="13925"/>
                      <a:pt x="13910" y="11068"/>
                      <a:pt x="14125" y="7369"/>
                    </a:cubicBezTo>
                    <a:cubicBezTo>
                      <a:pt x="14350" y="3529"/>
                      <a:pt x="11419" y="235"/>
                      <a:pt x="7581" y="12"/>
                    </a:cubicBezTo>
                    <a:cubicBezTo>
                      <a:pt x="7443" y="4"/>
                      <a:pt x="7305" y="0"/>
                      <a:pt x="7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60"/>
              <p:cNvSpPr/>
              <p:nvPr/>
            </p:nvSpPr>
            <p:spPr>
              <a:xfrm>
                <a:off x="1913625" y="3635475"/>
                <a:ext cx="371375" cy="360375"/>
              </a:xfrm>
              <a:custGeom>
                <a:avLst/>
                <a:gdLst/>
                <a:ahLst/>
                <a:cxnLst/>
                <a:rect l="l" t="t" r="r" b="b"/>
                <a:pathLst>
                  <a:path w="14855" h="14415" extrusionOk="0">
                    <a:moveTo>
                      <a:pt x="7429" y="5374"/>
                    </a:moveTo>
                    <a:cubicBezTo>
                      <a:pt x="7464" y="5374"/>
                      <a:pt x="7500" y="5375"/>
                      <a:pt x="7536" y="5377"/>
                    </a:cubicBezTo>
                    <a:cubicBezTo>
                      <a:pt x="8545" y="5435"/>
                      <a:pt x="9316" y="6306"/>
                      <a:pt x="9258" y="7314"/>
                    </a:cubicBezTo>
                    <a:cubicBezTo>
                      <a:pt x="9228" y="7802"/>
                      <a:pt x="9010" y="8252"/>
                      <a:pt x="8645" y="8576"/>
                    </a:cubicBezTo>
                    <a:cubicBezTo>
                      <a:pt x="8306" y="8877"/>
                      <a:pt x="7878" y="9039"/>
                      <a:pt x="7429" y="9039"/>
                    </a:cubicBezTo>
                    <a:cubicBezTo>
                      <a:pt x="7393" y="9039"/>
                      <a:pt x="7357" y="9038"/>
                      <a:pt x="7320" y="9036"/>
                    </a:cubicBezTo>
                    <a:cubicBezTo>
                      <a:pt x="6310" y="8978"/>
                      <a:pt x="5538" y="8107"/>
                      <a:pt x="5599" y="7099"/>
                    </a:cubicBezTo>
                    <a:cubicBezTo>
                      <a:pt x="5655" y="6126"/>
                      <a:pt x="6464" y="5374"/>
                      <a:pt x="7429" y="5374"/>
                    </a:cubicBezTo>
                    <a:close/>
                    <a:moveTo>
                      <a:pt x="7424" y="4883"/>
                    </a:moveTo>
                    <a:cubicBezTo>
                      <a:pt x="6204" y="4883"/>
                      <a:pt x="5178" y="5838"/>
                      <a:pt x="5107" y="7070"/>
                    </a:cubicBezTo>
                    <a:cubicBezTo>
                      <a:pt x="5032" y="8351"/>
                      <a:pt x="6012" y="9452"/>
                      <a:pt x="7290" y="9526"/>
                    </a:cubicBezTo>
                    <a:cubicBezTo>
                      <a:pt x="7335" y="9529"/>
                      <a:pt x="7380" y="9530"/>
                      <a:pt x="7424" y="9530"/>
                    </a:cubicBezTo>
                    <a:cubicBezTo>
                      <a:pt x="7589" y="9530"/>
                      <a:pt x="7750" y="9512"/>
                      <a:pt x="7905" y="9481"/>
                    </a:cubicBezTo>
                    <a:cubicBezTo>
                      <a:pt x="8907" y="9269"/>
                      <a:pt x="9684" y="8410"/>
                      <a:pt x="9746" y="7343"/>
                    </a:cubicBezTo>
                    <a:cubicBezTo>
                      <a:pt x="9820" y="6062"/>
                      <a:pt x="8840" y="4961"/>
                      <a:pt x="7562" y="4887"/>
                    </a:cubicBezTo>
                    <a:cubicBezTo>
                      <a:pt x="7515" y="4884"/>
                      <a:pt x="7469" y="4883"/>
                      <a:pt x="7424" y="4883"/>
                    </a:cubicBezTo>
                    <a:close/>
                    <a:moveTo>
                      <a:pt x="7422" y="489"/>
                    </a:moveTo>
                    <a:cubicBezTo>
                      <a:pt x="7553" y="489"/>
                      <a:pt x="7685" y="493"/>
                      <a:pt x="7817" y="501"/>
                    </a:cubicBezTo>
                    <a:cubicBezTo>
                      <a:pt x="11516" y="715"/>
                      <a:pt x="14349" y="3901"/>
                      <a:pt x="14131" y="7597"/>
                    </a:cubicBezTo>
                    <a:cubicBezTo>
                      <a:pt x="13924" y="11163"/>
                      <a:pt x="10958" y="13924"/>
                      <a:pt x="7431" y="13924"/>
                    </a:cubicBezTo>
                    <a:cubicBezTo>
                      <a:pt x="7299" y="13924"/>
                      <a:pt x="7167" y="13920"/>
                      <a:pt x="7035" y="13912"/>
                    </a:cubicBezTo>
                    <a:cubicBezTo>
                      <a:pt x="3336" y="13696"/>
                      <a:pt x="505" y="10512"/>
                      <a:pt x="721" y="6814"/>
                    </a:cubicBezTo>
                    <a:cubicBezTo>
                      <a:pt x="900" y="3728"/>
                      <a:pt x="3151" y="1242"/>
                      <a:pt x="6042" y="633"/>
                    </a:cubicBezTo>
                    <a:cubicBezTo>
                      <a:pt x="6489" y="538"/>
                      <a:pt x="6951" y="489"/>
                      <a:pt x="7422" y="489"/>
                    </a:cubicBezTo>
                    <a:close/>
                    <a:moveTo>
                      <a:pt x="7414" y="1"/>
                    </a:moveTo>
                    <a:cubicBezTo>
                      <a:pt x="5648" y="1"/>
                      <a:pt x="3966" y="639"/>
                      <a:pt x="2637" y="1822"/>
                    </a:cubicBezTo>
                    <a:cubicBezTo>
                      <a:pt x="1198" y="3103"/>
                      <a:pt x="344" y="4866"/>
                      <a:pt x="232" y="6786"/>
                    </a:cubicBezTo>
                    <a:cubicBezTo>
                      <a:pt x="1" y="10753"/>
                      <a:pt x="3040" y="14169"/>
                      <a:pt x="7006" y="14402"/>
                    </a:cubicBezTo>
                    <a:cubicBezTo>
                      <a:pt x="7147" y="14410"/>
                      <a:pt x="7287" y="14414"/>
                      <a:pt x="7426" y="14414"/>
                    </a:cubicBezTo>
                    <a:cubicBezTo>
                      <a:pt x="7933" y="14414"/>
                      <a:pt x="8430" y="14362"/>
                      <a:pt x="8911" y="14260"/>
                    </a:cubicBezTo>
                    <a:cubicBezTo>
                      <a:pt x="12013" y="13607"/>
                      <a:pt x="14428" y="10939"/>
                      <a:pt x="14621" y="7628"/>
                    </a:cubicBezTo>
                    <a:cubicBezTo>
                      <a:pt x="14854" y="3661"/>
                      <a:pt x="11814" y="245"/>
                      <a:pt x="7849" y="13"/>
                    </a:cubicBezTo>
                    <a:cubicBezTo>
                      <a:pt x="7703" y="5"/>
                      <a:pt x="7558" y="1"/>
                      <a:pt x="7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60"/>
              <p:cNvSpPr/>
              <p:nvPr/>
            </p:nvSpPr>
            <p:spPr>
              <a:xfrm>
                <a:off x="1925425" y="3641575"/>
                <a:ext cx="353175" cy="308000"/>
              </a:xfrm>
              <a:custGeom>
                <a:avLst/>
                <a:gdLst/>
                <a:ahLst/>
                <a:cxnLst/>
                <a:rect l="l" t="t" r="r" b="b"/>
                <a:pathLst>
                  <a:path w="14127" h="12320" extrusionOk="0">
                    <a:moveTo>
                      <a:pt x="6953" y="4884"/>
                    </a:moveTo>
                    <a:cubicBezTo>
                      <a:pt x="6993" y="4884"/>
                      <a:pt x="7034" y="4885"/>
                      <a:pt x="7075" y="4887"/>
                    </a:cubicBezTo>
                    <a:cubicBezTo>
                      <a:pt x="8222" y="4955"/>
                      <a:pt x="9097" y="5937"/>
                      <a:pt x="9029" y="7085"/>
                    </a:cubicBezTo>
                    <a:cubicBezTo>
                      <a:pt x="8964" y="8188"/>
                      <a:pt x="8048" y="9041"/>
                      <a:pt x="6955" y="9041"/>
                    </a:cubicBezTo>
                    <a:cubicBezTo>
                      <a:pt x="6915" y="9041"/>
                      <a:pt x="6874" y="9040"/>
                      <a:pt x="6833" y="9038"/>
                    </a:cubicBezTo>
                    <a:cubicBezTo>
                      <a:pt x="5688" y="8970"/>
                      <a:pt x="4813" y="7988"/>
                      <a:pt x="4879" y="6840"/>
                    </a:cubicBezTo>
                    <a:cubicBezTo>
                      <a:pt x="4945" y="5737"/>
                      <a:pt x="5861" y="4884"/>
                      <a:pt x="6953" y="4884"/>
                    </a:cubicBezTo>
                    <a:close/>
                    <a:moveTo>
                      <a:pt x="6945" y="0"/>
                    </a:moveTo>
                    <a:cubicBezTo>
                      <a:pt x="3285" y="0"/>
                      <a:pt x="218" y="2857"/>
                      <a:pt x="2" y="6556"/>
                    </a:cubicBezTo>
                    <a:cubicBezTo>
                      <a:pt x="2" y="6570"/>
                      <a:pt x="2" y="6585"/>
                      <a:pt x="0" y="6599"/>
                    </a:cubicBezTo>
                    <a:cubicBezTo>
                      <a:pt x="182" y="6896"/>
                      <a:pt x="460" y="7129"/>
                      <a:pt x="867" y="7271"/>
                    </a:cubicBezTo>
                    <a:cubicBezTo>
                      <a:pt x="1429" y="7465"/>
                      <a:pt x="2066" y="7347"/>
                      <a:pt x="2590" y="7667"/>
                    </a:cubicBezTo>
                    <a:cubicBezTo>
                      <a:pt x="3293" y="8096"/>
                      <a:pt x="3401" y="8978"/>
                      <a:pt x="3553" y="9714"/>
                    </a:cubicBezTo>
                    <a:cubicBezTo>
                      <a:pt x="3665" y="10256"/>
                      <a:pt x="3850" y="10742"/>
                      <a:pt x="4334" y="11058"/>
                    </a:cubicBezTo>
                    <a:cubicBezTo>
                      <a:pt x="4584" y="11220"/>
                      <a:pt x="4800" y="11280"/>
                      <a:pt x="5006" y="11280"/>
                    </a:cubicBezTo>
                    <a:cubicBezTo>
                      <a:pt x="5347" y="11280"/>
                      <a:pt x="5659" y="11115"/>
                      <a:pt x="6048" y="10979"/>
                    </a:cubicBezTo>
                    <a:cubicBezTo>
                      <a:pt x="6213" y="10922"/>
                      <a:pt x="6363" y="10896"/>
                      <a:pt x="6504" y="10896"/>
                    </a:cubicBezTo>
                    <a:cubicBezTo>
                      <a:pt x="6961" y="10896"/>
                      <a:pt x="7315" y="11170"/>
                      <a:pt x="7690" y="11533"/>
                    </a:cubicBezTo>
                    <a:cubicBezTo>
                      <a:pt x="8056" y="11886"/>
                      <a:pt x="8618" y="12320"/>
                      <a:pt x="9099" y="12320"/>
                    </a:cubicBezTo>
                    <a:cubicBezTo>
                      <a:pt x="9379" y="12320"/>
                      <a:pt x="9631" y="12173"/>
                      <a:pt x="9800" y="11776"/>
                    </a:cubicBezTo>
                    <a:cubicBezTo>
                      <a:pt x="9999" y="11310"/>
                      <a:pt x="10007" y="10779"/>
                      <a:pt x="10213" y="10313"/>
                    </a:cubicBezTo>
                    <a:cubicBezTo>
                      <a:pt x="10422" y="9839"/>
                      <a:pt x="10757" y="9654"/>
                      <a:pt x="11122" y="9654"/>
                    </a:cubicBezTo>
                    <a:cubicBezTo>
                      <a:pt x="11573" y="9654"/>
                      <a:pt x="12072" y="9936"/>
                      <a:pt x="12440" y="10302"/>
                    </a:cubicBezTo>
                    <a:cubicBezTo>
                      <a:pt x="12594" y="10455"/>
                      <a:pt x="12732" y="10566"/>
                      <a:pt x="12869" y="10636"/>
                    </a:cubicBezTo>
                    <a:cubicBezTo>
                      <a:pt x="13462" y="9681"/>
                      <a:pt x="13834" y="8570"/>
                      <a:pt x="13904" y="7369"/>
                    </a:cubicBezTo>
                    <a:cubicBezTo>
                      <a:pt x="14127" y="3529"/>
                      <a:pt x="11198" y="235"/>
                      <a:pt x="7358" y="12"/>
                    </a:cubicBezTo>
                    <a:cubicBezTo>
                      <a:pt x="7220" y="4"/>
                      <a:pt x="7082" y="0"/>
                      <a:pt x="6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60"/>
              <p:cNvSpPr/>
              <p:nvPr/>
            </p:nvSpPr>
            <p:spPr>
              <a:xfrm>
                <a:off x="1918700" y="3634850"/>
                <a:ext cx="366975" cy="321525"/>
              </a:xfrm>
              <a:custGeom>
                <a:avLst/>
                <a:gdLst/>
                <a:ahLst/>
                <a:cxnLst/>
                <a:rect l="l" t="t" r="r" b="b"/>
                <a:pathLst>
                  <a:path w="14679" h="12861" extrusionOk="0">
                    <a:moveTo>
                      <a:pt x="7225" y="5423"/>
                    </a:moveTo>
                    <a:cubicBezTo>
                      <a:pt x="7260" y="5423"/>
                      <a:pt x="7294" y="5424"/>
                      <a:pt x="7329" y="5426"/>
                    </a:cubicBezTo>
                    <a:cubicBezTo>
                      <a:pt x="8323" y="5486"/>
                      <a:pt x="9087" y="6341"/>
                      <a:pt x="9028" y="7337"/>
                    </a:cubicBezTo>
                    <a:cubicBezTo>
                      <a:pt x="8971" y="8296"/>
                      <a:pt x="8173" y="9040"/>
                      <a:pt x="7222" y="9040"/>
                    </a:cubicBezTo>
                    <a:cubicBezTo>
                      <a:pt x="7187" y="9040"/>
                      <a:pt x="7152" y="9039"/>
                      <a:pt x="7117" y="9037"/>
                    </a:cubicBezTo>
                    <a:cubicBezTo>
                      <a:pt x="6123" y="8977"/>
                      <a:pt x="5360" y="8122"/>
                      <a:pt x="5418" y="7126"/>
                    </a:cubicBezTo>
                    <a:cubicBezTo>
                      <a:pt x="5468" y="6295"/>
                      <a:pt x="6073" y="5625"/>
                      <a:pt x="6852" y="5462"/>
                    </a:cubicBezTo>
                    <a:cubicBezTo>
                      <a:pt x="6973" y="5437"/>
                      <a:pt x="7098" y="5423"/>
                      <a:pt x="7225" y="5423"/>
                    </a:cubicBezTo>
                    <a:close/>
                    <a:moveTo>
                      <a:pt x="7223" y="4882"/>
                    </a:moveTo>
                    <a:cubicBezTo>
                      <a:pt x="5988" y="4882"/>
                      <a:pt x="4953" y="5847"/>
                      <a:pt x="4879" y="7094"/>
                    </a:cubicBezTo>
                    <a:cubicBezTo>
                      <a:pt x="4802" y="8386"/>
                      <a:pt x="5793" y="9500"/>
                      <a:pt x="7086" y="9577"/>
                    </a:cubicBezTo>
                    <a:cubicBezTo>
                      <a:pt x="7131" y="9579"/>
                      <a:pt x="7175" y="9580"/>
                      <a:pt x="7220" y="9580"/>
                    </a:cubicBezTo>
                    <a:cubicBezTo>
                      <a:pt x="7386" y="9580"/>
                      <a:pt x="7550" y="9563"/>
                      <a:pt x="7707" y="9530"/>
                    </a:cubicBezTo>
                    <a:cubicBezTo>
                      <a:pt x="8719" y="9317"/>
                      <a:pt x="9505" y="8449"/>
                      <a:pt x="9567" y="7368"/>
                    </a:cubicBezTo>
                    <a:cubicBezTo>
                      <a:pt x="9644" y="6075"/>
                      <a:pt x="8654" y="4963"/>
                      <a:pt x="7361" y="4886"/>
                    </a:cubicBezTo>
                    <a:cubicBezTo>
                      <a:pt x="7315" y="4884"/>
                      <a:pt x="7269" y="4882"/>
                      <a:pt x="7223" y="4882"/>
                    </a:cubicBezTo>
                    <a:close/>
                    <a:moveTo>
                      <a:pt x="7219" y="538"/>
                    </a:moveTo>
                    <a:cubicBezTo>
                      <a:pt x="7349" y="538"/>
                      <a:pt x="7480" y="542"/>
                      <a:pt x="7611" y="550"/>
                    </a:cubicBezTo>
                    <a:cubicBezTo>
                      <a:pt x="9396" y="653"/>
                      <a:pt x="11033" y="1447"/>
                      <a:pt x="12221" y="2783"/>
                    </a:cubicBezTo>
                    <a:cubicBezTo>
                      <a:pt x="13410" y="4118"/>
                      <a:pt x="14006" y="5837"/>
                      <a:pt x="13903" y="7621"/>
                    </a:cubicBezTo>
                    <a:cubicBezTo>
                      <a:pt x="13843" y="8641"/>
                      <a:pt x="13550" y="9638"/>
                      <a:pt x="13052" y="10521"/>
                    </a:cubicBezTo>
                    <a:cubicBezTo>
                      <a:pt x="13005" y="10480"/>
                      <a:pt x="12954" y="10433"/>
                      <a:pt x="12898" y="10379"/>
                    </a:cubicBezTo>
                    <a:cubicBezTo>
                      <a:pt x="12528" y="10009"/>
                      <a:pt x="11958" y="9652"/>
                      <a:pt x="11391" y="9652"/>
                    </a:cubicBezTo>
                    <a:cubicBezTo>
                      <a:pt x="11312" y="9652"/>
                      <a:pt x="11234" y="9658"/>
                      <a:pt x="11155" y="9673"/>
                    </a:cubicBezTo>
                    <a:cubicBezTo>
                      <a:pt x="10873" y="9721"/>
                      <a:pt x="10484" y="9910"/>
                      <a:pt x="10235" y="10473"/>
                    </a:cubicBezTo>
                    <a:cubicBezTo>
                      <a:pt x="10120" y="10736"/>
                      <a:pt x="10062" y="11006"/>
                      <a:pt x="10006" y="11268"/>
                    </a:cubicBezTo>
                    <a:cubicBezTo>
                      <a:pt x="9957" y="11508"/>
                      <a:pt x="9908" y="11733"/>
                      <a:pt x="9820" y="11939"/>
                    </a:cubicBezTo>
                    <a:cubicBezTo>
                      <a:pt x="9681" y="12264"/>
                      <a:pt x="9511" y="12298"/>
                      <a:pt x="9458" y="12311"/>
                    </a:cubicBezTo>
                    <a:cubicBezTo>
                      <a:pt x="9431" y="12316"/>
                      <a:pt x="9401" y="12319"/>
                      <a:pt x="9370" y="12319"/>
                    </a:cubicBezTo>
                    <a:cubicBezTo>
                      <a:pt x="9067" y="12319"/>
                      <a:pt x="8611" y="12057"/>
                      <a:pt x="8147" y="11609"/>
                    </a:cubicBezTo>
                    <a:cubicBezTo>
                      <a:pt x="7781" y="11254"/>
                      <a:pt x="7351" y="10897"/>
                      <a:pt x="6769" y="10897"/>
                    </a:cubicBezTo>
                    <a:cubicBezTo>
                      <a:pt x="6669" y="10897"/>
                      <a:pt x="6565" y="10907"/>
                      <a:pt x="6455" y="10930"/>
                    </a:cubicBezTo>
                    <a:cubicBezTo>
                      <a:pt x="6380" y="10944"/>
                      <a:pt x="6306" y="10966"/>
                      <a:pt x="6222" y="10994"/>
                    </a:cubicBezTo>
                    <a:cubicBezTo>
                      <a:pt x="6123" y="11030"/>
                      <a:pt x="6028" y="11067"/>
                      <a:pt x="5935" y="11102"/>
                    </a:cubicBezTo>
                    <a:cubicBezTo>
                      <a:pt x="5678" y="11203"/>
                      <a:pt x="5477" y="11281"/>
                      <a:pt x="5273" y="11281"/>
                    </a:cubicBezTo>
                    <a:cubicBezTo>
                      <a:pt x="5110" y="11281"/>
                      <a:pt x="4944" y="11231"/>
                      <a:pt x="4746" y="11102"/>
                    </a:cubicBezTo>
                    <a:cubicBezTo>
                      <a:pt x="4401" y="10878"/>
                      <a:pt x="4210" y="10537"/>
                      <a:pt x="4083" y="9929"/>
                    </a:cubicBezTo>
                    <a:cubicBezTo>
                      <a:pt x="4069" y="9859"/>
                      <a:pt x="4055" y="9788"/>
                      <a:pt x="4040" y="9717"/>
                    </a:cubicBezTo>
                    <a:cubicBezTo>
                      <a:pt x="3901" y="9023"/>
                      <a:pt x="3731" y="8158"/>
                      <a:pt x="2995" y="7706"/>
                    </a:cubicBezTo>
                    <a:cubicBezTo>
                      <a:pt x="2640" y="7489"/>
                      <a:pt x="2258" y="7447"/>
                      <a:pt x="1890" y="7406"/>
                    </a:cubicBezTo>
                    <a:cubicBezTo>
                      <a:pt x="1653" y="7379"/>
                      <a:pt x="1427" y="7355"/>
                      <a:pt x="1221" y="7284"/>
                    </a:cubicBezTo>
                    <a:cubicBezTo>
                      <a:pt x="921" y="7179"/>
                      <a:pt x="700" y="7018"/>
                      <a:pt x="543" y="6794"/>
                    </a:cubicBezTo>
                    <a:cubicBezTo>
                      <a:pt x="773" y="3263"/>
                      <a:pt x="3720" y="538"/>
                      <a:pt x="7219" y="538"/>
                    </a:cubicBezTo>
                    <a:close/>
                    <a:moveTo>
                      <a:pt x="7220" y="0"/>
                    </a:moveTo>
                    <a:cubicBezTo>
                      <a:pt x="3423" y="0"/>
                      <a:pt x="230" y="2973"/>
                      <a:pt x="5" y="6810"/>
                    </a:cubicBezTo>
                    <a:lnTo>
                      <a:pt x="4" y="6856"/>
                    </a:lnTo>
                    <a:cubicBezTo>
                      <a:pt x="1" y="6909"/>
                      <a:pt x="14" y="6963"/>
                      <a:pt x="42" y="7008"/>
                    </a:cubicBezTo>
                    <a:cubicBezTo>
                      <a:pt x="264" y="7376"/>
                      <a:pt x="603" y="7641"/>
                      <a:pt x="1049" y="7795"/>
                    </a:cubicBezTo>
                    <a:cubicBezTo>
                      <a:pt x="1312" y="7888"/>
                      <a:pt x="1580" y="7916"/>
                      <a:pt x="1837" y="7945"/>
                    </a:cubicBezTo>
                    <a:cubicBezTo>
                      <a:pt x="2160" y="7980"/>
                      <a:pt x="2464" y="8014"/>
                      <a:pt x="2718" y="8168"/>
                    </a:cubicBezTo>
                    <a:cubicBezTo>
                      <a:pt x="3254" y="8494"/>
                      <a:pt x="3386" y="9169"/>
                      <a:pt x="3515" y="9822"/>
                    </a:cubicBezTo>
                    <a:cubicBezTo>
                      <a:pt x="3529" y="9896"/>
                      <a:pt x="3543" y="9967"/>
                      <a:pt x="3558" y="10038"/>
                    </a:cubicBezTo>
                    <a:cubicBezTo>
                      <a:pt x="3668" y="10571"/>
                      <a:pt x="3860" y="11168"/>
                      <a:pt x="4457" y="11554"/>
                    </a:cubicBezTo>
                    <a:cubicBezTo>
                      <a:pt x="4757" y="11750"/>
                      <a:pt x="5025" y="11820"/>
                      <a:pt x="5273" y="11820"/>
                    </a:cubicBezTo>
                    <a:cubicBezTo>
                      <a:pt x="5583" y="11820"/>
                      <a:pt x="5862" y="11711"/>
                      <a:pt x="6134" y="11605"/>
                    </a:cubicBezTo>
                    <a:cubicBezTo>
                      <a:pt x="6221" y="11572"/>
                      <a:pt x="6312" y="11538"/>
                      <a:pt x="6406" y="11504"/>
                    </a:cubicBezTo>
                    <a:cubicBezTo>
                      <a:pt x="6536" y="11458"/>
                      <a:pt x="6655" y="11436"/>
                      <a:pt x="6768" y="11436"/>
                    </a:cubicBezTo>
                    <a:cubicBezTo>
                      <a:pt x="7114" y="11436"/>
                      <a:pt x="7401" y="11642"/>
                      <a:pt x="7771" y="11998"/>
                    </a:cubicBezTo>
                    <a:cubicBezTo>
                      <a:pt x="8119" y="12334"/>
                      <a:pt x="8761" y="12860"/>
                      <a:pt x="9369" y="12860"/>
                    </a:cubicBezTo>
                    <a:cubicBezTo>
                      <a:pt x="9435" y="12860"/>
                      <a:pt x="9500" y="12854"/>
                      <a:pt x="9565" y="12841"/>
                    </a:cubicBezTo>
                    <a:cubicBezTo>
                      <a:pt x="9566" y="12841"/>
                      <a:pt x="9570" y="12839"/>
                      <a:pt x="9572" y="12839"/>
                    </a:cubicBezTo>
                    <a:cubicBezTo>
                      <a:pt x="9800" y="12791"/>
                      <a:pt x="10113" y="12632"/>
                      <a:pt x="10319" y="12155"/>
                    </a:cubicBezTo>
                    <a:cubicBezTo>
                      <a:pt x="10427" y="11899"/>
                      <a:pt x="10484" y="11636"/>
                      <a:pt x="10538" y="11382"/>
                    </a:cubicBezTo>
                    <a:cubicBezTo>
                      <a:pt x="10589" y="11136"/>
                      <a:pt x="10638" y="10905"/>
                      <a:pt x="10731" y="10693"/>
                    </a:cubicBezTo>
                    <a:cubicBezTo>
                      <a:pt x="10857" y="10409"/>
                      <a:pt x="11029" y="10247"/>
                      <a:pt x="11258" y="10206"/>
                    </a:cubicBezTo>
                    <a:cubicBezTo>
                      <a:pt x="11300" y="10198"/>
                      <a:pt x="11345" y="10194"/>
                      <a:pt x="11391" y="10194"/>
                    </a:cubicBezTo>
                    <a:cubicBezTo>
                      <a:pt x="11733" y="10194"/>
                      <a:pt x="12162" y="10406"/>
                      <a:pt x="12521" y="10764"/>
                    </a:cubicBezTo>
                    <a:cubicBezTo>
                      <a:pt x="12709" y="10950"/>
                      <a:pt x="12863" y="11069"/>
                      <a:pt x="13022" y="11148"/>
                    </a:cubicBezTo>
                    <a:cubicBezTo>
                      <a:pt x="13060" y="11167"/>
                      <a:pt x="13102" y="11176"/>
                      <a:pt x="13142" y="11176"/>
                    </a:cubicBezTo>
                    <a:cubicBezTo>
                      <a:pt x="13233" y="11176"/>
                      <a:pt x="13321" y="11130"/>
                      <a:pt x="13371" y="11048"/>
                    </a:cubicBezTo>
                    <a:cubicBezTo>
                      <a:pt x="14003" y="10031"/>
                      <a:pt x="14374" y="8856"/>
                      <a:pt x="14445" y="7655"/>
                    </a:cubicBezTo>
                    <a:cubicBezTo>
                      <a:pt x="14678" y="3675"/>
                      <a:pt x="11627" y="246"/>
                      <a:pt x="7647" y="13"/>
                    </a:cubicBezTo>
                    <a:cubicBezTo>
                      <a:pt x="7504" y="4"/>
                      <a:pt x="7361" y="0"/>
                      <a:pt x="7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60"/>
              <p:cNvSpPr/>
              <p:nvPr/>
            </p:nvSpPr>
            <p:spPr>
              <a:xfrm>
                <a:off x="1996825" y="3736650"/>
                <a:ext cx="12575" cy="9125"/>
              </a:xfrm>
              <a:custGeom>
                <a:avLst/>
                <a:gdLst/>
                <a:ahLst/>
                <a:cxnLst/>
                <a:rect l="l" t="t" r="r" b="b"/>
                <a:pathLst>
                  <a:path w="503" h="365" extrusionOk="0">
                    <a:moveTo>
                      <a:pt x="502" y="0"/>
                    </a:moveTo>
                    <a:cubicBezTo>
                      <a:pt x="418" y="61"/>
                      <a:pt x="335" y="122"/>
                      <a:pt x="251" y="182"/>
                    </a:cubicBezTo>
                    <a:lnTo>
                      <a:pt x="251" y="182"/>
                    </a:lnTo>
                    <a:lnTo>
                      <a:pt x="502" y="0"/>
                    </a:lnTo>
                    <a:close/>
                    <a:moveTo>
                      <a:pt x="251" y="182"/>
                    </a:moveTo>
                    <a:lnTo>
                      <a:pt x="1" y="364"/>
                    </a:lnTo>
                    <a:cubicBezTo>
                      <a:pt x="85" y="304"/>
                      <a:pt x="168" y="243"/>
                      <a:pt x="251" y="182"/>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60"/>
              <p:cNvSpPr/>
              <p:nvPr/>
            </p:nvSpPr>
            <p:spPr>
              <a:xfrm>
                <a:off x="1989350" y="3729925"/>
                <a:ext cx="27500" cy="22525"/>
              </a:xfrm>
              <a:custGeom>
                <a:avLst/>
                <a:gdLst/>
                <a:ahLst/>
                <a:cxnLst/>
                <a:rect l="l" t="t" r="r" b="b"/>
                <a:pathLst>
                  <a:path w="1100" h="901" extrusionOk="0">
                    <a:moveTo>
                      <a:pt x="811" y="0"/>
                    </a:moveTo>
                    <a:cubicBezTo>
                      <a:pt x="745" y="0"/>
                      <a:pt x="677" y="25"/>
                      <a:pt x="618" y="68"/>
                    </a:cubicBezTo>
                    <a:cubicBezTo>
                      <a:pt x="452" y="191"/>
                      <a:pt x="284" y="312"/>
                      <a:pt x="118" y="434"/>
                    </a:cubicBezTo>
                    <a:cubicBezTo>
                      <a:pt x="0" y="519"/>
                      <a:pt x="9" y="717"/>
                      <a:pt x="99" y="816"/>
                    </a:cubicBezTo>
                    <a:cubicBezTo>
                      <a:pt x="153" y="875"/>
                      <a:pt x="219" y="900"/>
                      <a:pt x="287" y="900"/>
                    </a:cubicBezTo>
                    <a:cubicBezTo>
                      <a:pt x="354" y="900"/>
                      <a:pt x="422" y="876"/>
                      <a:pt x="482" y="833"/>
                    </a:cubicBezTo>
                    <a:cubicBezTo>
                      <a:pt x="648" y="713"/>
                      <a:pt x="815" y="590"/>
                      <a:pt x="982" y="468"/>
                    </a:cubicBezTo>
                    <a:cubicBezTo>
                      <a:pt x="1099" y="383"/>
                      <a:pt x="1091" y="186"/>
                      <a:pt x="1000" y="86"/>
                    </a:cubicBezTo>
                    <a:cubicBezTo>
                      <a:pt x="946" y="26"/>
                      <a:pt x="879" y="0"/>
                      <a:pt x="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60"/>
              <p:cNvSpPr/>
              <p:nvPr/>
            </p:nvSpPr>
            <p:spPr>
              <a:xfrm>
                <a:off x="1935825" y="3795000"/>
                <a:ext cx="29700" cy="13575"/>
              </a:xfrm>
              <a:custGeom>
                <a:avLst/>
                <a:gdLst/>
                <a:ahLst/>
                <a:cxnLst/>
                <a:rect l="l" t="t" r="r" b="b"/>
                <a:pathLst>
                  <a:path w="1188" h="543" extrusionOk="0">
                    <a:moveTo>
                      <a:pt x="293" y="0"/>
                    </a:moveTo>
                    <a:cubicBezTo>
                      <a:pt x="147" y="0"/>
                      <a:pt x="16" y="101"/>
                      <a:pt x="8" y="254"/>
                    </a:cubicBezTo>
                    <a:cubicBezTo>
                      <a:pt x="0" y="394"/>
                      <a:pt x="115" y="539"/>
                      <a:pt x="260" y="540"/>
                    </a:cubicBezTo>
                    <a:cubicBezTo>
                      <a:pt x="472" y="540"/>
                      <a:pt x="682" y="543"/>
                      <a:pt x="892" y="543"/>
                    </a:cubicBezTo>
                    <a:cubicBezTo>
                      <a:pt x="1039" y="543"/>
                      <a:pt x="1169" y="441"/>
                      <a:pt x="1179" y="289"/>
                    </a:cubicBezTo>
                    <a:cubicBezTo>
                      <a:pt x="1188" y="149"/>
                      <a:pt x="1073" y="3"/>
                      <a:pt x="925" y="3"/>
                    </a:cubicBezTo>
                    <a:cubicBezTo>
                      <a:pt x="713" y="3"/>
                      <a:pt x="50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60"/>
              <p:cNvSpPr/>
              <p:nvPr/>
            </p:nvSpPr>
            <p:spPr>
              <a:xfrm>
                <a:off x="1959975" y="3725975"/>
                <a:ext cx="15500" cy="32025"/>
              </a:xfrm>
              <a:custGeom>
                <a:avLst/>
                <a:gdLst/>
                <a:ahLst/>
                <a:cxnLst/>
                <a:rect l="l" t="t" r="r" b="b"/>
                <a:pathLst>
                  <a:path w="620" h="1281" extrusionOk="0">
                    <a:moveTo>
                      <a:pt x="271" y="0"/>
                    </a:moveTo>
                    <a:cubicBezTo>
                      <a:pt x="254" y="0"/>
                      <a:pt x="238" y="2"/>
                      <a:pt x="222" y="6"/>
                    </a:cubicBezTo>
                    <a:cubicBezTo>
                      <a:pt x="66" y="40"/>
                      <a:pt x="0" y="180"/>
                      <a:pt x="15" y="325"/>
                    </a:cubicBezTo>
                    <a:cubicBezTo>
                      <a:pt x="36" y="572"/>
                      <a:pt x="59" y="821"/>
                      <a:pt x="80" y="1068"/>
                    </a:cubicBezTo>
                    <a:cubicBezTo>
                      <a:pt x="91" y="1195"/>
                      <a:pt x="229" y="1281"/>
                      <a:pt x="350" y="1281"/>
                    </a:cubicBezTo>
                    <a:cubicBezTo>
                      <a:pt x="367" y="1281"/>
                      <a:pt x="384" y="1279"/>
                      <a:pt x="399" y="1275"/>
                    </a:cubicBezTo>
                    <a:cubicBezTo>
                      <a:pt x="556" y="1244"/>
                      <a:pt x="620" y="1102"/>
                      <a:pt x="607" y="956"/>
                    </a:cubicBezTo>
                    <a:cubicBezTo>
                      <a:pt x="586" y="709"/>
                      <a:pt x="563" y="460"/>
                      <a:pt x="542" y="214"/>
                    </a:cubicBezTo>
                    <a:cubicBezTo>
                      <a:pt x="530" y="86"/>
                      <a:pt x="392"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60"/>
              <p:cNvSpPr/>
              <p:nvPr/>
            </p:nvSpPr>
            <p:spPr>
              <a:xfrm>
                <a:off x="2032125" y="3853450"/>
                <a:ext cx="15575" cy="32025"/>
              </a:xfrm>
              <a:custGeom>
                <a:avLst/>
                <a:gdLst/>
                <a:ahLst/>
                <a:cxnLst/>
                <a:rect l="l" t="t" r="r" b="b"/>
                <a:pathLst>
                  <a:path w="623" h="1281" extrusionOk="0">
                    <a:moveTo>
                      <a:pt x="272" y="1"/>
                    </a:moveTo>
                    <a:cubicBezTo>
                      <a:pt x="255" y="1"/>
                      <a:pt x="238" y="2"/>
                      <a:pt x="222" y="6"/>
                    </a:cubicBezTo>
                    <a:cubicBezTo>
                      <a:pt x="66" y="40"/>
                      <a:pt x="1" y="181"/>
                      <a:pt x="15" y="326"/>
                    </a:cubicBezTo>
                    <a:cubicBezTo>
                      <a:pt x="36" y="573"/>
                      <a:pt x="59" y="821"/>
                      <a:pt x="80" y="1068"/>
                    </a:cubicBezTo>
                    <a:cubicBezTo>
                      <a:pt x="91" y="1195"/>
                      <a:pt x="229" y="1281"/>
                      <a:pt x="350" y="1281"/>
                    </a:cubicBezTo>
                    <a:cubicBezTo>
                      <a:pt x="367" y="1281"/>
                      <a:pt x="384" y="1279"/>
                      <a:pt x="400" y="1276"/>
                    </a:cubicBezTo>
                    <a:cubicBezTo>
                      <a:pt x="556" y="1242"/>
                      <a:pt x="623" y="1102"/>
                      <a:pt x="609" y="956"/>
                    </a:cubicBezTo>
                    <a:cubicBezTo>
                      <a:pt x="587" y="709"/>
                      <a:pt x="563" y="460"/>
                      <a:pt x="542" y="215"/>
                    </a:cubicBezTo>
                    <a:cubicBezTo>
                      <a:pt x="532" y="86"/>
                      <a:pt x="394" y="1"/>
                      <a:pt x="2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60"/>
              <p:cNvSpPr/>
              <p:nvPr/>
            </p:nvSpPr>
            <p:spPr>
              <a:xfrm>
                <a:off x="1981375" y="3781675"/>
                <a:ext cx="10800" cy="13425"/>
              </a:xfrm>
              <a:custGeom>
                <a:avLst/>
                <a:gdLst/>
                <a:ahLst/>
                <a:cxnLst/>
                <a:rect l="l" t="t" r="r" b="b"/>
                <a:pathLst>
                  <a:path w="432" h="537" extrusionOk="0">
                    <a:moveTo>
                      <a:pt x="1" y="1"/>
                    </a:moveTo>
                    <a:lnTo>
                      <a:pt x="431" y="536"/>
                    </a:lnTo>
                    <a:cubicBezTo>
                      <a:pt x="320" y="333"/>
                      <a:pt x="176" y="153"/>
                      <a:pt x="1"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60"/>
              <p:cNvSpPr/>
              <p:nvPr/>
            </p:nvSpPr>
            <p:spPr>
              <a:xfrm>
                <a:off x="1973675" y="3775075"/>
                <a:ext cx="27425" cy="26600"/>
              </a:xfrm>
              <a:custGeom>
                <a:avLst/>
                <a:gdLst/>
                <a:ahLst/>
                <a:cxnLst/>
                <a:rect l="l" t="t" r="r" b="b"/>
                <a:pathLst>
                  <a:path w="1097" h="1064" extrusionOk="0">
                    <a:moveTo>
                      <a:pt x="300" y="0"/>
                    </a:moveTo>
                    <a:cubicBezTo>
                      <a:pt x="240" y="0"/>
                      <a:pt x="180" y="21"/>
                      <a:pt x="128" y="69"/>
                    </a:cubicBezTo>
                    <a:cubicBezTo>
                      <a:pt x="30" y="155"/>
                      <a:pt x="1" y="350"/>
                      <a:pt x="110" y="448"/>
                    </a:cubicBezTo>
                    <a:cubicBezTo>
                      <a:pt x="266" y="587"/>
                      <a:pt x="398" y="743"/>
                      <a:pt x="501" y="925"/>
                    </a:cubicBezTo>
                    <a:cubicBezTo>
                      <a:pt x="555" y="1023"/>
                      <a:pt x="642" y="1063"/>
                      <a:pt x="729" y="1063"/>
                    </a:cubicBezTo>
                    <a:cubicBezTo>
                      <a:pt x="912" y="1063"/>
                      <a:pt x="1096" y="883"/>
                      <a:pt x="981" y="676"/>
                    </a:cubicBezTo>
                    <a:cubicBezTo>
                      <a:pt x="856" y="455"/>
                      <a:pt x="702" y="255"/>
                      <a:pt x="511" y="86"/>
                    </a:cubicBezTo>
                    <a:cubicBezTo>
                      <a:pt x="450" y="33"/>
                      <a:pt x="375"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60"/>
              <p:cNvSpPr/>
              <p:nvPr/>
            </p:nvSpPr>
            <p:spPr>
              <a:xfrm>
                <a:off x="2186075" y="3700500"/>
                <a:ext cx="10750" cy="13375"/>
              </a:xfrm>
              <a:custGeom>
                <a:avLst/>
                <a:gdLst/>
                <a:ahLst/>
                <a:cxnLst/>
                <a:rect l="l" t="t" r="r" b="b"/>
                <a:pathLst>
                  <a:path w="430" h="535" extrusionOk="0">
                    <a:moveTo>
                      <a:pt x="0" y="0"/>
                    </a:moveTo>
                    <a:lnTo>
                      <a:pt x="429" y="535"/>
                    </a:lnTo>
                    <a:cubicBezTo>
                      <a:pt x="320" y="333"/>
                      <a:pt x="175" y="151"/>
                      <a:pt x="0"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60"/>
              <p:cNvSpPr/>
              <p:nvPr/>
            </p:nvSpPr>
            <p:spPr>
              <a:xfrm>
                <a:off x="2178300" y="3693825"/>
                <a:ext cx="27400" cy="26600"/>
              </a:xfrm>
              <a:custGeom>
                <a:avLst/>
                <a:gdLst/>
                <a:ahLst/>
                <a:cxnLst/>
                <a:rect l="l" t="t" r="r" b="b"/>
                <a:pathLst>
                  <a:path w="1096" h="1064" extrusionOk="0">
                    <a:moveTo>
                      <a:pt x="300" y="1"/>
                    </a:moveTo>
                    <a:cubicBezTo>
                      <a:pt x="240" y="1"/>
                      <a:pt x="180" y="21"/>
                      <a:pt x="128" y="69"/>
                    </a:cubicBezTo>
                    <a:cubicBezTo>
                      <a:pt x="31" y="155"/>
                      <a:pt x="0" y="351"/>
                      <a:pt x="111" y="449"/>
                    </a:cubicBezTo>
                    <a:cubicBezTo>
                      <a:pt x="267" y="587"/>
                      <a:pt x="398" y="742"/>
                      <a:pt x="502" y="927"/>
                    </a:cubicBezTo>
                    <a:cubicBezTo>
                      <a:pt x="556" y="1024"/>
                      <a:pt x="643" y="1064"/>
                      <a:pt x="730" y="1064"/>
                    </a:cubicBezTo>
                    <a:cubicBezTo>
                      <a:pt x="912" y="1064"/>
                      <a:pt x="1096" y="885"/>
                      <a:pt x="980" y="678"/>
                    </a:cubicBezTo>
                    <a:cubicBezTo>
                      <a:pt x="857" y="456"/>
                      <a:pt x="702" y="255"/>
                      <a:pt x="510" y="87"/>
                    </a:cubicBezTo>
                    <a:cubicBezTo>
                      <a:pt x="450" y="33"/>
                      <a:pt x="375"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60"/>
              <p:cNvSpPr/>
              <p:nvPr/>
            </p:nvSpPr>
            <p:spPr>
              <a:xfrm>
                <a:off x="2029075" y="3740575"/>
                <a:ext cx="24025" cy="21100"/>
              </a:xfrm>
              <a:custGeom>
                <a:avLst/>
                <a:gdLst/>
                <a:ahLst/>
                <a:cxnLst/>
                <a:rect l="l" t="t" r="r" b="b"/>
                <a:pathLst>
                  <a:path w="961" h="844" extrusionOk="0">
                    <a:moveTo>
                      <a:pt x="316" y="0"/>
                    </a:moveTo>
                    <a:cubicBezTo>
                      <a:pt x="277" y="0"/>
                      <a:pt x="238" y="10"/>
                      <a:pt x="199" y="32"/>
                    </a:cubicBezTo>
                    <a:cubicBezTo>
                      <a:pt x="81" y="99"/>
                      <a:pt x="0" y="270"/>
                      <a:pt x="84" y="395"/>
                    </a:cubicBezTo>
                    <a:cubicBezTo>
                      <a:pt x="209" y="588"/>
                      <a:pt x="366" y="724"/>
                      <a:pt x="576" y="825"/>
                    </a:cubicBezTo>
                    <a:cubicBezTo>
                      <a:pt x="602" y="838"/>
                      <a:pt x="630" y="844"/>
                      <a:pt x="659" y="844"/>
                    </a:cubicBezTo>
                    <a:cubicBezTo>
                      <a:pt x="770" y="844"/>
                      <a:pt x="888" y="756"/>
                      <a:pt x="917" y="654"/>
                    </a:cubicBezTo>
                    <a:cubicBezTo>
                      <a:pt x="961" y="498"/>
                      <a:pt x="883" y="379"/>
                      <a:pt x="746" y="314"/>
                    </a:cubicBezTo>
                    <a:lnTo>
                      <a:pt x="746" y="314"/>
                    </a:lnTo>
                    <a:cubicBezTo>
                      <a:pt x="754" y="317"/>
                      <a:pt x="758" y="319"/>
                      <a:pt x="759" y="319"/>
                    </a:cubicBezTo>
                    <a:cubicBezTo>
                      <a:pt x="764" y="319"/>
                      <a:pt x="705" y="286"/>
                      <a:pt x="698" y="281"/>
                    </a:cubicBezTo>
                    <a:cubicBezTo>
                      <a:pt x="687" y="274"/>
                      <a:pt x="675" y="266"/>
                      <a:pt x="665" y="257"/>
                    </a:cubicBezTo>
                    <a:lnTo>
                      <a:pt x="665" y="257"/>
                    </a:lnTo>
                    <a:cubicBezTo>
                      <a:pt x="664" y="256"/>
                      <a:pt x="662" y="255"/>
                      <a:pt x="661" y="254"/>
                    </a:cubicBezTo>
                    <a:cubicBezTo>
                      <a:pt x="640" y="235"/>
                      <a:pt x="618" y="214"/>
                      <a:pt x="599" y="193"/>
                    </a:cubicBezTo>
                    <a:cubicBezTo>
                      <a:pt x="593" y="185"/>
                      <a:pt x="557" y="134"/>
                      <a:pt x="555" y="134"/>
                    </a:cubicBezTo>
                    <a:lnTo>
                      <a:pt x="555" y="134"/>
                    </a:lnTo>
                    <a:cubicBezTo>
                      <a:pt x="555" y="134"/>
                      <a:pt x="557" y="138"/>
                      <a:pt x="563" y="147"/>
                    </a:cubicBezTo>
                    <a:cubicBezTo>
                      <a:pt x="508" y="63"/>
                      <a:pt x="414" y="0"/>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60"/>
              <p:cNvSpPr/>
              <p:nvPr/>
            </p:nvSpPr>
            <p:spPr>
              <a:xfrm>
                <a:off x="2235175" y="37809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60"/>
              <p:cNvSpPr/>
              <p:nvPr/>
            </p:nvSpPr>
            <p:spPr>
              <a:xfrm>
                <a:off x="2227575" y="3774150"/>
                <a:ext cx="29600" cy="19175"/>
              </a:xfrm>
              <a:custGeom>
                <a:avLst/>
                <a:gdLst/>
                <a:ahLst/>
                <a:cxnLst/>
                <a:rect l="l" t="t" r="r" b="b"/>
                <a:pathLst>
                  <a:path w="1184" h="767" extrusionOk="0">
                    <a:moveTo>
                      <a:pt x="306" y="1"/>
                    </a:moveTo>
                    <a:cubicBezTo>
                      <a:pt x="193" y="1"/>
                      <a:pt x="84" y="79"/>
                      <a:pt x="48" y="186"/>
                    </a:cubicBezTo>
                    <a:cubicBezTo>
                      <a:pt x="1" y="330"/>
                      <a:pt x="82" y="475"/>
                      <a:pt x="220" y="527"/>
                    </a:cubicBezTo>
                    <a:cubicBezTo>
                      <a:pt x="411" y="603"/>
                      <a:pt x="604" y="677"/>
                      <a:pt x="796" y="752"/>
                    </a:cubicBezTo>
                    <a:cubicBezTo>
                      <a:pt x="823" y="762"/>
                      <a:pt x="851" y="767"/>
                      <a:pt x="878" y="767"/>
                    </a:cubicBezTo>
                    <a:cubicBezTo>
                      <a:pt x="991" y="767"/>
                      <a:pt x="1101" y="687"/>
                      <a:pt x="1137" y="581"/>
                    </a:cubicBezTo>
                    <a:cubicBezTo>
                      <a:pt x="1184" y="436"/>
                      <a:pt x="1102" y="292"/>
                      <a:pt x="967" y="240"/>
                    </a:cubicBezTo>
                    <a:cubicBezTo>
                      <a:pt x="775" y="165"/>
                      <a:pt x="580" y="91"/>
                      <a:pt x="389" y="16"/>
                    </a:cubicBezTo>
                    <a:cubicBezTo>
                      <a:pt x="361" y="6"/>
                      <a:pt x="333"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60"/>
              <p:cNvSpPr/>
              <p:nvPr/>
            </p:nvSpPr>
            <p:spPr>
              <a:xfrm>
                <a:off x="2105075" y="3669925"/>
                <a:ext cx="14425" cy="5600"/>
              </a:xfrm>
              <a:custGeom>
                <a:avLst/>
                <a:gdLst/>
                <a:ahLst/>
                <a:cxnLst/>
                <a:rect l="l" t="t" r="r" b="b"/>
                <a:pathLst>
                  <a:path w="577" h="224" extrusionOk="0">
                    <a:moveTo>
                      <a:pt x="0" y="0"/>
                    </a:moveTo>
                    <a:lnTo>
                      <a:pt x="289" y="112"/>
                    </a:lnTo>
                    <a:lnTo>
                      <a:pt x="289" y="112"/>
                    </a:lnTo>
                    <a:cubicBezTo>
                      <a:pt x="192" y="75"/>
                      <a:pt x="96" y="37"/>
                      <a:pt x="0" y="0"/>
                    </a:cubicBezTo>
                    <a:close/>
                    <a:moveTo>
                      <a:pt x="289" y="112"/>
                    </a:moveTo>
                    <a:cubicBezTo>
                      <a:pt x="385" y="149"/>
                      <a:pt x="481" y="187"/>
                      <a:pt x="577" y="223"/>
                    </a:cubicBezTo>
                    <a:lnTo>
                      <a:pt x="289" y="112"/>
                    </a:ln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60"/>
              <p:cNvSpPr/>
              <p:nvPr/>
            </p:nvSpPr>
            <p:spPr>
              <a:xfrm>
                <a:off x="2097425" y="3663125"/>
                <a:ext cx="29675" cy="19175"/>
              </a:xfrm>
              <a:custGeom>
                <a:avLst/>
                <a:gdLst/>
                <a:ahLst/>
                <a:cxnLst/>
                <a:rect l="l" t="t" r="r" b="b"/>
                <a:pathLst>
                  <a:path w="1187" h="767" extrusionOk="0">
                    <a:moveTo>
                      <a:pt x="308" y="1"/>
                    </a:moveTo>
                    <a:cubicBezTo>
                      <a:pt x="195" y="1"/>
                      <a:pt x="86" y="80"/>
                      <a:pt x="51" y="187"/>
                    </a:cubicBezTo>
                    <a:cubicBezTo>
                      <a:pt x="1" y="331"/>
                      <a:pt x="83" y="474"/>
                      <a:pt x="221" y="528"/>
                    </a:cubicBezTo>
                    <a:cubicBezTo>
                      <a:pt x="413" y="602"/>
                      <a:pt x="606" y="677"/>
                      <a:pt x="798" y="751"/>
                    </a:cubicBezTo>
                    <a:cubicBezTo>
                      <a:pt x="825" y="762"/>
                      <a:pt x="853" y="767"/>
                      <a:pt x="881" y="767"/>
                    </a:cubicBezTo>
                    <a:cubicBezTo>
                      <a:pt x="994" y="767"/>
                      <a:pt x="1103" y="687"/>
                      <a:pt x="1139" y="581"/>
                    </a:cubicBezTo>
                    <a:cubicBezTo>
                      <a:pt x="1187" y="437"/>
                      <a:pt x="1103" y="292"/>
                      <a:pt x="968" y="240"/>
                    </a:cubicBezTo>
                    <a:cubicBezTo>
                      <a:pt x="776" y="166"/>
                      <a:pt x="583" y="91"/>
                      <a:pt x="391" y="17"/>
                    </a:cubicBezTo>
                    <a:cubicBezTo>
                      <a:pt x="364" y="6"/>
                      <a:pt x="336"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60"/>
              <p:cNvSpPr/>
              <p:nvPr/>
            </p:nvSpPr>
            <p:spPr>
              <a:xfrm>
                <a:off x="2073175" y="3886025"/>
                <a:ext cx="13325" cy="7900"/>
              </a:xfrm>
              <a:custGeom>
                <a:avLst/>
                <a:gdLst/>
                <a:ahLst/>
                <a:cxnLst/>
                <a:rect l="l" t="t" r="r" b="b"/>
                <a:pathLst>
                  <a:path w="533" h="316" extrusionOk="0">
                    <a:moveTo>
                      <a:pt x="533" y="0"/>
                    </a:moveTo>
                    <a:lnTo>
                      <a:pt x="1" y="315"/>
                    </a:lnTo>
                    <a:cubicBezTo>
                      <a:pt x="178" y="212"/>
                      <a:pt x="355" y="105"/>
                      <a:pt x="533"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60"/>
              <p:cNvSpPr/>
              <p:nvPr/>
            </p:nvSpPr>
            <p:spPr>
              <a:xfrm>
                <a:off x="2065450" y="3879250"/>
                <a:ext cx="28850" cy="21500"/>
              </a:xfrm>
              <a:custGeom>
                <a:avLst/>
                <a:gdLst/>
                <a:ahLst/>
                <a:cxnLst/>
                <a:rect l="l" t="t" r="r" b="b"/>
                <a:pathLst>
                  <a:path w="1154" h="860" extrusionOk="0">
                    <a:moveTo>
                      <a:pt x="837" y="0"/>
                    </a:moveTo>
                    <a:cubicBezTo>
                      <a:pt x="796" y="0"/>
                      <a:pt x="755" y="10"/>
                      <a:pt x="719" y="32"/>
                    </a:cubicBezTo>
                    <a:cubicBezTo>
                      <a:pt x="541" y="137"/>
                      <a:pt x="364" y="244"/>
                      <a:pt x="186" y="349"/>
                    </a:cubicBezTo>
                    <a:cubicBezTo>
                      <a:pt x="60" y="423"/>
                      <a:pt x="0" y="578"/>
                      <a:pt x="71" y="713"/>
                    </a:cubicBezTo>
                    <a:cubicBezTo>
                      <a:pt x="117" y="799"/>
                      <a:pt x="217" y="859"/>
                      <a:pt x="317" y="859"/>
                    </a:cubicBezTo>
                    <a:cubicBezTo>
                      <a:pt x="358" y="859"/>
                      <a:pt x="398" y="849"/>
                      <a:pt x="435" y="828"/>
                    </a:cubicBezTo>
                    <a:cubicBezTo>
                      <a:pt x="612" y="724"/>
                      <a:pt x="790" y="617"/>
                      <a:pt x="967" y="512"/>
                    </a:cubicBezTo>
                    <a:cubicBezTo>
                      <a:pt x="1094" y="437"/>
                      <a:pt x="1153" y="284"/>
                      <a:pt x="1082" y="149"/>
                    </a:cubicBezTo>
                    <a:cubicBezTo>
                      <a:pt x="1037" y="60"/>
                      <a:pt x="93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60"/>
              <p:cNvSpPr/>
              <p:nvPr/>
            </p:nvSpPr>
            <p:spPr>
              <a:xfrm>
                <a:off x="2157050" y="38608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60"/>
              <p:cNvSpPr/>
              <p:nvPr/>
            </p:nvSpPr>
            <p:spPr>
              <a:xfrm>
                <a:off x="2149425" y="3854050"/>
                <a:ext cx="29650" cy="19175"/>
              </a:xfrm>
              <a:custGeom>
                <a:avLst/>
                <a:gdLst/>
                <a:ahLst/>
                <a:cxnLst/>
                <a:rect l="l" t="t" r="r" b="b"/>
                <a:pathLst>
                  <a:path w="1186" h="767" extrusionOk="0">
                    <a:moveTo>
                      <a:pt x="307" y="1"/>
                    </a:moveTo>
                    <a:cubicBezTo>
                      <a:pt x="194" y="1"/>
                      <a:pt x="85" y="79"/>
                      <a:pt x="49" y="186"/>
                    </a:cubicBezTo>
                    <a:cubicBezTo>
                      <a:pt x="0" y="330"/>
                      <a:pt x="83" y="475"/>
                      <a:pt x="221" y="527"/>
                    </a:cubicBezTo>
                    <a:cubicBezTo>
                      <a:pt x="412" y="603"/>
                      <a:pt x="605" y="677"/>
                      <a:pt x="797" y="752"/>
                    </a:cubicBezTo>
                    <a:cubicBezTo>
                      <a:pt x="824" y="762"/>
                      <a:pt x="852" y="767"/>
                      <a:pt x="879" y="767"/>
                    </a:cubicBezTo>
                    <a:cubicBezTo>
                      <a:pt x="992" y="767"/>
                      <a:pt x="1102" y="687"/>
                      <a:pt x="1138" y="581"/>
                    </a:cubicBezTo>
                    <a:cubicBezTo>
                      <a:pt x="1185" y="436"/>
                      <a:pt x="1103" y="292"/>
                      <a:pt x="968" y="240"/>
                    </a:cubicBezTo>
                    <a:cubicBezTo>
                      <a:pt x="776" y="165"/>
                      <a:pt x="581" y="91"/>
                      <a:pt x="390" y="16"/>
                    </a:cubicBezTo>
                    <a:cubicBezTo>
                      <a:pt x="362" y="6"/>
                      <a:pt x="335"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60"/>
              <p:cNvSpPr/>
              <p:nvPr/>
            </p:nvSpPr>
            <p:spPr>
              <a:xfrm>
                <a:off x="2156175" y="3745750"/>
                <a:ext cx="24425" cy="26825"/>
              </a:xfrm>
              <a:custGeom>
                <a:avLst/>
                <a:gdLst/>
                <a:ahLst/>
                <a:cxnLst/>
                <a:rect l="l" t="t" r="r" b="b"/>
                <a:pathLst>
                  <a:path w="977" h="1073" extrusionOk="0">
                    <a:moveTo>
                      <a:pt x="311" y="0"/>
                    </a:moveTo>
                    <a:cubicBezTo>
                      <a:pt x="272" y="0"/>
                      <a:pt x="231" y="10"/>
                      <a:pt x="192" y="30"/>
                    </a:cubicBezTo>
                    <a:cubicBezTo>
                      <a:pt x="74" y="92"/>
                      <a:pt x="0" y="270"/>
                      <a:pt x="77" y="394"/>
                    </a:cubicBezTo>
                    <a:cubicBezTo>
                      <a:pt x="191" y="571"/>
                      <a:pt x="306" y="749"/>
                      <a:pt x="416" y="926"/>
                    </a:cubicBezTo>
                    <a:cubicBezTo>
                      <a:pt x="472" y="1014"/>
                      <a:pt x="563" y="1072"/>
                      <a:pt x="662" y="1072"/>
                    </a:cubicBezTo>
                    <a:cubicBezTo>
                      <a:pt x="701" y="1072"/>
                      <a:pt x="742" y="1063"/>
                      <a:pt x="781" y="1043"/>
                    </a:cubicBezTo>
                    <a:cubicBezTo>
                      <a:pt x="902" y="980"/>
                      <a:pt x="976" y="803"/>
                      <a:pt x="897" y="678"/>
                    </a:cubicBezTo>
                    <a:lnTo>
                      <a:pt x="556" y="145"/>
                    </a:lnTo>
                    <a:cubicBezTo>
                      <a:pt x="500" y="58"/>
                      <a:pt x="409" y="0"/>
                      <a:pt x="3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60"/>
              <p:cNvSpPr/>
              <p:nvPr/>
            </p:nvSpPr>
            <p:spPr>
              <a:xfrm>
                <a:off x="2210225" y="3737125"/>
                <a:ext cx="29625" cy="24825"/>
              </a:xfrm>
              <a:custGeom>
                <a:avLst/>
                <a:gdLst/>
                <a:ahLst/>
                <a:cxnLst/>
                <a:rect l="l" t="t" r="r" b="b"/>
                <a:pathLst>
                  <a:path w="1185" h="993" extrusionOk="0">
                    <a:moveTo>
                      <a:pt x="894" y="1"/>
                    </a:moveTo>
                    <a:cubicBezTo>
                      <a:pt x="828" y="1"/>
                      <a:pt x="761" y="25"/>
                      <a:pt x="705" y="69"/>
                    </a:cubicBezTo>
                    <a:cubicBezTo>
                      <a:pt x="507" y="223"/>
                      <a:pt x="313" y="375"/>
                      <a:pt x="115" y="525"/>
                    </a:cubicBezTo>
                    <a:cubicBezTo>
                      <a:pt x="0" y="615"/>
                      <a:pt x="4" y="805"/>
                      <a:pt x="98" y="908"/>
                    </a:cubicBezTo>
                    <a:cubicBezTo>
                      <a:pt x="152" y="966"/>
                      <a:pt x="221" y="992"/>
                      <a:pt x="291" y="992"/>
                    </a:cubicBezTo>
                    <a:cubicBezTo>
                      <a:pt x="357" y="992"/>
                      <a:pt x="424" y="969"/>
                      <a:pt x="480" y="926"/>
                    </a:cubicBezTo>
                    <a:cubicBezTo>
                      <a:pt x="676" y="773"/>
                      <a:pt x="872" y="621"/>
                      <a:pt x="1070" y="469"/>
                    </a:cubicBezTo>
                    <a:cubicBezTo>
                      <a:pt x="1185" y="381"/>
                      <a:pt x="1181" y="190"/>
                      <a:pt x="1087" y="88"/>
                    </a:cubicBezTo>
                    <a:cubicBezTo>
                      <a:pt x="1033" y="28"/>
                      <a:pt x="964" y="1"/>
                      <a:pt x="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60"/>
              <p:cNvSpPr/>
              <p:nvPr/>
            </p:nvSpPr>
            <p:spPr>
              <a:xfrm>
                <a:off x="2196325" y="3826400"/>
                <a:ext cx="29650" cy="24850"/>
              </a:xfrm>
              <a:custGeom>
                <a:avLst/>
                <a:gdLst/>
                <a:ahLst/>
                <a:cxnLst/>
                <a:rect l="l" t="t" r="r" b="b"/>
                <a:pathLst>
                  <a:path w="1186" h="994" extrusionOk="0">
                    <a:moveTo>
                      <a:pt x="895" y="1"/>
                    </a:moveTo>
                    <a:cubicBezTo>
                      <a:pt x="829" y="1"/>
                      <a:pt x="761" y="25"/>
                      <a:pt x="705" y="69"/>
                    </a:cubicBezTo>
                    <a:cubicBezTo>
                      <a:pt x="508" y="221"/>
                      <a:pt x="313" y="375"/>
                      <a:pt x="116" y="525"/>
                    </a:cubicBezTo>
                    <a:cubicBezTo>
                      <a:pt x="1" y="615"/>
                      <a:pt x="4" y="804"/>
                      <a:pt x="99" y="908"/>
                    </a:cubicBezTo>
                    <a:cubicBezTo>
                      <a:pt x="152" y="966"/>
                      <a:pt x="220" y="993"/>
                      <a:pt x="290" y="993"/>
                    </a:cubicBezTo>
                    <a:cubicBezTo>
                      <a:pt x="356" y="993"/>
                      <a:pt x="423" y="969"/>
                      <a:pt x="479" y="925"/>
                    </a:cubicBezTo>
                    <a:cubicBezTo>
                      <a:pt x="677" y="773"/>
                      <a:pt x="873" y="619"/>
                      <a:pt x="1069" y="469"/>
                    </a:cubicBezTo>
                    <a:cubicBezTo>
                      <a:pt x="1185" y="381"/>
                      <a:pt x="1181" y="190"/>
                      <a:pt x="1087" y="87"/>
                    </a:cubicBezTo>
                    <a:cubicBezTo>
                      <a:pt x="1034" y="28"/>
                      <a:pt x="965" y="1"/>
                      <a:pt x="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60"/>
              <p:cNvSpPr/>
              <p:nvPr/>
            </p:nvSpPr>
            <p:spPr>
              <a:xfrm>
                <a:off x="2040225" y="3668550"/>
                <a:ext cx="33150" cy="15900"/>
              </a:xfrm>
              <a:custGeom>
                <a:avLst/>
                <a:gdLst/>
                <a:ahLst/>
                <a:cxnLst/>
                <a:rect l="l" t="t" r="r" b="b"/>
                <a:pathLst>
                  <a:path w="1326" h="636" extrusionOk="0">
                    <a:moveTo>
                      <a:pt x="1024" y="1"/>
                    </a:moveTo>
                    <a:cubicBezTo>
                      <a:pt x="1008" y="1"/>
                      <a:pt x="992" y="2"/>
                      <a:pt x="976" y="4"/>
                    </a:cubicBezTo>
                    <a:cubicBezTo>
                      <a:pt x="729" y="37"/>
                      <a:pt x="485" y="71"/>
                      <a:pt x="238" y="105"/>
                    </a:cubicBezTo>
                    <a:cubicBezTo>
                      <a:pt x="93" y="125"/>
                      <a:pt x="1" y="290"/>
                      <a:pt x="30" y="425"/>
                    </a:cubicBezTo>
                    <a:cubicBezTo>
                      <a:pt x="58" y="560"/>
                      <a:pt x="175" y="635"/>
                      <a:pt x="304" y="635"/>
                    </a:cubicBezTo>
                    <a:cubicBezTo>
                      <a:pt x="319" y="635"/>
                      <a:pt x="335" y="634"/>
                      <a:pt x="350" y="632"/>
                    </a:cubicBezTo>
                    <a:cubicBezTo>
                      <a:pt x="597" y="598"/>
                      <a:pt x="841" y="565"/>
                      <a:pt x="1089" y="531"/>
                    </a:cubicBezTo>
                    <a:cubicBezTo>
                      <a:pt x="1232" y="511"/>
                      <a:pt x="1326" y="347"/>
                      <a:pt x="1296" y="212"/>
                    </a:cubicBezTo>
                    <a:cubicBezTo>
                      <a:pt x="1268" y="77"/>
                      <a:pt x="1152" y="1"/>
                      <a:pt x="1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60"/>
              <p:cNvSpPr/>
              <p:nvPr/>
            </p:nvSpPr>
            <p:spPr>
              <a:xfrm>
                <a:off x="2191175" y="3787350"/>
                <a:ext cx="5425" cy="16300"/>
              </a:xfrm>
              <a:custGeom>
                <a:avLst/>
                <a:gdLst/>
                <a:ahLst/>
                <a:cxnLst/>
                <a:rect l="l" t="t" r="r" b="b"/>
                <a:pathLst>
                  <a:path w="217" h="652" extrusionOk="0">
                    <a:moveTo>
                      <a:pt x="217" y="1"/>
                    </a:moveTo>
                    <a:lnTo>
                      <a:pt x="1" y="651"/>
                    </a:lnTo>
                    <a:cubicBezTo>
                      <a:pt x="110" y="451"/>
                      <a:pt x="185" y="228"/>
                      <a:pt x="21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60"/>
              <p:cNvSpPr/>
              <p:nvPr/>
            </p:nvSpPr>
            <p:spPr>
              <a:xfrm>
                <a:off x="2183750" y="3780675"/>
                <a:ext cx="20125" cy="29700"/>
              </a:xfrm>
              <a:custGeom>
                <a:avLst/>
                <a:gdLst/>
                <a:ahLst/>
                <a:cxnLst/>
                <a:rect l="l" t="t" r="r" b="b"/>
                <a:pathLst>
                  <a:path w="805" h="1188" extrusionOk="0">
                    <a:moveTo>
                      <a:pt x="508" y="0"/>
                    </a:moveTo>
                    <a:cubicBezTo>
                      <a:pt x="365" y="0"/>
                      <a:pt x="264" y="115"/>
                      <a:pt x="244" y="252"/>
                    </a:cubicBezTo>
                    <a:cubicBezTo>
                      <a:pt x="215" y="431"/>
                      <a:pt x="157" y="612"/>
                      <a:pt x="71" y="772"/>
                    </a:cubicBezTo>
                    <a:cubicBezTo>
                      <a:pt x="1" y="900"/>
                      <a:pt x="19" y="1062"/>
                      <a:pt x="149" y="1146"/>
                    </a:cubicBezTo>
                    <a:cubicBezTo>
                      <a:pt x="191" y="1173"/>
                      <a:pt x="244" y="1187"/>
                      <a:pt x="298" y="1187"/>
                    </a:cubicBezTo>
                    <a:cubicBezTo>
                      <a:pt x="388" y="1187"/>
                      <a:pt x="479" y="1148"/>
                      <a:pt x="521" y="1068"/>
                    </a:cubicBezTo>
                    <a:cubicBezTo>
                      <a:pt x="654" y="819"/>
                      <a:pt x="740" y="565"/>
                      <a:pt x="782" y="286"/>
                    </a:cubicBezTo>
                    <a:cubicBezTo>
                      <a:pt x="805" y="143"/>
                      <a:pt x="664" y="8"/>
                      <a:pt x="528" y="1"/>
                    </a:cubicBezTo>
                    <a:cubicBezTo>
                      <a:pt x="521" y="0"/>
                      <a:pt x="514" y="0"/>
                      <a:pt x="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60"/>
              <p:cNvSpPr/>
              <p:nvPr/>
            </p:nvSpPr>
            <p:spPr>
              <a:xfrm>
                <a:off x="2246725" y="3809000"/>
                <a:ext cx="16750" cy="24575"/>
              </a:xfrm>
              <a:custGeom>
                <a:avLst/>
                <a:gdLst/>
                <a:ahLst/>
                <a:cxnLst/>
                <a:rect l="l" t="t" r="r" b="b"/>
                <a:pathLst>
                  <a:path w="670" h="983" extrusionOk="0">
                    <a:moveTo>
                      <a:pt x="357" y="1"/>
                    </a:moveTo>
                    <a:cubicBezTo>
                      <a:pt x="242" y="1"/>
                      <a:pt x="149" y="73"/>
                      <a:pt x="100" y="185"/>
                    </a:cubicBezTo>
                    <a:cubicBezTo>
                      <a:pt x="16" y="369"/>
                      <a:pt x="0" y="569"/>
                      <a:pt x="23" y="768"/>
                    </a:cubicBezTo>
                    <a:cubicBezTo>
                      <a:pt x="37" y="890"/>
                      <a:pt x="166" y="983"/>
                      <a:pt x="287" y="983"/>
                    </a:cubicBezTo>
                    <a:cubicBezTo>
                      <a:pt x="306" y="983"/>
                      <a:pt x="325" y="981"/>
                      <a:pt x="343" y="976"/>
                    </a:cubicBezTo>
                    <a:cubicBezTo>
                      <a:pt x="495" y="937"/>
                      <a:pt x="570" y="808"/>
                      <a:pt x="550" y="656"/>
                    </a:cubicBezTo>
                    <a:cubicBezTo>
                      <a:pt x="550" y="651"/>
                      <a:pt x="549" y="646"/>
                      <a:pt x="549" y="642"/>
                    </a:cubicBezTo>
                    <a:lnTo>
                      <a:pt x="549" y="642"/>
                    </a:lnTo>
                    <a:lnTo>
                      <a:pt x="549" y="588"/>
                    </a:lnTo>
                    <a:cubicBezTo>
                      <a:pt x="550" y="560"/>
                      <a:pt x="552" y="531"/>
                      <a:pt x="557" y="503"/>
                    </a:cubicBezTo>
                    <a:lnTo>
                      <a:pt x="557" y="503"/>
                    </a:lnTo>
                    <a:cubicBezTo>
                      <a:pt x="556" y="510"/>
                      <a:pt x="555" y="513"/>
                      <a:pt x="556" y="513"/>
                    </a:cubicBezTo>
                    <a:cubicBezTo>
                      <a:pt x="557" y="513"/>
                      <a:pt x="570" y="460"/>
                      <a:pt x="570" y="460"/>
                    </a:cubicBezTo>
                    <a:cubicBezTo>
                      <a:pt x="580" y="423"/>
                      <a:pt x="594" y="389"/>
                      <a:pt x="610" y="354"/>
                    </a:cubicBezTo>
                    <a:cubicBezTo>
                      <a:pt x="669" y="224"/>
                      <a:pt x="570" y="50"/>
                      <a:pt x="439" y="13"/>
                    </a:cubicBezTo>
                    <a:cubicBezTo>
                      <a:pt x="411" y="5"/>
                      <a:pt x="383"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60"/>
              <p:cNvSpPr/>
              <p:nvPr/>
            </p:nvSpPr>
            <p:spPr>
              <a:xfrm>
                <a:off x="1996275" y="3684375"/>
                <a:ext cx="21450" cy="22625"/>
              </a:xfrm>
              <a:custGeom>
                <a:avLst/>
                <a:gdLst/>
                <a:ahLst/>
                <a:cxnLst/>
                <a:rect l="l" t="t" r="r" b="b"/>
                <a:pathLst>
                  <a:path w="858" h="905" extrusionOk="0">
                    <a:moveTo>
                      <a:pt x="659" y="539"/>
                    </a:moveTo>
                    <a:lnTo>
                      <a:pt x="659" y="539"/>
                    </a:lnTo>
                    <a:cubicBezTo>
                      <a:pt x="651" y="548"/>
                      <a:pt x="646" y="552"/>
                      <a:pt x="646" y="552"/>
                    </a:cubicBezTo>
                    <a:cubicBezTo>
                      <a:pt x="646" y="552"/>
                      <a:pt x="650" y="548"/>
                      <a:pt x="659" y="539"/>
                    </a:cubicBezTo>
                    <a:close/>
                    <a:moveTo>
                      <a:pt x="558" y="1"/>
                    </a:moveTo>
                    <a:cubicBezTo>
                      <a:pt x="495" y="1"/>
                      <a:pt x="431" y="23"/>
                      <a:pt x="376" y="69"/>
                    </a:cubicBezTo>
                    <a:cubicBezTo>
                      <a:pt x="224" y="195"/>
                      <a:pt x="112" y="366"/>
                      <a:pt x="47" y="552"/>
                    </a:cubicBezTo>
                    <a:cubicBezTo>
                      <a:pt x="0" y="685"/>
                      <a:pt x="78" y="853"/>
                      <a:pt x="217" y="893"/>
                    </a:cubicBezTo>
                    <a:cubicBezTo>
                      <a:pt x="245" y="901"/>
                      <a:pt x="272" y="904"/>
                      <a:pt x="299" y="904"/>
                    </a:cubicBezTo>
                    <a:cubicBezTo>
                      <a:pt x="414" y="904"/>
                      <a:pt x="519" y="837"/>
                      <a:pt x="558" y="722"/>
                    </a:cubicBezTo>
                    <a:cubicBezTo>
                      <a:pt x="561" y="714"/>
                      <a:pt x="585" y="655"/>
                      <a:pt x="583" y="655"/>
                    </a:cubicBezTo>
                    <a:lnTo>
                      <a:pt x="583" y="655"/>
                    </a:lnTo>
                    <a:cubicBezTo>
                      <a:pt x="583" y="655"/>
                      <a:pt x="581" y="658"/>
                      <a:pt x="577" y="667"/>
                    </a:cubicBezTo>
                    <a:cubicBezTo>
                      <a:pt x="591" y="637"/>
                      <a:pt x="611" y="608"/>
                      <a:pt x="629" y="580"/>
                    </a:cubicBezTo>
                    <a:cubicBezTo>
                      <a:pt x="638" y="566"/>
                      <a:pt x="648" y="553"/>
                      <a:pt x="659" y="539"/>
                    </a:cubicBezTo>
                    <a:lnTo>
                      <a:pt x="659" y="539"/>
                    </a:lnTo>
                    <a:cubicBezTo>
                      <a:pt x="661" y="537"/>
                      <a:pt x="663" y="535"/>
                      <a:pt x="665" y="533"/>
                    </a:cubicBezTo>
                    <a:cubicBezTo>
                      <a:pt x="689" y="510"/>
                      <a:pt x="712" y="488"/>
                      <a:pt x="739" y="466"/>
                    </a:cubicBezTo>
                    <a:cubicBezTo>
                      <a:pt x="847" y="376"/>
                      <a:pt x="858" y="185"/>
                      <a:pt x="756" y="84"/>
                    </a:cubicBezTo>
                    <a:cubicBezTo>
                      <a:pt x="700" y="29"/>
                      <a:pt x="630" y="1"/>
                      <a:pt x="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60"/>
              <p:cNvSpPr/>
              <p:nvPr/>
            </p:nvSpPr>
            <p:spPr>
              <a:xfrm>
                <a:off x="2135175" y="3891175"/>
                <a:ext cx="16800" cy="24575"/>
              </a:xfrm>
              <a:custGeom>
                <a:avLst/>
                <a:gdLst/>
                <a:ahLst/>
                <a:cxnLst/>
                <a:rect l="l" t="t" r="r" b="b"/>
                <a:pathLst>
                  <a:path w="672" h="983" extrusionOk="0">
                    <a:moveTo>
                      <a:pt x="358" y="1"/>
                    </a:moveTo>
                    <a:cubicBezTo>
                      <a:pt x="244" y="1"/>
                      <a:pt x="151" y="71"/>
                      <a:pt x="100" y="184"/>
                    </a:cubicBezTo>
                    <a:cubicBezTo>
                      <a:pt x="18" y="369"/>
                      <a:pt x="1" y="569"/>
                      <a:pt x="25" y="768"/>
                    </a:cubicBezTo>
                    <a:cubicBezTo>
                      <a:pt x="40" y="890"/>
                      <a:pt x="168" y="983"/>
                      <a:pt x="289" y="983"/>
                    </a:cubicBezTo>
                    <a:cubicBezTo>
                      <a:pt x="308" y="983"/>
                      <a:pt x="326" y="980"/>
                      <a:pt x="345" y="976"/>
                    </a:cubicBezTo>
                    <a:cubicBezTo>
                      <a:pt x="497" y="937"/>
                      <a:pt x="572" y="808"/>
                      <a:pt x="552" y="656"/>
                    </a:cubicBezTo>
                    <a:cubicBezTo>
                      <a:pt x="551" y="650"/>
                      <a:pt x="550" y="645"/>
                      <a:pt x="550" y="641"/>
                    </a:cubicBezTo>
                    <a:lnTo>
                      <a:pt x="550" y="641"/>
                    </a:lnTo>
                    <a:cubicBezTo>
                      <a:pt x="550" y="642"/>
                      <a:pt x="550" y="643"/>
                      <a:pt x="550" y="645"/>
                    </a:cubicBezTo>
                    <a:lnTo>
                      <a:pt x="550" y="588"/>
                    </a:lnTo>
                    <a:cubicBezTo>
                      <a:pt x="552" y="559"/>
                      <a:pt x="553" y="531"/>
                      <a:pt x="559" y="503"/>
                    </a:cubicBezTo>
                    <a:lnTo>
                      <a:pt x="559" y="503"/>
                    </a:lnTo>
                    <a:cubicBezTo>
                      <a:pt x="558" y="510"/>
                      <a:pt x="557" y="513"/>
                      <a:pt x="558" y="513"/>
                    </a:cubicBezTo>
                    <a:cubicBezTo>
                      <a:pt x="559" y="513"/>
                      <a:pt x="572" y="460"/>
                      <a:pt x="572" y="460"/>
                    </a:cubicBezTo>
                    <a:cubicBezTo>
                      <a:pt x="582" y="422"/>
                      <a:pt x="596" y="389"/>
                      <a:pt x="612" y="353"/>
                    </a:cubicBezTo>
                    <a:cubicBezTo>
                      <a:pt x="671" y="223"/>
                      <a:pt x="572" y="49"/>
                      <a:pt x="441" y="13"/>
                    </a:cubicBezTo>
                    <a:cubicBezTo>
                      <a:pt x="412" y="4"/>
                      <a:pt x="385"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60"/>
              <p:cNvSpPr/>
              <p:nvPr/>
            </p:nvSpPr>
            <p:spPr>
              <a:xfrm>
                <a:off x="2143325" y="3665275"/>
                <a:ext cx="23675" cy="20975"/>
              </a:xfrm>
              <a:custGeom>
                <a:avLst/>
                <a:gdLst/>
                <a:ahLst/>
                <a:cxnLst/>
                <a:rect l="l" t="t" r="r" b="b"/>
                <a:pathLst>
                  <a:path w="947" h="839" extrusionOk="0">
                    <a:moveTo>
                      <a:pt x="631" y="1"/>
                    </a:moveTo>
                    <a:cubicBezTo>
                      <a:pt x="591" y="1"/>
                      <a:pt x="550" y="10"/>
                      <a:pt x="510" y="30"/>
                    </a:cubicBezTo>
                    <a:cubicBezTo>
                      <a:pt x="332" y="118"/>
                      <a:pt x="182" y="256"/>
                      <a:pt x="75" y="424"/>
                    </a:cubicBezTo>
                    <a:cubicBezTo>
                      <a:pt x="0" y="543"/>
                      <a:pt x="27" y="722"/>
                      <a:pt x="153" y="797"/>
                    </a:cubicBezTo>
                    <a:cubicBezTo>
                      <a:pt x="200" y="824"/>
                      <a:pt x="252" y="838"/>
                      <a:pt x="304" y="838"/>
                    </a:cubicBezTo>
                    <a:cubicBezTo>
                      <a:pt x="391" y="838"/>
                      <a:pt x="476" y="799"/>
                      <a:pt x="526" y="719"/>
                    </a:cubicBezTo>
                    <a:cubicBezTo>
                      <a:pt x="542" y="695"/>
                      <a:pt x="558" y="670"/>
                      <a:pt x="576" y="647"/>
                    </a:cubicBezTo>
                    <a:lnTo>
                      <a:pt x="576" y="647"/>
                    </a:lnTo>
                    <a:cubicBezTo>
                      <a:pt x="576" y="647"/>
                      <a:pt x="576" y="647"/>
                      <a:pt x="576" y="647"/>
                    </a:cubicBezTo>
                    <a:cubicBezTo>
                      <a:pt x="578" y="647"/>
                      <a:pt x="620" y="603"/>
                      <a:pt x="626" y="597"/>
                    </a:cubicBezTo>
                    <a:cubicBezTo>
                      <a:pt x="632" y="591"/>
                      <a:pt x="686" y="551"/>
                      <a:pt x="683" y="551"/>
                    </a:cubicBezTo>
                    <a:cubicBezTo>
                      <a:pt x="682" y="551"/>
                      <a:pt x="682" y="551"/>
                      <a:pt x="681" y="552"/>
                    </a:cubicBezTo>
                    <a:lnTo>
                      <a:pt x="681" y="552"/>
                    </a:lnTo>
                    <a:cubicBezTo>
                      <a:pt x="706" y="537"/>
                      <a:pt x="733" y="524"/>
                      <a:pt x="759" y="509"/>
                    </a:cubicBezTo>
                    <a:cubicBezTo>
                      <a:pt x="885" y="448"/>
                      <a:pt x="946" y="272"/>
                      <a:pt x="874" y="145"/>
                    </a:cubicBezTo>
                    <a:cubicBezTo>
                      <a:pt x="821" y="55"/>
                      <a:pt x="729"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60"/>
              <p:cNvSpPr/>
              <p:nvPr/>
            </p:nvSpPr>
            <p:spPr>
              <a:xfrm>
                <a:off x="2014025" y="3804400"/>
                <a:ext cx="16750" cy="24600"/>
              </a:xfrm>
              <a:custGeom>
                <a:avLst/>
                <a:gdLst/>
                <a:ahLst/>
                <a:cxnLst/>
                <a:rect l="l" t="t" r="r" b="b"/>
                <a:pathLst>
                  <a:path w="670" h="984" extrusionOk="0">
                    <a:moveTo>
                      <a:pt x="359" y="0"/>
                    </a:moveTo>
                    <a:cubicBezTo>
                      <a:pt x="244" y="0"/>
                      <a:pt x="151" y="73"/>
                      <a:pt x="100" y="184"/>
                    </a:cubicBezTo>
                    <a:cubicBezTo>
                      <a:pt x="16" y="369"/>
                      <a:pt x="0" y="569"/>
                      <a:pt x="23" y="768"/>
                    </a:cubicBezTo>
                    <a:cubicBezTo>
                      <a:pt x="38" y="889"/>
                      <a:pt x="167" y="983"/>
                      <a:pt x="288" y="983"/>
                    </a:cubicBezTo>
                    <a:cubicBezTo>
                      <a:pt x="306" y="983"/>
                      <a:pt x="325" y="981"/>
                      <a:pt x="343" y="976"/>
                    </a:cubicBezTo>
                    <a:cubicBezTo>
                      <a:pt x="496" y="937"/>
                      <a:pt x="570" y="807"/>
                      <a:pt x="551" y="657"/>
                    </a:cubicBezTo>
                    <a:cubicBezTo>
                      <a:pt x="550" y="647"/>
                      <a:pt x="549" y="640"/>
                      <a:pt x="549" y="636"/>
                    </a:cubicBezTo>
                    <a:lnTo>
                      <a:pt x="549" y="636"/>
                    </a:lnTo>
                    <a:lnTo>
                      <a:pt x="549" y="587"/>
                    </a:lnTo>
                    <a:cubicBezTo>
                      <a:pt x="551" y="559"/>
                      <a:pt x="553" y="530"/>
                      <a:pt x="558" y="502"/>
                    </a:cubicBezTo>
                    <a:lnTo>
                      <a:pt x="558" y="502"/>
                    </a:lnTo>
                    <a:cubicBezTo>
                      <a:pt x="557" y="509"/>
                      <a:pt x="557" y="512"/>
                      <a:pt x="557" y="512"/>
                    </a:cubicBezTo>
                    <a:cubicBezTo>
                      <a:pt x="558" y="512"/>
                      <a:pt x="570" y="459"/>
                      <a:pt x="570" y="459"/>
                    </a:cubicBezTo>
                    <a:cubicBezTo>
                      <a:pt x="581" y="422"/>
                      <a:pt x="595" y="388"/>
                      <a:pt x="611" y="353"/>
                    </a:cubicBezTo>
                    <a:cubicBezTo>
                      <a:pt x="669" y="224"/>
                      <a:pt x="570" y="49"/>
                      <a:pt x="441" y="12"/>
                    </a:cubicBezTo>
                    <a:cubicBezTo>
                      <a:pt x="412" y="4"/>
                      <a:pt x="385"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60"/>
              <p:cNvSpPr/>
              <p:nvPr/>
            </p:nvSpPr>
            <p:spPr>
              <a:xfrm>
                <a:off x="1886500" y="3635075"/>
                <a:ext cx="48850" cy="150500"/>
              </a:xfrm>
              <a:custGeom>
                <a:avLst/>
                <a:gdLst/>
                <a:ahLst/>
                <a:cxnLst/>
                <a:rect l="l" t="t" r="r" b="b"/>
                <a:pathLst>
                  <a:path w="1954" h="6020" extrusionOk="0">
                    <a:moveTo>
                      <a:pt x="513" y="1"/>
                    </a:moveTo>
                    <a:cubicBezTo>
                      <a:pt x="468" y="1"/>
                      <a:pt x="423" y="12"/>
                      <a:pt x="383" y="34"/>
                    </a:cubicBezTo>
                    <a:cubicBezTo>
                      <a:pt x="316" y="69"/>
                      <a:pt x="266" y="132"/>
                      <a:pt x="249" y="204"/>
                    </a:cubicBezTo>
                    <a:cubicBezTo>
                      <a:pt x="152" y="578"/>
                      <a:pt x="93" y="961"/>
                      <a:pt x="66" y="1346"/>
                    </a:cubicBezTo>
                    <a:cubicBezTo>
                      <a:pt x="35" y="1411"/>
                      <a:pt x="30" y="1490"/>
                      <a:pt x="56" y="1559"/>
                    </a:cubicBezTo>
                    <a:cubicBezTo>
                      <a:pt x="0" y="3109"/>
                      <a:pt x="486" y="4693"/>
                      <a:pt x="1435" y="5914"/>
                    </a:cubicBezTo>
                    <a:cubicBezTo>
                      <a:pt x="1488" y="5983"/>
                      <a:pt x="1568" y="6020"/>
                      <a:pt x="1649" y="6020"/>
                    </a:cubicBezTo>
                    <a:cubicBezTo>
                      <a:pt x="1667" y="6020"/>
                      <a:pt x="1686" y="6018"/>
                      <a:pt x="1705" y="6014"/>
                    </a:cubicBezTo>
                    <a:cubicBezTo>
                      <a:pt x="1742" y="6007"/>
                      <a:pt x="1782" y="5990"/>
                      <a:pt x="1813" y="5961"/>
                    </a:cubicBezTo>
                    <a:cubicBezTo>
                      <a:pt x="1931" y="5870"/>
                      <a:pt x="1954" y="5700"/>
                      <a:pt x="1861" y="5582"/>
                    </a:cubicBezTo>
                    <a:cubicBezTo>
                      <a:pt x="988" y="4457"/>
                      <a:pt x="540" y="2997"/>
                      <a:pt x="596" y="1568"/>
                    </a:cubicBezTo>
                    <a:cubicBezTo>
                      <a:pt x="759" y="1413"/>
                      <a:pt x="931" y="1225"/>
                      <a:pt x="1012" y="971"/>
                    </a:cubicBezTo>
                    <a:cubicBezTo>
                      <a:pt x="1128" y="616"/>
                      <a:pt x="989" y="146"/>
                      <a:pt x="597" y="14"/>
                    </a:cubicBezTo>
                    <a:cubicBezTo>
                      <a:pt x="570" y="5"/>
                      <a:pt x="541"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60"/>
              <p:cNvSpPr/>
              <p:nvPr/>
            </p:nvSpPr>
            <p:spPr>
              <a:xfrm>
                <a:off x="1927750" y="3922400"/>
                <a:ext cx="61175" cy="86000"/>
              </a:xfrm>
              <a:custGeom>
                <a:avLst/>
                <a:gdLst/>
                <a:ahLst/>
                <a:cxnLst/>
                <a:rect l="l" t="t" r="r" b="b"/>
                <a:pathLst>
                  <a:path w="2447" h="3440" extrusionOk="0">
                    <a:moveTo>
                      <a:pt x="2171" y="1"/>
                    </a:moveTo>
                    <a:cubicBezTo>
                      <a:pt x="2167" y="1"/>
                      <a:pt x="2164" y="1"/>
                      <a:pt x="2160" y="1"/>
                    </a:cubicBezTo>
                    <a:cubicBezTo>
                      <a:pt x="1531" y="25"/>
                      <a:pt x="1036" y="201"/>
                      <a:pt x="697" y="521"/>
                    </a:cubicBezTo>
                    <a:cubicBezTo>
                      <a:pt x="1" y="1175"/>
                      <a:pt x="98" y="2292"/>
                      <a:pt x="147" y="2893"/>
                    </a:cubicBezTo>
                    <a:cubicBezTo>
                      <a:pt x="154" y="2988"/>
                      <a:pt x="169" y="3150"/>
                      <a:pt x="284" y="3283"/>
                    </a:cubicBezTo>
                    <a:cubicBezTo>
                      <a:pt x="373" y="3384"/>
                      <a:pt x="498" y="3440"/>
                      <a:pt x="636" y="3440"/>
                    </a:cubicBezTo>
                    <a:cubicBezTo>
                      <a:pt x="659" y="3440"/>
                      <a:pt x="681" y="3438"/>
                      <a:pt x="704" y="3435"/>
                    </a:cubicBezTo>
                    <a:cubicBezTo>
                      <a:pt x="721" y="3434"/>
                      <a:pt x="735" y="3432"/>
                      <a:pt x="750" y="3430"/>
                    </a:cubicBezTo>
                    <a:cubicBezTo>
                      <a:pt x="909" y="3396"/>
                      <a:pt x="1049" y="3290"/>
                      <a:pt x="1119" y="3148"/>
                    </a:cubicBezTo>
                    <a:cubicBezTo>
                      <a:pt x="1230" y="2923"/>
                      <a:pt x="1183" y="2629"/>
                      <a:pt x="995" y="2415"/>
                    </a:cubicBezTo>
                    <a:cubicBezTo>
                      <a:pt x="894" y="2298"/>
                      <a:pt x="771" y="2218"/>
                      <a:pt x="653" y="2154"/>
                    </a:cubicBezTo>
                    <a:cubicBezTo>
                      <a:pt x="660" y="1671"/>
                      <a:pt x="751" y="1211"/>
                      <a:pt x="1066" y="913"/>
                    </a:cubicBezTo>
                    <a:cubicBezTo>
                      <a:pt x="1311" y="685"/>
                      <a:pt x="1684" y="559"/>
                      <a:pt x="2181" y="540"/>
                    </a:cubicBezTo>
                    <a:cubicBezTo>
                      <a:pt x="2331" y="535"/>
                      <a:pt x="2447" y="408"/>
                      <a:pt x="2441" y="259"/>
                    </a:cubicBezTo>
                    <a:cubicBezTo>
                      <a:pt x="2436" y="114"/>
                      <a:pt x="2315" y="1"/>
                      <a:pt x="2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60"/>
              <p:cNvSpPr/>
              <p:nvPr/>
            </p:nvSpPr>
            <p:spPr>
              <a:xfrm>
                <a:off x="2079650" y="3965350"/>
                <a:ext cx="47650" cy="114850"/>
              </a:xfrm>
              <a:custGeom>
                <a:avLst/>
                <a:gdLst/>
                <a:ahLst/>
                <a:cxnLst/>
                <a:rect l="l" t="t" r="r" b="b"/>
                <a:pathLst>
                  <a:path w="1906" h="4594" extrusionOk="0">
                    <a:moveTo>
                      <a:pt x="1617" y="0"/>
                    </a:moveTo>
                    <a:cubicBezTo>
                      <a:pt x="1604" y="0"/>
                      <a:pt x="1591" y="1"/>
                      <a:pt x="1578" y="3"/>
                    </a:cubicBezTo>
                    <a:cubicBezTo>
                      <a:pt x="700" y="121"/>
                      <a:pt x="161" y="984"/>
                      <a:pt x="81" y="1773"/>
                    </a:cubicBezTo>
                    <a:cubicBezTo>
                      <a:pt x="0" y="2558"/>
                      <a:pt x="267" y="3311"/>
                      <a:pt x="504" y="3974"/>
                    </a:cubicBezTo>
                    <a:cubicBezTo>
                      <a:pt x="550" y="4107"/>
                      <a:pt x="614" y="4285"/>
                      <a:pt x="757" y="4425"/>
                    </a:cubicBezTo>
                    <a:cubicBezTo>
                      <a:pt x="874" y="4536"/>
                      <a:pt x="1025" y="4594"/>
                      <a:pt x="1172" y="4594"/>
                    </a:cubicBezTo>
                    <a:cubicBezTo>
                      <a:pt x="1209" y="4594"/>
                      <a:pt x="1246" y="4590"/>
                      <a:pt x="1281" y="4582"/>
                    </a:cubicBezTo>
                    <a:cubicBezTo>
                      <a:pt x="1345" y="4568"/>
                      <a:pt x="1408" y="4541"/>
                      <a:pt x="1460" y="4506"/>
                    </a:cubicBezTo>
                    <a:cubicBezTo>
                      <a:pt x="1570" y="4426"/>
                      <a:pt x="1641" y="4305"/>
                      <a:pt x="1659" y="4165"/>
                    </a:cubicBezTo>
                    <a:cubicBezTo>
                      <a:pt x="1682" y="4000"/>
                      <a:pt x="1631" y="3822"/>
                      <a:pt x="1524" y="3689"/>
                    </a:cubicBezTo>
                    <a:cubicBezTo>
                      <a:pt x="1408" y="3544"/>
                      <a:pt x="1254" y="3463"/>
                      <a:pt x="1122" y="3395"/>
                    </a:cubicBezTo>
                    <a:lnTo>
                      <a:pt x="1051" y="3357"/>
                    </a:lnTo>
                    <a:cubicBezTo>
                      <a:pt x="899" y="3274"/>
                      <a:pt x="874" y="3214"/>
                      <a:pt x="868" y="3193"/>
                    </a:cubicBezTo>
                    <a:cubicBezTo>
                      <a:pt x="852" y="3126"/>
                      <a:pt x="813" y="3071"/>
                      <a:pt x="762" y="3034"/>
                    </a:cubicBezTo>
                    <a:cubicBezTo>
                      <a:pt x="649" y="2638"/>
                      <a:pt x="577" y="2230"/>
                      <a:pt x="617" y="1830"/>
                    </a:cubicBezTo>
                    <a:cubicBezTo>
                      <a:pt x="676" y="1266"/>
                      <a:pt x="1058" y="625"/>
                      <a:pt x="1652" y="540"/>
                    </a:cubicBezTo>
                    <a:cubicBezTo>
                      <a:pt x="1800" y="518"/>
                      <a:pt x="1905" y="381"/>
                      <a:pt x="1884" y="234"/>
                    </a:cubicBezTo>
                    <a:cubicBezTo>
                      <a:pt x="1864" y="98"/>
                      <a:pt x="1749"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60"/>
              <p:cNvSpPr/>
              <p:nvPr/>
            </p:nvSpPr>
            <p:spPr>
              <a:xfrm>
                <a:off x="2167825" y="3714025"/>
                <a:ext cx="21250" cy="20050"/>
              </a:xfrm>
              <a:custGeom>
                <a:avLst/>
                <a:gdLst/>
                <a:ahLst/>
                <a:cxnLst/>
                <a:rect l="l" t="t" r="r" b="b"/>
                <a:pathLst>
                  <a:path w="850" h="802" extrusionOk="0">
                    <a:moveTo>
                      <a:pt x="423" y="0"/>
                    </a:moveTo>
                    <a:cubicBezTo>
                      <a:pt x="224" y="0"/>
                      <a:pt x="53" y="149"/>
                      <a:pt x="27" y="351"/>
                    </a:cubicBezTo>
                    <a:cubicBezTo>
                      <a:pt x="0" y="572"/>
                      <a:pt x="155" y="772"/>
                      <a:pt x="375" y="799"/>
                    </a:cubicBezTo>
                    <a:cubicBezTo>
                      <a:pt x="391" y="801"/>
                      <a:pt x="407" y="802"/>
                      <a:pt x="423" y="802"/>
                    </a:cubicBezTo>
                    <a:cubicBezTo>
                      <a:pt x="624" y="802"/>
                      <a:pt x="798" y="655"/>
                      <a:pt x="823" y="451"/>
                    </a:cubicBezTo>
                    <a:cubicBezTo>
                      <a:pt x="850" y="231"/>
                      <a:pt x="695" y="29"/>
                      <a:pt x="475" y="3"/>
                    </a:cubicBezTo>
                    <a:cubicBezTo>
                      <a:pt x="457" y="1"/>
                      <a:pt x="440"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60"/>
              <p:cNvSpPr/>
              <p:nvPr/>
            </p:nvSpPr>
            <p:spPr>
              <a:xfrm>
                <a:off x="2049275" y="3699175"/>
                <a:ext cx="21225" cy="20075"/>
              </a:xfrm>
              <a:custGeom>
                <a:avLst/>
                <a:gdLst/>
                <a:ahLst/>
                <a:cxnLst/>
                <a:rect l="l" t="t" r="r" b="b"/>
                <a:pathLst>
                  <a:path w="849" h="803" extrusionOk="0">
                    <a:moveTo>
                      <a:pt x="422" y="0"/>
                    </a:moveTo>
                    <a:cubicBezTo>
                      <a:pt x="223" y="0"/>
                      <a:pt x="51" y="149"/>
                      <a:pt x="26" y="352"/>
                    </a:cubicBezTo>
                    <a:cubicBezTo>
                      <a:pt x="1" y="572"/>
                      <a:pt x="154" y="772"/>
                      <a:pt x="374" y="799"/>
                    </a:cubicBezTo>
                    <a:cubicBezTo>
                      <a:pt x="391" y="801"/>
                      <a:pt x="408" y="802"/>
                      <a:pt x="424" y="802"/>
                    </a:cubicBezTo>
                    <a:cubicBezTo>
                      <a:pt x="624" y="802"/>
                      <a:pt x="798" y="655"/>
                      <a:pt x="822" y="451"/>
                    </a:cubicBezTo>
                    <a:cubicBezTo>
                      <a:pt x="849" y="231"/>
                      <a:pt x="694" y="31"/>
                      <a:pt x="474" y="4"/>
                    </a:cubicBezTo>
                    <a:cubicBezTo>
                      <a:pt x="456" y="1"/>
                      <a:pt x="439"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60"/>
              <p:cNvSpPr/>
              <p:nvPr/>
            </p:nvSpPr>
            <p:spPr>
              <a:xfrm>
                <a:off x="2100025" y="3719850"/>
                <a:ext cx="34625" cy="22150"/>
              </a:xfrm>
              <a:custGeom>
                <a:avLst/>
                <a:gdLst/>
                <a:ahLst/>
                <a:cxnLst/>
                <a:rect l="l" t="t" r="r" b="b"/>
                <a:pathLst>
                  <a:path w="1385" h="886" extrusionOk="0">
                    <a:moveTo>
                      <a:pt x="152" y="0"/>
                    </a:moveTo>
                    <a:cubicBezTo>
                      <a:pt x="81" y="0"/>
                      <a:pt x="22" y="56"/>
                      <a:pt x="19" y="127"/>
                    </a:cubicBezTo>
                    <a:cubicBezTo>
                      <a:pt x="1" y="512"/>
                      <a:pt x="255" y="836"/>
                      <a:pt x="610" y="880"/>
                    </a:cubicBezTo>
                    <a:cubicBezTo>
                      <a:pt x="635" y="884"/>
                      <a:pt x="658" y="886"/>
                      <a:pt x="681" y="886"/>
                    </a:cubicBezTo>
                    <a:cubicBezTo>
                      <a:pt x="688" y="886"/>
                      <a:pt x="695" y="886"/>
                      <a:pt x="702" y="885"/>
                    </a:cubicBezTo>
                    <a:cubicBezTo>
                      <a:pt x="1020" y="880"/>
                      <a:pt x="1299" y="640"/>
                      <a:pt x="1370" y="296"/>
                    </a:cubicBezTo>
                    <a:cubicBezTo>
                      <a:pt x="1384" y="225"/>
                      <a:pt x="1339" y="155"/>
                      <a:pt x="1268" y="140"/>
                    </a:cubicBezTo>
                    <a:cubicBezTo>
                      <a:pt x="1259" y="138"/>
                      <a:pt x="1250" y="137"/>
                      <a:pt x="1241" y="137"/>
                    </a:cubicBezTo>
                    <a:cubicBezTo>
                      <a:pt x="1180" y="137"/>
                      <a:pt x="1125" y="180"/>
                      <a:pt x="1111" y="242"/>
                    </a:cubicBezTo>
                    <a:cubicBezTo>
                      <a:pt x="1065" y="466"/>
                      <a:pt x="890" y="621"/>
                      <a:pt x="691" y="621"/>
                    </a:cubicBezTo>
                    <a:cubicBezTo>
                      <a:pt x="676" y="621"/>
                      <a:pt x="660" y="620"/>
                      <a:pt x="644" y="618"/>
                    </a:cubicBezTo>
                    <a:cubicBezTo>
                      <a:pt x="428" y="591"/>
                      <a:pt x="273" y="386"/>
                      <a:pt x="283" y="140"/>
                    </a:cubicBezTo>
                    <a:cubicBezTo>
                      <a:pt x="287" y="66"/>
                      <a:pt x="231" y="5"/>
                      <a:pt x="157" y="1"/>
                    </a:cubicBezTo>
                    <a:cubicBezTo>
                      <a:pt x="155" y="0"/>
                      <a:pt x="153"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 name="Google Shape;8109;p60"/>
          <p:cNvSpPr/>
          <p:nvPr/>
        </p:nvSpPr>
        <p:spPr>
          <a:xfrm rot="-5400000">
            <a:off x="6175579" y="-803034"/>
            <a:ext cx="323782" cy="4147287"/>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6557" y="1019964"/>
            <a:ext cx="5450296" cy="1981372"/>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8298"/>
        <p:cNvGrpSpPr/>
        <p:nvPr/>
      </p:nvGrpSpPr>
      <p:grpSpPr>
        <a:xfrm>
          <a:off x="0" y="0"/>
          <a:ext cx="0" cy="0"/>
          <a:chOff x="0" y="0"/>
          <a:chExt cx="0" cy="0"/>
        </a:xfrm>
      </p:grpSpPr>
      <p:grpSp>
        <p:nvGrpSpPr>
          <p:cNvPr id="241" name="Google Shape;706;p6"/>
          <p:cNvGrpSpPr/>
          <p:nvPr/>
        </p:nvGrpSpPr>
        <p:grpSpPr>
          <a:xfrm>
            <a:off x="8192133" y="-104219"/>
            <a:ext cx="1149987" cy="1121050"/>
            <a:chOff x="669550" y="869000"/>
            <a:chExt cx="450075" cy="438750"/>
          </a:xfrm>
        </p:grpSpPr>
        <p:sp>
          <p:nvSpPr>
            <p:cNvPr id="242" name="Google Shape;707;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708;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709;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710;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711;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712;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713;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714;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715;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716;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717;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18;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9;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0;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21;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22;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23;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24;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25;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26;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27;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728;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729;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730;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731;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732;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733;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734;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735;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736;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737;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738;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739;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740;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741;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742;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743;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744;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745;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746;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747;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748;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749;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750;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751;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607;p6"/>
          <p:cNvSpPr/>
          <p:nvPr/>
        </p:nvSpPr>
        <p:spPr>
          <a:xfrm rot="16200000">
            <a:off x="7537308" y="3240185"/>
            <a:ext cx="1341918" cy="180817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09;p6"/>
          <p:cNvSpPr/>
          <p:nvPr/>
        </p:nvSpPr>
        <p:spPr>
          <a:xfrm>
            <a:off x="18715" y="4630082"/>
            <a:ext cx="9098491" cy="530103"/>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610;p6"/>
          <p:cNvSpPr/>
          <p:nvPr/>
        </p:nvSpPr>
        <p:spPr>
          <a:xfrm>
            <a:off x="173368" y="4397318"/>
            <a:ext cx="8930872" cy="530103"/>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08;p6"/>
          <p:cNvSpPr/>
          <p:nvPr/>
        </p:nvSpPr>
        <p:spPr>
          <a:xfrm rot="16200000" flipH="1">
            <a:off x="1402789" y="2241421"/>
            <a:ext cx="1113896" cy="386905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611;p6"/>
          <p:cNvGrpSpPr/>
          <p:nvPr/>
        </p:nvGrpSpPr>
        <p:grpSpPr>
          <a:xfrm flipH="1">
            <a:off x="6733969" y="842958"/>
            <a:ext cx="2594637" cy="4375293"/>
            <a:chOff x="-1241241" y="2007992"/>
            <a:chExt cx="2550007" cy="2992387"/>
          </a:xfrm>
        </p:grpSpPr>
        <p:sp>
          <p:nvSpPr>
            <p:cNvPr id="147" name="Google Shape;612;p6"/>
            <p:cNvSpPr/>
            <p:nvPr/>
          </p:nvSpPr>
          <p:spPr>
            <a:xfrm>
              <a:off x="-332975" y="4560775"/>
              <a:ext cx="852900" cy="2616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613;p6"/>
            <p:cNvGrpSpPr/>
            <p:nvPr/>
          </p:nvGrpSpPr>
          <p:grpSpPr>
            <a:xfrm rot="-1337824">
              <a:off x="-825672" y="2239508"/>
              <a:ext cx="1718869" cy="2529355"/>
              <a:chOff x="273025" y="2350275"/>
              <a:chExt cx="645250" cy="949500"/>
            </a:xfrm>
          </p:grpSpPr>
          <p:sp>
            <p:nvSpPr>
              <p:cNvPr id="149" name="Google Shape;614;p6"/>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615;p6"/>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616;p6"/>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617;p6"/>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618;p6"/>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619;p6"/>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620;p6"/>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621;p6"/>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622;p6"/>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623;p6"/>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624;p6"/>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625;p6"/>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626;p6"/>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627;p6"/>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628;p6"/>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629;p6"/>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630;p6"/>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631;p6"/>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632;p6"/>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633;p6"/>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634;p6"/>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635;p6"/>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636;p6"/>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637;p6"/>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638;p6"/>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639;p6"/>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640;p6"/>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641;p6"/>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642;p6"/>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643;p6"/>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644;p6"/>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645;p6"/>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646;p6"/>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647;p6"/>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648;p6"/>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649;p6"/>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650;p6"/>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651;p6"/>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652;p6"/>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653;p6"/>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654;p6"/>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7" name="Google Shape;753;p6"/>
          <p:cNvSpPr/>
          <p:nvPr/>
        </p:nvSpPr>
        <p:spPr>
          <a:xfrm rot="13651506" flipH="1">
            <a:off x="-456511" y="1798646"/>
            <a:ext cx="1460233" cy="938260"/>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561;p6"/>
          <p:cNvGrpSpPr/>
          <p:nvPr/>
        </p:nvGrpSpPr>
        <p:grpSpPr>
          <a:xfrm>
            <a:off x="-220541" y="649659"/>
            <a:ext cx="1458405" cy="1791326"/>
            <a:chOff x="669550" y="869000"/>
            <a:chExt cx="450075" cy="438750"/>
          </a:xfrm>
        </p:grpSpPr>
        <p:sp>
          <p:nvSpPr>
            <p:cNvPr id="292" name="Google Shape;562;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63;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64;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65;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66;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67;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68;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569;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570;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71;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72;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73;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74;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75;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76;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77;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78;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79;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80;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81;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82;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83;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84;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85;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86;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87;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88;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89;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90;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91;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92;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93;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94;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95;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96;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97;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98;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99;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00;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01;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02;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03;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04;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605;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606;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655;p6"/>
          <p:cNvGrpSpPr/>
          <p:nvPr/>
        </p:nvGrpSpPr>
        <p:grpSpPr>
          <a:xfrm flipH="1">
            <a:off x="230448" y="3486457"/>
            <a:ext cx="1692836" cy="1515832"/>
            <a:chOff x="8422575" y="4025403"/>
            <a:chExt cx="643247" cy="706697"/>
          </a:xfrm>
        </p:grpSpPr>
        <p:sp>
          <p:nvSpPr>
            <p:cNvPr id="191" name="Google Shape;656;p6"/>
            <p:cNvSpPr/>
            <p:nvPr/>
          </p:nvSpPr>
          <p:spPr>
            <a:xfrm>
              <a:off x="8422575" y="4576700"/>
              <a:ext cx="616200" cy="1554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657;p6"/>
            <p:cNvGrpSpPr/>
            <p:nvPr/>
          </p:nvGrpSpPr>
          <p:grpSpPr>
            <a:xfrm>
              <a:off x="8557522" y="4025403"/>
              <a:ext cx="508300" cy="677342"/>
              <a:chOff x="1886500" y="3503100"/>
              <a:chExt cx="433075" cy="577100"/>
            </a:xfrm>
          </p:grpSpPr>
          <p:sp>
            <p:nvSpPr>
              <p:cNvPr id="193" name="Google Shape;658;p6"/>
              <p:cNvSpPr/>
              <p:nvPr/>
            </p:nvSpPr>
            <p:spPr>
              <a:xfrm>
                <a:off x="2150475" y="3509700"/>
                <a:ext cx="147400" cy="141100"/>
              </a:xfrm>
              <a:custGeom>
                <a:avLst/>
                <a:gdLst/>
                <a:ahLst/>
                <a:cxnLst/>
                <a:rect l="l" t="t" r="r" b="b"/>
                <a:pathLst>
                  <a:path w="5896" h="5644" extrusionOk="0">
                    <a:moveTo>
                      <a:pt x="2951" y="1"/>
                    </a:moveTo>
                    <a:cubicBezTo>
                      <a:pt x="2869" y="1"/>
                      <a:pt x="2785" y="4"/>
                      <a:pt x="2701" y="12"/>
                    </a:cubicBezTo>
                    <a:cubicBezTo>
                      <a:pt x="1149" y="150"/>
                      <a:pt x="1" y="1519"/>
                      <a:pt x="139" y="3070"/>
                    </a:cubicBezTo>
                    <a:cubicBezTo>
                      <a:pt x="268" y="4538"/>
                      <a:pt x="1499" y="5644"/>
                      <a:pt x="2944" y="5644"/>
                    </a:cubicBezTo>
                    <a:cubicBezTo>
                      <a:pt x="3028" y="5644"/>
                      <a:pt x="3112" y="5640"/>
                      <a:pt x="3197" y="5632"/>
                    </a:cubicBezTo>
                    <a:cubicBezTo>
                      <a:pt x="4750" y="5496"/>
                      <a:pt x="5896" y="4127"/>
                      <a:pt x="5759" y="2574"/>
                    </a:cubicBezTo>
                    <a:cubicBezTo>
                      <a:pt x="5629" y="1107"/>
                      <a:pt x="4397"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659;p6"/>
              <p:cNvSpPr/>
              <p:nvPr/>
            </p:nvSpPr>
            <p:spPr>
              <a:xfrm>
                <a:off x="2144850" y="3503100"/>
                <a:ext cx="158775" cy="154600"/>
              </a:xfrm>
              <a:custGeom>
                <a:avLst/>
                <a:gdLst/>
                <a:ahLst/>
                <a:cxnLst/>
                <a:rect l="l" t="t" r="r" b="b"/>
                <a:pathLst>
                  <a:path w="6351" h="6184" extrusionOk="0">
                    <a:moveTo>
                      <a:pt x="3177" y="538"/>
                    </a:moveTo>
                    <a:cubicBezTo>
                      <a:pt x="3500" y="538"/>
                      <a:pt x="3823" y="600"/>
                      <a:pt x="4132" y="723"/>
                    </a:cubicBezTo>
                    <a:cubicBezTo>
                      <a:pt x="4761" y="977"/>
                      <a:pt x="5257" y="1463"/>
                      <a:pt x="5523" y="2091"/>
                    </a:cubicBezTo>
                    <a:cubicBezTo>
                      <a:pt x="5790" y="2719"/>
                      <a:pt x="5797" y="3411"/>
                      <a:pt x="5541" y="4044"/>
                    </a:cubicBezTo>
                    <a:cubicBezTo>
                      <a:pt x="5286" y="4673"/>
                      <a:pt x="4798" y="5169"/>
                      <a:pt x="4172" y="5435"/>
                    </a:cubicBezTo>
                    <a:cubicBezTo>
                      <a:pt x="3851" y="5572"/>
                      <a:pt x="3512" y="5640"/>
                      <a:pt x="3173" y="5640"/>
                    </a:cubicBezTo>
                    <a:cubicBezTo>
                      <a:pt x="2850" y="5640"/>
                      <a:pt x="2527" y="5578"/>
                      <a:pt x="2219" y="5453"/>
                    </a:cubicBezTo>
                    <a:cubicBezTo>
                      <a:pt x="1588" y="5199"/>
                      <a:pt x="1094" y="4713"/>
                      <a:pt x="827" y="4085"/>
                    </a:cubicBezTo>
                    <a:cubicBezTo>
                      <a:pt x="279" y="2791"/>
                      <a:pt x="884" y="1291"/>
                      <a:pt x="2179" y="742"/>
                    </a:cubicBezTo>
                    <a:cubicBezTo>
                      <a:pt x="2332" y="675"/>
                      <a:pt x="2493" y="625"/>
                      <a:pt x="2655" y="593"/>
                    </a:cubicBezTo>
                    <a:cubicBezTo>
                      <a:pt x="2828" y="556"/>
                      <a:pt x="3003" y="538"/>
                      <a:pt x="3177" y="538"/>
                    </a:cubicBezTo>
                    <a:close/>
                    <a:moveTo>
                      <a:pt x="3175" y="0"/>
                    </a:moveTo>
                    <a:cubicBezTo>
                      <a:pt x="2765" y="0"/>
                      <a:pt x="2356" y="83"/>
                      <a:pt x="1967" y="247"/>
                    </a:cubicBezTo>
                    <a:cubicBezTo>
                      <a:pt x="1208" y="568"/>
                      <a:pt x="618" y="1169"/>
                      <a:pt x="308" y="1935"/>
                    </a:cubicBezTo>
                    <a:cubicBezTo>
                      <a:pt x="0" y="2699"/>
                      <a:pt x="7" y="3540"/>
                      <a:pt x="330" y="4300"/>
                    </a:cubicBezTo>
                    <a:cubicBezTo>
                      <a:pt x="654" y="5060"/>
                      <a:pt x="1253" y="5649"/>
                      <a:pt x="2019" y="5958"/>
                    </a:cubicBezTo>
                    <a:cubicBezTo>
                      <a:pt x="2392" y="6109"/>
                      <a:pt x="2783" y="6184"/>
                      <a:pt x="3175" y="6184"/>
                    </a:cubicBezTo>
                    <a:cubicBezTo>
                      <a:pt x="3386" y="6184"/>
                      <a:pt x="3598" y="6162"/>
                      <a:pt x="3807" y="6118"/>
                    </a:cubicBezTo>
                    <a:cubicBezTo>
                      <a:pt x="4004" y="6077"/>
                      <a:pt x="4196" y="6014"/>
                      <a:pt x="4384" y="5936"/>
                    </a:cubicBezTo>
                    <a:cubicBezTo>
                      <a:pt x="5144" y="5615"/>
                      <a:pt x="5733" y="5014"/>
                      <a:pt x="6041" y="4250"/>
                    </a:cubicBezTo>
                    <a:cubicBezTo>
                      <a:pt x="6351" y="3485"/>
                      <a:pt x="6344" y="2645"/>
                      <a:pt x="6020" y="1885"/>
                    </a:cubicBezTo>
                    <a:cubicBezTo>
                      <a:pt x="5698" y="1125"/>
                      <a:pt x="5097" y="536"/>
                      <a:pt x="4332" y="226"/>
                    </a:cubicBezTo>
                    <a:cubicBezTo>
                      <a:pt x="3958" y="75"/>
                      <a:pt x="3566" y="0"/>
                      <a:pt x="3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660;p6"/>
              <p:cNvSpPr/>
              <p:nvPr/>
            </p:nvSpPr>
            <p:spPr>
              <a:xfrm>
                <a:off x="2147750" y="3530725"/>
                <a:ext cx="76525" cy="120225"/>
              </a:xfrm>
              <a:custGeom>
                <a:avLst/>
                <a:gdLst/>
                <a:ahLst/>
                <a:cxnLst/>
                <a:rect l="l" t="t" r="r" b="b"/>
                <a:pathLst>
                  <a:path w="3061" h="4809" extrusionOk="0">
                    <a:moveTo>
                      <a:pt x="1057" y="0"/>
                    </a:moveTo>
                    <a:lnTo>
                      <a:pt x="1057" y="0"/>
                    </a:lnTo>
                    <a:cubicBezTo>
                      <a:pt x="275" y="790"/>
                      <a:pt x="1" y="2003"/>
                      <a:pt x="462" y="3090"/>
                    </a:cubicBezTo>
                    <a:cubicBezTo>
                      <a:pt x="920" y="4164"/>
                      <a:pt x="1964" y="4808"/>
                      <a:pt x="3060" y="4808"/>
                    </a:cubicBezTo>
                    <a:cubicBezTo>
                      <a:pt x="1850" y="3452"/>
                      <a:pt x="937" y="1725"/>
                      <a:pt x="1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661;p6"/>
              <p:cNvSpPr/>
              <p:nvPr/>
            </p:nvSpPr>
            <p:spPr>
              <a:xfrm>
                <a:off x="2140800" y="3523925"/>
                <a:ext cx="90775" cy="133725"/>
              </a:xfrm>
              <a:custGeom>
                <a:avLst/>
                <a:gdLst/>
                <a:ahLst/>
                <a:cxnLst/>
                <a:rect l="l" t="t" r="r" b="b"/>
                <a:pathLst>
                  <a:path w="3631" h="5349" extrusionOk="0">
                    <a:moveTo>
                      <a:pt x="1080" y="1069"/>
                    </a:moveTo>
                    <a:cubicBezTo>
                      <a:pt x="1200" y="2269"/>
                      <a:pt x="1754" y="3531"/>
                      <a:pt x="2691" y="4725"/>
                    </a:cubicBezTo>
                    <a:cubicBezTo>
                      <a:pt x="1938" y="4529"/>
                      <a:pt x="1303" y="3995"/>
                      <a:pt x="989" y="3255"/>
                    </a:cubicBezTo>
                    <a:cubicBezTo>
                      <a:pt x="683" y="2534"/>
                      <a:pt x="727" y="1735"/>
                      <a:pt x="1080" y="1069"/>
                    </a:cubicBezTo>
                    <a:close/>
                    <a:moveTo>
                      <a:pt x="1338" y="0"/>
                    </a:moveTo>
                    <a:cubicBezTo>
                      <a:pt x="1267" y="0"/>
                      <a:pt x="1197" y="29"/>
                      <a:pt x="1145" y="81"/>
                    </a:cubicBezTo>
                    <a:cubicBezTo>
                      <a:pt x="256" y="975"/>
                      <a:pt x="0" y="2305"/>
                      <a:pt x="495" y="3464"/>
                    </a:cubicBezTo>
                    <a:cubicBezTo>
                      <a:pt x="979" y="4610"/>
                      <a:pt x="2097" y="5349"/>
                      <a:pt x="3340" y="5349"/>
                    </a:cubicBezTo>
                    <a:cubicBezTo>
                      <a:pt x="3358" y="5349"/>
                      <a:pt x="3378" y="5346"/>
                      <a:pt x="3395" y="5343"/>
                    </a:cubicBezTo>
                    <a:cubicBezTo>
                      <a:pt x="3479" y="5325"/>
                      <a:pt x="3550" y="5268"/>
                      <a:pt x="3587" y="5190"/>
                    </a:cubicBezTo>
                    <a:cubicBezTo>
                      <a:pt x="3631" y="5092"/>
                      <a:pt x="3614" y="4978"/>
                      <a:pt x="3543" y="4899"/>
                    </a:cubicBezTo>
                    <a:cubicBezTo>
                      <a:pt x="2759" y="4024"/>
                      <a:pt x="1469" y="2261"/>
                      <a:pt x="1607" y="289"/>
                    </a:cubicBezTo>
                    <a:cubicBezTo>
                      <a:pt x="1614" y="179"/>
                      <a:pt x="1553" y="72"/>
                      <a:pt x="1449" y="25"/>
                    </a:cubicBezTo>
                    <a:cubicBezTo>
                      <a:pt x="1414" y="8"/>
                      <a:pt x="1376" y="0"/>
                      <a:pt x="1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662;p6"/>
              <p:cNvSpPr/>
              <p:nvPr/>
            </p:nvSpPr>
            <p:spPr>
              <a:xfrm>
                <a:off x="2210400" y="3509825"/>
                <a:ext cx="90675" cy="122200"/>
              </a:xfrm>
              <a:custGeom>
                <a:avLst/>
                <a:gdLst/>
                <a:ahLst/>
                <a:cxnLst/>
                <a:rect l="l" t="t" r="r" b="b"/>
                <a:pathLst>
                  <a:path w="3627" h="4888" extrusionOk="0">
                    <a:moveTo>
                      <a:pt x="551" y="0"/>
                    </a:moveTo>
                    <a:cubicBezTo>
                      <a:pt x="368" y="0"/>
                      <a:pt x="184" y="18"/>
                      <a:pt x="0" y="55"/>
                    </a:cubicBezTo>
                    <a:cubicBezTo>
                      <a:pt x="935" y="828"/>
                      <a:pt x="1723" y="1798"/>
                      <a:pt x="2121" y="2927"/>
                    </a:cubicBezTo>
                    <a:cubicBezTo>
                      <a:pt x="2344" y="3564"/>
                      <a:pt x="2433" y="4223"/>
                      <a:pt x="2469" y="4887"/>
                    </a:cubicBezTo>
                    <a:cubicBezTo>
                      <a:pt x="3316" y="4103"/>
                      <a:pt x="3627" y="2842"/>
                      <a:pt x="3148" y="1718"/>
                    </a:cubicBezTo>
                    <a:cubicBezTo>
                      <a:pt x="2691" y="643"/>
                      <a:pt x="1649"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663;p6"/>
              <p:cNvSpPr/>
              <p:nvPr/>
            </p:nvSpPr>
            <p:spPr>
              <a:xfrm>
                <a:off x="2203250" y="3503100"/>
                <a:ext cx="104850" cy="135700"/>
              </a:xfrm>
              <a:custGeom>
                <a:avLst/>
                <a:gdLst/>
                <a:ahLst/>
                <a:cxnLst/>
                <a:rect l="l" t="t" r="r" b="b"/>
                <a:pathLst>
                  <a:path w="4194" h="5428" extrusionOk="0">
                    <a:moveTo>
                      <a:pt x="938" y="543"/>
                    </a:moveTo>
                    <a:lnTo>
                      <a:pt x="938" y="543"/>
                    </a:lnTo>
                    <a:cubicBezTo>
                      <a:pt x="1906" y="581"/>
                      <a:pt x="2798" y="1172"/>
                      <a:pt x="3188" y="2094"/>
                    </a:cubicBezTo>
                    <a:cubicBezTo>
                      <a:pt x="3523" y="2887"/>
                      <a:pt x="3430" y="3789"/>
                      <a:pt x="2969" y="4489"/>
                    </a:cubicBezTo>
                    <a:cubicBezTo>
                      <a:pt x="2908" y="3969"/>
                      <a:pt x="2808" y="3520"/>
                      <a:pt x="2663" y="3108"/>
                    </a:cubicBezTo>
                    <a:cubicBezTo>
                      <a:pt x="2340" y="2199"/>
                      <a:pt x="1749" y="1320"/>
                      <a:pt x="938" y="543"/>
                    </a:cubicBezTo>
                    <a:close/>
                    <a:moveTo>
                      <a:pt x="838" y="0"/>
                    </a:moveTo>
                    <a:cubicBezTo>
                      <a:pt x="639" y="0"/>
                      <a:pt x="437" y="20"/>
                      <a:pt x="237" y="60"/>
                    </a:cubicBezTo>
                    <a:cubicBezTo>
                      <a:pt x="133" y="84"/>
                      <a:pt x="52" y="156"/>
                      <a:pt x="26" y="259"/>
                    </a:cubicBezTo>
                    <a:cubicBezTo>
                      <a:pt x="1" y="357"/>
                      <a:pt x="36" y="466"/>
                      <a:pt x="116" y="531"/>
                    </a:cubicBezTo>
                    <a:cubicBezTo>
                      <a:pt x="1099" y="1347"/>
                      <a:pt x="1802" y="2300"/>
                      <a:pt x="2153" y="3287"/>
                    </a:cubicBezTo>
                    <a:cubicBezTo>
                      <a:pt x="2340" y="3818"/>
                      <a:pt x="2444" y="4401"/>
                      <a:pt x="2487" y="5171"/>
                    </a:cubicBezTo>
                    <a:cubicBezTo>
                      <a:pt x="2491" y="5276"/>
                      <a:pt x="2558" y="5368"/>
                      <a:pt x="2654" y="5408"/>
                    </a:cubicBezTo>
                    <a:cubicBezTo>
                      <a:pt x="2686" y="5421"/>
                      <a:pt x="2720" y="5428"/>
                      <a:pt x="2754" y="5428"/>
                    </a:cubicBezTo>
                    <a:cubicBezTo>
                      <a:pt x="2773" y="5428"/>
                      <a:pt x="2792" y="5426"/>
                      <a:pt x="2810" y="5422"/>
                    </a:cubicBezTo>
                    <a:cubicBezTo>
                      <a:pt x="2859" y="5411"/>
                      <a:pt x="2904" y="5389"/>
                      <a:pt x="2941" y="5355"/>
                    </a:cubicBezTo>
                    <a:cubicBezTo>
                      <a:pt x="3894" y="4472"/>
                      <a:pt x="4194" y="3075"/>
                      <a:pt x="3687" y="1882"/>
                    </a:cubicBezTo>
                    <a:cubicBezTo>
                      <a:pt x="3196" y="729"/>
                      <a:pt x="2056"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664;p6"/>
              <p:cNvSpPr/>
              <p:nvPr/>
            </p:nvSpPr>
            <p:spPr>
              <a:xfrm>
                <a:off x="2172550" y="3516700"/>
                <a:ext cx="43150" cy="27600"/>
              </a:xfrm>
              <a:custGeom>
                <a:avLst/>
                <a:gdLst/>
                <a:ahLst/>
                <a:cxnLst/>
                <a:rect l="l" t="t" r="r" b="b"/>
                <a:pathLst>
                  <a:path w="1726" h="1104" extrusionOk="0">
                    <a:moveTo>
                      <a:pt x="1229" y="1"/>
                    </a:moveTo>
                    <a:cubicBezTo>
                      <a:pt x="1061" y="1"/>
                      <a:pt x="859" y="51"/>
                      <a:pt x="661" y="151"/>
                    </a:cubicBezTo>
                    <a:cubicBezTo>
                      <a:pt x="247" y="358"/>
                      <a:pt x="0" y="709"/>
                      <a:pt x="112" y="931"/>
                    </a:cubicBezTo>
                    <a:cubicBezTo>
                      <a:pt x="170" y="1046"/>
                      <a:pt x="313" y="1104"/>
                      <a:pt x="495" y="1104"/>
                    </a:cubicBezTo>
                    <a:cubicBezTo>
                      <a:pt x="663" y="1104"/>
                      <a:pt x="866" y="1054"/>
                      <a:pt x="1065" y="955"/>
                    </a:cubicBezTo>
                    <a:cubicBezTo>
                      <a:pt x="1479" y="747"/>
                      <a:pt x="1726" y="398"/>
                      <a:pt x="1614" y="176"/>
                    </a:cubicBezTo>
                    <a:cubicBezTo>
                      <a:pt x="1555" y="60"/>
                      <a:pt x="141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665;p6"/>
              <p:cNvSpPr/>
              <p:nvPr/>
            </p:nvSpPr>
            <p:spPr>
              <a:xfrm>
                <a:off x="2166775" y="3509975"/>
                <a:ext cx="56775" cy="41100"/>
              </a:xfrm>
              <a:custGeom>
                <a:avLst/>
                <a:gdLst/>
                <a:ahLst/>
                <a:cxnLst/>
                <a:rect l="l" t="t" r="r" b="b"/>
                <a:pathLst>
                  <a:path w="2271" h="1644" extrusionOk="0">
                    <a:moveTo>
                      <a:pt x="1463" y="540"/>
                    </a:moveTo>
                    <a:cubicBezTo>
                      <a:pt x="1533" y="540"/>
                      <a:pt x="1581" y="552"/>
                      <a:pt x="1602" y="568"/>
                    </a:cubicBezTo>
                    <a:cubicBezTo>
                      <a:pt x="1600" y="630"/>
                      <a:pt x="1477" y="830"/>
                      <a:pt x="1174" y="982"/>
                    </a:cubicBezTo>
                    <a:cubicBezTo>
                      <a:pt x="984" y="1077"/>
                      <a:pt x="820" y="1103"/>
                      <a:pt x="713" y="1103"/>
                    </a:cubicBezTo>
                    <a:cubicBezTo>
                      <a:pt x="644" y="1103"/>
                      <a:pt x="599" y="1092"/>
                      <a:pt x="586" y="1082"/>
                    </a:cubicBezTo>
                    <a:cubicBezTo>
                      <a:pt x="576" y="1029"/>
                      <a:pt x="698" y="818"/>
                      <a:pt x="1012" y="660"/>
                    </a:cubicBezTo>
                    <a:cubicBezTo>
                      <a:pt x="1116" y="609"/>
                      <a:pt x="1213" y="576"/>
                      <a:pt x="1296" y="559"/>
                    </a:cubicBezTo>
                    <a:cubicBezTo>
                      <a:pt x="1360" y="545"/>
                      <a:pt x="1416" y="540"/>
                      <a:pt x="1463" y="540"/>
                    </a:cubicBezTo>
                    <a:close/>
                    <a:moveTo>
                      <a:pt x="1461" y="0"/>
                    </a:moveTo>
                    <a:cubicBezTo>
                      <a:pt x="1244" y="0"/>
                      <a:pt x="1000" y="63"/>
                      <a:pt x="771" y="178"/>
                    </a:cubicBezTo>
                    <a:cubicBezTo>
                      <a:pt x="531" y="299"/>
                      <a:pt x="328" y="467"/>
                      <a:pt x="198" y="649"/>
                    </a:cubicBezTo>
                    <a:cubicBezTo>
                      <a:pt x="36" y="879"/>
                      <a:pt x="1" y="1123"/>
                      <a:pt x="100" y="1320"/>
                    </a:cubicBezTo>
                    <a:cubicBezTo>
                      <a:pt x="201" y="1518"/>
                      <a:pt x="417" y="1636"/>
                      <a:pt x="698" y="1643"/>
                    </a:cubicBezTo>
                    <a:cubicBezTo>
                      <a:pt x="708" y="1643"/>
                      <a:pt x="718" y="1643"/>
                      <a:pt x="728" y="1643"/>
                    </a:cubicBezTo>
                    <a:cubicBezTo>
                      <a:pt x="814" y="1643"/>
                      <a:pt x="905" y="1632"/>
                      <a:pt x="1000" y="1613"/>
                    </a:cubicBezTo>
                    <a:cubicBezTo>
                      <a:pt x="1139" y="1583"/>
                      <a:pt x="1281" y="1533"/>
                      <a:pt x="1417" y="1465"/>
                    </a:cubicBezTo>
                    <a:cubicBezTo>
                      <a:pt x="1982" y="1181"/>
                      <a:pt x="2271" y="691"/>
                      <a:pt x="2086" y="325"/>
                    </a:cubicBezTo>
                    <a:cubicBezTo>
                      <a:pt x="1987" y="127"/>
                      <a:pt x="1769" y="8"/>
                      <a:pt x="1490" y="1"/>
                    </a:cubicBezTo>
                    <a:cubicBezTo>
                      <a:pt x="1480" y="1"/>
                      <a:pt x="1471"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666;p6"/>
              <p:cNvSpPr/>
              <p:nvPr/>
            </p:nvSpPr>
            <p:spPr>
              <a:xfrm>
                <a:off x="2259825" y="3642675"/>
                <a:ext cx="59750" cy="149800"/>
              </a:xfrm>
              <a:custGeom>
                <a:avLst/>
                <a:gdLst/>
                <a:ahLst/>
                <a:cxnLst/>
                <a:rect l="l" t="t" r="r" b="b"/>
                <a:pathLst>
                  <a:path w="2390" h="5992" extrusionOk="0">
                    <a:moveTo>
                      <a:pt x="1674" y="551"/>
                    </a:moveTo>
                    <a:cubicBezTo>
                      <a:pt x="1704" y="579"/>
                      <a:pt x="1739" y="656"/>
                      <a:pt x="1724" y="705"/>
                    </a:cubicBezTo>
                    <a:cubicBezTo>
                      <a:pt x="1715" y="734"/>
                      <a:pt x="1699" y="759"/>
                      <a:pt x="1681" y="786"/>
                    </a:cubicBezTo>
                    <a:cubicBezTo>
                      <a:pt x="1665" y="738"/>
                      <a:pt x="1652" y="693"/>
                      <a:pt x="1651" y="650"/>
                    </a:cubicBezTo>
                    <a:cubicBezTo>
                      <a:pt x="1650" y="606"/>
                      <a:pt x="1664" y="568"/>
                      <a:pt x="1674" y="551"/>
                    </a:cubicBezTo>
                    <a:close/>
                    <a:moveTo>
                      <a:pt x="1674" y="1"/>
                    </a:moveTo>
                    <a:cubicBezTo>
                      <a:pt x="1615" y="1"/>
                      <a:pt x="1555" y="12"/>
                      <a:pt x="1496" y="34"/>
                    </a:cubicBezTo>
                    <a:cubicBezTo>
                      <a:pt x="1256" y="123"/>
                      <a:pt x="1100" y="387"/>
                      <a:pt x="1114" y="674"/>
                    </a:cubicBezTo>
                    <a:cubicBezTo>
                      <a:pt x="1121" y="840"/>
                      <a:pt x="1177" y="982"/>
                      <a:pt x="1231" y="1110"/>
                    </a:cubicBezTo>
                    <a:cubicBezTo>
                      <a:pt x="1134" y="1190"/>
                      <a:pt x="1106" y="1328"/>
                      <a:pt x="1167" y="1441"/>
                    </a:cubicBezTo>
                    <a:cubicBezTo>
                      <a:pt x="1214" y="1532"/>
                      <a:pt x="1304" y="1583"/>
                      <a:pt x="1400" y="1586"/>
                    </a:cubicBezTo>
                    <a:cubicBezTo>
                      <a:pt x="1789" y="2982"/>
                      <a:pt x="1287" y="4607"/>
                      <a:pt x="140" y="5508"/>
                    </a:cubicBezTo>
                    <a:cubicBezTo>
                      <a:pt x="22" y="5600"/>
                      <a:pt x="1" y="5771"/>
                      <a:pt x="93" y="5887"/>
                    </a:cubicBezTo>
                    <a:cubicBezTo>
                      <a:pt x="147" y="5955"/>
                      <a:pt x="225" y="5991"/>
                      <a:pt x="305" y="5991"/>
                    </a:cubicBezTo>
                    <a:cubicBezTo>
                      <a:pt x="324" y="5991"/>
                      <a:pt x="343" y="5989"/>
                      <a:pt x="361" y="5985"/>
                    </a:cubicBezTo>
                    <a:cubicBezTo>
                      <a:pt x="401" y="5977"/>
                      <a:pt x="438" y="5958"/>
                      <a:pt x="474" y="5930"/>
                    </a:cubicBezTo>
                    <a:cubicBezTo>
                      <a:pt x="1816" y="4876"/>
                      <a:pt x="2390" y="2957"/>
                      <a:pt x="1888" y="1332"/>
                    </a:cubicBezTo>
                    <a:cubicBezTo>
                      <a:pt x="2035" y="1220"/>
                      <a:pt x="2170" y="1075"/>
                      <a:pt x="2236" y="877"/>
                    </a:cubicBezTo>
                    <a:cubicBezTo>
                      <a:pt x="2319" y="642"/>
                      <a:pt x="2243" y="346"/>
                      <a:pt x="2056" y="163"/>
                    </a:cubicBezTo>
                    <a:cubicBezTo>
                      <a:pt x="1946" y="57"/>
                      <a:pt x="1811" y="1"/>
                      <a:pt x="1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667;p6"/>
              <p:cNvSpPr/>
              <p:nvPr/>
            </p:nvSpPr>
            <p:spPr>
              <a:xfrm>
                <a:off x="1919950" y="3641575"/>
                <a:ext cx="358750" cy="348125"/>
              </a:xfrm>
              <a:custGeom>
                <a:avLst/>
                <a:gdLst/>
                <a:ahLst/>
                <a:cxnLst/>
                <a:rect l="l" t="t" r="r" b="b"/>
                <a:pathLst>
                  <a:path w="14350" h="13925" extrusionOk="0">
                    <a:moveTo>
                      <a:pt x="7174" y="4884"/>
                    </a:moveTo>
                    <a:cubicBezTo>
                      <a:pt x="7215" y="4884"/>
                      <a:pt x="7256" y="4885"/>
                      <a:pt x="7297" y="4887"/>
                    </a:cubicBezTo>
                    <a:cubicBezTo>
                      <a:pt x="8442" y="4955"/>
                      <a:pt x="9317" y="5937"/>
                      <a:pt x="9250" y="7085"/>
                    </a:cubicBezTo>
                    <a:cubicBezTo>
                      <a:pt x="9185" y="8188"/>
                      <a:pt x="8269" y="9041"/>
                      <a:pt x="7176" y="9041"/>
                    </a:cubicBezTo>
                    <a:cubicBezTo>
                      <a:pt x="7135" y="9041"/>
                      <a:pt x="7094" y="9040"/>
                      <a:pt x="7053" y="9038"/>
                    </a:cubicBezTo>
                    <a:cubicBezTo>
                      <a:pt x="5908" y="8970"/>
                      <a:pt x="5033" y="7988"/>
                      <a:pt x="5100" y="6840"/>
                    </a:cubicBezTo>
                    <a:cubicBezTo>
                      <a:pt x="5166" y="5737"/>
                      <a:pt x="6080" y="4884"/>
                      <a:pt x="7174" y="4884"/>
                    </a:cubicBezTo>
                    <a:close/>
                    <a:moveTo>
                      <a:pt x="7169" y="0"/>
                    </a:moveTo>
                    <a:cubicBezTo>
                      <a:pt x="3509" y="0"/>
                      <a:pt x="440" y="2857"/>
                      <a:pt x="225" y="6556"/>
                    </a:cubicBezTo>
                    <a:cubicBezTo>
                      <a:pt x="0" y="10396"/>
                      <a:pt x="2931" y="13690"/>
                      <a:pt x="6769" y="13913"/>
                    </a:cubicBezTo>
                    <a:cubicBezTo>
                      <a:pt x="6907" y="13921"/>
                      <a:pt x="7045" y="13925"/>
                      <a:pt x="7182" y="13925"/>
                    </a:cubicBezTo>
                    <a:cubicBezTo>
                      <a:pt x="10842" y="13925"/>
                      <a:pt x="13910" y="11068"/>
                      <a:pt x="14125" y="7369"/>
                    </a:cubicBezTo>
                    <a:cubicBezTo>
                      <a:pt x="14350" y="3529"/>
                      <a:pt x="11419" y="235"/>
                      <a:pt x="7581" y="12"/>
                    </a:cubicBezTo>
                    <a:cubicBezTo>
                      <a:pt x="7443" y="4"/>
                      <a:pt x="7305" y="0"/>
                      <a:pt x="7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668;p6"/>
              <p:cNvSpPr/>
              <p:nvPr/>
            </p:nvSpPr>
            <p:spPr>
              <a:xfrm>
                <a:off x="1913625" y="3635475"/>
                <a:ext cx="371375" cy="360375"/>
              </a:xfrm>
              <a:custGeom>
                <a:avLst/>
                <a:gdLst/>
                <a:ahLst/>
                <a:cxnLst/>
                <a:rect l="l" t="t" r="r" b="b"/>
                <a:pathLst>
                  <a:path w="14855" h="14415" extrusionOk="0">
                    <a:moveTo>
                      <a:pt x="7429" y="5374"/>
                    </a:moveTo>
                    <a:cubicBezTo>
                      <a:pt x="7464" y="5374"/>
                      <a:pt x="7500" y="5375"/>
                      <a:pt x="7536" y="5377"/>
                    </a:cubicBezTo>
                    <a:cubicBezTo>
                      <a:pt x="8545" y="5435"/>
                      <a:pt x="9316" y="6306"/>
                      <a:pt x="9258" y="7314"/>
                    </a:cubicBezTo>
                    <a:cubicBezTo>
                      <a:pt x="9228" y="7802"/>
                      <a:pt x="9010" y="8252"/>
                      <a:pt x="8645" y="8576"/>
                    </a:cubicBezTo>
                    <a:cubicBezTo>
                      <a:pt x="8306" y="8877"/>
                      <a:pt x="7878" y="9039"/>
                      <a:pt x="7429" y="9039"/>
                    </a:cubicBezTo>
                    <a:cubicBezTo>
                      <a:pt x="7393" y="9039"/>
                      <a:pt x="7357" y="9038"/>
                      <a:pt x="7320" y="9036"/>
                    </a:cubicBezTo>
                    <a:cubicBezTo>
                      <a:pt x="6310" y="8978"/>
                      <a:pt x="5538" y="8107"/>
                      <a:pt x="5599" y="7099"/>
                    </a:cubicBezTo>
                    <a:cubicBezTo>
                      <a:pt x="5655" y="6126"/>
                      <a:pt x="6464" y="5374"/>
                      <a:pt x="7429" y="5374"/>
                    </a:cubicBezTo>
                    <a:close/>
                    <a:moveTo>
                      <a:pt x="7424" y="4883"/>
                    </a:moveTo>
                    <a:cubicBezTo>
                      <a:pt x="6204" y="4883"/>
                      <a:pt x="5178" y="5838"/>
                      <a:pt x="5107" y="7070"/>
                    </a:cubicBezTo>
                    <a:cubicBezTo>
                      <a:pt x="5032" y="8351"/>
                      <a:pt x="6012" y="9452"/>
                      <a:pt x="7290" y="9526"/>
                    </a:cubicBezTo>
                    <a:cubicBezTo>
                      <a:pt x="7335" y="9529"/>
                      <a:pt x="7380" y="9530"/>
                      <a:pt x="7424" y="9530"/>
                    </a:cubicBezTo>
                    <a:cubicBezTo>
                      <a:pt x="7589" y="9530"/>
                      <a:pt x="7750" y="9512"/>
                      <a:pt x="7905" y="9481"/>
                    </a:cubicBezTo>
                    <a:cubicBezTo>
                      <a:pt x="8907" y="9269"/>
                      <a:pt x="9684" y="8410"/>
                      <a:pt x="9746" y="7343"/>
                    </a:cubicBezTo>
                    <a:cubicBezTo>
                      <a:pt x="9820" y="6062"/>
                      <a:pt x="8840" y="4961"/>
                      <a:pt x="7562" y="4887"/>
                    </a:cubicBezTo>
                    <a:cubicBezTo>
                      <a:pt x="7515" y="4884"/>
                      <a:pt x="7469" y="4883"/>
                      <a:pt x="7424" y="4883"/>
                    </a:cubicBezTo>
                    <a:close/>
                    <a:moveTo>
                      <a:pt x="7422" y="489"/>
                    </a:moveTo>
                    <a:cubicBezTo>
                      <a:pt x="7553" y="489"/>
                      <a:pt x="7685" y="493"/>
                      <a:pt x="7817" y="501"/>
                    </a:cubicBezTo>
                    <a:cubicBezTo>
                      <a:pt x="11516" y="715"/>
                      <a:pt x="14349" y="3901"/>
                      <a:pt x="14131" y="7597"/>
                    </a:cubicBezTo>
                    <a:cubicBezTo>
                      <a:pt x="13924" y="11163"/>
                      <a:pt x="10958" y="13924"/>
                      <a:pt x="7431" y="13924"/>
                    </a:cubicBezTo>
                    <a:cubicBezTo>
                      <a:pt x="7299" y="13924"/>
                      <a:pt x="7167" y="13920"/>
                      <a:pt x="7035" y="13912"/>
                    </a:cubicBezTo>
                    <a:cubicBezTo>
                      <a:pt x="3336" y="13696"/>
                      <a:pt x="505" y="10512"/>
                      <a:pt x="721" y="6814"/>
                    </a:cubicBezTo>
                    <a:cubicBezTo>
                      <a:pt x="900" y="3728"/>
                      <a:pt x="3151" y="1242"/>
                      <a:pt x="6042" y="633"/>
                    </a:cubicBezTo>
                    <a:cubicBezTo>
                      <a:pt x="6489" y="538"/>
                      <a:pt x="6951" y="489"/>
                      <a:pt x="7422" y="489"/>
                    </a:cubicBezTo>
                    <a:close/>
                    <a:moveTo>
                      <a:pt x="7414" y="1"/>
                    </a:moveTo>
                    <a:cubicBezTo>
                      <a:pt x="5648" y="1"/>
                      <a:pt x="3966" y="639"/>
                      <a:pt x="2637" y="1822"/>
                    </a:cubicBezTo>
                    <a:cubicBezTo>
                      <a:pt x="1198" y="3103"/>
                      <a:pt x="344" y="4866"/>
                      <a:pt x="232" y="6786"/>
                    </a:cubicBezTo>
                    <a:cubicBezTo>
                      <a:pt x="1" y="10753"/>
                      <a:pt x="3040" y="14169"/>
                      <a:pt x="7006" y="14402"/>
                    </a:cubicBezTo>
                    <a:cubicBezTo>
                      <a:pt x="7147" y="14410"/>
                      <a:pt x="7287" y="14414"/>
                      <a:pt x="7426" y="14414"/>
                    </a:cubicBezTo>
                    <a:cubicBezTo>
                      <a:pt x="7933" y="14414"/>
                      <a:pt x="8430" y="14362"/>
                      <a:pt x="8911" y="14260"/>
                    </a:cubicBezTo>
                    <a:cubicBezTo>
                      <a:pt x="12013" y="13607"/>
                      <a:pt x="14428" y="10939"/>
                      <a:pt x="14621" y="7628"/>
                    </a:cubicBezTo>
                    <a:cubicBezTo>
                      <a:pt x="14854" y="3661"/>
                      <a:pt x="11814" y="245"/>
                      <a:pt x="7849" y="13"/>
                    </a:cubicBezTo>
                    <a:cubicBezTo>
                      <a:pt x="7703" y="5"/>
                      <a:pt x="7558" y="1"/>
                      <a:pt x="7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669;p6"/>
              <p:cNvSpPr/>
              <p:nvPr/>
            </p:nvSpPr>
            <p:spPr>
              <a:xfrm>
                <a:off x="1925425" y="3641575"/>
                <a:ext cx="353175" cy="308000"/>
              </a:xfrm>
              <a:custGeom>
                <a:avLst/>
                <a:gdLst/>
                <a:ahLst/>
                <a:cxnLst/>
                <a:rect l="l" t="t" r="r" b="b"/>
                <a:pathLst>
                  <a:path w="14127" h="12320" extrusionOk="0">
                    <a:moveTo>
                      <a:pt x="6953" y="4884"/>
                    </a:moveTo>
                    <a:cubicBezTo>
                      <a:pt x="6993" y="4884"/>
                      <a:pt x="7034" y="4885"/>
                      <a:pt x="7075" y="4887"/>
                    </a:cubicBezTo>
                    <a:cubicBezTo>
                      <a:pt x="8222" y="4955"/>
                      <a:pt x="9097" y="5937"/>
                      <a:pt x="9029" y="7085"/>
                    </a:cubicBezTo>
                    <a:cubicBezTo>
                      <a:pt x="8964" y="8188"/>
                      <a:pt x="8048" y="9041"/>
                      <a:pt x="6955" y="9041"/>
                    </a:cubicBezTo>
                    <a:cubicBezTo>
                      <a:pt x="6915" y="9041"/>
                      <a:pt x="6874" y="9040"/>
                      <a:pt x="6833" y="9038"/>
                    </a:cubicBezTo>
                    <a:cubicBezTo>
                      <a:pt x="5688" y="8970"/>
                      <a:pt x="4813" y="7988"/>
                      <a:pt x="4879" y="6840"/>
                    </a:cubicBezTo>
                    <a:cubicBezTo>
                      <a:pt x="4945" y="5737"/>
                      <a:pt x="5861" y="4884"/>
                      <a:pt x="6953" y="4884"/>
                    </a:cubicBezTo>
                    <a:close/>
                    <a:moveTo>
                      <a:pt x="6945" y="0"/>
                    </a:moveTo>
                    <a:cubicBezTo>
                      <a:pt x="3285" y="0"/>
                      <a:pt x="218" y="2857"/>
                      <a:pt x="2" y="6556"/>
                    </a:cubicBezTo>
                    <a:cubicBezTo>
                      <a:pt x="2" y="6570"/>
                      <a:pt x="2" y="6585"/>
                      <a:pt x="0" y="6599"/>
                    </a:cubicBezTo>
                    <a:cubicBezTo>
                      <a:pt x="182" y="6896"/>
                      <a:pt x="460" y="7129"/>
                      <a:pt x="867" y="7271"/>
                    </a:cubicBezTo>
                    <a:cubicBezTo>
                      <a:pt x="1429" y="7465"/>
                      <a:pt x="2066" y="7347"/>
                      <a:pt x="2590" y="7667"/>
                    </a:cubicBezTo>
                    <a:cubicBezTo>
                      <a:pt x="3293" y="8096"/>
                      <a:pt x="3401" y="8978"/>
                      <a:pt x="3553" y="9714"/>
                    </a:cubicBezTo>
                    <a:cubicBezTo>
                      <a:pt x="3665" y="10256"/>
                      <a:pt x="3850" y="10742"/>
                      <a:pt x="4334" y="11058"/>
                    </a:cubicBezTo>
                    <a:cubicBezTo>
                      <a:pt x="4584" y="11220"/>
                      <a:pt x="4800" y="11280"/>
                      <a:pt x="5006" y="11280"/>
                    </a:cubicBezTo>
                    <a:cubicBezTo>
                      <a:pt x="5347" y="11280"/>
                      <a:pt x="5659" y="11115"/>
                      <a:pt x="6048" y="10979"/>
                    </a:cubicBezTo>
                    <a:cubicBezTo>
                      <a:pt x="6213" y="10922"/>
                      <a:pt x="6363" y="10896"/>
                      <a:pt x="6504" y="10896"/>
                    </a:cubicBezTo>
                    <a:cubicBezTo>
                      <a:pt x="6961" y="10896"/>
                      <a:pt x="7315" y="11170"/>
                      <a:pt x="7690" y="11533"/>
                    </a:cubicBezTo>
                    <a:cubicBezTo>
                      <a:pt x="8056" y="11886"/>
                      <a:pt x="8618" y="12320"/>
                      <a:pt x="9099" y="12320"/>
                    </a:cubicBezTo>
                    <a:cubicBezTo>
                      <a:pt x="9379" y="12320"/>
                      <a:pt x="9631" y="12173"/>
                      <a:pt x="9800" y="11776"/>
                    </a:cubicBezTo>
                    <a:cubicBezTo>
                      <a:pt x="9999" y="11310"/>
                      <a:pt x="10007" y="10779"/>
                      <a:pt x="10213" y="10313"/>
                    </a:cubicBezTo>
                    <a:cubicBezTo>
                      <a:pt x="10422" y="9839"/>
                      <a:pt x="10757" y="9654"/>
                      <a:pt x="11122" y="9654"/>
                    </a:cubicBezTo>
                    <a:cubicBezTo>
                      <a:pt x="11573" y="9654"/>
                      <a:pt x="12072" y="9936"/>
                      <a:pt x="12440" y="10302"/>
                    </a:cubicBezTo>
                    <a:cubicBezTo>
                      <a:pt x="12594" y="10455"/>
                      <a:pt x="12732" y="10566"/>
                      <a:pt x="12869" y="10636"/>
                    </a:cubicBezTo>
                    <a:cubicBezTo>
                      <a:pt x="13462" y="9681"/>
                      <a:pt x="13834" y="8570"/>
                      <a:pt x="13904" y="7369"/>
                    </a:cubicBezTo>
                    <a:cubicBezTo>
                      <a:pt x="14127" y="3529"/>
                      <a:pt x="11198" y="235"/>
                      <a:pt x="7358" y="12"/>
                    </a:cubicBezTo>
                    <a:cubicBezTo>
                      <a:pt x="7220" y="4"/>
                      <a:pt x="7082" y="0"/>
                      <a:pt x="6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670;p6"/>
              <p:cNvSpPr/>
              <p:nvPr/>
            </p:nvSpPr>
            <p:spPr>
              <a:xfrm>
                <a:off x="1918700" y="3634850"/>
                <a:ext cx="366975" cy="321525"/>
              </a:xfrm>
              <a:custGeom>
                <a:avLst/>
                <a:gdLst/>
                <a:ahLst/>
                <a:cxnLst/>
                <a:rect l="l" t="t" r="r" b="b"/>
                <a:pathLst>
                  <a:path w="14679" h="12861" extrusionOk="0">
                    <a:moveTo>
                      <a:pt x="7225" y="5423"/>
                    </a:moveTo>
                    <a:cubicBezTo>
                      <a:pt x="7260" y="5423"/>
                      <a:pt x="7294" y="5424"/>
                      <a:pt x="7329" y="5426"/>
                    </a:cubicBezTo>
                    <a:cubicBezTo>
                      <a:pt x="8323" y="5486"/>
                      <a:pt x="9087" y="6341"/>
                      <a:pt x="9028" y="7337"/>
                    </a:cubicBezTo>
                    <a:cubicBezTo>
                      <a:pt x="8971" y="8296"/>
                      <a:pt x="8173" y="9040"/>
                      <a:pt x="7222" y="9040"/>
                    </a:cubicBezTo>
                    <a:cubicBezTo>
                      <a:pt x="7187" y="9040"/>
                      <a:pt x="7152" y="9039"/>
                      <a:pt x="7117" y="9037"/>
                    </a:cubicBezTo>
                    <a:cubicBezTo>
                      <a:pt x="6123" y="8977"/>
                      <a:pt x="5360" y="8122"/>
                      <a:pt x="5418" y="7126"/>
                    </a:cubicBezTo>
                    <a:cubicBezTo>
                      <a:pt x="5468" y="6295"/>
                      <a:pt x="6073" y="5625"/>
                      <a:pt x="6852" y="5462"/>
                    </a:cubicBezTo>
                    <a:cubicBezTo>
                      <a:pt x="6973" y="5437"/>
                      <a:pt x="7098" y="5423"/>
                      <a:pt x="7225" y="5423"/>
                    </a:cubicBezTo>
                    <a:close/>
                    <a:moveTo>
                      <a:pt x="7223" y="4882"/>
                    </a:moveTo>
                    <a:cubicBezTo>
                      <a:pt x="5988" y="4882"/>
                      <a:pt x="4953" y="5847"/>
                      <a:pt x="4879" y="7094"/>
                    </a:cubicBezTo>
                    <a:cubicBezTo>
                      <a:pt x="4802" y="8386"/>
                      <a:pt x="5793" y="9500"/>
                      <a:pt x="7086" y="9577"/>
                    </a:cubicBezTo>
                    <a:cubicBezTo>
                      <a:pt x="7131" y="9579"/>
                      <a:pt x="7175" y="9580"/>
                      <a:pt x="7220" y="9580"/>
                    </a:cubicBezTo>
                    <a:cubicBezTo>
                      <a:pt x="7386" y="9580"/>
                      <a:pt x="7550" y="9563"/>
                      <a:pt x="7707" y="9530"/>
                    </a:cubicBezTo>
                    <a:cubicBezTo>
                      <a:pt x="8719" y="9317"/>
                      <a:pt x="9505" y="8449"/>
                      <a:pt x="9567" y="7368"/>
                    </a:cubicBezTo>
                    <a:cubicBezTo>
                      <a:pt x="9644" y="6075"/>
                      <a:pt x="8654" y="4963"/>
                      <a:pt x="7361" y="4886"/>
                    </a:cubicBezTo>
                    <a:cubicBezTo>
                      <a:pt x="7315" y="4884"/>
                      <a:pt x="7269" y="4882"/>
                      <a:pt x="7223" y="4882"/>
                    </a:cubicBezTo>
                    <a:close/>
                    <a:moveTo>
                      <a:pt x="7219" y="538"/>
                    </a:moveTo>
                    <a:cubicBezTo>
                      <a:pt x="7349" y="538"/>
                      <a:pt x="7480" y="542"/>
                      <a:pt x="7611" y="550"/>
                    </a:cubicBezTo>
                    <a:cubicBezTo>
                      <a:pt x="9396" y="653"/>
                      <a:pt x="11033" y="1447"/>
                      <a:pt x="12221" y="2783"/>
                    </a:cubicBezTo>
                    <a:cubicBezTo>
                      <a:pt x="13410" y="4118"/>
                      <a:pt x="14006" y="5837"/>
                      <a:pt x="13903" y="7621"/>
                    </a:cubicBezTo>
                    <a:cubicBezTo>
                      <a:pt x="13843" y="8641"/>
                      <a:pt x="13550" y="9638"/>
                      <a:pt x="13052" y="10521"/>
                    </a:cubicBezTo>
                    <a:cubicBezTo>
                      <a:pt x="13005" y="10480"/>
                      <a:pt x="12954" y="10433"/>
                      <a:pt x="12898" y="10379"/>
                    </a:cubicBezTo>
                    <a:cubicBezTo>
                      <a:pt x="12528" y="10009"/>
                      <a:pt x="11958" y="9652"/>
                      <a:pt x="11391" y="9652"/>
                    </a:cubicBezTo>
                    <a:cubicBezTo>
                      <a:pt x="11312" y="9652"/>
                      <a:pt x="11234" y="9658"/>
                      <a:pt x="11155" y="9673"/>
                    </a:cubicBezTo>
                    <a:cubicBezTo>
                      <a:pt x="10873" y="9721"/>
                      <a:pt x="10484" y="9910"/>
                      <a:pt x="10235" y="10473"/>
                    </a:cubicBezTo>
                    <a:cubicBezTo>
                      <a:pt x="10120" y="10736"/>
                      <a:pt x="10062" y="11006"/>
                      <a:pt x="10006" y="11268"/>
                    </a:cubicBezTo>
                    <a:cubicBezTo>
                      <a:pt x="9957" y="11508"/>
                      <a:pt x="9908" y="11733"/>
                      <a:pt x="9820" y="11939"/>
                    </a:cubicBezTo>
                    <a:cubicBezTo>
                      <a:pt x="9681" y="12264"/>
                      <a:pt x="9511" y="12298"/>
                      <a:pt x="9458" y="12311"/>
                    </a:cubicBezTo>
                    <a:cubicBezTo>
                      <a:pt x="9431" y="12316"/>
                      <a:pt x="9401" y="12319"/>
                      <a:pt x="9370" y="12319"/>
                    </a:cubicBezTo>
                    <a:cubicBezTo>
                      <a:pt x="9067" y="12319"/>
                      <a:pt x="8611" y="12057"/>
                      <a:pt x="8147" y="11609"/>
                    </a:cubicBezTo>
                    <a:cubicBezTo>
                      <a:pt x="7781" y="11254"/>
                      <a:pt x="7351" y="10897"/>
                      <a:pt x="6769" y="10897"/>
                    </a:cubicBezTo>
                    <a:cubicBezTo>
                      <a:pt x="6669" y="10897"/>
                      <a:pt x="6565" y="10907"/>
                      <a:pt x="6455" y="10930"/>
                    </a:cubicBezTo>
                    <a:cubicBezTo>
                      <a:pt x="6380" y="10944"/>
                      <a:pt x="6306" y="10966"/>
                      <a:pt x="6222" y="10994"/>
                    </a:cubicBezTo>
                    <a:cubicBezTo>
                      <a:pt x="6123" y="11030"/>
                      <a:pt x="6028" y="11067"/>
                      <a:pt x="5935" y="11102"/>
                    </a:cubicBezTo>
                    <a:cubicBezTo>
                      <a:pt x="5678" y="11203"/>
                      <a:pt x="5477" y="11281"/>
                      <a:pt x="5273" y="11281"/>
                    </a:cubicBezTo>
                    <a:cubicBezTo>
                      <a:pt x="5110" y="11281"/>
                      <a:pt x="4944" y="11231"/>
                      <a:pt x="4746" y="11102"/>
                    </a:cubicBezTo>
                    <a:cubicBezTo>
                      <a:pt x="4401" y="10878"/>
                      <a:pt x="4210" y="10537"/>
                      <a:pt x="4083" y="9929"/>
                    </a:cubicBezTo>
                    <a:cubicBezTo>
                      <a:pt x="4069" y="9859"/>
                      <a:pt x="4055" y="9788"/>
                      <a:pt x="4040" y="9717"/>
                    </a:cubicBezTo>
                    <a:cubicBezTo>
                      <a:pt x="3901" y="9023"/>
                      <a:pt x="3731" y="8158"/>
                      <a:pt x="2995" y="7706"/>
                    </a:cubicBezTo>
                    <a:cubicBezTo>
                      <a:pt x="2640" y="7489"/>
                      <a:pt x="2258" y="7447"/>
                      <a:pt x="1890" y="7406"/>
                    </a:cubicBezTo>
                    <a:cubicBezTo>
                      <a:pt x="1653" y="7379"/>
                      <a:pt x="1427" y="7355"/>
                      <a:pt x="1221" y="7284"/>
                    </a:cubicBezTo>
                    <a:cubicBezTo>
                      <a:pt x="921" y="7179"/>
                      <a:pt x="700" y="7018"/>
                      <a:pt x="543" y="6794"/>
                    </a:cubicBezTo>
                    <a:cubicBezTo>
                      <a:pt x="773" y="3263"/>
                      <a:pt x="3720" y="538"/>
                      <a:pt x="7219" y="538"/>
                    </a:cubicBezTo>
                    <a:close/>
                    <a:moveTo>
                      <a:pt x="7220" y="0"/>
                    </a:moveTo>
                    <a:cubicBezTo>
                      <a:pt x="3423" y="0"/>
                      <a:pt x="230" y="2973"/>
                      <a:pt x="5" y="6810"/>
                    </a:cubicBezTo>
                    <a:lnTo>
                      <a:pt x="4" y="6856"/>
                    </a:lnTo>
                    <a:cubicBezTo>
                      <a:pt x="1" y="6909"/>
                      <a:pt x="14" y="6963"/>
                      <a:pt x="42" y="7008"/>
                    </a:cubicBezTo>
                    <a:cubicBezTo>
                      <a:pt x="264" y="7376"/>
                      <a:pt x="603" y="7641"/>
                      <a:pt x="1049" y="7795"/>
                    </a:cubicBezTo>
                    <a:cubicBezTo>
                      <a:pt x="1312" y="7888"/>
                      <a:pt x="1580" y="7916"/>
                      <a:pt x="1837" y="7945"/>
                    </a:cubicBezTo>
                    <a:cubicBezTo>
                      <a:pt x="2160" y="7980"/>
                      <a:pt x="2464" y="8014"/>
                      <a:pt x="2718" y="8168"/>
                    </a:cubicBezTo>
                    <a:cubicBezTo>
                      <a:pt x="3254" y="8494"/>
                      <a:pt x="3386" y="9169"/>
                      <a:pt x="3515" y="9822"/>
                    </a:cubicBezTo>
                    <a:cubicBezTo>
                      <a:pt x="3529" y="9896"/>
                      <a:pt x="3543" y="9967"/>
                      <a:pt x="3558" y="10038"/>
                    </a:cubicBezTo>
                    <a:cubicBezTo>
                      <a:pt x="3668" y="10571"/>
                      <a:pt x="3860" y="11168"/>
                      <a:pt x="4457" y="11554"/>
                    </a:cubicBezTo>
                    <a:cubicBezTo>
                      <a:pt x="4757" y="11750"/>
                      <a:pt x="5025" y="11820"/>
                      <a:pt x="5273" y="11820"/>
                    </a:cubicBezTo>
                    <a:cubicBezTo>
                      <a:pt x="5583" y="11820"/>
                      <a:pt x="5862" y="11711"/>
                      <a:pt x="6134" y="11605"/>
                    </a:cubicBezTo>
                    <a:cubicBezTo>
                      <a:pt x="6221" y="11572"/>
                      <a:pt x="6312" y="11538"/>
                      <a:pt x="6406" y="11504"/>
                    </a:cubicBezTo>
                    <a:cubicBezTo>
                      <a:pt x="6536" y="11458"/>
                      <a:pt x="6655" y="11436"/>
                      <a:pt x="6768" y="11436"/>
                    </a:cubicBezTo>
                    <a:cubicBezTo>
                      <a:pt x="7114" y="11436"/>
                      <a:pt x="7401" y="11642"/>
                      <a:pt x="7771" y="11998"/>
                    </a:cubicBezTo>
                    <a:cubicBezTo>
                      <a:pt x="8119" y="12334"/>
                      <a:pt x="8761" y="12860"/>
                      <a:pt x="9369" y="12860"/>
                    </a:cubicBezTo>
                    <a:cubicBezTo>
                      <a:pt x="9435" y="12860"/>
                      <a:pt x="9500" y="12854"/>
                      <a:pt x="9565" y="12841"/>
                    </a:cubicBezTo>
                    <a:cubicBezTo>
                      <a:pt x="9566" y="12841"/>
                      <a:pt x="9570" y="12839"/>
                      <a:pt x="9572" y="12839"/>
                    </a:cubicBezTo>
                    <a:cubicBezTo>
                      <a:pt x="9800" y="12791"/>
                      <a:pt x="10113" y="12632"/>
                      <a:pt x="10319" y="12155"/>
                    </a:cubicBezTo>
                    <a:cubicBezTo>
                      <a:pt x="10427" y="11899"/>
                      <a:pt x="10484" y="11636"/>
                      <a:pt x="10538" y="11382"/>
                    </a:cubicBezTo>
                    <a:cubicBezTo>
                      <a:pt x="10589" y="11136"/>
                      <a:pt x="10638" y="10905"/>
                      <a:pt x="10731" y="10693"/>
                    </a:cubicBezTo>
                    <a:cubicBezTo>
                      <a:pt x="10857" y="10409"/>
                      <a:pt x="11029" y="10247"/>
                      <a:pt x="11258" y="10206"/>
                    </a:cubicBezTo>
                    <a:cubicBezTo>
                      <a:pt x="11300" y="10198"/>
                      <a:pt x="11345" y="10194"/>
                      <a:pt x="11391" y="10194"/>
                    </a:cubicBezTo>
                    <a:cubicBezTo>
                      <a:pt x="11733" y="10194"/>
                      <a:pt x="12162" y="10406"/>
                      <a:pt x="12521" y="10764"/>
                    </a:cubicBezTo>
                    <a:cubicBezTo>
                      <a:pt x="12709" y="10950"/>
                      <a:pt x="12863" y="11069"/>
                      <a:pt x="13022" y="11148"/>
                    </a:cubicBezTo>
                    <a:cubicBezTo>
                      <a:pt x="13060" y="11167"/>
                      <a:pt x="13102" y="11176"/>
                      <a:pt x="13142" y="11176"/>
                    </a:cubicBezTo>
                    <a:cubicBezTo>
                      <a:pt x="13233" y="11176"/>
                      <a:pt x="13321" y="11130"/>
                      <a:pt x="13371" y="11048"/>
                    </a:cubicBezTo>
                    <a:cubicBezTo>
                      <a:pt x="14003" y="10031"/>
                      <a:pt x="14374" y="8856"/>
                      <a:pt x="14445" y="7655"/>
                    </a:cubicBezTo>
                    <a:cubicBezTo>
                      <a:pt x="14678" y="3675"/>
                      <a:pt x="11627" y="246"/>
                      <a:pt x="7647" y="13"/>
                    </a:cubicBezTo>
                    <a:cubicBezTo>
                      <a:pt x="7504" y="4"/>
                      <a:pt x="7361" y="0"/>
                      <a:pt x="7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671;p6"/>
              <p:cNvSpPr/>
              <p:nvPr/>
            </p:nvSpPr>
            <p:spPr>
              <a:xfrm>
                <a:off x="1996825" y="3736650"/>
                <a:ext cx="12575" cy="9125"/>
              </a:xfrm>
              <a:custGeom>
                <a:avLst/>
                <a:gdLst/>
                <a:ahLst/>
                <a:cxnLst/>
                <a:rect l="l" t="t" r="r" b="b"/>
                <a:pathLst>
                  <a:path w="503" h="365" extrusionOk="0">
                    <a:moveTo>
                      <a:pt x="502" y="0"/>
                    </a:moveTo>
                    <a:cubicBezTo>
                      <a:pt x="418" y="61"/>
                      <a:pt x="335" y="122"/>
                      <a:pt x="251" y="182"/>
                    </a:cubicBezTo>
                    <a:lnTo>
                      <a:pt x="251" y="182"/>
                    </a:lnTo>
                    <a:lnTo>
                      <a:pt x="502" y="0"/>
                    </a:lnTo>
                    <a:close/>
                    <a:moveTo>
                      <a:pt x="251" y="182"/>
                    </a:moveTo>
                    <a:lnTo>
                      <a:pt x="1" y="364"/>
                    </a:lnTo>
                    <a:cubicBezTo>
                      <a:pt x="85" y="304"/>
                      <a:pt x="168" y="243"/>
                      <a:pt x="251" y="182"/>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672;p6"/>
              <p:cNvSpPr/>
              <p:nvPr/>
            </p:nvSpPr>
            <p:spPr>
              <a:xfrm>
                <a:off x="1989350" y="3729925"/>
                <a:ext cx="27500" cy="22525"/>
              </a:xfrm>
              <a:custGeom>
                <a:avLst/>
                <a:gdLst/>
                <a:ahLst/>
                <a:cxnLst/>
                <a:rect l="l" t="t" r="r" b="b"/>
                <a:pathLst>
                  <a:path w="1100" h="901" extrusionOk="0">
                    <a:moveTo>
                      <a:pt x="811" y="0"/>
                    </a:moveTo>
                    <a:cubicBezTo>
                      <a:pt x="745" y="0"/>
                      <a:pt x="677" y="25"/>
                      <a:pt x="618" y="68"/>
                    </a:cubicBezTo>
                    <a:cubicBezTo>
                      <a:pt x="452" y="191"/>
                      <a:pt x="284" y="312"/>
                      <a:pt x="118" y="434"/>
                    </a:cubicBezTo>
                    <a:cubicBezTo>
                      <a:pt x="0" y="519"/>
                      <a:pt x="9" y="717"/>
                      <a:pt x="99" y="816"/>
                    </a:cubicBezTo>
                    <a:cubicBezTo>
                      <a:pt x="153" y="875"/>
                      <a:pt x="219" y="900"/>
                      <a:pt x="287" y="900"/>
                    </a:cubicBezTo>
                    <a:cubicBezTo>
                      <a:pt x="354" y="900"/>
                      <a:pt x="422" y="876"/>
                      <a:pt x="482" y="833"/>
                    </a:cubicBezTo>
                    <a:cubicBezTo>
                      <a:pt x="648" y="713"/>
                      <a:pt x="815" y="590"/>
                      <a:pt x="982" y="468"/>
                    </a:cubicBezTo>
                    <a:cubicBezTo>
                      <a:pt x="1099" y="383"/>
                      <a:pt x="1091" y="186"/>
                      <a:pt x="1000" y="86"/>
                    </a:cubicBezTo>
                    <a:cubicBezTo>
                      <a:pt x="946" y="26"/>
                      <a:pt x="879" y="0"/>
                      <a:pt x="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673;p6"/>
              <p:cNvSpPr/>
              <p:nvPr/>
            </p:nvSpPr>
            <p:spPr>
              <a:xfrm>
                <a:off x="1935825" y="3795000"/>
                <a:ext cx="29700" cy="13575"/>
              </a:xfrm>
              <a:custGeom>
                <a:avLst/>
                <a:gdLst/>
                <a:ahLst/>
                <a:cxnLst/>
                <a:rect l="l" t="t" r="r" b="b"/>
                <a:pathLst>
                  <a:path w="1188" h="543" extrusionOk="0">
                    <a:moveTo>
                      <a:pt x="293" y="0"/>
                    </a:moveTo>
                    <a:cubicBezTo>
                      <a:pt x="147" y="0"/>
                      <a:pt x="16" y="101"/>
                      <a:pt x="8" y="254"/>
                    </a:cubicBezTo>
                    <a:cubicBezTo>
                      <a:pt x="0" y="394"/>
                      <a:pt x="115" y="539"/>
                      <a:pt x="260" y="540"/>
                    </a:cubicBezTo>
                    <a:cubicBezTo>
                      <a:pt x="472" y="540"/>
                      <a:pt x="682" y="543"/>
                      <a:pt x="892" y="543"/>
                    </a:cubicBezTo>
                    <a:cubicBezTo>
                      <a:pt x="1039" y="543"/>
                      <a:pt x="1169" y="441"/>
                      <a:pt x="1179" y="289"/>
                    </a:cubicBezTo>
                    <a:cubicBezTo>
                      <a:pt x="1188" y="149"/>
                      <a:pt x="1073" y="3"/>
                      <a:pt x="925" y="3"/>
                    </a:cubicBezTo>
                    <a:cubicBezTo>
                      <a:pt x="713" y="3"/>
                      <a:pt x="50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674;p6"/>
              <p:cNvSpPr/>
              <p:nvPr/>
            </p:nvSpPr>
            <p:spPr>
              <a:xfrm>
                <a:off x="1959975" y="3725975"/>
                <a:ext cx="15500" cy="32025"/>
              </a:xfrm>
              <a:custGeom>
                <a:avLst/>
                <a:gdLst/>
                <a:ahLst/>
                <a:cxnLst/>
                <a:rect l="l" t="t" r="r" b="b"/>
                <a:pathLst>
                  <a:path w="620" h="1281" extrusionOk="0">
                    <a:moveTo>
                      <a:pt x="271" y="0"/>
                    </a:moveTo>
                    <a:cubicBezTo>
                      <a:pt x="254" y="0"/>
                      <a:pt x="238" y="2"/>
                      <a:pt x="222" y="6"/>
                    </a:cubicBezTo>
                    <a:cubicBezTo>
                      <a:pt x="66" y="40"/>
                      <a:pt x="0" y="180"/>
                      <a:pt x="15" y="325"/>
                    </a:cubicBezTo>
                    <a:cubicBezTo>
                      <a:pt x="36" y="572"/>
                      <a:pt x="59" y="821"/>
                      <a:pt x="80" y="1068"/>
                    </a:cubicBezTo>
                    <a:cubicBezTo>
                      <a:pt x="91" y="1195"/>
                      <a:pt x="229" y="1281"/>
                      <a:pt x="350" y="1281"/>
                    </a:cubicBezTo>
                    <a:cubicBezTo>
                      <a:pt x="367" y="1281"/>
                      <a:pt x="384" y="1279"/>
                      <a:pt x="399" y="1275"/>
                    </a:cubicBezTo>
                    <a:cubicBezTo>
                      <a:pt x="556" y="1244"/>
                      <a:pt x="620" y="1102"/>
                      <a:pt x="607" y="956"/>
                    </a:cubicBezTo>
                    <a:cubicBezTo>
                      <a:pt x="586" y="709"/>
                      <a:pt x="563" y="460"/>
                      <a:pt x="542" y="214"/>
                    </a:cubicBezTo>
                    <a:cubicBezTo>
                      <a:pt x="530" y="86"/>
                      <a:pt x="392"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675;p6"/>
              <p:cNvSpPr/>
              <p:nvPr/>
            </p:nvSpPr>
            <p:spPr>
              <a:xfrm>
                <a:off x="2032125" y="3853450"/>
                <a:ext cx="15575" cy="32025"/>
              </a:xfrm>
              <a:custGeom>
                <a:avLst/>
                <a:gdLst/>
                <a:ahLst/>
                <a:cxnLst/>
                <a:rect l="l" t="t" r="r" b="b"/>
                <a:pathLst>
                  <a:path w="623" h="1281" extrusionOk="0">
                    <a:moveTo>
                      <a:pt x="272" y="1"/>
                    </a:moveTo>
                    <a:cubicBezTo>
                      <a:pt x="255" y="1"/>
                      <a:pt x="238" y="2"/>
                      <a:pt x="222" y="6"/>
                    </a:cubicBezTo>
                    <a:cubicBezTo>
                      <a:pt x="66" y="40"/>
                      <a:pt x="1" y="181"/>
                      <a:pt x="15" y="326"/>
                    </a:cubicBezTo>
                    <a:cubicBezTo>
                      <a:pt x="36" y="573"/>
                      <a:pt x="59" y="821"/>
                      <a:pt x="80" y="1068"/>
                    </a:cubicBezTo>
                    <a:cubicBezTo>
                      <a:pt x="91" y="1195"/>
                      <a:pt x="229" y="1281"/>
                      <a:pt x="350" y="1281"/>
                    </a:cubicBezTo>
                    <a:cubicBezTo>
                      <a:pt x="367" y="1281"/>
                      <a:pt x="384" y="1279"/>
                      <a:pt x="400" y="1276"/>
                    </a:cubicBezTo>
                    <a:cubicBezTo>
                      <a:pt x="556" y="1242"/>
                      <a:pt x="623" y="1102"/>
                      <a:pt x="609" y="956"/>
                    </a:cubicBezTo>
                    <a:cubicBezTo>
                      <a:pt x="587" y="709"/>
                      <a:pt x="563" y="460"/>
                      <a:pt x="542" y="215"/>
                    </a:cubicBezTo>
                    <a:cubicBezTo>
                      <a:pt x="532" y="86"/>
                      <a:pt x="394" y="1"/>
                      <a:pt x="2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676;p6"/>
              <p:cNvSpPr/>
              <p:nvPr/>
            </p:nvSpPr>
            <p:spPr>
              <a:xfrm>
                <a:off x="1981375" y="3781675"/>
                <a:ext cx="10800" cy="13425"/>
              </a:xfrm>
              <a:custGeom>
                <a:avLst/>
                <a:gdLst/>
                <a:ahLst/>
                <a:cxnLst/>
                <a:rect l="l" t="t" r="r" b="b"/>
                <a:pathLst>
                  <a:path w="432" h="537" extrusionOk="0">
                    <a:moveTo>
                      <a:pt x="1" y="1"/>
                    </a:moveTo>
                    <a:lnTo>
                      <a:pt x="431" y="536"/>
                    </a:lnTo>
                    <a:cubicBezTo>
                      <a:pt x="320" y="333"/>
                      <a:pt x="176" y="153"/>
                      <a:pt x="1"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677;p6"/>
              <p:cNvSpPr/>
              <p:nvPr/>
            </p:nvSpPr>
            <p:spPr>
              <a:xfrm>
                <a:off x="1973675" y="3775075"/>
                <a:ext cx="27425" cy="26600"/>
              </a:xfrm>
              <a:custGeom>
                <a:avLst/>
                <a:gdLst/>
                <a:ahLst/>
                <a:cxnLst/>
                <a:rect l="l" t="t" r="r" b="b"/>
                <a:pathLst>
                  <a:path w="1097" h="1064" extrusionOk="0">
                    <a:moveTo>
                      <a:pt x="300" y="0"/>
                    </a:moveTo>
                    <a:cubicBezTo>
                      <a:pt x="240" y="0"/>
                      <a:pt x="180" y="21"/>
                      <a:pt x="128" y="69"/>
                    </a:cubicBezTo>
                    <a:cubicBezTo>
                      <a:pt x="30" y="155"/>
                      <a:pt x="1" y="350"/>
                      <a:pt x="110" y="448"/>
                    </a:cubicBezTo>
                    <a:cubicBezTo>
                      <a:pt x="266" y="587"/>
                      <a:pt x="398" y="743"/>
                      <a:pt x="501" y="925"/>
                    </a:cubicBezTo>
                    <a:cubicBezTo>
                      <a:pt x="555" y="1023"/>
                      <a:pt x="642" y="1063"/>
                      <a:pt x="729" y="1063"/>
                    </a:cubicBezTo>
                    <a:cubicBezTo>
                      <a:pt x="912" y="1063"/>
                      <a:pt x="1096" y="883"/>
                      <a:pt x="981" y="676"/>
                    </a:cubicBezTo>
                    <a:cubicBezTo>
                      <a:pt x="856" y="455"/>
                      <a:pt x="702" y="255"/>
                      <a:pt x="511" y="86"/>
                    </a:cubicBezTo>
                    <a:cubicBezTo>
                      <a:pt x="450" y="33"/>
                      <a:pt x="375"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678;p6"/>
              <p:cNvSpPr/>
              <p:nvPr/>
            </p:nvSpPr>
            <p:spPr>
              <a:xfrm>
                <a:off x="2186075" y="3700500"/>
                <a:ext cx="10750" cy="13375"/>
              </a:xfrm>
              <a:custGeom>
                <a:avLst/>
                <a:gdLst/>
                <a:ahLst/>
                <a:cxnLst/>
                <a:rect l="l" t="t" r="r" b="b"/>
                <a:pathLst>
                  <a:path w="430" h="535" extrusionOk="0">
                    <a:moveTo>
                      <a:pt x="0" y="0"/>
                    </a:moveTo>
                    <a:lnTo>
                      <a:pt x="429" y="535"/>
                    </a:lnTo>
                    <a:cubicBezTo>
                      <a:pt x="320" y="333"/>
                      <a:pt x="175" y="151"/>
                      <a:pt x="0"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679;p6"/>
              <p:cNvSpPr/>
              <p:nvPr/>
            </p:nvSpPr>
            <p:spPr>
              <a:xfrm>
                <a:off x="2178300" y="3693825"/>
                <a:ext cx="27400" cy="26600"/>
              </a:xfrm>
              <a:custGeom>
                <a:avLst/>
                <a:gdLst/>
                <a:ahLst/>
                <a:cxnLst/>
                <a:rect l="l" t="t" r="r" b="b"/>
                <a:pathLst>
                  <a:path w="1096" h="1064" extrusionOk="0">
                    <a:moveTo>
                      <a:pt x="300" y="1"/>
                    </a:moveTo>
                    <a:cubicBezTo>
                      <a:pt x="240" y="1"/>
                      <a:pt x="180" y="21"/>
                      <a:pt x="128" y="69"/>
                    </a:cubicBezTo>
                    <a:cubicBezTo>
                      <a:pt x="31" y="155"/>
                      <a:pt x="0" y="351"/>
                      <a:pt x="111" y="449"/>
                    </a:cubicBezTo>
                    <a:cubicBezTo>
                      <a:pt x="267" y="587"/>
                      <a:pt x="398" y="742"/>
                      <a:pt x="502" y="927"/>
                    </a:cubicBezTo>
                    <a:cubicBezTo>
                      <a:pt x="556" y="1024"/>
                      <a:pt x="643" y="1064"/>
                      <a:pt x="730" y="1064"/>
                    </a:cubicBezTo>
                    <a:cubicBezTo>
                      <a:pt x="912" y="1064"/>
                      <a:pt x="1096" y="885"/>
                      <a:pt x="980" y="678"/>
                    </a:cubicBezTo>
                    <a:cubicBezTo>
                      <a:pt x="857" y="456"/>
                      <a:pt x="702" y="255"/>
                      <a:pt x="510" y="87"/>
                    </a:cubicBezTo>
                    <a:cubicBezTo>
                      <a:pt x="450" y="33"/>
                      <a:pt x="375"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680;p6"/>
              <p:cNvSpPr/>
              <p:nvPr/>
            </p:nvSpPr>
            <p:spPr>
              <a:xfrm>
                <a:off x="2029075" y="3740575"/>
                <a:ext cx="24025" cy="21100"/>
              </a:xfrm>
              <a:custGeom>
                <a:avLst/>
                <a:gdLst/>
                <a:ahLst/>
                <a:cxnLst/>
                <a:rect l="l" t="t" r="r" b="b"/>
                <a:pathLst>
                  <a:path w="961" h="844" extrusionOk="0">
                    <a:moveTo>
                      <a:pt x="316" y="0"/>
                    </a:moveTo>
                    <a:cubicBezTo>
                      <a:pt x="277" y="0"/>
                      <a:pt x="238" y="10"/>
                      <a:pt x="199" y="32"/>
                    </a:cubicBezTo>
                    <a:cubicBezTo>
                      <a:pt x="81" y="99"/>
                      <a:pt x="0" y="270"/>
                      <a:pt x="84" y="395"/>
                    </a:cubicBezTo>
                    <a:cubicBezTo>
                      <a:pt x="209" y="588"/>
                      <a:pt x="366" y="724"/>
                      <a:pt x="576" y="825"/>
                    </a:cubicBezTo>
                    <a:cubicBezTo>
                      <a:pt x="602" y="838"/>
                      <a:pt x="630" y="844"/>
                      <a:pt x="659" y="844"/>
                    </a:cubicBezTo>
                    <a:cubicBezTo>
                      <a:pt x="770" y="844"/>
                      <a:pt x="888" y="756"/>
                      <a:pt x="917" y="654"/>
                    </a:cubicBezTo>
                    <a:cubicBezTo>
                      <a:pt x="961" y="498"/>
                      <a:pt x="883" y="379"/>
                      <a:pt x="746" y="314"/>
                    </a:cubicBezTo>
                    <a:lnTo>
                      <a:pt x="746" y="314"/>
                    </a:lnTo>
                    <a:cubicBezTo>
                      <a:pt x="754" y="317"/>
                      <a:pt x="758" y="319"/>
                      <a:pt x="759" y="319"/>
                    </a:cubicBezTo>
                    <a:cubicBezTo>
                      <a:pt x="764" y="319"/>
                      <a:pt x="705" y="286"/>
                      <a:pt x="698" y="281"/>
                    </a:cubicBezTo>
                    <a:cubicBezTo>
                      <a:pt x="687" y="274"/>
                      <a:pt x="675" y="266"/>
                      <a:pt x="665" y="257"/>
                    </a:cubicBezTo>
                    <a:lnTo>
                      <a:pt x="665" y="257"/>
                    </a:lnTo>
                    <a:cubicBezTo>
                      <a:pt x="664" y="256"/>
                      <a:pt x="662" y="255"/>
                      <a:pt x="661" y="254"/>
                    </a:cubicBezTo>
                    <a:cubicBezTo>
                      <a:pt x="640" y="235"/>
                      <a:pt x="618" y="214"/>
                      <a:pt x="599" y="193"/>
                    </a:cubicBezTo>
                    <a:cubicBezTo>
                      <a:pt x="593" y="185"/>
                      <a:pt x="557" y="134"/>
                      <a:pt x="555" y="134"/>
                    </a:cubicBezTo>
                    <a:lnTo>
                      <a:pt x="555" y="134"/>
                    </a:lnTo>
                    <a:cubicBezTo>
                      <a:pt x="555" y="134"/>
                      <a:pt x="557" y="138"/>
                      <a:pt x="563" y="147"/>
                    </a:cubicBezTo>
                    <a:cubicBezTo>
                      <a:pt x="508" y="63"/>
                      <a:pt x="414" y="0"/>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681;p6"/>
              <p:cNvSpPr/>
              <p:nvPr/>
            </p:nvSpPr>
            <p:spPr>
              <a:xfrm>
                <a:off x="2235175" y="37809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682;p6"/>
              <p:cNvSpPr/>
              <p:nvPr/>
            </p:nvSpPr>
            <p:spPr>
              <a:xfrm>
                <a:off x="2227575" y="3774150"/>
                <a:ext cx="29600" cy="19175"/>
              </a:xfrm>
              <a:custGeom>
                <a:avLst/>
                <a:gdLst/>
                <a:ahLst/>
                <a:cxnLst/>
                <a:rect l="l" t="t" r="r" b="b"/>
                <a:pathLst>
                  <a:path w="1184" h="767" extrusionOk="0">
                    <a:moveTo>
                      <a:pt x="306" y="1"/>
                    </a:moveTo>
                    <a:cubicBezTo>
                      <a:pt x="193" y="1"/>
                      <a:pt x="84" y="79"/>
                      <a:pt x="48" y="186"/>
                    </a:cubicBezTo>
                    <a:cubicBezTo>
                      <a:pt x="1" y="330"/>
                      <a:pt x="82" y="475"/>
                      <a:pt x="220" y="527"/>
                    </a:cubicBezTo>
                    <a:cubicBezTo>
                      <a:pt x="411" y="603"/>
                      <a:pt x="604" y="677"/>
                      <a:pt x="796" y="752"/>
                    </a:cubicBezTo>
                    <a:cubicBezTo>
                      <a:pt x="823" y="762"/>
                      <a:pt x="851" y="767"/>
                      <a:pt x="878" y="767"/>
                    </a:cubicBezTo>
                    <a:cubicBezTo>
                      <a:pt x="991" y="767"/>
                      <a:pt x="1101" y="687"/>
                      <a:pt x="1137" y="581"/>
                    </a:cubicBezTo>
                    <a:cubicBezTo>
                      <a:pt x="1184" y="436"/>
                      <a:pt x="1102" y="292"/>
                      <a:pt x="967" y="240"/>
                    </a:cubicBezTo>
                    <a:cubicBezTo>
                      <a:pt x="775" y="165"/>
                      <a:pt x="580" y="91"/>
                      <a:pt x="389" y="16"/>
                    </a:cubicBezTo>
                    <a:cubicBezTo>
                      <a:pt x="361" y="6"/>
                      <a:pt x="333"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683;p6"/>
              <p:cNvSpPr/>
              <p:nvPr/>
            </p:nvSpPr>
            <p:spPr>
              <a:xfrm>
                <a:off x="2105075" y="3669925"/>
                <a:ext cx="14425" cy="5600"/>
              </a:xfrm>
              <a:custGeom>
                <a:avLst/>
                <a:gdLst/>
                <a:ahLst/>
                <a:cxnLst/>
                <a:rect l="l" t="t" r="r" b="b"/>
                <a:pathLst>
                  <a:path w="577" h="224" extrusionOk="0">
                    <a:moveTo>
                      <a:pt x="0" y="0"/>
                    </a:moveTo>
                    <a:lnTo>
                      <a:pt x="289" y="112"/>
                    </a:lnTo>
                    <a:lnTo>
                      <a:pt x="289" y="112"/>
                    </a:lnTo>
                    <a:cubicBezTo>
                      <a:pt x="192" y="75"/>
                      <a:pt x="96" y="37"/>
                      <a:pt x="0" y="0"/>
                    </a:cubicBezTo>
                    <a:close/>
                    <a:moveTo>
                      <a:pt x="289" y="112"/>
                    </a:moveTo>
                    <a:cubicBezTo>
                      <a:pt x="385" y="149"/>
                      <a:pt x="481" y="187"/>
                      <a:pt x="577" y="223"/>
                    </a:cubicBezTo>
                    <a:lnTo>
                      <a:pt x="289" y="112"/>
                    </a:ln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684;p6"/>
              <p:cNvSpPr/>
              <p:nvPr/>
            </p:nvSpPr>
            <p:spPr>
              <a:xfrm>
                <a:off x="2097425" y="3663125"/>
                <a:ext cx="29675" cy="19175"/>
              </a:xfrm>
              <a:custGeom>
                <a:avLst/>
                <a:gdLst/>
                <a:ahLst/>
                <a:cxnLst/>
                <a:rect l="l" t="t" r="r" b="b"/>
                <a:pathLst>
                  <a:path w="1187" h="767" extrusionOk="0">
                    <a:moveTo>
                      <a:pt x="308" y="1"/>
                    </a:moveTo>
                    <a:cubicBezTo>
                      <a:pt x="195" y="1"/>
                      <a:pt x="86" y="80"/>
                      <a:pt x="51" y="187"/>
                    </a:cubicBezTo>
                    <a:cubicBezTo>
                      <a:pt x="1" y="331"/>
                      <a:pt x="83" y="474"/>
                      <a:pt x="221" y="528"/>
                    </a:cubicBezTo>
                    <a:cubicBezTo>
                      <a:pt x="413" y="602"/>
                      <a:pt x="606" y="677"/>
                      <a:pt x="798" y="751"/>
                    </a:cubicBezTo>
                    <a:cubicBezTo>
                      <a:pt x="825" y="762"/>
                      <a:pt x="853" y="767"/>
                      <a:pt x="881" y="767"/>
                    </a:cubicBezTo>
                    <a:cubicBezTo>
                      <a:pt x="994" y="767"/>
                      <a:pt x="1103" y="687"/>
                      <a:pt x="1139" y="581"/>
                    </a:cubicBezTo>
                    <a:cubicBezTo>
                      <a:pt x="1187" y="437"/>
                      <a:pt x="1103" y="292"/>
                      <a:pt x="968" y="240"/>
                    </a:cubicBezTo>
                    <a:cubicBezTo>
                      <a:pt x="776" y="166"/>
                      <a:pt x="583" y="91"/>
                      <a:pt x="391" y="17"/>
                    </a:cubicBezTo>
                    <a:cubicBezTo>
                      <a:pt x="364" y="6"/>
                      <a:pt x="336"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85;p6"/>
              <p:cNvSpPr/>
              <p:nvPr/>
            </p:nvSpPr>
            <p:spPr>
              <a:xfrm>
                <a:off x="2073175" y="3886025"/>
                <a:ext cx="13325" cy="7900"/>
              </a:xfrm>
              <a:custGeom>
                <a:avLst/>
                <a:gdLst/>
                <a:ahLst/>
                <a:cxnLst/>
                <a:rect l="l" t="t" r="r" b="b"/>
                <a:pathLst>
                  <a:path w="533" h="316" extrusionOk="0">
                    <a:moveTo>
                      <a:pt x="533" y="0"/>
                    </a:moveTo>
                    <a:lnTo>
                      <a:pt x="1" y="315"/>
                    </a:lnTo>
                    <a:cubicBezTo>
                      <a:pt x="178" y="212"/>
                      <a:pt x="355" y="105"/>
                      <a:pt x="533"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86;p6"/>
              <p:cNvSpPr/>
              <p:nvPr/>
            </p:nvSpPr>
            <p:spPr>
              <a:xfrm>
                <a:off x="2065450" y="3879250"/>
                <a:ext cx="28850" cy="21500"/>
              </a:xfrm>
              <a:custGeom>
                <a:avLst/>
                <a:gdLst/>
                <a:ahLst/>
                <a:cxnLst/>
                <a:rect l="l" t="t" r="r" b="b"/>
                <a:pathLst>
                  <a:path w="1154" h="860" extrusionOk="0">
                    <a:moveTo>
                      <a:pt x="837" y="0"/>
                    </a:moveTo>
                    <a:cubicBezTo>
                      <a:pt x="796" y="0"/>
                      <a:pt x="755" y="10"/>
                      <a:pt x="719" y="32"/>
                    </a:cubicBezTo>
                    <a:cubicBezTo>
                      <a:pt x="541" y="137"/>
                      <a:pt x="364" y="244"/>
                      <a:pt x="186" y="349"/>
                    </a:cubicBezTo>
                    <a:cubicBezTo>
                      <a:pt x="60" y="423"/>
                      <a:pt x="0" y="578"/>
                      <a:pt x="71" y="713"/>
                    </a:cubicBezTo>
                    <a:cubicBezTo>
                      <a:pt x="117" y="799"/>
                      <a:pt x="217" y="859"/>
                      <a:pt x="317" y="859"/>
                    </a:cubicBezTo>
                    <a:cubicBezTo>
                      <a:pt x="358" y="859"/>
                      <a:pt x="398" y="849"/>
                      <a:pt x="435" y="828"/>
                    </a:cubicBezTo>
                    <a:cubicBezTo>
                      <a:pt x="612" y="724"/>
                      <a:pt x="790" y="617"/>
                      <a:pt x="967" y="512"/>
                    </a:cubicBezTo>
                    <a:cubicBezTo>
                      <a:pt x="1094" y="437"/>
                      <a:pt x="1153" y="284"/>
                      <a:pt x="1082" y="149"/>
                    </a:cubicBezTo>
                    <a:cubicBezTo>
                      <a:pt x="1037" y="60"/>
                      <a:pt x="93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87;p6"/>
              <p:cNvSpPr/>
              <p:nvPr/>
            </p:nvSpPr>
            <p:spPr>
              <a:xfrm>
                <a:off x="2157050" y="38608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88;p6"/>
              <p:cNvSpPr/>
              <p:nvPr/>
            </p:nvSpPr>
            <p:spPr>
              <a:xfrm>
                <a:off x="2149425" y="3854050"/>
                <a:ext cx="29650" cy="19175"/>
              </a:xfrm>
              <a:custGeom>
                <a:avLst/>
                <a:gdLst/>
                <a:ahLst/>
                <a:cxnLst/>
                <a:rect l="l" t="t" r="r" b="b"/>
                <a:pathLst>
                  <a:path w="1186" h="767" extrusionOk="0">
                    <a:moveTo>
                      <a:pt x="307" y="1"/>
                    </a:moveTo>
                    <a:cubicBezTo>
                      <a:pt x="194" y="1"/>
                      <a:pt x="85" y="79"/>
                      <a:pt x="49" y="186"/>
                    </a:cubicBezTo>
                    <a:cubicBezTo>
                      <a:pt x="0" y="330"/>
                      <a:pt x="83" y="475"/>
                      <a:pt x="221" y="527"/>
                    </a:cubicBezTo>
                    <a:cubicBezTo>
                      <a:pt x="412" y="603"/>
                      <a:pt x="605" y="677"/>
                      <a:pt x="797" y="752"/>
                    </a:cubicBezTo>
                    <a:cubicBezTo>
                      <a:pt x="824" y="762"/>
                      <a:pt x="852" y="767"/>
                      <a:pt x="879" y="767"/>
                    </a:cubicBezTo>
                    <a:cubicBezTo>
                      <a:pt x="992" y="767"/>
                      <a:pt x="1102" y="687"/>
                      <a:pt x="1138" y="581"/>
                    </a:cubicBezTo>
                    <a:cubicBezTo>
                      <a:pt x="1185" y="436"/>
                      <a:pt x="1103" y="292"/>
                      <a:pt x="968" y="240"/>
                    </a:cubicBezTo>
                    <a:cubicBezTo>
                      <a:pt x="776" y="165"/>
                      <a:pt x="581" y="91"/>
                      <a:pt x="390" y="16"/>
                    </a:cubicBezTo>
                    <a:cubicBezTo>
                      <a:pt x="362" y="6"/>
                      <a:pt x="335"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689;p6"/>
              <p:cNvSpPr/>
              <p:nvPr/>
            </p:nvSpPr>
            <p:spPr>
              <a:xfrm>
                <a:off x="2156175" y="3745750"/>
                <a:ext cx="24425" cy="26825"/>
              </a:xfrm>
              <a:custGeom>
                <a:avLst/>
                <a:gdLst/>
                <a:ahLst/>
                <a:cxnLst/>
                <a:rect l="l" t="t" r="r" b="b"/>
                <a:pathLst>
                  <a:path w="977" h="1073" extrusionOk="0">
                    <a:moveTo>
                      <a:pt x="311" y="0"/>
                    </a:moveTo>
                    <a:cubicBezTo>
                      <a:pt x="272" y="0"/>
                      <a:pt x="231" y="10"/>
                      <a:pt x="192" y="30"/>
                    </a:cubicBezTo>
                    <a:cubicBezTo>
                      <a:pt x="74" y="92"/>
                      <a:pt x="0" y="270"/>
                      <a:pt x="77" y="394"/>
                    </a:cubicBezTo>
                    <a:cubicBezTo>
                      <a:pt x="191" y="571"/>
                      <a:pt x="306" y="749"/>
                      <a:pt x="416" y="926"/>
                    </a:cubicBezTo>
                    <a:cubicBezTo>
                      <a:pt x="472" y="1014"/>
                      <a:pt x="563" y="1072"/>
                      <a:pt x="662" y="1072"/>
                    </a:cubicBezTo>
                    <a:cubicBezTo>
                      <a:pt x="701" y="1072"/>
                      <a:pt x="742" y="1063"/>
                      <a:pt x="781" y="1043"/>
                    </a:cubicBezTo>
                    <a:cubicBezTo>
                      <a:pt x="902" y="980"/>
                      <a:pt x="976" y="803"/>
                      <a:pt x="897" y="678"/>
                    </a:cubicBezTo>
                    <a:lnTo>
                      <a:pt x="556" y="145"/>
                    </a:lnTo>
                    <a:cubicBezTo>
                      <a:pt x="500" y="58"/>
                      <a:pt x="409" y="0"/>
                      <a:pt x="3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690;p6"/>
              <p:cNvSpPr/>
              <p:nvPr/>
            </p:nvSpPr>
            <p:spPr>
              <a:xfrm>
                <a:off x="2210225" y="3737125"/>
                <a:ext cx="29625" cy="24825"/>
              </a:xfrm>
              <a:custGeom>
                <a:avLst/>
                <a:gdLst/>
                <a:ahLst/>
                <a:cxnLst/>
                <a:rect l="l" t="t" r="r" b="b"/>
                <a:pathLst>
                  <a:path w="1185" h="993" extrusionOk="0">
                    <a:moveTo>
                      <a:pt x="894" y="1"/>
                    </a:moveTo>
                    <a:cubicBezTo>
                      <a:pt x="828" y="1"/>
                      <a:pt x="761" y="25"/>
                      <a:pt x="705" y="69"/>
                    </a:cubicBezTo>
                    <a:cubicBezTo>
                      <a:pt x="507" y="223"/>
                      <a:pt x="313" y="375"/>
                      <a:pt x="115" y="525"/>
                    </a:cubicBezTo>
                    <a:cubicBezTo>
                      <a:pt x="0" y="615"/>
                      <a:pt x="4" y="805"/>
                      <a:pt x="98" y="908"/>
                    </a:cubicBezTo>
                    <a:cubicBezTo>
                      <a:pt x="152" y="966"/>
                      <a:pt x="221" y="992"/>
                      <a:pt x="291" y="992"/>
                    </a:cubicBezTo>
                    <a:cubicBezTo>
                      <a:pt x="357" y="992"/>
                      <a:pt x="424" y="969"/>
                      <a:pt x="480" y="926"/>
                    </a:cubicBezTo>
                    <a:cubicBezTo>
                      <a:pt x="676" y="773"/>
                      <a:pt x="872" y="621"/>
                      <a:pt x="1070" y="469"/>
                    </a:cubicBezTo>
                    <a:cubicBezTo>
                      <a:pt x="1185" y="381"/>
                      <a:pt x="1181" y="190"/>
                      <a:pt x="1087" y="88"/>
                    </a:cubicBezTo>
                    <a:cubicBezTo>
                      <a:pt x="1033" y="28"/>
                      <a:pt x="964" y="1"/>
                      <a:pt x="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691;p6"/>
              <p:cNvSpPr/>
              <p:nvPr/>
            </p:nvSpPr>
            <p:spPr>
              <a:xfrm>
                <a:off x="2196325" y="3826400"/>
                <a:ext cx="29650" cy="24850"/>
              </a:xfrm>
              <a:custGeom>
                <a:avLst/>
                <a:gdLst/>
                <a:ahLst/>
                <a:cxnLst/>
                <a:rect l="l" t="t" r="r" b="b"/>
                <a:pathLst>
                  <a:path w="1186" h="994" extrusionOk="0">
                    <a:moveTo>
                      <a:pt x="895" y="1"/>
                    </a:moveTo>
                    <a:cubicBezTo>
                      <a:pt x="829" y="1"/>
                      <a:pt x="761" y="25"/>
                      <a:pt x="705" y="69"/>
                    </a:cubicBezTo>
                    <a:cubicBezTo>
                      <a:pt x="508" y="221"/>
                      <a:pt x="313" y="375"/>
                      <a:pt x="116" y="525"/>
                    </a:cubicBezTo>
                    <a:cubicBezTo>
                      <a:pt x="1" y="615"/>
                      <a:pt x="4" y="804"/>
                      <a:pt x="99" y="908"/>
                    </a:cubicBezTo>
                    <a:cubicBezTo>
                      <a:pt x="152" y="966"/>
                      <a:pt x="220" y="993"/>
                      <a:pt x="290" y="993"/>
                    </a:cubicBezTo>
                    <a:cubicBezTo>
                      <a:pt x="356" y="993"/>
                      <a:pt x="423" y="969"/>
                      <a:pt x="479" y="925"/>
                    </a:cubicBezTo>
                    <a:cubicBezTo>
                      <a:pt x="677" y="773"/>
                      <a:pt x="873" y="619"/>
                      <a:pt x="1069" y="469"/>
                    </a:cubicBezTo>
                    <a:cubicBezTo>
                      <a:pt x="1185" y="381"/>
                      <a:pt x="1181" y="190"/>
                      <a:pt x="1087" y="87"/>
                    </a:cubicBezTo>
                    <a:cubicBezTo>
                      <a:pt x="1034" y="28"/>
                      <a:pt x="965" y="1"/>
                      <a:pt x="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92;p6"/>
              <p:cNvSpPr/>
              <p:nvPr/>
            </p:nvSpPr>
            <p:spPr>
              <a:xfrm>
                <a:off x="2040225" y="3668550"/>
                <a:ext cx="33150" cy="15900"/>
              </a:xfrm>
              <a:custGeom>
                <a:avLst/>
                <a:gdLst/>
                <a:ahLst/>
                <a:cxnLst/>
                <a:rect l="l" t="t" r="r" b="b"/>
                <a:pathLst>
                  <a:path w="1326" h="636" extrusionOk="0">
                    <a:moveTo>
                      <a:pt x="1024" y="1"/>
                    </a:moveTo>
                    <a:cubicBezTo>
                      <a:pt x="1008" y="1"/>
                      <a:pt x="992" y="2"/>
                      <a:pt x="976" y="4"/>
                    </a:cubicBezTo>
                    <a:cubicBezTo>
                      <a:pt x="729" y="37"/>
                      <a:pt x="485" y="71"/>
                      <a:pt x="238" y="105"/>
                    </a:cubicBezTo>
                    <a:cubicBezTo>
                      <a:pt x="93" y="125"/>
                      <a:pt x="1" y="290"/>
                      <a:pt x="30" y="425"/>
                    </a:cubicBezTo>
                    <a:cubicBezTo>
                      <a:pt x="58" y="560"/>
                      <a:pt x="175" y="635"/>
                      <a:pt x="304" y="635"/>
                    </a:cubicBezTo>
                    <a:cubicBezTo>
                      <a:pt x="319" y="635"/>
                      <a:pt x="335" y="634"/>
                      <a:pt x="350" y="632"/>
                    </a:cubicBezTo>
                    <a:cubicBezTo>
                      <a:pt x="597" y="598"/>
                      <a:pt x="841" y="565"/>
                      <a:pt x="1089" y="531"/>
                    </a:cubicBezTo>
                    <a:cubicBezTo>
                      <a:pt x="1232" y="511"/>
                      <a:pt x="1326" y="347"/>
                      <a:pt x="1296" y="212"/>
                    </a:cubicBezTo>
                    <a:cubicBezTo>
                      <a:pt x="1268" y="77"/>
                      <a:pt x="1152" y="1"/>
                      <a:pt x="1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93;p6"/>
              <p:cNvSpPr/>
              <p:nvPr/>
            </p:nvSpPr>
            <p:spPr>
              <a:xfrm>
                <a:off x="2191175" y="3787350"/>
                <a:ext cx="5425" cy="16300"/>
              </a:xfrm>
              <a:custGeom>
                <a:avLst/>
                <a:gdLst/>
                <a:ahLst/>
                <a:cxnLst/>
                <a:rect l="l" t="t" r="r" b="b"/>
                <a:pathLst>
                  <a:path w="217" h="652" extrusionOk="0">
                    <a:moveTo>
                      <a:pt x="217" y="1"/>
                    </a:moveTo>
                    <a:lnTo>
                      <a:pt x="1" y="651"/>
                    </a:lnTo>
                    <a:cubicBezTo>
                      <a:pt x="110" y="451"/>
                      <a:pt x="185" y="228"/>
                      <a:pt x="21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94;p6"/>
              <p:cNvSpPr/>
              <p:nvPr/>
            </p:nvSpPr>
            <p:spPr>
              <a:xfrm>
                <a:off x="2183750" y="3780675"/>
                <a:ext cx="20125" cy="29700"/>
              </a:xfrm>
              <a:custGeom>
                <a:avLst/>
                <a:gdLst/>
                <a:ahLst/>
                <a:cxnLst/>
                <a:rect l="l" t="t" r="r" b="b"/>
                <a:pathLst>
                  <a:path w="805" h="1188" extrusionOk="0">
                    <a:moveTo>
                      <a:pt x="508" y="0"/>
                    </a:moveTo>
                    <a:cubicBezTo>
                      <a:pt x="365" y="0"/>
                      <a:pt x="264" y="115"/>
                      <a:pt x="244" y="252"/>
                    </a:cubicBezTo>
                    <a:cubicBezTo>
                      <a:pt x="215" y="431"/>
                      <a:pt x="157" y="612"/>
                      <a:pt x="71" y="772"/>
                    </a:cubicBezTo>
                    <a:cubicBezTo>
                      <a:pt x="1" y="900"/>
                      <a:pt x="19" y="1062"/>
                      <a:pt x="149" y="1146"/>
                    </a:cubicBezTo>
                    <a:cubicBezTo>
                      <a:pt x="191" y="1173"/>
                      <a:pt x="244" y="1187"/>
                      <a:pt x="298" y="1187"/>
                    </a:cubicBezTo>
                    <a:cubicBezTo>
                      <a:pt x="388" y="1187"/>
                      <a:pt x="479" y="1148"/>
                      <a:pt x="521" y="1068"/>
                    </a:cubicBezTo>
                    <a:cubicBezTo>
                      <a:pt x="654" y="819"/>
                      <a:pt x="740" y="565"/>
                      <a:pt x="782" y="286"/>
                    </a:cubicBezTo>
                    <a:cubicBezTo>
                      <a:pt x="805" y="143"/>
                      <a:pt x="664" y="8"/>
                      <a:pt x="528" y="1"/>
                    </a:cubicBezTo>
                    <a:cubicBezTo>
                      <a:pt x="521" y="0"/>
                      <a:pt x="514" y="0"/>
                      <a:pt x="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95;p6"/>
              <p:cNvSpPr/>
              <p:nvPr/>
            </p:nvSpPr>
            <p:spPr>
              <a:xfrm>
                <a:off x="2246725" y="3809000"/>
                <a:ext cx="16750" cy="24575"/>
              </a:xfrm>
              <a:custGeom>
                <a:avLst/>
                <a:gdLst/>
                <a:ahLst/>
                <a:cxnLst/>
                <a:rect l="l" t="t" r="r" b="b"/>
                <a:pathLst>
                  <a:path w="670" h="983" extrusionOk="0">
                    <a:moveTo>
                      <a:pt x="357" y="1"/>
                    </a:moveTo>
                    <a:cubicBezTo>
                      <a:pt x="242" y="1"/>
                      <a:pt x="149" y="73"/>
                      <a:pt x="100" y="185"/>
                    </a:cubicBezTo>
                    <a:cubicBezTo>
                      <a:pt x="16" y="369"/>
                      <a:pt x="0" y="569"/>
                      <a:pt x="23" y="768"/>
                    </a:cubicBezTo>
                    <a:cubicBezTo>
                      <a:pt x="37" y="890"/>
                      <a:pt x="166" y="983"/>
                      <a:pt x="287" y="983"/>
                    </a:cubicBezTo>
                    <a:cubicBezTo>
                      <a:pt x="306" y="983"/>
                      <a:pt x="325" y="981"/>
                      <a:pt x="343" y="976"/>
                    </a:cubicBezTo>
                    <a:cubicBezTo>
                      <a:pt x="495" y="937"/>
                      <a:pt x="570" y="808"/>
                      <a:pt x="550" y="656"/>
                    </a:cubicBezTo>
                    <a:cubicBezTo>
                      <a:pt x="550" y="651"/>
                      <a:pt x="549" y="646"/>
                      <a:pt x="549" y="642"/>
                    </a:cubicBezTo>
                    <a:lnTo>
                      <a:pt x="549" y="642"/>
                    </a:lnTo>
                    <a:lnTo>
                      <a:pt x="549" y="588"/>
                    </a:lnTo>
                    <a:cubicBezTo>
                      <a:pt x="550" y="560"/>
                      <a:pt x="552" y="531"/>
                      <a:pt x="557" y="503"/>
                    </a:cubicBezTo>
                    <a:lnTo>
                      <a:pt x="557" y="503"/>
                    </a:lnTo>
                    <a:cubicBezTo>
                      <a:pt x="556" y="510"/>
                      <a:pt x="555" y="513"/>
                      <a:pt x="556" y="513"/>
                    </a:cubicBezTo>
                    <a:cubicBezTo>
                      <a:pt x="557" y="513"/>
                      <a:pt x="570" y="460"/>
                      <a:pt x="570" y="460"/>
                    </a:cubicBezTo>
                    <a:cubicBezTo>
                      <a:pt x="580" y="423"/>
                      <a:pt x="594" y="389"/>
                      <a:pt x="610" y="354"/>
                    </a:cubicBezTo>
                    <a:cubicBezTo>
                      <a:pt x="669" y="224"/>
                      <a:pt x="570" y="50"/>
                      <a:pt x="439" y="13"/>
                    </a:cubicBezTo>
                    <a:cubicBezTo>
                      <a:pt x="411" y="5"/>
                      <a:pt x="383"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96;p6"/>
              <p:cNvSpPr/>
              <p:nvPr/>
            </p:nvSpPr>
            <p:spPr>
              <a:xfrm>
                <a:off x="1996275" y="3684375"/>
                <a:ext cx="21450" cy="22625"/>
              </a:xfrm>
              <a:custGeom>
                <a:avLst/>
                <a:gdLst/>
                <a:ahLst/>
                <a:cxnLst/>
                <a:rect l="l" t="t" r="r" b="b"/>
                <a:pathLst>
                  <a:path w="858" h="905" extrusionOk="0">
                    <a:moveTo>
                      <a:pt x="659" y="539"/>
                    </a:moveTo>
                    <a:lnTo>
                      <a:pt x="659" y="539"/>
                    </a:lnTo>
                    <a:cubicBezTo>
                      <a:pt x="651" y="548"/>
                      <a:pt x="646" y="552"/>
                      <a:pt x="646" y="552"/>
                    </a:cubicBezTo>
                    <a:cubicBezTo>
                      <a:pt x="646" y="552"/>
                      <a:pt x="650" y="548"/>
                      <a:pt x="659" y="539"/>
                    </a:cubicBezTo>
                    <a:close/>
                    <a:moveTo>
                      <a:pt x="558" y="1"/>
                    </a:moveTo>
                    <a:cubicBezTo>
                      <a:pt x="495" y="1"/>
                      <a:pt x="431" y="23"/>
                      <a:pt x="376" y="69"/>
                    </a:cubicBezTo>
                    <a:cubicBezTo>
                      <a:pt x="224" y="195"/>
                      <a:pt x="112" y="366"/>
                      <a:pt x="47" y="552"/>
                    </a:cubicBezTo>
                    <a:cubicBezTo>
                      <a:pt x="0" y="685"/>
                      <a:pt x="78" y="853"/>
                      <a:pt x="217" y="893"/>
                    </a:cubicBezTo>
                    <a:cubicBezTo>
                      <a:pt x="245" y="901"/>
                      <a:pt x="272" y="904"/>
                      <a:pt x="299" y="904"/>
                    </a:cubicBezTo>
                    <a:cubicBezTo>
                      <a:pt x="414" y="904"/>
                      <a:pt x="519" y="837"/>
                      <a:pt x="558" y="722"/>
                    </a:cubicBezTo>
                    <a:cubicBezTo>
                      <a:pt x="561" y="714"/>
                      <a:pt x="585" y="655"/>
                      <a:pt x="583" y="655"/>
                    </a:cubicBezTo>
                    <a:lnTo>
                      <a:pt x="583" y="655"/>
                    </a:lnTo>
                    <a:cubicBezTo>
                      <a:pt x="583" y="655"/>
                      <a:pt x="581" y="658"/>
                      <a:pt x="577" y="667"/>
                    </a:cubicBezTo>
                    <a:cubicBezTo>
                      <a:pt x="591" y="637"/>
                      <a:pt x="611" y="608"/>
                      <a:pt x="629" y="580"/>
                    </a:cubicBezTo>
                    <a:cubicBezTo>
                      <a:pt x="638" y="566"/>
                      <a:pt x="648" y="553"/>
                      <a:pt x="659" y="539"/>
                    </a:cubicBezTo>
                    <a:lnTo>
                      <a:pt x="659" y="539"/>
                    </a:lnTo>
                    <a:cubicBezTo>
                      <a:pt x="661" y="537"/>
                      <a:pt x="663" y="535"/>
                      <a:pt x="665" y="533"/>
                    </a:cubicBezTo>
                    <a:cubicBezTo>
                      <a:pt x="689" y="510"/>
                      <a:pt x="712" y="488"/>
                      <a:pt x="739" y="466"/>
                    </a:cubicBezTo>
                    <a:cubicBezTo>
                      <a:pt x="847" y="376"/>
                      <a:pt x="858" y="185"/>
                      <a:pt x="756" y="84"/>
                    </a:cubicBezTo>
                    <a:cubicBezTo>
                      <a:pt x="700" y="29"/>
                      <a:pt x="630" y="1"/>
                      <a:pt x="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97;p6"/>
              <p:cNvSpPr/>
              <p:nvPr/>
            </p:nvSpPr>
            <p:spPr>
              <a:xfrm>
                <a:off x="2135175" y="3891175"/>
                <a:ext cx="16800" cy="24575"/>
              </a:xfrm>
              <a:custGeom>
                <a:avLst/>
                <a:gdLst/>
                <a:ahLst/>
                <a:cxnLst/>
                <a:rect l="l" t="t" r="r" b="b"/>
                <a:pathLst>
                  <a:path w="672" h="983" extrusionOk="0">
                    <a:moveTo>
                      <a:pt x="358" y="1"/>
                    </a:moveTo>
                    <a:cubicBezTo>
                      <a:pt x="244" y="1"/>
                      <a:pt x="151" y="71"/>
                      <a:pt x="100" y="184"/>
                    </a:cubicBezTo>
                    <a:cubicBezTo>
                      <a:pt x="18" y="369"/>
                      <a:pt x="1" y="569"/>
                      <a:pt x="25" y="768"/>
                    </a:cubicBezTo>
                    <a:cubicBezTo>
                      <a:pt x="40" y="890"/>
                      <a:pt x="168" y="983"/>
                      <a:pt x="289" y="983"/>
                    </a:cubicBezTo>
                    <a:cubicBezTo>
                      <a:pt x="308" y="983"/>
                      <a:pt x="326" y="980"/>
                      <a:pt x="345" y="976"/>
                    </a:cubicBezTo>
                    <a:cubicBezTo>
                      <a:pt x="497" y="937"/>
                      <a:pt x="572" y="808"/>
                      <a:pt x="552" y="656"/>
                    </a:cubicBezTo>
                    <a:cubicBezTo>
                      <a:pt x="551" y="650"/>
                      <a:pt x="550" y="645"/>
                      <a:pt x="550" y="641"/>
                    </a:cubicBezTo>
                    <a:lnTo>
                      <a:pt x="550" y="641"/>
                    </a:lnTo>
                    <a:cubicBezTo>
                      <a:pt x="550" y="642"/>
                      <a:pt x="550" y="643"/>
                      <a:pt x="550" y="645"/>
                    </a:cubicBezTo>
                    <a:lnTo>
                      <a:pt x="550" y="588"/>
                    </a:lnTo>
                    <a:cubicBezTo>
                      <a:pt x="552" y="559"/>
                      <a:pt x="553" y="531"/>
                      <a:pt x="559" y="503"/>
                    </a:cubicBezTo>
                    <a:lnTo>
                      <a:pt x="559" y="503"/>
                    </a:lnTo>
                    <a:cubicBezTo>
                      <a:pt x="558" y="510"/>
                      <a:pt x="557" y="513"/>
                      <a:pt x="558" y="513"/>
                    </a:cubicBezTo>
                    <a:cubicBezTo>
                      <a:pt x="559" y="513"/>
                      <a:pt x="572" y="460"/>
                      <a:pt x="572" y="460"/>
                    </a:cubicBezTo>
                    <a:cubicBezTo>
                      <a:pt x="582" y="422"/>
                      <a:pt x="596" y="389"/>
                      <a:pt x="612" y="353"/>
                    </a:cubicBezTo>
                    <a:cubicBezTo>
                      <a:pt x="671" y="223"/>
                      <a:pt x="572" y="49"/>
                      <a:pt x="441" y="13"/>
                    </a:cubicBezTo>
                    <a:cubicBezTo>
                      <a:pt x="412" y="4"/>
                      <a:pt x="385"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98;p6"/>
              <p:cNvSpPr/>
              <p:nvPr/>
            </p:nvSpPr>
            <p:spPr>
              <a:xfrm>
                <a:off x="2143325" y="3665275"/>
                <a:ext cx="23675" cy="20975"/>
              </a:xfrm>
              <a:custGeom>
                <a:avLst/>
                <a:gdLst/>
                <a:ahLst/>
                <a:cxnLst/>
                <a:rect l="l" t="t" r="r" b="b"/>
                <a:pathLst>
                  <a:path w="947" h="839" extrusionOk="0">
                    <a:moveTo>
                      <a:pt x="631" y="1"/>
                    </a:moveTo>
                    <a:cubicBezTo>
                      <a:pt x="591" y="1"/>
                      <a:pt x="550" y="10"/>
                      <a:pt x="510" y="30"/>
                    </a:cubicBezTo>
                    <a:cubicBezTo>
                      <a:pt x="332" y="118"/>
                      <a:pt x="182" y="256"/>
                      <a:pt x="75" y="424"/>
                    </a:cubicBezTo>
                    <a:cubicBezTo>
                      <a:pt x="0" y="543"/>
                      <a:pt x="27" y="722"/>
                      <a:pt x="153" y="797"/>
                    </a:cubicBezTo>
                    <a:cubicBezTo>
                      <a:pt x="200" y="824"/>
                      <a:pt x="252" y="838"/>
                      <a:pt x="304" y="838"/>
                    </a:cubicBezTo>
                    <a:cubicBezTo>
                      <a:pt x="391" y="838"/>
                      <a:pt x="476" y="799"/>
                      <a:pt x="526" y="719"/>
                    </a:cubicBezTo>
                    <a:cubicBezTo>
                      <a:pt x="542" y="695"/>
                      <a:pt x="558" y="670"/>
                      <a:pt x="576" y="647"/>
                    </a:cubicBezTo>
                    <a:lnTo>
                      <a:pt x="576" y="647"/>
                    </a:lnTo>
                    <a:cubicBezTo>
                      <a:pt x="576" y="647"/>
                      <a:pt x="576" y="647"/>
                      <a:pt x="576" y="647"/>
                    </a:cubicBezTo>
                    <a:cubicBezTo>
                      <a:pt x="578" y="647"/>
                      <a:pt x="620" y="603"/>
                      <a:pt x="626" y="597"/>
                    </a:cubicBezTo>
                    <a:cubicBezTo>
                      <a:pt x="632" y="591"/>
                      <a:pt x="686" y="551"/>
                      <a:pt x="683" y="551"/>
                    </a:cubicBezTo>
                    <a:cubicBezTo>
                      <a:pt x="682" y="551"/>
                      <a:pt x="682" y="551"/>
                      <a:pt x="681" y="552"/>
                    </a:cubicBezTo>
                    <a:lnTo>
                      <a:pt x="681" y="552"/>
                    </a:lnTo>
                    <a:cubicBezTo>
                      <a:pt x="706" y="537"/>
                      <a:pt x="733" y="524"/>
                      <a:pt x="759" y="509"/>
                    </a:cubicBezTo>
                    <a:cubicBezTo>
                      <a:pt x="885" y="448"/>
                      <a:pt x="946" y="272"/>
                      <a:pt x="874" y="145"/>
                    </a:cubicBezTo>
                    <a:cubicBezTo>
                      <a:pt x="821" y="55"/>
                      <a:pt x="729"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99;p6"/>
              <p:cNvSpPr/>
              <p:nvPr/>
            </p:nvSpPr>
            <p:spPr>
              <a:xfrm>
                <a:off x="2014025" y="3804400"/>
                <a:ext cx="16750" cy="24600"/>
              </a:xfrm>
              <a:custGeom>
                <a:avLst/>
                <a:gdLst/>
                <a:ahLst/>
                <a:cxnLst/>
                <a:rect l="l" t="t" r="r" b="b"/>
                <a:pathLst>
                  <a:path w="670" h="984" extrusionOk="0">
                    <a:moveTo>
                      <a:pt x="359" y="0"/>
                    </a:moveTo>
                    <a:cubicBezTo>
                      <a:pt x="244" y="0"/>
                      <a:pt x="151" y="73"/>
                      <a:pt x="100" y="184"/>
                    </a:cubicBezTo>
                    <a:cubicBezTo>
                      <a:pt x="16" y="369"/>
                      <a:pt x="0" y="569"/>
                      <a:pt x="23" y="768"/>
                    </a:cubicBezTo>
                    <a:cubicBezTo>
                      <a:pt x="38" y="889"/>
                      <a:pt x="167" y="983"/>
                      <a:pt x="288" y="983"/>
                    </a:cubicBezTo>
                    <a:cubicBezTo>
                      <a:pt x="306" y="983"/>
                      <a:pt x="325" y="981"/>
                      <a:pt x="343" y="976"/>
                    </a:cubicBezTo>
                    <a:cubicBezTo>
                      <a:pt x="496" y="937"/>
                      <a:pt x="570" y="807"/>
                      <a:pt x="551" y="657"/>
                    </a:cubicBezTo>
                    <a:cubicBezTo>
                      <a:pt x="550" y="647"/>
                      <a:pt x="549" y="640"/>
                      <a:pt x="549" y="636"/>
                    </a:cubicBezTo>
                    <a:lnTo>
                      <a:pt x="549" y="636"/>
                    </a:lnTo>
                    <a:lnTo>
                      <a:pt x="549" y="587"/>
                    </a:lnTo>
                    <a:cubicBezTo>
                      <a:pt x="551" y="559"/>
                      <a:pt x="553" y="530"/>
                      <a:pt x="558" y="502"/>
                    </a:cubicBezTo>
                    <a:lnTo>
                      <a:pt x="558" y="502"/>
                    </a:lnTo>
                    <a:cubicBezTo>
                      <a:pt x="557" y="509"/>
                      <a:pt x="557" y="512"/>
                      <a:pt x="557" y="512"/>
                    </a:cubicBezTo>
                    <a:cubicBezTo>
                      <a:pt x="558" y="512"/>
                      <a:pt x="570" y="459"/>
                      <a:pt x="570" y="459"/>
                    </a:cubicBezTo>
                    <a:cubicBezTo>
                      <a:pt x="581" y="422"/>
                      <a:pt x="595" y="388"/>
                      <a:pt x="611" y="353"/>
                    </a:cubicBezTo>
                    <a:cubicBezTo>
                      <a:pt x="669" y="224"/>
                      <a:pt x="570" y="49"/>
                      <a:pt x="441" y="12"/>
                    </a:cubicBezTo>
                    <a:cubicBezTo>
                      <a:pt x="412" y="4"/>
                      <a:pt x="385"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700;p6"/>
              <p:cNvSpPr/>
              <p:nvPr/>
            </p:nvSpPr>
            <p:spPr>
              <a:xfrm>
                <a:off x="1886500" y="3635075"/>
                <a:ext cx="48850" cy="150500"/>
              </a:xfrm>
              <a:custGeom>
                <a:avLst/>
                <a:gdLst/>
                <a:ahLst/>
                <a:cxnLst/>
                <a:rect l="l" t="t" r="r" b="b"/>
                <a:pathLst>
                  <a:path w="1954" h="6020" extrusionOk="0">
                    <a:moveTo>
                      <a:pt x="513" y="1"/>
                    </a:moveTo>
                    <a:cubicBezTo>
                      <a:pt x="468" y="1"/>
                      <a:pt x="423" y="12"/>
                      <a:pt x="383" y="34"/>
                    </a:cubicBezTo>
                    <a:cubicBezTo>
                      <a:pt x="316" y="69"/>
                      <a:pt x="266" y="132"/>
                      <a:pt x="249" y="204"/>
                    </a:cubicBezTo>
                    <a:cubicBezTo>
                      <a:pt x="152" y="578"/>
                      <a:pt x="93" y="961"/>
                      <a:pt x="66" y="1346"/>
                    </a:cubicBezTo>
                    <a:cubicBezTo>
                      <a:pt x="35" y="1411"/>
                      <a:pt x="30" y="1490"/>
                      <a:pt x="56" y="1559"/>
                    </a:cubicBezTo>
                    <a:cubicBezTo>
                      <a:pt x="0" y="3109"/>
                      <a:pt x="486" y="4693"/>
                      <a:pt x="1435" y="5914"/>
                    </a:cubicBezTo>
                    <a:cubicBezTo>
                      <a:pt x="1488" y="5983"/>
                      <a:pt x="1568" y="6020"/>
                      <a:pt x="1649" y="6020"/>
                    </a:cubicBezTo>
                    <a:cubicBezTo>
                      <a:pt x="1667" y="6020"/>
                      <a:pt x="1686" y="6018"/>
                      <a:pt x="1705" y="6014"/>
                    </a:cubicBezTo>
                    <a:cubicBezTo>
                      <a:pt x="1742" y="6007"/>
                      <a:pt x="1782" y="5990"/>
                      <a:pt x="1813" y="5961"/>
                    </a:cubicBezTo>
                    <a:cubicBezTo>
                      <a:pt x="1931" y="5870"/>
                      <a:pt x="1954" y="5700"/>
                      <a:pt x="1861" y="5582"/>
                    </a:cubicBezTo>
                    <a:cubicBezTo>
                      <a:pt x="988" y="4457"/>
                      <a:pt x="540" y="2997"/>
                      <a:pt x="596" y="1568"/>
                    </a:cubicBezTo>
                    <a:cubicBezTo>
                      <a:pt x="759" y="1413"/>
                      <a:pt x="931" y="1225"/>
                      <a:pt x="1012" y="971"/>
                    </a:cubicBezTo>
                    <a:cubicBezTo>
                      <a:pt x="1128" y="616"/>
                      <a:pt x="989" y="146"/>
                      <a:pt x="597" y="14"/>
                    </a:cubicBezTo>
                    <a:cubicBezTo>
                      <a:pt x="570" y="5"/>
                      <a:pt x="541"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701;p6"/>
              <p:cNvSpPr/>
              <p:nvPr/>
            </p:nvSpPr>
            <p:spPr>
              <a:xfrm>
                <a:off x="1927750" y="3922400"/>
                <a:ext cx="61175" cy="86000"/>
              </a:xfrm>
              <a:custGeom>
                <a:avLst/>
                <a:gdLst/>
                <a:ahLst/>
                <a:cxnLst/>
                <a:rect l="l" t="t" r="r" b="b"/>
                <a:pathLst>
                  <a:path w="2447" h="3440" extrusionOk="0">
                    <a:moveTo>
                      <a:pt x="2171" y="1"/>
                    </a:moveTo>
                    <a:cubicBezTo>
                      <a:pt x="2167" y="1"/>
                      <a:pt x="2164" y="1"/>
                      <a:pt x="2160" y="1"/>
                    </a:cubicBezTo>
                    <a:cubicBezTo>
                      <a:pt x="1531" y="25"/>
                      <a:pt x="1036" y="201"/>
                      <a:pt x="697" y="521"/>
                    </a:cubicBezTo>
                    <a:cubicBezTo>
                      <a:pt x="1" y="1175"/>
                      <a:pt x="98" y="2292"/>
                      <a:pt x="147" y="2893"/>
                    </a:cubicBezTo>
                    <a:cubicBezTo>
                      <a:pt x="154" y="2988"/>
                      <a:pt x="169" y="3150"/>
                      <a:pt x="284" y="3283"/>
                    </a:cubicBezTo>
                    <a:cubicBezTo>
                      <a:pt x="373" y="3384"/>
                      <a:pt x="498" y="3440"/>
                      <a:pt x="636" y="3440"/>
                    </a:cubicBezTo>
                    <a:cubicBezTo>
                      <a:pt x="659" y="3440"/>
                      <a:pt x="681" y="3438"/>
                      <a:pt x="704" y="3435"/>
                    </a:cubicBezTo>
                    <a:cubicBezTo>
                      <a:pt x="721" y="3434"/>
                      <a:pt x="735" y="3432"/>
                      <a:pt x="750" y="3430"/>
                    </a:cubicBezTo>
                    <a:cubicBezTo>
                      <a:pt x="909" y="3396"/>
                      <a:pt x="1049" y="3290"/>
                      <a:pt x="1119" y="3148"/>
                    </a:cubicBezTo>
                    <a:cubicBezTo>
                      <a:pt x="1230" y="2923"/>
                      <a:pt x="1183" y="2629"/>
                      <a:pt x="995" y="2415"/>
                    </a:cubicBezTo>
                    <a:cubicBezTo>
                      <a:pt x="894" y="2298"/>
                      <a:pt x="771" y="2218"/>
                      <a:pt x="653" y="2154"/>
                    </a:cubicBezTo>
                    <a:cubicBezTo>
                      <a:pt x="660" y="1671"/>
                      <a:pt x="751" y="1211"/>
                      <a:pt x="1066" y="913"/>
                    </a:cubicBezTo>
                    <a:cubicBezTo>
                      <a:pt x="1311" y="685"/>
                      <a:pt x="1684" y="559"/>
                      <a:pt x="2181" y="540"/>
                    </a:cubicBezTo>
                    <a:cubicBezTo>
                      <a:pt x="2331" y="535"/>
                      <a:pt x="2447" y="408"/>
                      <a:pt x="2441" y="259"/>
                    </a:cubicBezTo>
                    <a:cubicBezTo>
                      <a:pt x="2436" y="114"/>
                      <a:pt x="2315" y="1"/>
                      <a:pt x="2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702;p6"/>
              <p:cNvSpPr/>
              <p:nvPr/>
            </p:nvSpPr>
            <p:spPr>
              <a:xfrm>
                <a:off x="2079650" y="3965350"/>
                <a:ext cx="47650" cy="114850"/>
              </a:xfrm>
              <a:custGeom>
                <a:avLst/>
                <a:gdLst/>
                <a:ahLst/>
                <a:cxnLst/>
                <a:rect l="l" t="t" r="r" b="b"/>
                <a:pathLst>
                  <a:path w="1906" h="4594" extrusionOk="0">
                    <a:moveTo>
                      <a:pt x="1617" y="0"/>
                    </a:moveTo>
                    <a:cubicBezTo>
                      <a:pt x="1604" y="0"/>
                      <a:pt x="1591" y="1"/>
                      <a:pt x="1578" y="3"/>
                    </a:cubicBezTo>
                    <a:cubicBezTo>
                      <a:pt x="700" y="121"/>
                      <a:pt x="161" y="984"/>
                      <a:pt x="81" y="1773"/>
                    </a:cubicBezTo>
                    <a:cubicBezTo>
                      <a:pt x="0" y="2558"/>
                      <a:pt x="267" y="3311"/>
                      <a:pt x="504" y="3974"/>
                    </a:cubicBezTo>
                    <a:cubicBezTo>
                      <a:pt x="550" y="4107"/>
                      <a:pt x="614" y="4285"/>
                      <a:pt x="757" y="4425"/>
                    </a:cubicBezTo>
                    <a:cubicBezTo>
                      <a:pt x="874" y="4536"/>
                      <a:pt x="1025" y="4594"/>
                      <a:pt x="1172" y="4594"/>
                    </a:cubicBezTo>
                    <a:cubicBezTo>
                      <a:pt x="1209" y="4594"/>
                      <a:pt x="1246" y="4590"/>
                      <a:pt x="1281" y="4582"/>
                    </a:cubicBezTo>
                    <a:cubicBezTo>
                      <a:pt x="1345" y="4568"/>
                      <a:pt x="1408" y="4541"/>
                      <a:pt x="1460" y="4506"/>
                    </a:cubicBezTo>
                    <a:cubicBezTo>
                      <a:pt x="1570" y="4426"/>
                      <a:pt x="1641" y="4305"/>
                      <a:pt x="1659" y="4165"/>
                    </a:cubicBezTo>
                    <a:cubicBezTo>
                      <a:pt x="1682" y="4000"/>
                      <a:pt x="1631" y="3822"/>
                      <a:pt x="1524" y="3689"/>
                    </a:cubicBezTo>
                    <a:cubicBezTo>
                      <a:pt x="1408" y="3544"/>
                      <a:pt x="1254" y="3463"/>
                      <a:pt x="1122" y="3395"/>
                    </a:cubicBezTo>
                    <a:lnTo>
                      <a:pt x="1051" y="3357"/>
                    </a:lnTo>
                    <a:cubicBezTo>
                      <a:pt x="899" y="3274"/>
                      <a:pt x="874" y="3214"/>
                      <a:pt x="868" y="3193"/>
                    </a:cubicBezTo>
                    <a:cubicBezTo>
                      <a:pt x="852" y="3126"/>
                      <a:pt x="813" y="3071"/>
                      <a:pt x="762" y="3034"/>
                    </a:cubicBezTo>
                    <a:cubicBezTo>
                      <a:pt x="649" y="2638"/>
                      <a:pt x="577" y="2230"/>
                      <a:pt x="617" y="1830"/>
                    </a:cubicBezTo>
                    <a:cubicBezTo>
                      <a:pt x="676" y="1266"/>
                      <a:pt x="1058" y="625"/>
                      <a:pt x="1652" y="540"/>
                    </a:cubicBezTo>
                    <a:cubicBezTo>
                      <a:pt x="1800" y="518"/>
                      <a:pt x="1905" y="381"/>
                      <a:pt x="1884" y="234"/>
                    </a:cubicBezTo>
                    <a:cubicBezTo>
                      <a:pt x="1864" y="98"/>
                      <a:pt x="1749"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703;p6"/>
              <p:cNvSpPr/>
              <p:nvPr/>
            </p:nvSpPr>
            <p:spPr>
              <a:xfrm>
                <a:off x="2167825" y="3714025"/>
                <a:ext cx="21250" cy="20050"/>
              </a:xfrm>
              <a:custGeom>
                <a:avLst/>
                <a:gdLst/>
                <a:ahLst/>
                <a:cxnLst/>
                <a:rect l="l" t="t" r="r" b="b"/>
                <a:pathLst>
                  <a:path w="850" h="802" extrusionOk="0">
                    <a:moveTo>
                      <a:pt x="423" y="0"/>
                    </a:moveTo>
                    <a:cubicBezTo>
                      <a:pt x="224" y="0"/>
                      <a:pt x="53" y="149"/>
                      <a:pt x="27" y="351"/>
                    </a:cubicBezTo>
                    <a:cubicBezTo>
                      <a:pt x="0" y="572"/>
                      <a:pt x="155" y="772"/>
                      <a:pt x="375" y="799"/>
                    </a:cubicBezTo>
                    <a:cubicBezTo>
                      <a:pt x="391" y="801"/>
                      <a:pt x="407" y="802"/>
                      <a:pt x="423" y="802"/>
                    </a:cubicBezTo>
                    <a:cubicBezTo>
                      <a:pt x="624" y="802"/>
                      <a:pt x="798" y="655"/>
                      <a:pt x="823" y="451"/>
                    </a:cubicBezTo>
                    <a:cubicBezTo>
                      <a:pt x="850" y="231"/>
                      <a:pt x="695" y="29"/>
                      <a:pt x="475" y="3"/>
                    </a:cubicBezTo>
                    <a:cubicBezTo>
                      <a:pt x="457" y="1"/>
                      <a:pt x="440"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704;p6"/>
              <p:cNvSpPr/>
              <p:nvPr/>
            </p:nvSpPr>
            <p:spPr>
              <a:xfrm>
                <a:off x="2049275" y="3699175"/>
                <a:ext cx="21225" cy="20075"/>
              </a:xfrm>
              <a:custGeom>
                <a:avLst/>
                <a:gdLst/>
                <a:ahLst/>
                <a:cxnLst/>
                <a:rect l="l" t="t" r="r" b="b"/>
                <a:pathLst>
                  <a:path w="849" h="803" extrusionOk="0">
                    <a:moveTo>
                      <a:pt x="422" y="0"/>
                    </a:moveTo>
                    <a:cubicBezTo>
                      <a:pt x="223" y="0"/>
                      <a:pt x="51" y="149"/>
                      <a:pt x="26" y="352"/>
                    </a:cubicBezTo>
                    <a:cubicBezTo>
                      <a:pt x="1" y="572"/>
                      <a:pt x="154" y="772"/>
                      <a:pt x="374" y="799"/>
                    </a:cubicBezTo>
                    <a:cubicBezTo>
                      <a:pt x="391" y="801"/>
                      <a:pt x="408" y="802"/>
                      <a:pt x="424" y="802"/>
                    </a:cubicBezTo>
                    <a:cubicBezTo>
                      <a:pt x="624" y="802"/>
                      <a:pt x="798" y="655"/>
                      <a:pt x="822" y="451"/>
                    </a:cubicBezTo>
                    <a:cubicBezTo>
                      <a:pt x="849" y="231"/>
                      <a:pt x="694" y="31"/>
                      <a:pt x="474" y="4"/>
                    </a:cubicBezTo>
                    <a:cubicBezTo>
                      <a:pt x="456" y="1"/>
                      <a:pt x="439"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705;p6"/>
              <p:cNvSpPr/>
              <p:nvPr/>
            </p:nvSpPr>
            <p:spPr>
              <a:xfrm>
                <a:off x="2100025" y="3719850"/>
                <a:ext cx="34625" cy="22150"/>
              </a:xfrm>
              <a:custGeom>
                <a:avLst/>
                <a:gdLst/>
                <a:ahLst/>
                <a:cxnLst/>
                <a:rect l="l" t="t" r="r" b="b"/>
                <a:pathLst>
                  <a:path w="1385" h="886" extrusionOk="0">
                    <a:moveTo>
                      <a:pt x="152" y="0"/>
                    </a:moveTo>
                    <a:cubicBezTo>
                      <a:pt x="81" y="0"/>
                      <a:pt x="22" y="56"/>
                      <a:pt x="19" y="127"/>
                    </a:cubicBezTo>
                    <a:cubicBezTo>
                      <a:pt x="1" y="512"/>
                      <a:pt x="255" y="836"/>
                      <a:pt x="610" y="880"/>
                    </a:cubicBezTo>
                    <a:cubicBezTo>
                      <a:pt x="635" y="884"/>
                      <a:pt x="658" y="886"/>
                      <a:pt x="681" y="886"/>
                    </a:cubicBezTo>
                    <a:cubicBezTo>
                      <a:pt x="688" y="886"/>
                      <a:pt x="695" y="886"/>
                      <a:pt x="702" y="885"/>
                    </a:cubicBezTo>
                    <a:cubicBezTo>
                      <a:pt x="1020" y="880"/>
                      <a:pt x="1299" y="640"/>
                      <a:pt x="1370" y="296"/>
                    </a:cubicBezTo>
                    <a:cubicBezTo>
                      <a:pt x="1384" y="225"/>
                      <a:pt x="1339" y="155"/>
                      <a:pt x="1268" y="140"/>
                    </a:cubicBezTo>
                    <a:cubicBezTo>
                      <a:pt x="1259" y="138"/>
                      <a:pt x="1250" y="137"/>
                      <a:pt x="1241" y="137"/>
                    </a:cubicBezTo>
                    <a:cubicBezTo>
                      <a:pt x="1180" y="137"/>
                      <a:pt x="1125" y="180"/>
                      <a:pt x="1111" y="242"/>
                    </a:cubicBezTo>
                    <a:cubicBezTo>
                      <a:pt x="1065" y="466"/>
                      <a:pt x="890" y="621"/>
                      <a:pt x="691" y="621"/>
                    </a:cubicBezTo>
                    <a:cubicBezTo>
                      <a:pt x="676" y="621"/>
                      <a:pt x="660" y="620"/>
                      <a:pt x="644" y="618"/>
                    </a:cubicBezTo>
                    <a:cubicBezTo>
                      <a:pt x="428" y="591"/>
                      <a:pt x="273" y="386"/>
                      <a:pt x="283" y="140"/>
                    </a:cubicBezTo>
                    <a:cubicBezTo>
                      <a:pt x="287" y="66"/>
                      <a:pt x="231" y="5"/>
                      <a:pt x="157" y="1"/>
                    </a:cubicBezTo>
                    <a:cubicBezTo>
                      <a:pt x="155" y="0"/>
                      <a:pt x="153"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8" name="Google Shape;754;p6"/>
          <p:cNvSpPr/>
          <p:nvPr/>
        </p:nvSpPr>
        <p:spPr>
          <a:xfrm rot="5400000">
            <a:off x="606611" y="4535363"/>
            <a:ext cx="152107" cy="9746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755;p6"/>
          <p:cNvSpPr/>
          <p:nvPr/>
        </p:nvSpPr>
        <p:spPr>
          <a:xfrm rot="5400000">
            <a:off x="946771" y="4634891"/>
            <a:ext cx="54375" cy="34596"/>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756;p6"/>
          <p:cNvSpPr/>
          <p:nvPr/>
        </p:nvSpPr>
        <p:spPr>
          <a:xfrm rot="5400000">
            <a:off x="554263" y="4253923"/>
            <a:ext cx="79921" cy="60821"/>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706;p6"/>
          <p:cNvGrpSpPr/>
          <p:nvPr/>
        </p:nvGrpSpPr>
        <p:grpSpPr>
          <a:xfrm>
            <a:off x="7831448" y="382847"/>
            <a:ext cx="1149987" cy="1121050"/>
            <a:chOff x="669550" y="869000"/>
            <a:chExt cx="450075" cy="438750"/>
          </a:xfrm>
        </p:grpSpPr>
        <p:sp>
          <p:nvSpPr>
            <p:cNvPr id="341" name="Google Shape;707;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708;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709;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710;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711;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712;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713;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714;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715;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716;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717;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718;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719;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720;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721;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722;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723;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724;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725;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726;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727;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728;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729;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730;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731;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732;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733;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734;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735;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736;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737;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738;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739;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740;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741;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742;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743;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744;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745;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746;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747;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748;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749;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750;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751;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5512;p41"/>
          <p:cNvSpPr/>
          <p:nvPr/>
        </p:nvSpPr>
        <p:spPr>
          <a:xfrm>
            <a:off x="2633433" y="1684038"/>
            <a:ext cx="3869054" cy="131894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dirty="0" err="1">
                <a:solidFill>
                  <a:schemeClr val="bg1">
                    <a:lumMod val="75000"/>
                  </a:schemeClr>
                </a:solidFill>
                <a:latin typeface="UTM Avo" panose="02040603050506020204" pitchFamily="18" charset="0"/>
                <a:ea typeface="Cambria" panose="02040503050406030204" pitchFamily="18" charset="0"/>
              </a:rPr>
              <a:t>Sắc</a:t>
            </a:r>
            <a:r>
              <a:rPr lang="en-US" sz="3500" b="1" dirty="0">
                <a:solidFill>
                  <a:schemeClr val="bg1">
                    <a:lumMod val="75000"/>
                  </a:schemeClr>
                </a:solidFill>
                <a:latin typeface="UTM Avo" panose="02040603050506020204" pitchFamily="18" charset="0"/>
                <a:ea typeface="Cambria" panose="02040503050406030204" pitchFamily="18" charset="0"/>
              </a:rPr>
              <a:t> </a:t>
            </a:r>
            <a:r>
              <a:rPr lang="en-US" sz="3500" b="1" dirty="0" err="1">
                <a:solidFill>
                  <a:schemeClr val="bg1">
                    <a:lumMod val="75000"/>
                  </a:schemeClr>
                </a:solidFill>
                <a:latin typeface="UTM Avo" panose="02040603050506020204" pitchFamily="18" charset="0"/>
                <a:ea typeface="Cambria" panose="02040503050406030204" pitchFamily="18" charset="0"/>
              </a:rPr>
              <a:t>xuân</a:t>
            </a:r>
            <a:r>
              <a:rPr lang="en-US" sz="3500" b="1" dirty="0">
                <a:solidFill>
                  <a:schemeClr val="bg1">
                    <a:lumMod val="75000"/>
                  </a:schemeClr>
                </a:solidFill>
                <a:latin typeface="UTM Avo" panose="02040603050506020204" pitchFamily="18" charset="0"/>
                <a:ea typeface="Cambria" panose="02040503050406030204" pitchFamily="18" charset="0"/>
              </a:rPr>
              <a:t> </a:t>
            </a:r>
            <a:r>
              <a:rPr lang="en-US" sz="3500" b="1" dirty="0" err="1">
                <a:latin typeface="UTM Avo" panose="02040603050506020204" pitchFamily="18" charset="0"/>
                <a:ea typeface="Cambria" panose="02040503050406030204" pitchFamily="18" charset="0"/>
              </a:rPr>
              <a:t>là</a:t>
            </a:r>
            <a:r>
              <a:rPr lang="en-US" sz="3500" b="1" dirty="0">
                <a:latin typeface="UTM Avo" panose="02040603050506020204" pitchFamily="18" charset="0"/>
                <a:ea typeface="Cambria" panose="02040503050406030204" pitchFamily="18" charset="0"/>
              </a:rPr>
              <a:t> </a:t>
            </a:r>
            <a:r>
              <a:rPr lang="en-US" sz="3500" b="1" dirty="0" err="1">
                <a:latin typeface="UTM Avo" panose="02040603050506020204" pitchFamily="18" charset="0"/>
                <a:ea typeface="Cambria" panose="02040503050406030204" pitchFamily="18" charset="0"/>
              </a:rPr>
              <a:t>gì</a:t>
            </a:r>
            <a:r>
              <a:rPr lang="en-US" sz="3500" b="1" dirty="0">
                <a:latin typeface="UTM Avo" panose="02040603050506020204" pitchFamily="18" charset="0"/>
                <a:ea typeface="Cambria" panose="02040503050406030204" pitchFamily="18" charset="0"/>
              </a:rPr>
              <a:t>?</a:t>
            </a:r>
            <a:endParaRPr sz="3500" b="1" dirty="0">
              <a:latin typeface="UTM Avo" panose="02040603050506020204" pitchFamily="18" charset="0"/>
              <a:ea typeface="Cambria" panose="02040503050406030204" pitchFamily="18" charset="0"/>
            </a:endParaRPr>
          </a:p>
        </p:txBody>
      </p:sp>
      <p:sp>
        <p:nvSpPr>
          <p:cNvPr id="386" name="Google Shape;5512;p41"/>
          <p:cNvSpPr/>
          <p:nvPr/>
        </p:nvSpPr>
        <p:spPr>
          <a:xfrm>
            <a:off x="4746144" y="-975126"/>
            <a:ext cx="8101176" cy="87739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lvl="0" algn="ctr"/>
            <a:r>
              <a:rPr lang="en-US" sz="2800" b="1" dirty="0" err="1">
                <a:solidFill>
                  <a:schemeClr val="bg1">
                    <a:lumMod val="75000"/>
                  </a:schemeClr>
                </a:solidFill>
                <a:latin typeface="Cambria" panose="02040503050406030204" pitchFamily="18" charset="0"/>
                <a:ea typeface="Cambria" panose="02040503050406030204" pitchFamily="18" charset="0"/>
              </a:rPr>
              <a:t>Sắc</a:t>
            </a:r>
            <a:r>
              <a:rPr lang="en-US" sz="2800" b="1" dirty="0">
                <a:solidFill>
                  <a:schemeClr val="bg1">
                    <a:lumMod val="75000"/>
                  </a:schemeClr>
                </a:solidFill>
                <a:latin typeface="Cambria" panose="02040503050406030204" pitchFamily="18" charset="0"/>
                <a:ea typeface="Cambria" panose="02040503050406030204" pitchFamily="18" charset="0"/>
              </a:rPr>
              <a:t> </a:t>
            </a:r>
            <a:r>
              <a:rPr lang="en-US" sz="2800" b="1" dirty="0" err="1">
                <a:solidFill>
                  <a:schemeClr val="bg1">
                    <a:lumMod val="75000"/>
                  </a:schemeClr>
                </a:solidFill>
                <a:latin typeface="Cambria" panose="02040503050406030204" pitchFamily="18" charset="0"/>
                <a:ea typeface="Cambria" panose="02040503050406030204" pitchFamily="18" charset="0"/>
              </a:rPr>
              <a:t>xuân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sắc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mùa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xuân</a:t>
            </a:r>
            <a:r>
              <a:rPr lang="en-US" sz="2800" b="1" dirty="0">
                <a:latin typeface="Cambria" panose="02040503050406030204" pitchFamily="18" charset="0"/>
                <a:ea typeface="Cambria" panose="02040503050406030204" pitchFamily="18" charset="0"/>
              </a:rPr>
              <a:t>.</a:t>
            </a:r>
            <a:endParaRPr sz="28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4"/>
          <a:stretch>
            <a:fillRect/>
          </a:stretch>
        </p:blipFill>
        <p:spPr>
          <a:xfrm>
            <a:off x="-2229883" y="5745131"/>
            <a:ext cx="5173173" cy="3025722"/>
          </a:xfrm>
          <a:prstGeom prst="rect">
            <a:avLst/>
          </a:prstGeom>
        </p:spPr>
      </p:pic>
    </p:spTree>
    <p:custDataLst>
      <p:tags r:id="rId1"/>
    </p:custDataLst>
    <p:extLst>
      <p:ext uri="{BB962C8B-B14F-4D97-AF65-F5344CB8AC3E}">
        <p14:creationId xmlns:p14="http://schemas.microsoft.com/office/powerpoint/2010/main" val="299321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8"/>
                                        </p:tgtEl>
                                        <p:attrNameLst>
                                          <p:attrName>style.visibility</p:attrName>
                                        </p:attrNameLst>
                                      </p:cBhvr>
                                      <p:to>
                                        <p:strVal val="visible"/>
                                      </p:to>
                                    </p:set>
                                    <p:anim calcmode="lin" valueType="num">
                                      <p:cBhvr>
                                        <p:cTn id="7" dur="1000" fill="hold"/>
                                        <p:tgtEl>
                                          <p:spTgt spid="338"/>
                                        </p:tgtEl>
                                        <p:attrNameLst>
                                          <p:attrName>ppt_w</p:attrName>
                                        </p:attrNameLst>
                                      </p:cBhvr>
                                      <p:tavLst>
                                        <p:tav tm="0">
                                          <p:val>
                                            <p:fltVal val="0"/>
                                          </p:val>
                                        </p:tav>
                                        <p:tav tm="100000">
                                          <p:val>
                                            <p:strVal val="#ppt_w"/>
                                          </p:val>
                                        </p:tav>
                                      </p:tavLst>
                                    </p:anim>
                                    <p:anim calcmode="lin" valueType="num">
                                      <p:cBhvr>
                                        <p:cTn id="8" dur="1000" fill="hold"/>
                                        <p:tgtEl>
                                          <p:spTgt spid="338"/>
                                        </p:tgtEl>
                                        <p:attrNameLst>
                                          <p:attrName>ppt_h</p:attrName>
                                        </p:attrNameLst>
                                      </p:cBhvr>
                                      <p:tavLst>
                                        <p:tav tm="0">
                                          <p:val>
                                            <p:fltVal val="0"/>
                                          </p:val>
                                        </p:tav>
                                        <p:tav tm="100000">
                                          <p:val>
                                            <p:strVal val="#ppt_h"/>
                                          </p:val>
                                        </p:tav>
                                      </p:tavLst>
                                    </p:anim>
                                    <p:anim calcmode="lin" valueType="num">
                                      <p:cBhvr>
                                        <p:cTn id="9" dur="1000" fill="hold"/>
                                        <p:tgtEl>
                                          <p:spTgt spid="338"/>
                                        </p:tgtEl>
                                        <p:attrNameLst>
                                          <p:attrName>style.rotation</p:attrName>
                                        </p:attrNameLst>
                                      </p:cBhvr>
                                      <p:tavLst>
                                        <p:tav tm="0">
                                          <p:val>
                                            <p:fltVal val="90"/>
                                          </p:val>
                                        </p:tav>
                                        <p:tav tm="100000">
                                          <p:val>
                                            <p:fltVal val="0"/>
                                          </p:val>
                                        </p:tav>
                                      </p:tavLst>
                                    </p:anim>
                                    <p:animEffect transition="in" filter="fade">
                                      <p:cBhvr>
                                        <p:cTn id="10" dur="1000"/>
                                        <p:tgtEl>
                                          <p:spTgt spid="338"/>
                                        </p:tgtEl>
                                      </p:cBhvr>
                                    </p:animEffect>
                                  </p:childTnLst>
                                </p:cTn>
                              </p:par>
                              <p:par>
                                <p:cTn id="11" presetID="32" presetClass="emph" presetSubtype="0" fill="hold" grpId="1" nodeType="withEffect">
                                  <p:stCondLst>
                                    <p:cond delay="0"/>
                                  </p:stCondLst>
                                  <p:childTnLst>
                                    <p:animRot by="120000">
                                      <p:cBhvr>
                                        <p:cTn id="12" dur="100" fill="hold">
                                          <p:stCondLst>
                                            <p:cond delay="0"/>
                                          </p:stCondLst>
                                        </p:cTn>
                                        <p:tgtEl>
                                          <p:spTgt spid="338"/>
                                        </p:tgtEl>
                                        <p:attrNameLst>
                                          <p:attrName>r</p:attrName>
                                        </p:attrNameLst>
                                      </p:cBhvr>
                                    </p:animRot>
                                    <p:animRot by="-240000">
                                      <p:cBhvr>
                                        <p:cTn id="13" dur="200" fill="hold">
                                          <p:stCondLst>
                                            <p:cond delay="200"/>
                                          </p:stCondLst>
                                        </p:cTn>
                                        <p:tgtEl>
                                          <p:spTgt spid="338"/>
                                        </p:tgtEl>
                                        <p:attrNameLst>
                                          <p:attrName>r</p:attrName>
                                        </p:attrNameLst>
                                      </p:cBhvr>
                                    </p:animRot>
                                    <p:animRot by="240000">
                                      <p:cBhvr>
                                        <p:cTn id="14" dur="200" fill="hold">
                                          <p:stCondLst>
                                            <p:cond delay="400"/>
                                          </p:stCondLst>
                                        </p:cTn>
                                        <p:tgtEl>
                                          <p:spTgt spid="338"/>
                                        </p:tgtEl>
                                        <p:attrNameLst>
                                          <p:attrName>r</p:attrName>
                                        </p:attrNameLst>
                                      </p:cBhvr>
                                    </p:animRot>
                                    <p:animRot by="-240000">
                                      <p:cBhvr>
                                        <p:cTn id="15" dur="200" fill="hold">
                                          <p:stCondLst>
                                            <p:cond delay="600"/>
                                          </p:stCondLst>
                                        </p:cTn>
                                        <p:tgtEl>
                                          <p:spTgt spid="338"/>
                                        </p:tgtEl>
                                        <p:attrNameLst>
                                          <p:attrName>r</p:attrName>
                                        </p:attrNameLst>
                                      </p:cBhvr>
                                    </p:animRot>
                                    <p:animRot by="120000">
                                      <p:cBhvr>
                                        <p:cTn id="16" dur="200" fill="hold">
                                          <p:stCondLst>
                                            <p:cond delay="800"/>
                                          </p:stCondLst>
                                        </p:cTn>
                                        <p:tgtEl>
                                          <p:spTgt spid="33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2" nodeType="clickEffect">
                                  <p:stCondLst>
                                    <p:cond delay="0"/>
                                  </p:stCondLst>
                                  <p:childTnLst>
                                    <p:set>
                                      <p:cBhvr>
                                        <p:cTn id="20" dur="1" fill="hold">
                                          <p:stCondLst>
                                            <p:cond delay="0"/>
                                          </p:stCondLst>
                                        </p:cTn>
                                        <p:tgtEl>
                                          <p:spTgt spid="338"/>
                                        </p:tgtEl>
                                        <p:attrNameLst>
                                          <p:attrName>style.visibility</p:attrName>
                                        </p:attrNameLst>
                                      </p:cBhvr>
                                      <p:to>
                                        <p:strVal val="hidden"/>
                                      </p:to>
                                    </p:set>
                                  </p:childTnLst>
                                </p:cTn>
                              </p:par>
                              <p:par>
                                <p:cTn id="21" presetID="42" presetClass="path" presetSubtype="0" accel="50000" decel="50000" fill="hold" grpId="0" nodeType="withEffect">
                                  <p:stCondLst>
                                    <p:cond delay="0"/>
                                  </p:stCondLst>
                                  <p:childTnLst>
                                    <p:animMotion origin="layout" path="M 8.33333E-7 9.87654E-7 L -0.45642 0.89846 " pathEditMode="relative" rAng="0" ptsTypes="AA">
                                      <p:cBhvr>
                                        <p:cTn id="22" dur="2000" fill="hold"/>
                                        <p:tgtEl>
                                          <p:spTgt spid="386"/>
                                        </p:tgtEl>
                                        <p:attrNameLst>
                                          <p:attrName>ppt_x</p:attrName>
                                          <p:attrName>ppt_y</p:attrName>
                                        </p:attrNameLst>
                                      </p:cBhvr>
                                      <p:rCtr x="-22830" y="44907"/>
                                    </p:animMotion>
                                  </p:childTnLst>
                                </p:cTn>
                              </p:par>
                              <p:par>
                                <p:cTn id="23" presetID="42" presetClass="path" presetSubtype="0" accel="50000" decel="50000" fill="hold" nodeType="withEffect">
                                  <p:stCondLst>
                                    <p:cond delay="0"/>
                                  </p:stCondLst>
                                  <p:childTnLst>
                                    <p:animMotion origin="layout" path="M 1.11111E-6 -1.11111E-6 L 0.47274 -1.03765 " pathEditMode="relative" rAng="0" ptsTypes="AA">
                                      <p:cBhvr>
                                        <p:cTn id="24" dur="2000" fill="hold"/>
                                        <p:tgtEl>
                                          <p:spTgt spid="7"/>
                                        </p:tgtEl>
                                        <p:attrNameLst>
                                          <p:attrName>ppt_x</p:attrName>
                                          <p:attrName>ppt_y</p:attrName>
                                        </p:attrNameLst>
                                      </p:cBhvr>
                                      <p:rCtr x="23628" y="-518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animBg="1"/>
      <p:bldP spid="338" grpId="1" animBg="1"/>
      <p:bldP spid="338" grpId="2" animBg="1"/>
      <p:bldP spid="38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8298"/>
        <p:cNvGrpSpPr/>
        <p:nvPr/>
      </p:nvGrpSpPr>
      <p:grpSpPr>
        <a:xfrm>
          <a:off x="0" y="0"/>
          <a:ext cx="0" cy="0"/>
          <a:chOff x="0" y="0"/>
          <a:chExt cx="0" cy="0"/>
        </a:xfrm>
      </p:grpSpPr>
      <p:grpSp>
        <p:nvGrpSpPr>
          <p:cNvPr id="241" name="Google Shape;706;p6"/>
          <p:cNvGrpSpPr/>
          <p:nvPr/>
        </p:nvGrpSpPr>
        <p:grpSpPr>
          <a:xfrm>
            <a:off x="8192133" y="-104219"/>
            <a:ext cx="1149987" cy="1121050"/>
            <a:chOff x="669550" y="869000"/>
            <a:chExt cx="450075" cy="438750"/>
          </a:xfrm>
        </p:grpSpPr>
        <p:sp>
          <p:nvSpPr>
            <p:cNvPr id="242" name="Google Shape;707;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708;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709;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710;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711;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712;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713;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714;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715;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716;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717;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18;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9;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0;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21;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22;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23;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24;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25;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26;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27;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728;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729;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730;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731;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732;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733;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734;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735;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736;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737;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738;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739;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740;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741;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742;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743;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744;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745;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746;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747;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748;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749;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750;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751;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607;p6"/>
          <p:cNvSpPr/>
          <p:nvPr/>
        </p:nvSpPr>
        <p:spPr>
          <a:xfrm rot="16200000">
            <a:off x="7537308" y="3240185"/>
            <a:ext cx="1341918" cy="180817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09;p6"/>
          <p:cNvSpPr/>
          <p:nvPr/>
        </p:nvSpPr>
        <p:spPr>
          <a:xfrm>
            <a:off x="18715" y="4630082"/>
            <a:ext cx="9098491" cy="530103"/>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610;p6"/>
          <p:cNvSpPr/>
          <p:nvPr/>
        </p:nvSpPr>
        <p:spPr>
          <a:xfrm>
            <a:off x="173368" y="4397318"/>
            <a:ext cx="8930872" cy="530103"/>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08;p6"/>
          <p:cNvSpPr/>
          <p:nvPr/>
        </p:nvSpPr>
        <p:spPr>
          <a:xfrm rot="16200000" flipH="1">
            <a:off x="1402789" y="2241421"/>
            <a:ext cx="1113896" cy="386905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611;p6"/>
          <p:cNvGrpSpPr/>
          <p:nvPr/>
        </p:nvGrpSpPr>
        <p:grpSpPr>
          <a:xfrm flipH="1">
            <a:off x="6733969" y="842958"/>
            <a:ext cx="2594637" cy="4375293"/>
            <a:chOff x="-1241241" y="2007992"/>
            <a:chExt cx="2550007" cy="2992387"/>
          </a:xfrm>
        </p:grpSpPr>
        <p:sp>
          <p:nvSpPr>
            <p:cNvPr id="147" name="Google Shape;612;p6"/>
            <p:cNvSpPr/>
            <p:nvPr/>
          </p:nvSpPr>
          <p:spPr>
            <a:xfrm>
              <a:off x="-332975" y="4560775"/>
              <a:ext cx="852900" cy="2616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613;p6"/>
            <p:cNvGrpSpPr/>
            <p:nvPr/>
          </p:nvGrpSpPr>
          <p:grpSpPr>
            <a:xfrm rot="-1337824">
              <a:off x="-825672" y="2239508"/>
              <a:ext cx="1718869" cy="2529355"/>
              <a:chOff x="273025" y="2350275"/>
              <a:chExt cx="645250" cy="949500"/>
            </a:xfrm>
          </p:grpSpPr>
          <p:sp>
            <p:nvSpPr>
              <p:cNvPr id="149" name="Google Shape;614;p6"/>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615;p6"/>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616;p6"/>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617;p6"/>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618;p6"/>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619;p6"/>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620;p6"/>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621;p6"/>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622;p6"/>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623;p6"/>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624;p6"/>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625;p6"/>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626;p6"/>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627;p6"/>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628;p6"/>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629;p6"/>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630;p6"/>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631;p6"/>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632;p6"/>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633;p6"/>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634;p6"/>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635;p6"/>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636;p6"/>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637;p6"/>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638;p6"/>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639;p6"/>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640;p6"/>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641;p6"/>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642;p6"/>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643;p6"/>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644;p6"/>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645;p6"/>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646;p6"/>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647;p6"/>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648;p6"/>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649;p6"/>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650;p6"/>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651;p6"/>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652;p6"/>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653;p6"/>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654;p6"/>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7" name="Google Shape;753;p6"/>
          <p:cNvSpPr/>
          <p:nvPr/>
        </p:nvSpPr>
        <p:spPr>
          <a:xfrm rot="13651506" flipH="1">
            <a:off x="-456511" y="1798646"/>
            <a:ext cx="1460233" cy="938260"/>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561;p6"/>
          <p:cNvGrpSpPr/>
          <p:nvPr/>
        </p:nvGrpSpPr>
        <p:grpSpPr>
          <a:xfrm>
            <a:off x="-220541" y="649659"/>
            <a:ext cx="1458405" cy="1791326"/>
            <a:chOff x="669550" y="869000"/>
            <a:chExt cx="450075" cy="438750"/>
          </a:xfrm>
        </p:grpSpPr>
        <p:sp>
          <p:nvSpPr>
            <p:cNvPr id="292" name="Google Shape;562;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63;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64;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65;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66;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67;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68;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569;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570;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71;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72;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73;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74;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75;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76;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77;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78;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79;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80;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81;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82;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83;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84;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85;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86;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87;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88;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89;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90;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91;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92;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93;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94;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95;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96;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97;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98;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99;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00;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01;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02;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03;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04;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605;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606;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655;p6"/>
          <p:cNvGrpSpPr/>
          <p:nvPr/>
        </p:nvGrpSpPr>
        <p:grpSpPr>
          <a:xfrm flipH="1">
            <a:off x="230448" y="3486457"/>
            <a:ext cx="1692836" cy="1515832"/>
            <a:chOff x="8422575" y="4025403"/>
            <a:chExt cx="643247" cy="706697"/>
          </a:xfrm>
        </p:grpSpPr>
        <p:sp>
          <p:nvSpPr>
            <p:cNvPr id="191" name="Google Shape;656;p6"/>
            <p:cNvSpPr/>
            <p:nvPr/>
          </p:nvSpPr>
          <p:spPr>
            <a:xfrm>
              <a:off x="8422575" y="4576700"/>
              <a:ext cx="616200" cy="1554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657;p6"/>
            <p:cNvGrpSpPr/>
            <p:nvPr/>
          </p:nvGrpSpPr>
          <p:grpSpPr>
            <a:xfrm>
              <a:off x="8557522" y="4025403"/>
              <a:ext cx="508300" cy="677342"/>
              <a:chOff x="1886500" y="3503100"/>
              <a:chExt cx="433075" cy="577100"/>
            </a:xfrm>
          </p:grpSpPr>
          <p:sp>
            <p:nvSpPr>
              <p:cNvPr id="193" name="Google Shape;658;p6"/>
              <p:cNvSpPr/>
              <p:nvPr/>
            </p:nvSpPr>
            <p:spPr>
              <a:xfrm>
                <a:off x="2150475" y="3509700"/>
                <a:ext cx="147400" cy="141100"/>
              </a:xfrm>
              <a:custGeom>
                <a:avLst/>
                <a:gdLst/>
                <a:ahLst/>
                <a:cxnLst/>
                <a:rect l="l" t="t" r="r" b="b"/>
                <a:pathLst>
                  <a:path w="5896" h="5644" extrusionOk="0">
                    <a:moveTo>
                      <a:pt x="2951" y="1"/>
                    </a:moveTo>
                    <a:cubicBezTo>
                      <a:pt x="2869" y="1"/>
                      <a:pt x="2785" y="4"/>
                      <a:pt x="2701" y="12"/>
                    </a:cubicBezTo>
                    <a:cubicBezTo>
                      <a:pt x="1149" y="150"/>
                      <a:pt x="1" y="1519"/>
                      <a:pt x="139" y="3070"/>
                    </a:cubicBezTo>
                    <a:cubicBezTo>
                      <a:pt x="268" y="4538"/>
                      <a:pt x="1499" y="5644"/>
                      <a:pt x="2944" y="5644"/>
                    </a:cubicBezTo>
                    <a:cubicBezTo>
                      <a:pt x="3028" y="5644"/>
                      <a:pt x="3112" y="5640"/>
                      <a:pt x="3197" y="5632"/>
                    </a:cubicBezTo>
                    <a:cubicBezTo>
                      <a:pt x="4750" y="5496"/>
                      <a:pt x="5896" y="4127"/>
                      <a:pt x="5759" y="2574"/>
                    </a:cubicBezTo>
                    <a:cubicBezTo>
                      <a:pt x="5629" y="1107"/>
                      <a:pt x="4397"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659;p6"/>
              <p:cNvSpPr/>
              <p:nvPr/>
            </p:nvSpPr>
            <p:spPr>
              <a:xfrm>
                <a:off x="2144850" y="3503100"/>
                <a:ext cx="158775" cy="154600"/>
              </a:xfrm>
              <a:custGeom>
                <a:avLst/>
                <a:gdLst/>
                <a:ahLst/>
                <a:cxnLst/>
                <a:rect l="l" t="t" r="r" b="b"/>
                <a:pathLst>
                  <a:path w="6351" h="6184" extrusionOk="0">
                    <a:moveTo>
                      <a:pt x="3177" y="538"/>
                    </a:moveTo>
                    <a:cubicBezTo>
                      <a:pt x="3500" y="538"/>
                      <a:pt x="3823" y="600"/>
                      <a:pt x="4132" y="723"/>
                    </a:cubicBezTo>
                    <a:cubicBezTo>
                      <a:pt x="4761" y="977"/>
                      <a:pt x="5257" y="1463"/>
                      <a:pt x="5523" y="2091"/>
                    </a:cubicBezTo>
                    <a:cubicBezTo>
                      <a:pt x="5790" y="2719"/>
                      <a:pt x="5797" y="3411"/>
                      <a:pt x="5541" y="4044"/>
                    </a:cubicBezTo>
                    <a:cubicBezTo>
                      <a:pt x="5286" y="4673"/>
                      <a:pt x="4798" y="5169"/>
                      <a:pt x="4172" y="5435"/>
                    </a:cubicBezTo>
                    <a:cubicBezTo>
                      <a:pt x="3851" y="5572"/>
                      <a:pt x="3512" y="5640"/>
                      <a:pt x="3173" y="5640"/>
                    </a:cubicBezTo>
                    <a:cubicBezTo>
                      <a:pt x="2850" y="5640"/>
                      <a:pt x="2527" y="5578"/>
                      <a:pt x="2219" y="5453"/>
                    </a:cubicBezTo>
                    <a:cubicBezTo>
                      <a:pt x="1588" y="5199"/>
                      <a:pt x="1094" y="4713"/>
                      <a:pt x="827" y="4085"/>
                    </a:cubicBezTo>
                    <a:cubicBezTo>
                      <a:pt x="279" y="2791"/>
                      <a:pt x="884" y="1291"/>
                      <a:pt x="2179" y="742"/>
                    </a:cubicBezTo>
                    <a:cubicBezTo>
                      <a:pt x="2332" y="675"/>
                      <a:pt x="2493" y="625"/>
                      <a:pt x="2655" y="593"/>
                    </a:cubicBezTo>
                    <a:cubicBezTo>
                      <a:pt x="2828" y="556"/>
                      <a:pt x="3003" y="538"/>
                      <a:pt x="3177" y="538"/>
                    </a:cubicBezTo>
                    <a:close/>
                    <a:moveTo>
                      <a:pt x="3175" y="0"/>
                    </a:moveTo>
                    <a:cubicBezTo>
                      <a:pt x="2765" y="0"/>
                      <a:pt x="2356" y="83"/>
                      <a:pt x="1967" y="247"/>
                    </a:cubicBezTo>
                    <a:cubicBezTo>
                      <a:pt x="1208" y="568"/>
                      <a:pt x="618" y="1169"/>
                      <a:pt x="308" y="1935"/>
                    </a:cubicBezTo>
                    <a:cubicBezTo>
                      <a:pt x="0" y="2699"/>
                      <a:pt x="7" y="3540"/>
                      <a:pt x="330" y="4300"/>
                    </a:cubicBezTo>
                    <a:cubicBezTo>
                      <a:pt x="654" y="5060"/>
                      <a:pt x="1253" y="5649"/>
                      <a:pt x="2019" y="5958"/>
                    </a:cubicBezTo>
                    <a:cubicBezTo>
                      <a:pt x="2392" y="6109"/>
                      <a:pt x="2783" y="6184"/>
                      <a:pt x="3175" y="6184"/>
                    </a:cubicBezTo>
                    <a:cubicBezTo>
                      <a:pt x="3386" y="6184"/>
                      <a:pt x="3598" y="6162"/>
                      <a:pt x="3807" y="6118"/>
                    </a:cubicBezTo>
                    <a:cubicBezTo>
                      <a:pt x="4004" y="6077"/>
                      <a:pt x="4196" y="6014"/>
                      <a:pt x="4384" y="5936"/>
                    </a:cubicBezTo>
                    <a:cubicBezTo>
                      <a:pt x="5144" y="5615"/>
                      <a:pt x="5733" y="5014"/>
                      <a:pt x="6041" y="4250"/>
                    </a:cubicBezTo>
                    <a:cubicBezTo>
                      <a:pt x="6351" y="3485"/>
                      <a:pt x="6344" y="2645"/>
                      <a:pt x="6020" y="1885"/>
                    </a:cubicBezTo>
                    <a:cubicBezTo>
                      <a:pt x="5698" y="1125"/>
                      <a:pt x="5097" y="536"/>
                      <a:pt x="4332" y="226"/>
                    </a:cubicBezTo>
                    <a:cubicBezTo>
                      <a:pt x="3958" y="75"/>
                      <a:pt x="3566" y="0"/>
                      <a:pt x="3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660;p6"/>
              <p:cNvSpPr/>
              <p:nvPr/>
            </p:nvSpPr>
            <p:spPr>
              <a:xfrm>
                <a:off x="2147750" y="3530725"/>
                <a:ext cx="76525" cy="120225"/>
              </a:xfrm>
              <a:custGeom>
                <a:avLst/>
                <a:gdLst/>
                <a:ahLst/>
                <a:cxnLst/>
                <a:rect l="l" t="t" r="r" b="b"/>
                <a:pathLst>
                  <a:path w="3061" h="4809" extrusionOk="0">
                    <a:moveTo>
                      <a:pt x="1057" y="0"/>
                    </a:moveTo>
                    <a:lnTo>
                      <a:pt x="1057" y="0"/>
                    </a:lnTo>
                    <a:cubicBezTo>
                      <a:pt x="275" y="790"/>
                      <a:pt x="1" y="2003"/>
                      <a:pt x="462" y="3090"/>
                    </a:cubicBezTo>
                    <a:cubicBezTo>
                      <a:pt x="920" y="4164"/>
                      <a:pt x="1964" y="4808"/>
                      <a:pt x="3060" y="4808"/>
                    </a:cubicBezTo>
                    <a:cubicBezTo>
                      <a:pt x="1850" y="3452"/>
                      <a:pt x="937" y="1725"/>
                      <a:pt x="1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661;p6"/>
              <p:cNvSpPr/>
              <p:nvPr/>
            </p:nvSpPr>
            <p:spPr>
              <a:xfrm>
                <a:off x="2140800" y="3523925"/>
                <a:ext cx="90775" cy="133725"/>
              </a:xfrm>
              <a:custGeom>
                <a:avLst/>
                <a:gdLst/>
                <a:ahLst/>
                <a:cxnLst/>
                <a:rect l="l" t="t" r="r" b="b"/>
                <a:pathLst>
                  <a:path w="3631" h="5349" extrusionOk="0">
                    <a:moveTo>
                      <a:pt x="1080" y="1069"/>
                    </a:moveTo>
                    <a:cubicBezTo>
                      <a:pt x="1200" y="2269"/>
                      <a:pt x="1754" y="3531"/>
                      <a:pt x="2691" y="4725"/>
                    </a:cubicBezTo>
                    <a:cubicBezTo>
                      <a:pt x="1938" y="4529"/>
                      <a:pt x="1303" y="3995"/>
                      <a:pt x="989" y="3255"/>
                    </a:cubicBezTo>
                    <a:cubicBezTo>
                      <a:pt x="683" y="2534"/>
                      <a:pt x="727" y="1735"/>
                      <a:pt x="1080" y="1069"/>
                    </a:cubicBezTo>
                    <a:close/>
                    <a:moveTo>
                      <a:pt x="1338" y="0"/>
                    </a:moveTo>
                    <a:cubicBezTo>
                      <a:pt x="1267" y="0"/>
                      <a:pt x="1197" y="29"/>
                      <a:pt x="1145" y="81"/>
                    </a:cubicBezTo>
                    <a:cubicBezTo>
                      <a:pt x="256" y="975"/>
                      <a:pt x="0" y="2305"/>
                      <a:pt x="495" y="3464"/>
                    </a:cubicBezTo>
                    <a:cubicBezTo>
                      <a:pt x="979" y="4610"/>
                      <a:pt x="2097" y="5349"/>
                      <a:pt x="3340" y="5349"/>
                    </a:cubicBezTo>
                    <a:cubicBezTo>
                      <a:pt x="3358" y="5349"/>
                      <a:pt x="3378" y="5346"/>
                      <a:pt x="3395" y="5343"/>
                    </a:cubicBezTo>
                    <a:cubicBezTo>
                      <a:pt x="3479" y="5325"/>
                      <a:pt x="3550" y="5268"/>
                      <a:pt x="3587" y="5190"/>
                    </a:cubicBezTo>
                    <a:cubicBezTo>
                      <a:pt x="3631" y="5092"/>
                      <a:pt x="3614" y="4978"/>
                      <a:pt x="3543" y="4899"/>
                    </a:cubicBezTo>
                    <a:cubicBezTo>
                      <a:pt x="2759" y="4024"/>
                      <a:pt x="1469" y="2261"/>
                      <a:pt x="1607" y="289"/>
                    </a:cubicBezTo>
                    <a:cubicBezTo>
                      <a:pt x="1614" y="179"/>
                      <a:pt x="1553" y="72"/>
                      <a:pt x="1449" y="25"/>
                    </a:cubicBezTo>
                    <a:cubicBezTo>
                      <a:pt x="1414" y="8"/>
                      <a:pt x="1376" y="0"/>
                      <a:pt x="1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662;p6"/>
              <p:cNvSpPr/>
              <p:nvPr/>
            </p:nvSpPr>
            <p:spPr>
              <a:xfrm>
                <a:off x="2210400" y="3509825"/>
                <a:ext cx="90675" cy="122200"/>
              </a:xfrm>
              <a:custGeom>
                <a:avLst/>
                <a:gdLst/>
                <a:ahLst/>
                <a:cxnLst/>
                <a:rect l="l" t="t" r="r" b="b"/>
                <a:pathLst>
                  <a:path w="3627" h="4888" extrusionOk="0">
                    <a:moveTo>
                      <a:pt x="551" y="0"/>
                    </a:moveTo>
                    <a:cubicBezTo>
                      <a:pt x="368" y="0"/>
                      <a:pt x="184" y="18"/>
                      <a:pt x="0" y="55"/>
                    </a:cubicBezTo>
                    <a:cubicBezTo>
                      <a:pt x="935" y="828"/>
                      <a:pt x="1723" y="1798"/>
                      <a:pt x="2121" y="2927"/>
                    </a:cubicBezTo>
                    <a:cubicBezTo>
                      <a:pt x="2344" y="3564"/>
                      <a:pt x="2433" y="4223"/>
                      <a:pt x="2469" y="4887"/>
                    </a:cubicBezTo>
                    <a:cubicBezTo>
                      <a:pt x="3316" y="4103"/>
                      <a:pt x="3627" y="2842"/>
                      <a:pt x="3148" y="1718"/>
                    </a:cubicBezTo>
                    <a:cubicBezTo>
                      <a:pt x="2691" y="643"/>
                      <a:pt x="1649"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663;p6"/>
              <p:cNvSpPr/>
              <p:nvPr/>
            </p:nvSpPr>
            <p:spPr>
              <a:xfrm>
                <a:off x="2203250" y="3503100"/>
                <a:ext cx="104850" cy="135700"/>
              </a:xfrm>
              <a:custGeom>
                <a:avLst/>
                <a:gdLst/>
                <a:ahLst/>
                <a:cxnLst/>
                <a:rect l="l" t="t" r="r" b="b"/>
                <a:pathLst>
                  <a:path w="4194" h="5428" extrusionOk="0">
                    <a:moveTo>
                      <a:pt x="938" y="543"/>
                    </a:moveTo>
                    <a:lnTo>
                      <a:pt x="938" y="543"/>
                    </a:lnTo>
                    <a:cubicBezTo>
                      <a:pt x="1906" y="581"/>
                      <a:pt x="2798" y="1172"/>
                      <a:pt x="3188" y="2094"/>
                    </a:cubicBezTo>
                    <a:cubicBezTo>
                      <a:pt x="3523" y="2887"/>
                      <a:pt x="3430" y="3789"/>
                      <a:pt x="2969" y="4489"/>
                    </a:cubicBezTo>
                    <a:cubicBezTo>
                      <a:pt x="2908" y="3969"/>
                      <a:pt x="2808" y="3520"/>
                      <a:pt x="2663" y="3108"/>
                    </a:cubicBezTo>
                    <a:cubicBezTo>
                      <a:pt x="2340" y="2199"/>
                      <a:pt x="1749" y="1320"/>
                      <a:pt x="938" y="543"/>
                    </a:cubicBezTo>
                    <a:close/>
                    <a:moveTo>
                      <a:pt x="838" y="0"/>
                    </a:moveTo>
                    <a:cubicBezTo>
                      <a:pt x="639" y="0"/>
                      <a:pt x="437" y="20"/>
                      <a:pt x="237" y="60"/>
                    </a:cubicBezTo>
                    <a:cubicBezTo>
                      <a:pt x="133" y="84"/>
                      <a:pt x="52" y="156"/>
                      <a:pt x="26" y="259"/>
                    </a:cubicBezTo>
                    <a:cubicBezTo>
                      <a:pt x="1" y="357"/>
                      <a:pt x="36" y="466"/>
                      <a:pt x="116" y="531"/>
                    </a:cubicBezTo>
                    <a:cubicBezTo>
                      <a:pt x="1099" y="1347"/>
                      <a:pt x="1802" y="2300"/>
                      <a:pt x="2153" y="3287"/>
                    </a:cubicBezTo>
                    <a:cubicBezTo>
                      <a:pt x="2340" y="3818"/>
                      <a:pt x="2444" y="4401"/>
                      <a:pt x="2487" y="5171"/>
                    </a:cubicBezTo>
                    <a:cubicBezTo>
                      <a:pt x="2491" y="5276"/>
                      <a:pt x="2558" y="5368"/>
                      <a:pt x="2654" y="5408"/>
                    </a:cubicBezTo>
                    <a:cubicBezTo>
                      <a:pt x="2686" y="5421"/>
                      <a:pt x="2720" y="5428"/>
                      <a:pt x="2754" y="5428"/>
                    </a:cubicBezTo>
                    <a:cubicBezTo>
                      <a:pt x="2773" y="5428"/>
                      <a:pt x="2792" y="5426"/>
                      <a:pt x="2810" y="5422"/>
                    </a:cubicBezTo>
                    <a:cubicBezTo>
                      <a:pt x="2859" y="5411"/>
                      <a:pt x="2904" y="5389"/>
                      <a:pt x="2941" y="5355"/>
                    </a:cubicBezTo>
                    <a:cubicBezTo>
                      <a:pt x="3894" y="4472"/>
                      <a:pt x="4194" y="3075"/>
                      <a:pt x="3687" y="1882"/>
                    </a:cubicBezTo>
                    <a:cubicBezTo>
                      <a:pt x="3196" y="729"/>
                      <a:pt x="2056"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664;p6"/>
              <p:cNvSpPr/>
              <p:nvPr/>
            </p:nvSpPr>
            <p:spPr>
              <a:xfrm>
                <a:off x="2172550" y="3516700"/>
                <a:ext cx="43150" cy="27600"/>
              </a:xfrm>
              <a:custGeom>
                <a:avLst/>
                <a:gdLst/>
                <a:ahLst/>
                <a:cxnLst/>
                <a:rect l="l" t="t" r="r" b="b"/>
                <a:pathLst>
                  <a:path w="1726" h="1104" extrusionOk="0">
                    <a:moveTo>
                      <a:pt x="1229" y="1"/>
                    </a:moveTo>
                    <a:cubicBezTo>
                      <a:pt x="1061" y="1"/>
                      <a:pt x="859" y="51"/>
                      <a:pt x="661" y="151"/>
                    </a:cubicBezTo>
                    <a:cubicBezTo>
                      <a:pt x="247" y="358"/>
                      <a:pt x="0" y="709"/>
                      <a:pt x="112" y="931"/>
                    </a:cubicBezTo>
                    <a:cubicBezTo>
                      <a:pt x="170" y="1046"/>
                      <a:pt x="313" y="1104"/>
                      <a:pt x="495" y="1104"/>
                    </a:cubicBezTo>
                    <a:cubicBezTo>
                      <a:pt x="663" y="1104"/>
                      <a:pt x="866" y="1054"/>
                      <a:pt x="1065" y="955"/>
                    </a:cubicBezTo>
                    <a:cubicBezTo>
                      <a:pt x="1479" y="747"/>
                      <a:pt x="1726" y="398"/>
                      <a:pt x="1614" y="176"/>
                    </a:cubicBezTo>
                    <a:cubicBezTo>
                      <a:pt x="1555" y="60"/>
                      <a:pt x="141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665;p6"/>
              <p:cNvSpPr/>
              <p:nvPr/>
            </p:nvSpPr>
            <p:spPr>
              <a:xfrm>
                <a:off x="2166775" y="3509975"/>
                <a:ext cx="56775" cy="41100"/>
              </a:xfrm>
              <a:custGeom>
                <a:avLst/>
                <a:gdLst/>
                <a:ahLst/>
                <a:cxnLst/>
                <a:rect l="l" t="t" r="r" b="b"/>
                <a:pathLst>
                  <a:path w="2271" h="1644" extrusionOk="0">
                    <a:moveTo>
                      <a:pt x="1463" y="540"/>
                    </a:moveTo>
                    <a:cubicBezTo>
                      <a:pt x="1533" y="540"/>
                      <a:pt x="1581" y="552"/>
                      <a:pt x="1602" y="568"/>
                    </a:cubicBezTo>
                    <a:cubicBezTo>
                      <a:pt x="1600" y="630"/>
                      <a:pt x="1477" y="830"/>
                      <a:pt x="1174" y="982"/>
                    </a:cubicBezTo>
                    <a:cubicBezTo>
                      <a:pt x="984" y="1077"/>
                      <a:pt x="820" y="1103"/>
                      <a:pt x="713" y="1103"/>
                    </a:cubicBezTo>
                    <a:cubicBezTo>
                      <a:pt x="644" y="1103"/>
                      <a:pt x="599" y="1092"/>
                      <a:pt x="586" y="1082"/>
                    </a:cubicBezTo>
                    <a:cubicBezTo>
                      <a:pt x="576" y="1029"/>
                      <a:pt x="698" y="818"/>
                      <a:pt x="1012" y="660"/>
                    </a:cubicBezTo>
                    <a:cubicBezTo>
                      <a:pt x="1116" y="609"/>
                      <a:pt x="1213" y="576"/>
                      <a:pt x="1296" y="559"/>
                    </a:cubicBezTo>
                    <a:cubicBezTo>
                      <a:pt x="1360" y="545"/>
                      <a:pt x="1416" y="540"/>
                      <a:pt x="1463" y="540"/>
                    </a:cubicBezTo>
                    <a:close/>
                    <a:moveTo>
                      <a:pt x="1461" y="0"/>
                    </a:moveTo>
                    <a:cubicBezTo>
                      <a:pt x="1244" y="0"/>
                      <a:pt x="1000" y="63"/>
                      <a:pt x="771" y="178"/>
                    </a:cubicBezTo>
                    <a:cubicBezTo>
                      <a:pt x="531" y="299"/>
                      <a:pt x="328" y="467"/>
                      <a:pt x="198" y="649"/>
                    </a:cubicBezTo>
                    <a:cubicBezTo>
                      <a:pt x="36" y="879"/>
                      <a:pt x="1" y="1123"/>
                      <a:pt x="100" y="1320"/>
                    </a:cubicBezTo>
                    <a:cubicBezTo>
                      <a:pt x="201" y="1518"/>
                      <a:pt x="417" y="1636"/>
                      <a:pt x="698" y="1643"/>
                    </a:cubicBezTo>
                    <a:cubicBezTo>
                      <a:pt x="708" y="1643"/>
                      <a:pt x="718" y="1643"/>
                      <a:pt x="728" y="1643"/>
                    </a:cubicBezTo>
                    <a:cubicBezTo>
                      <a:pt x="814" y="1643"/>
                      <a:pt x="905" y="1632"/>
                      <a:pt x="1000" y="1613"/>
                    </a:cubicBezTo>
                    <a:cubicBezTo>
                      <a:pt x="1139" y="1583"/>
                      <a:pt x="1281" y="1533"/>
                      <a:pt x="1417" y="1465"/>
                    </a:cubicBezTo>
                    <a:cubicBezTo>
                      <a:pt x="1982" y="1181"/>
                      <a:pt x="2271" y="691"/>
                      <a:pt x="2086" y="325"/>
                    </a:cubicBezTo>
                    <a:cubicBezTo>
                      <a:pt x="1987" y="127"/>
                      <a:pt x="1769" y="8"/>
                      <a:pt x="1490" y="1"/>
                    </a:cubicBezTo>
                    <a:cubicBezTo>
                      <a:pt x="1480" y="1"/>
                      <a:pt x="1471"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666;p6"/>
              <p:cNvSpPr/>
              <p:nvPr/>
            </p:nvSpPr>
            <p:spPr>
              <a:xfrm>
                <a:off x="2259825" y="3642675"/>
                <a:ext cx="59750" cy="149800"/>
              </a:xfrm>
              <a:custGeom>
                <a:avLst/>
                <a:gdLst/>
                <a:ahLst/>
                <a:cxnLst/>
                <a:rect l="l" t="t" r="r" b="b"/>
                <a:pathLst>
                  <a:path w="2390" h="5992" extrusionOk="0">
                    <a:moveTo>
                      <a:pt x="1674" y="551"/>
                    </a:moveTo>
                    <a:cubicBezTo>
                      <a:pt x="1704" y="579"/>
                      <a:pt x="1739" y="656"/>
                      <a:pt x="1724" y="705"/>
                    </a:cubicBezTo>
                    <a:cubicBezTo>
                      <a:pt x="1715" y="734"/>
                      <a:pt x="1699" y="759"/>
                      <a:pt x="1681" y="786"/>
                    </a:cubicBezTo>
                    <a:cubicBezTo>
                      <a:pt x="1665" y="738"/>
                      <a:pt x="1652" y="693"/>
                      <a:pt x="1651" y="650"/>
                    </a:cubicBezTo>
                    <a:cubicBezTo>
                      <a:pt x="1650" y="606"/>
                      <a:pt x="1664" y="568"/>
                      <a:pt x="1674" y="551"/>
                    </a:cubicBezTo>
                    <a:close/>
                    <a:moveTo>
                      <a:pt x="1674" y="1"/>
                    </a:moveTo>
                    <a:cubicBezTo>
                      <a:pt x="1615" y="1"/>
                      <a:pt x="1555" y="12"/>
                      <a:pt x="1496" y="34"/>
                    </a:cubicBezTo>
                    <a:cubicBezTo>
                      <a:pt x="1256" y="123"/>
                      <a:pt x="1100" y="387"/>
                      <a:pt x="1114" y="674"/>
                    </a:cubicBezTo>
                    <a:cubicBezTo>
                      <a:pt x="1121" y="840"/>
                      <a:pt x="1177" y="982"/>
                      <a:pt x="1231" y="1110"/>
                    </a:cubicBezTo>
                    <a:cubicBezTo>
                      <a:pt x="1134" y="1190"/>
                      <a:pt x="1106" y="1328"/>
                      <a:pt x="1167" y="1441"/>
                    </a:cubicBezTo>
                    <a:cubicBezTo>
                      <a:pt x="1214" y="1532"/>
                      <a:pt x="1304" y="1583"/>
                      <a:pt x="1400" y="1586"/>
                    </a:cubicBezTo>
                    <a:cubicBezTo>
                      <a:pt x="1789" y="2982"/>
                      <a:pt x="1287" y="4607"/>
                      <a:pt x="140" y="5508"/>
                    </a:cubicBezTo>
                    <a:cubicBezTo>
                      <a:pt x="22" y="5600"/>
                      <a:pt x="1" y="5771"/>
                      <a:pt x="93" y="5887"/>
                    </a:cubicBezTo>
                    <a:cubicBezTo>
                      <a:pt x="147" y="5955"/>
                      <a:pt x="225" y="5991"/>
                      <a:pt x="305" y="5991"/>
                    </a:cubicBezTo>
                    <a:cubicBezTo>
                      <a:pt x="324" y="5991"/>
                      <a:pt x="343" y="5989"/>
                      <a:pt x="361" y="5985"/>
                    </a:cubicBezTo>
                    <a:cubicBezTo>
                      <a:pt x="401" y="5977"/>
                      <a:pt x="438" y="5958"/>
                      <a:pt x="474" y="5930"/>
                    </a:cubicBezTo>
                    <a:cubicBezTo>
                      <a:pt x="1816" y="4876"/>
                      <a:pt x="2390" y="2957"/>
                      <a:pt x="1888" y="1332"/>
                    </a:cubicBezTo>
                    <a:cubicBezTo>
                      <a:pt x="2035" y="1220"/>
                      <a:pt x="2170" y="1075"/>
                      <a:pt x="2236" y="877"/>
                    </a:cubicBezTo>
                    <a:cubicBezTo>
                      <a:pt x="2319" y="642"/>
                      <a:pt x="2243" y="346"/>
                      <a:pt x="2056" y="163"/>
                    </a:cubicBezTo>
                    <a:cubicBezTo>
                      <a:pt x="1946" y="57"/>
                      <a:pt x="1811" y="1"/>
                      <a:pt x="1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667;p6"/>
              <p:cNvSpPr/>
              <p:nvPr/>
            </p:nvSpPr>
            <p:spPr>
              <a:xfrm>
                <a:off x="1919950" y="3641575"/>
                <a:ext cx="358750" cy="348125"/>
              </a:xfrm>
              <a:custGeom>
                <a:avLst/>
                <a:gdLst/>
                <a:ahLst/>
                <a:cxnLst/>
                <a:rect l="l" t="t" r="r" b="b"/>
                <a:pathLst>
                  <a:path w="14350" h="13925" extrusionOk="0">
                    <a:moveTo>
                      <a:pt x="7174" y="4884"/>
                    </a:moveTo>
                    <a:cubicBezTo>
                      <a:pt x="7215" y="4884"/>
                      <a:pt x="7256" y="4885"/>
                      <a:pt x="7297" y="4887"/>
                    </a:cubicBezTo>
                    <a:cubicBezTo>
                      <a:pt x="8442" y="4955"/>
                      <a:pt x="9317" y="5937"/>
                      <a:pt x="9250" y="7085"/>
                    </a:cubicBezTo>
                    <a:cubicBezTo>
                      <a:pt x="9185" y="8188"/>
                      <a:pt x="8269" y="9041"/>
                      <a:pt x="7176" y="9041"/>
                    </a:cubicBezTo>
                    <a:cubicBezTo>
                      <a:pt x="7135" y="9041"/>
                      <a:pt x="7094" y="9040"/>
                      <a:pt x="7053" y="9038"/>
                    </a:cubicBezTo>
                    <a:cubicBezTo>
                      <a:pt x="5908" y="8970"/>
                      <a:pt x="5033" y="7988"/>
                      <a:pt x="5100" y="6840"/>
                    </a:cubicBezTo>
                    <a:cubicBezTo>
                      <a:pt x="5166" y="5737"/>
                      <a:pt x="6080" y="4884"/>
                      <a:pt x="7174" y="4884"/>
                    </a:cubicBezTo>
                    <a:close/>
                    <a:moveTo>
                      <a:pt x="7169" y="0"/>
                    </a:moveTo>
                    <a:cubicBezTo>
                      <a:pt x="3509" y="0"/>
                      <a:pt x="440" y="2857"/>
                      <a:pt x="225" y="6556"/>
                    </a:cubicBezTo>
                    <a:cubicBezTo>
                      <a:pt x="0" y="10396"/>
                      <a:pt x="2931" y="13690"/>
                      <a:pt x="6769" y="13913"/>
                    </a:cubicBezTo>
                    <a:cubicBezTo>
                      <a:pt x="6907" y="13921"/>
                      <a:pt x="7045" y="13925"/>
                      <a:pt x="7182" y="13925"/>
                    </a:cubicBezTo>
                    <a:cubicBezTo>
                      <a:pt x="10842" y="13925"/>
                      <a:pt x="13910" y="11068"/>
                      <a:pt x="14125" y="7369"/>
                    </a:cubicBezTo>
                    <a:cubicBezTo>
                      <a:pt x="14350" y="3529"/>
                      <a:pt x="11419" y="235"/>
                      <a:pt x="7581" y="12"/>
                    </a:cubicBezTo>
                    <a:cubicBezTo>
                      <a:pt x="7443" y="4"/>
                      <a:pt x="7305" y="0"/>
                      <a:pt x="7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668;p6"/>
              <p:cNvSpPr/>
              <p:nvPr/>
            </p:nvSpPr>
            <p:spPr>
              <a:xfrm>
                <a:off x="1913625" y="3635475"/>
                <a:ext cx="371375" cy="360375"/>
              </a:xfrm>
              <a:custGeom>
                <a:avLst/>
                <a:gdLst/>
                <a:ahLst/>
                <a:cxnLst/>
                <a:rect l="l" t="t" r="r" b="b"/>
                <a:pathLst>
                  <a:path w="14855" h="14415" extrusionOk="0">
                    <a:moveTo>
                      <a:pt x="7429" y="5374"/>
                    </a:moveTo>
                    <a:cubicBezTo>
                      <a:pt x="7464" y="5374"/>
                      <a:pt x="7500" y="5375"/>
                      <a:pt x="7536" y="5377"/>
                    </a:cubicBezTo>
                    <a:cubicBezTo>
                      <a:pt x="8545" y="5435"/>
                      <a:pt x="9316" y="6306"/>
                      <a:pt x="9258" y="7314"/>
                    </a:cubicBezTo>
                    <a:cubicBezTo>
                      <a:pt x="9228" y="7802"/>
                      <a:pt x="9010" y="8252"/>
                      <a:pt x="8645" y="8576"/>
                    </a:cubicBezTo>
                    <a:cubicBezTo>
                      <a:pt x="8306" y="8877"/>
                      <a:pt x="7878" y="9039"/>
                      <a:pt x="7429" y="9039"/>
                    </a:cubicBezTo>
                    <a:cubicBezTo>
                      <a:pt x="7393" y="9039"/>
                      <a:pt x="7357" y="9038"/>
                      <a:pt x="7320" y="9036"/>
                    </a:cubicBezTo>
                    <a:cubicBezTo>
                      <a:pt x="6310" y="8978"/>
                      <a:pt x="5538" y="8107"/>
                      <a:pt x="5599" y="7099"/>
                    </a:cubicBezTo>
                    <a:cubicBezTo>
                      <a:pt x="5655" y="6126"/>
                      <a:pt x="6464" y="5374"/>
                      <a:pt x="7429" y="5374"/>
                    </a:cubicBezTo>
                    <a:close/>
                    <a:moveTo>
                      <a:pt x="7424" y="4883"/>
                    </a:moveTo>
                    <a:cubicBezTo>
                      <a:pt x="6204" y="4883"/>
                      <a:pt x="5178" y="5838"/>
                      <a:pt x="5107" y="7070"/>
                    </a:cubicBezTo>
                    <a:cubicBezTo>
                      <a:pt x="5032" y="8351"/>
                      <a:pt x="6012" y="9452"/>
                      <a:pt x="7290" y="9526"/>
                    </a:cubicBezTo>
                    <a:cubicBezTo>
                      <a:pt x="7335" y="9529"/>
                      <a:pt x="7380" y="9530"/>
                      <a:pt x="7424" y="9530"/>
                    </a:cubicBezTo>
                    <a:cubicBezTo>
                      <a:pt x="7589" y="9530"/>
                      <a:pt x="7750" y="9512"/>
                      <a:pt x="7905" y="9481"/>
                    </a:cubicBezTo>
                    <a:cubicBezTo>
                      <a:pt x="8907" y="9269"/>
                      <a:pt x="9684" y="8410"/>
                      <a:pt x="9746" y="7343"/>
                    </a:cubicBezTo>
                    <a:cubicBezTo>
                      <a:pt x="9820" y="6062"/>
                      <a:pt x="8840" y="4961"/>
                      <a:pt x="7562" y="4887"/>
                    </a:cubicBezTo>
                    <a:cubicBezTo>
                      <a:pt x="7515" y="4884"/>
                      <a:pt x="7469" y="4883"/>
                      <a:pt x="7424" y="4883"/>
                    </a:cubicBezTo>
                    <a:close/>
                    <a:moveTo>
                      <a:pt x="7422" y="489"/>
                    </a:moveTo>
                    <a:cubicBezTo>
                      <a:pt x="7553" y="489"/>
                      <a:pt x="7685" y="493"/>
                      <a:pt x="7817" y="501"/>
                    </a:cubicBezTo>
                    <a:cubicBezTo>
                      <a:pt x="11516" y="715"/>
                      <a:pt x="14349" y="3901"/>
                      <a:pt x="14131" y="7597"/>
                    </a:cubicBezTo>
                    <a:cubicBezTo>
                      <a:pt x="13924" y="11163"/>
                      <a:pt x="10958" y="13924"/>
                      <a:pt x="7431" y="13924"/>
                    </a:cubicBezTo>
                    <a:cubicBezTo>
                      <a:pt x="7299" y="13924"/>
                      <a:pt x="7167" y="13920"/>
                      <a:pt x="7035" y="13912"/>
                    </a:cubicBezTo>
                    <a:cubicBezTo>
                      <a:pt x="3336" y="13696"/>
                      <a:pt x="505" y="10512"/>
                      <a:pt x="721" y="6814"/>
                    </a:cubicBezTo>
                    <a:cubicBezTo>
                      <a:pt x="900" y="3728"/>
                      <a:pt x="3151" y="1242"/>
                      <a:pt x="6042" y="633"/>
                    </a:cubicBezTo>
                    <a:cubicBezTo>
                      <a:pt x="6489" y="538"/>
                      <a:pt x="6951" y="489"/>
                      <a:pt x="7422" y="489"/>
                    </a:cubicBezTo>
                    <a:close/>
                    <a:moveTo>
                      <a:pt x="7414" y="1"/>
                    </a:moveTo>
                    <a:cubicBezTo>
                      <a:pt x="5648" y="1"/>
                      <a:pt x="3966" y="639"/>
                      <a:pt x="2637" y="1822"/>
                    </a:cubicBezTo>
                    <a:cubicBezTo>
                      <a:pt x="1198" y="3103"/>
                      <a:pt x="344" y="4866"/>
                      <a:pt x="232" y="6786"/>
                    </a:cubicBezTo>
                    <a:cubicBezTo>
                      <a:pt x="1" y="10753"/>
                      <a:pt x="3040" y="14169"/>
                      <a:pt x="7006" y="14402"/>
                    </a:cubicBezTo>
                    <a:cubicBezTo>
                      <a:pt x="7147" y="14410"/>
                      <a:pt x="7287" y="14414"/>
                      <a:pt x="7426" y="14414"/>
                    </a:cubicBezTo>
                    <a:cubicBezTo>
                      <a:pt x="7933" y="14414"/>
                      <a:pt x="8430" y="14362"/>
                      <a:pt x="8911" y="14260"/>
                    </a:cubicBezTo>
                    <a:cubicBezTo>
                      <a:pt x="12013" y="13607"/>
                      <a:pt x="14428" y="10939"/>
                      <a:pt x="14621" y="7628"/>
                    </a:cubicBezTo>
                    <a:cubicBezTo>
                      <a:pt x="14854" y="3661"/>
                      <a:pt x="11814" y="245"/>
                      <a:pt x="7849" y="13"/>
                    </a:cubicBezTo>
                    <a:cubicBezTo>
                      <a:pt x="7703" y="5"/>
                      <a:pt x="7558" y="1"/>
                      <a:pt x="7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669;p6"/>
              <p:cNvSpPr/>
              <p:nvPr/>
            </p:nvSpPr>
            <p:spPr>
              <a:xfrm>
                <a:off x="1925425" y="3641575"/>
                <a:ext cx="353175" cy="308000"/>
              </a:xfrm>
              <a:custGeom>
                <a:avLst/>
                <a:gdLst/>
                <a:ahLst/>
                <a:cxnLst/>
                <a:rect l="l" t="t" r="r" b="b"/>
                <a:pathLst>
                  <a:path w="14127" h="12320" extrusionOk="0">
                    <a:moveTo>
                      <a:pt x="6953" y="4884"/>
                    </a:moveTo>
                    <a:cubicBezTo>
                      <a:pt x="6993" y="4884"/>
                      <a:pt x="7034" y="4885"/>
                      <a:pt x="7075" y="4887"/>
                    </a:cubicBezTo>
                    <a:cubicBezTo>
                      <a:pt x="8222" y="4955"/>
                      <a:pt x="9097" y="5937"/>
                      <a:pt x="9029" y="7085"/>
                    </a:cubicBezTo>
                    <a:cubicBezTo>
                      <a:pt x="8964" y="8188"/>
                      <a:pt x="8048" y="9041"/>
                      <a:pt x="6955" y="9041"/>
                    </a:cubicBezTo>
                    <a:cubicBezTo>
                      <a:pt x="6915" y="9041"/>
                      <a:pt x="6874" y="9040"/>
                      <a:pt x="6833" y="9038"/>
                    </a:cubicBezTo>
                    <a:cubicBezTo>
                      <a:pt x="5688" y="8970"/>
                      <a:pt x="4813" y="7988"/>
                      <a:pt x="4879" y="6840"/>
                    </a:cubicBezTo>
                    <a:cubicBezTo>
                      <a:pt x="4945" y="5737"/>
                      <a:pt x="5861" y="4884"/>
                      <a:pt x="6953" y="4884"/>
                    </a:cubicBezTo>
                    <a:close/>
                    <a:moveTo>
                      <a:pt x="6945" y="0"/>
                    </a:moveTo>
                    <a:cubicBezTo>
                      <a:pt x="3285" y="0"/>
                      <a:pt x="218" y="2857"/>
                      <a:pt x="2" y="6556"/>
                    </a:cubicBezTo>
                    <a:cubicBezTo>
                      <a:pt x="2" y="6570"/>
                      <a:pt x="2" y="6585"/>
                      <a:pt x="0" y="6599"/>
                    </a:cubicBezTo>
                    <a:cubicBezTo>
                      <a:pt x="182" y="6896"/>
                      <a:pt x="460" y="7129"/>
                      <a:pt x="867" y="7271"/>
                    </a:cubicBezTo>
                    <a:cubicBezTo>
                      <a:pt x="1429" y="7465"/>
                      <a:pt x="2066" y="7347"/>
                      <a:pt x="2590" y="7667"/>
                    </a:cubicBezTo>
                    <a:cubicBezTo>
                      <a:pt x="3293" y="8096"/>
                      <a:pt x="3401" y="8978"/>
                      <a:pt x="3553" y="9714"/>
                    </a:cubicBezTo>
                    <a:cubicBezTo>
                      <a:pt x="3665" y="10256"/>
                      <a:pt x="3850" y="10742"/>
                      <a:pt x="4334" y="11058"/>
                    </a:cubicBezTo>
                    <a:cubicBezTo>
                      <a:pt x="4584" y="11220"/>
                      <a:pt x="4800" y="11280"/>
                      <a:pt x="5006" y="11280"/>
                    </a:cubicBezTo>
                    <a:cubicBezTo>
                      <a:pt x="5347" y="11280"/>
                      <a:pt x="5659" y="11115"/>
                      <a:pt x="6048" y="10979"/>
                    </a:cubicBezTo>
                    <a:cubicBezTo>
                      <a:pt x="6213" y="10922"/>
                      <a:pt x="6363" y="10896"/>
                      <a:pt x="6504" y="10896"/>
                    </a:cubicBezTo>
                    <a:cubicBezTo>
                      <a:pt x="6961" y="10896"/>
                      <a:pt x="7315" y="11170"/>
                      <a:pt x="7690" y="11533"/>
                    </a:cubicBezTo>
                    <a:cubicBezTo>
                      <a:pt x="8056" y="11886"/>
                      <a:pt x="8618" y="12320"/>
                      <a:pt x="9099" y="12320"/>
                    </a:cubicBezTo>
                    <a:cubicBezTo>
                      <a:pt x="9379" y="12320"/>
                      <a:pt x="9631" y="12173"/>
                      <a:pt x="9800" y="11776"/>
                    </a:cubicBezTo>
                    <a:cubicBezTo>
                      <a:pt x="9999" y="11310"/>
                      <a:pt x="10007" y="10779"/>
                      <a:pt x="10213" y="10313"/>
                    </a:cubicBezTo>
                    <a:cubicBezTo>
                      <a:pt x="10422" y="9839"/>
                      <a:pt x="10757" y="9654"/>
                      <a:pt x="11122" y="9654"/>
                    </a:cubicBezTo>
                    <a:cubicBezTo>
                      <a:pt x="11573" y="9654"/>
                      <a:pt x="12072" y="9936"/>
                      <a:pt x="12440" y="10302"/>
                    </a:cubicBezTo>
                    <a:cubicBezTo>
                      <a:pt x="12594" y="10455"/>
                      <a:pt x="12732" y="10566"/>
                      <a:pt x="12869" y="10636"/>
                    </a:cubicBezTo>
                    <a:cubicBezTo>
                      <a:pt x="13462" y="9681"/>
                      <a:pt x="13834" y="8570"/>
                      <a:pt x="13904" y="7369"/>
                    </a:cubicBezTo>
                    <a:cubicBezTo>
                      <a:pt x="14127" y="3529"/>
                      <a:pt x="11198" y="235"/>
                      <a:pt x="7358" y="12"/>
                    </a:cubicBezTo>
                    <a:cubicBezTo>
                      <a:pt x="7220" y="4"/>
                      <a:pt x="7082" y="0"/>
                      <a:pt x="6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670;p6"/>
              <p:cNvSpPr/>
              <p:nvPr/>
            </p:nvSpPr>
            <p:spPr>
              <a:xfrm>
                <a:off x="1918700" y="3634850"/>
                <a:ext cx="366975" cy="321525"/>
              </a:xfrm>
              <a:custGeom>
                <a:avLst/>
                <a:gdLst/>
                <a:ahLst/>
                <a:cxnLst/>
                <a:rect l="l" t="t" r="r" b="b"/>
                <a:pathLst>
                  <a:path w="14679" h="12861" extrusionOk="0">
                    <a:moveTo>
                      <a:pt x="7225" y="5423"/>
                    </a:moveTo>
                    <a:cubicBezTo>
                      <a:pt x="7260" y="5423"/>
                      <a:pt x="7294" y="5424"/>
                      <a:pt x="7329" y="5426"/>
                    </a:cubicBezTo>
                    <a:cubicBezTo>
                      <a:pt x="8323" y="5486"/>
                      <a:pt x="9087" y="6341"/>
                      <a:pt x="9028" y="7337"/>
                    </a:cubicBezTo>
                    <a:cubicBezTo>
                      <a:pt x="8971" y="8296"/>
                      <a:pt x="8173" y="9040"/>
                      <a:pt x="7222" y="9040"/>
                    </a:cubicBezTo>
                    <a:cubicBezTo>
                      <a:pt x="7187" y="9040"/>
                      <a:pt x="7152" y="9039"/>
                      <a:pt x="7117" y="9037"/>
                    </a:cubicBezTo>
                    <a:cubicBezTo>
                      <a:pt x="6123" y="8977"/>
                      <a:pt x="5360" y="8122"/>
                      <a:pt x="5418" y="7126"/>
                    </a:cubicBezTo>
                    <a:cubicBezTo>
                      <a:pt x="5468" y="6295"/>
                      <a:pt x="6073" y="5625"/>
                      <a:pt x="6852" y="5462"/>
                    </a:cubicBezTo>
                    <a:cubicBezTo>
                      <a:pt x="6973" y="5437"/>
                      <a:pt x="7098" y="5423"/>
                      <a:pt x="7225" y="5423"/>
                    </a:cubicBezTo>
                    <a:close/>
                    <a:moveTo>
                      <a:pt x="7223" y="4882"/>
                    </a:moveTo>
                    <a:cubicBezTo>
                      <a:pt x="5988" y="4882"/>
                      <a:pt x="4953" y="5847"/>
                      <a:pt x="4879" y="7094"/>
                    </a:cubicBezTo>
                    <a:cubicBezTo>
                      <a:pt x="4802" y="8386"/>
                      <a:pt x="5793" y="9500"/>
                      <a:pt x="7086" y="9577"/>
                    </a:cubicBezTo>
                    <a:cubicBezTo>
                      <a:pt x="7131" y="9579"/>
                      <a:pt x="7175" y="9580"/>
                      <a:pt x="7220" y="9580"/>
                    </a:cubicBezTo>
                    <a:cubicBezTo>
                      <a:pt x="7386" y="9580"/>
                      <a:pt x="7550" y="9563"/>
                      <a:pt x="7707" y="9530"/>
                    </a:cubicBezTo>
                    <a:cubicBezTo>
                      <a:pt x="8719" y="9317"/>
                      <a:pt x="9505" y="8449"/>
                      <a:pt x="9567" y="7368"/>
                    </a:cubicBezTo>
                    <a:cubicBezTo>
                      <a:pt x="9644" y="6075"/>
                      <a:pt x="8654" y="4963"/>
                      <a:pt x="7361" y="4886"/>
                    </a:cubicBezTo>
                    <a:cubicBezTo>
                      <a:pt x="7315" y="4884"/>
                      <a:pt x="7269" y="4882"/>
                      <a:pt x="7223" y="4882"/>
                    </a:cubicBezTo>
                    <a:close/>
                    <a:moveTo>
                      <a:pt x="7219" y="538"/>
                    </a:moveTo>
                    <a:cubicBezTo>
                      <a:pt x="7349" y="538"/>
                      <a:pt x="7480" y="542"/>
                      <a:pt x="7611" y="550"/>
                    </a:cubicBezTo>
                    <a:cubicBezTo>
                      <a:pt x="9396" y="653"/>
                      <a:pt x="11033" y="1447"/>
                      <a:pt x="12221" y="2783"/>
                    </a:cubicBezTo>
                    <a:cubicBezTo>
                      <a:pt x="13410" y="4118"/>
                      <a:pt x="14006" y="5837"/>
                      <a:pt x="13903" y="7621"/>
                    </a:cubicBezTo>
                    <a:cubicBezTo>
                      <a:pt x="13843" y="8641"/>
                      <a:pt x="13550" y="9638"/>
                      <a:pt x="13052" y="10521"/>
                    </a:cubicBezTo>
                    <a:cubicBezTo>
                      <a:pt x="13005" y="10480"/>
                      <a:pt x="12954" y="10433"/>
                      <a:pt x="12898" y="10379"/>
                    </a:cubicBezTo>
                    <a:cubicBezTo>
                      <a:pt x="12528" y="10009"/>
                      <a:pt x="11958" y="9652"/>
                      <a:pt x="11391" y="9652"/>
                    </a:cubicBezTo>
                    <a:cubicBezTo>
                      <a:pt x="11312" y="9652"/>
                      <a:pt x="11234" y="9658"/>
                      <a:pt x="11155" y="9673"/>
                    </a:cubicBezTo>
                    <a:cubicBezTo>
                      <a:pt x="10873" y="9721"/>
                      <a:pt x="10484" y="9910"/>
                      <a:pt x="10235" y="10473"/>
                    </a:cubicBezTo>
                    <a:cubicBezTo>
                      <a:pt x="10120" y="10736"/>
                      <a:pt x="10062" y="11006"/>
                      <a:pt x="10006" y="11268"/>
                    </a:cubicBezTo>
                    <a:cubicBezTo>
                      <a:pt x="9957" y="11508"/>
                      <a:pt x="9908" y="11733"/>
                      <a:pt x="9820" y="11939"/>
                    </a:cubicBezTo>
                    <a:cubicBezTo>
                      <a:pt x="9681" y="12264"/>
                      <a:pt x="9511" y="12298"/>
                      <a:pt x="9458" y="12311"/>
                    </a:cubicBezTo>
                    <a:cubicBezTo>
                      <a:pt x="9431" y="12316"/>
                      <a:pt x="9401" y="12319"/>
                      <a:pt x="9370" y="12319"/>
                    </a:cubicBezTo>
                    <a:cubicBezTo>
                      <a:pt x="9067" y="12319"/>
                      <a:pt x="8611" y="12057"/>
                      <a:pt x="8147" y="11609"/>
                    </a:cubicBezTo>
                    <a:cubicBezTo>
                      <a:pt x="7781" y="11254"/>
                      <a:pt x="7351" y="10897"/>
                      <a:pt x="6769" y="10897"/>
                    </a:cubicBezTo>
                    <a:cubicBezTo>
                      <a:pt x="6669" y="10897"/>
                      <a:pt x="6565" y="10907"/>
                      <a:pt x="6455" y="10930"/>
                    </a:cubicBezTo>
                    <a:cubicBezTo>
                      <a:pt x="6380" y="10944"/>
                      <a:pt x="6306" y="10966"/>
                      <a:pt x="6222" y="10994"/>
                    </a:cubicBezTo>
                    <a:cubicBezTo>
                      <a:pt x="6123" y="11030"/>
                      <a:pt x="6028" y="11067"/>
                      <a:pt x="5935" y="11102"/>
                    </a:cubicBezTo>
                    <a:cubicBezTo>
                      <a:pt x="5678" y="11203"/>
                      <a:pt x="5477" y="11281"/>
                      <a:pt x="5273" y="11281"/>
                    </a:cubicBezTo>
                    <a:cubicBezTo>
                      <a:pt x="5110" y="11281"/>
                      <a:pt x="4944" y="11231"/>
                      <a:pt x="4746" y="11102"/>
                    </a:cubicBezTo>
                    <a:cubicBezTo>
                      <a:pt x="4401" y="10878"/>
                      <a:pt x="4210" y="10537"/>
                      <a:pt x="4083" y="9929"/>
                    </a:cubicBezTo>
                    <a:cubicBezTo>
                      <a:pt x="4069" y="9859"/>
                      <a:pt x="4055" y="9788"/>
                      <a:pt x="4040" y="9717"/>
                    </a:cubicBezTo>
                    <a:cubicBezTo>
                      <a:pt x="3901" y="9023"/>
                      <a:pt x="3731" y="8158"/>
                      <a:pt x="2995" y="7706"/>
                    </a:cubicBezTo>
                    <a:cubicBezTo>
                      <a:pt x="2640" y="7489"/>
                      <a:pt x="2258" y="7447"/>
                      <a:pt x="1890" y="7406"/>
                    </a:cubicBezTo>
                    <a:cubicBezTo>
                      <a:pt x="1653" y="7379"/>
                      <a:pt x="1427" y="7355"/>
                      <a:pt x="1221" y="7284"/>
                    </a:cubicBezTo>
                    <a:cubicBezTo>
                      <a:pt x="921" y="7179"/>
                      <a:pt x="700" y="7018"/>
                      <a:pt x="543" y="6794"/>
                    </a:cubicBezTo>
                    <a:cubicBezTo>
                      <a:pt x="773" y="3263"/>
                      <a:pt x="3720" y="538"/>
                      <a:pt x="7219" y="538"/>
                    </a:cubicBezTo>
                    <a:close/>
                    <a:moveTo>
                      <a:pt x="7220" y="0"/>
                    </a:moveTo>
                    <a:cubicBezTo>
                      <a:pt x="3423" y="0"/>
                      <a:pt x="230" y="2973"/>
                      <a:pt x="5" y="6810"/>
                    </a:cubicBezTo>
                    <a:lnTo>
                      <a:pt x="4" y="6856"/>
                    </a:lnTo>
                    <a:cubicBezTo>
                      <a:pt x="1" y="6909"/>
                      <a:pt x="14" y="6963"/>
                      <a:pt x="42" y="7008"/>
                    </a:cubicBezTo>
                    <a:cubicBezTo>
                      <a:pt x="264" y="7376"/>
                      <a:pt x="603" y="7641"/>
                      <a:pt x="1049" y="7795"/>
                    </a:cubicBezTo>
                    <a:cubicBezTo>
                      <a:pt x="1312" y="7888"/>
                      <a:pt x="1580" y="7916"/>
                      <a:pt x="1837" y="7945"/>
                    </a:cubicBezTo>
                    <a:cubicBezTo>
                      <a:pt x="2160" y="7980"/>
                      <a:pt x="2464" y="8014"/>
                      <a:pt x="2718" y="8168"/>
                    </a:cubicBezTo>
                    <a:cubicBezTo>
                      <a:pt x="3254" y="8494"/>
                      <a:pt x="3386" y="9169"/>
                      <a:pt x="3515" y="9822"/>
                    </a:cubicBezTo>
                    <a:cubicBezTo>
                      <a:pt x="3529" y="9896"/>
                      <a:pt x="3543" y="9967"/>
                      <a:pt x="3558" y="10038"/>
                    </a:cubicBezTo>
                    <a:cubicBezTo>
                      <a:pt x="3668" y="10571"/>
                      <a:pt x="3860" y="11168"/>
                      <a:pt x="4457" y="11554"/>
                    </a:cubicBezTo>
                    <a:cubicBezTo>
                      <a:pt x="4757" y="11750"/>
                      <a:pt x="5025" y="11820"/>
                      <a:pt x="5273" y="11820"/>
                    </a:cubicBezTo>
                    <a:cubicBezTo>
                      <a:pt x="5583" y="11820"/>
                      <a:pt x="5862" y="11711"/>
                      <a:pt x="6134" y="11605"/>
                    </a:cubicBezTo>
                    <a:cubicBezTo>
                      <a:pt x="6221" y="11572"/>
                      <a:pt x="6312" y="11538"/>
                      <a:pt x="6406" y="11504"/>
                    </a:cubicBezTo>
                    <a:cubicBezTo>
                      <a:pt x="6536" y="11458"/>
                      <a:pt x="6655" y="11436"/>
                      <a:pt x="6768" y="11436"/>
                    </a:cubicBezTo>
                    <a:cubicBezTo>
                      <a:pt x="7114" y="11436"/>
                      <a:pt x="7401" y="11642"/>
                      <a:pt x="7771" y="11998"/>
                    </a:cubicBezTo>
                    <a:cubicBezTo>
                      <a:pt x="8119" y="12334"/>
                      <a:pt x="8761" y="12860"/>
                      <a:pt x="9369" y="12860"/>
                    </a:cubicBezTo>
                    <a:cubicBezTo>
                      <a:pt x="9435" y="12860"/>
                      <a:pt x="9500" y="12854"/>
                      <a:pt x="9565" y="12841"/>
                    </a:cubicBezTo>
                    <a:cubicBezTo>
                      <a:pt x="9566" y="12841"/>
                      <a:pt x="9570" y="12839"/>
                      <a:pt x="9572" y="12839"/>
                    </a:cubicBezTo>
                    <a:cubicBezTo>
                      <a:pt x="9800" y="12791"/>
                      <a:pt x="10113" y="12632"/>
                      <a:pt x="10319" y="12155"/>
                    </a:cubicBezTo>
                    <a:cubicBezTo>
                      <a:pt x="10427" y="11899"/>
                      <a:pt x="10484" y="11636"/>
                      <a:pt x="10538" y="11382"/>
                    </a:cubicBezTo>
                    <a:cubicBezTo>
                      <a:pt x="10589" y="11136"/>
                      <a:pt x="10638" y="10905"/>
                      <a:pt x="10731" y="10693"/>
                    </a:cubicBezTo>
                    <a:cubicBezTo>
                      <a:pt x="10857" y="10409"/>
                      <a:pt x="11029" y="10247"/>
                      <a:pt x="11258" y="10206"/>
                    </a:cubicBezTo>
                    <a:cubicBezTo>
                      <a:pt x="11300" y="10198"/>
                      <a:pt x="11345" y="10194"/>
                      <a:pt x="11391" y="10194"/>
                    </a:cubicBezTo>
                    <a:cubicBezTo>
                      <a:pt x="11733" y="10194"/>
                      <a:pt x="12162" y="10406"/>
                      <a:pt x="12521" y="10764"/>
                    </a:cubicBezTo>
                    <a:cubicBezTo>
                      <a:pt x="12709" y="10950"/>
                      <a:pt x="12863" y="11069"/>
                      <a:pt x="13022" y="11148"/>
                    </a:cubicBezTo>
                    <a:cubicBezTo>
                      <a:pt x="13060" y="11167"/>
                      <a:pt x="13102" y="11176"/>
                      <a:pt x="13142" y="11176"/>
                    </a:cubicBezTo>
                    <a:cubicBezTo>
                      <a:pt x="13233" y="11176"/>
                      <a:pt x="13321" y="11130"/>
                      <a:pt x="13371" y="11048"/>
                    </a:cubicBezTo>
                    <a:cubicBezTo>
                      <a:pt x="14003" y="10031"/>
                      <a:pt x="14374" y="8856"/>
                      <a:pt x="14445" y="7655"/>
                    </a:cubicBezTo>
                    <a:cubicBezTo>
                      <a:pt x="14678" y="3675"/>
                      <a:pt x="11627" y="246"/>
                      <a:pt x="7647" y="13"/>
                    </a:cubicBezTo>
                    <a:cubicBezTo>
                      <a:pt x="7504" y="4"/>
                      <a:pt x="7361" y="0"/>
                      <a:pt x="7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671;p6"/>
              <p:cNvSpPr/>
              <p:nvPr/>
            </p:nvSpPr>
            <p:spPr>
              <a:xfrm>
                <a:off x="1996825" y="3736650"/>
                <a:ext cx="12575" cy="9125"/>
              </a:xfrm>
              <a:custGeom>
                <a:avLst/>
                <a:gdLst/>
                <a:ahLst/>
                <a:cxnLst/>
                <a:rect l="l" t="t" r="r" b="b"/>
                <a:pathLst>
                  <a:path w="503" h="365" extrusionOk="0">
                    <a:moveTo>
                      <a:pt x="502" y="0"/>
                    </a:moveTo>
                    <a:cubicBezTo>
                      <a:pt x="418" y="61"/>
                      <a:pt x="335" y="122"/>
                      <a:pt x="251" y="182"/>
                    </a:cubicBezTo>
                    <a:lnTo>
                      <a:pt x="251" y="182"/>
                    </a:lnTo>
                    <a:lnTo>
                      <a:pt x="502" y="0"/>
                    </a:lnTo>
                    <a:close/>
                    <a:moveTo>
                      <a:pt x="251" y="182"/>
                    </a:moveTo>
                    <a:lnTo>
                      <a:pt x="1" y="364"/>
                    </a:lnTo>
                    <a:cubicBezTo>
                      <a:pt x="85" y="304"/>
                      <a:pt x="168" y="243"/>
                      <a:pt x="251" y="182"/>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672;p6"/>
              <p:cNvSpPr/>
              <p:nvPr/>
            </p:nvSpPr>
            <p:spPr>
              <a:xfrm>
                <a:off x="1989350" y="3729925"/>
                <a:ext cx="27500" cy="22525"/>
              </a:xfrm>
              <a:custGeom>
                <a:avLst/>
                <a:gdLst/>
                <a:ahLst/>
                <a:cxnLst/>
                <a:rect l="l" t="t" r="r" b="b"/>
                <a:pathLst>
                  <a:path w="1100" h="901" extrusionOk="0">
                    <a:moveTo>
                      <a:pt x="811" y="0"/>
                    </a:moveTo>
                    <a:cubicBezTo>
                      <a:pt x="745" y="0"/>
                      <a:pt x="677" y="25"/>
                      <a:pt x="618" y="68"/>
                    </a:cubicBezTo>
                    <a:cubicBezTo>
                      <a:pt x="452" y="191"/>
                      <a:pt x="284" y="312"/>
                      <a:pt x="118" y="434"/>
                    </a:cubicBezTo>
                    <a:cubicBezTo>
                      <a:pt x="0" y="519"/>
                      <a:pt x="9" y="717"/>
                      <a:pt x="99" y="816"/>
                    </a:cubicBezTo>
                    <a:cubicBezTo>
                      <a:pt x="153" y="875"/>
                      <a:pt x="219" y="900"/>
                      <a:pt x="287" y="900"/>
                    </a:cubicBezTo>
                    <a:cubicBezTo>
                      <a:pt x="354" y="900"/>
                      <a:pt x="422" y="876"/>
                      <a:pt x="482" y="833"/>
                    </a:cubicBezTo>
                    <a:cubicBezTo>
                      <a:pt x="648" y="713"/>
                      <a:pt x="815" y="590"/>
                      <a:pt x="982" y="468"/>
                    </a:cubicBezTo>
                    <a:cubicBezTo>
                      <a:pt x="1099" y="383"/>
                      <a:pt x="1091" y="186"/>
                      <a:pt x="1000" y="86"/>
                    </a:cubicBezTo>
                    <a:cubicBezTo>
                      <a:pt x="946" y="26"/>
                      <a:pt x="879" y="0"/>
                      <a:pt x="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673;p6"/>
              <p:cNvSpPr/>
              <p:nvPr/>
            </p:nvSpPr>
            <p:spPr>
              <a:xfrm>
                <a:off x="1935825" y="3795000"/>
                <a:ext cx="29700" cy="13575"/>
              </a:xfrm>
              <a:custGeom>
                <a:avLst/>
                <a:gdLst/>
                <a:ahLst/>
                <a:cxnLst/>
                <a:rect l="l" t="t" r="r" b="b"/>
                <a:pathLst>
                  <a:path w="1188" h="543" extrusionOk="0">
                    <a:moveTo>
                      <a:pt x="293" y="0"/>
                    </a:moveTo>
                    <a:cubicBezTo>
                      <a:pt x="147" y="0"/>
                      <a:pt x="16" y="101"/>
                      <a:pt x="8" y="254"/>
                    </a:cubicBezTo>
                    <a:cubicBezTo>
                      <a:pt x="0" y="394"/>
                      <a:pt x="115" y="539"/>
                      <a:pt x="260" y="540"/>
                    </a:cubicBezTo>
                    <a:cubicBezTo>
                      <a:pt x="472" y="540"/>
                      <a:pt x="682" y="543"/>
                      <a:pt x="892" y="543"/>
                    </a:cubicBezTo>
                    <a:cubicBezTo>
                      <a:pt x="1039" y="543"/>
                      <a:pt x="1169" y="441"/>
                      <a:pt x="1179" y="289"/>
                    </a:cubicBezTo>
                    <a:cubicBezTo>
                      <a:pt x="1188" y="149"/>
                      <a:pt x="1073" y="3"/>
                      <a:pt x="925" y="3"/>
                    </a:cubicBezTo>
                    <a:cubicBezTo>
                      <a:pt x="713" y="3"/>
                      <a:pt x="50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674;p6"/>
              <p:cNvSpPr/>
              <p:nvPr/>
            </p:nvSpPr>
            <p:spPr>
              <a:xfrm>
                <a:off x="1959975" y="3725975"/>
                <a:ext cx="15500" cy="32025"/>
              </a:xfrm>
              <a:custGeom>
                <a:avLst/>
                <a:gdLst/>
                <a:ahLst/>
                <a:cxnLst/>
                <a:rect l="l" t="t" r="r" b="b"/>
                <a:pathLst>
                  <a:path w="620" h="1281" extrusionOk="0">
                    <a:moveTo>
                      <a:pt x="271" y="0"/>
                    </a:moveTo>
                    <a:cubicBezTo>
                      <a:pt x="254" y="0"/>
                      <a:pt x="238" y="2"/>
                      <a:pt x="222" y="6"/>
                    </a:cubicBezTo>
                    <a:cubicBezTo>
                      <a:pt x="66" y="40"/>
                      <a:pt x="0" y="180"/>
                      <a:pt x="15" y="325"/>
                    </a:cubicBezTo>
                    <a:cubicBezTo>
                      <a:pt x="36" y="572"/>
                      <a:pt x="59" y="821"/>
                      <a:pt x="80" y="1068"/>
                    </a:cubicBezTo>
                    <a:cubicBezTo>
                      <a:pt x="91" y="1195"/>
                      <a:pt x="229" y="1281"/>
                      <a:pt x="350" y="1281"/>
                    </a:cubicBezTo>
                    <a:cubicBezTo>
                      <a:pt x="367" y="1281"/>
                      <a:pt x="384" y="1279"/>
                      <a:pt x="399" y="1275"/>
                    </a:cubicBezTo>
                    <a:cubicBezTo>
                      <a:pt x="556" y="1244"/>
                      <a:pt x="620" y="1102"/>
                      <a:pt x="607" y="956"/>
                    </a:cubicBezTo>
                    <a:cubicBezTo>
                      <a:pt x="586" y="709"/>
                      <a:pt x="563" y="460"/>
                      <a:pt x="542" y="214"/>
                    </a:cubicBezTo>
                    <a:cubicBezTo>
                      <a:pt x="530" y="86"/>
                      <a:pt x="392"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675;p6"/>
              <p:cNvSpPr/>
              <p:nvPr/>
            </p:nvSpPr>
            <p:spPr>
              <a:xfrm>
                <a:off x="2032125" y="3853450"/>
                <a:ext cx="15575" cy="32025"/>
              </a:xfrm>
              <a:custGeom>
                <a:avLst/>
                <a:gdLst/>
                <a:ahLst/>
                <a:cxnLst/>
                <a:rect l="l" t="t" r="r" b="b"/>
                <a:pathLst>
                  <a:path w="623" h="1281" extrusionOk="0">
                    <a:moveTo>
                      <a:pt x="272" y="1"/>
                    </a:moveTo>
                    <a:cubicBezTo>
                      <a:pt x="255" y="1"/>
                      <a:pt x="238" y="2"/>
                      <a:pt x="222" y="6"/>
                    </a:cubicBezTo>
                    <a:cubicBezTo>
                      <a:pt x="66" y="40"/>
                      <a:pt x="1" y="181"/>
                      <a:pt x="15" y="326"/>
                    </a:cubicBezTo>
                    <a:cubicBezTo>
                      <a:pt x="36" y="573"/>
                      <a:pt x="59" y="821"/>
                      <a:pt x="80" y="1068"/>
                    </a:cubicBezTo>
                    <a:cubicBezTo>
                      <a:pt x="91" y="1195"/>
                      <a:pt x="229" y="1281"/>
                      <a:pt x="350" y="1281"/>
                    </a:cubicBezTo>
                    <a:cubicBezTo>
                      <a:pt x="367" y="1281"/>
                      <a:pt x="384" y="1279"/>
                      <a:pt x="400" y="1276"/>
                    </a:cubicBezTo>
                    <a:cubicBezTo>
                      <a:pt x="556" y="1242"/>
                      <a:pt x="623" y="1102"/>
                      <a:pt x="609" y="956"/>
                    </a:cubicBezTo>
                    <a:cubicBezTo>
                      <a:pt x="587" y="709"/>
                      <a:pt x="563" y="460"/>
                      <a:pt x="542" y="215"/>
                    </a:cubicBezTo>
                    <a:cubicBezTo>
                      <a:pt x="532" y="86"/>
                      <a:pt x="394" y="1"/>
                      <a:pt x="2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676;p6"/>
              <p:cNvSpPr/>
              <p:nvPr/>
            </p:nvSpPr>
            <p:spPr>
              <a:xfrm>
                <a:off x="1981375" y="3781675"/>
                <a:ext cx="10800" cy="13425"/>
              </a:xfrm>
              <a:custGeom>
                <a:avLst/>
                <a:gdLst/>
                <a:ahLst/>
                <a:cxnLst/>
                <a:rect l="l" t="t" r="r" b="b"/>
                <a:pathLst>
                  <a:path w="432" h="537" extrusionOk="0">
                    <a:moveTo>
                      <a:pt x="1" y="1"/>
                    </a:moveTo>
                    <a:lnTo>
                      <a:pt x="431" y="536"/>
                    </a:lnTo>
                    <a:cubicBezTo>
                      <a:pt x="320" y="333"/>
                      <a:pt x="176" y="153"/>
                      <a:pt x="1"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677;p6"/>
              <p:cNvSpPr/>
              <p:nvPr/>
            </p:nvSpPr>
            <p:spPr>
              <a:xfrm>
                <a:off x="1973675" y="3775075"/>
                <a:ext cx="27425" cy="26600"/>
              </a:xfrm>
              <a:custGeom>
                <a:avLst/>
                <a:gdLst/>
                <a:ahLst/>
                <a:cxnLst/>
                <a:rect l="l" t="t" r="r" b="b"/>
                <a:pathLst>
                  <a:path w="1097" h="1064" extrusionOk="0">
                    <a:moveTo>
                      <a:pt x="300" y="0"/>
                    </a:moveTo>
                    <a:cubicBezTo>
                      <a:pt x="240" y="0"/>
                      <a:pt x="180" y="21"/>
                      <a:pt x="128" y="69"/>
                    </a:cubicBezTo>
                    <a:cubicBezTo>
                      <a:pt x="30" y="155"/>
                      <a:pt x="1" y="350"/>
                      <a:pt x="110" y="448"/>
                    </a:cubicBezTo>
                    <a:cubicBezTo>
                      <a:pt x="266" y="587"/>
                      <a:pt x="398" y="743"/>
                      <a:pt x="501" y="925"/>
                    </a:cubicBezTo>
                    <a:cubicBezTo>
                      <a:pt x="555" y="1023"/>
                      <a:pt x="642" y="1063"/>
                      <a:pt x="729" y="1063"/>
                    </a:cubicBezTo>
                    <a:cubicBezTo>
                      <a:pt x="912" y="1063"/>
                      <a:pt x="1096" y="883"/>
                      <a:pt x="981" y="676"/>
                    </a:cubicBezTo>
                    <a:cubicBezTo>
                      <a:pt x="856" y="455"/>
                      <a:pt x="702" y="255"/>
                      <a:pt x="511" y="86"/>
                    </a:cubicBezTo>
                    <a:cubicBezTo>
                      <a:pt x="450" y="33"/>
                      <a:pt x="375"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678;p6"/>
              <p:cNvSpPr/>
              <p:nvPr/>
            </p:nvSpPr>
            <p:spPr>
              <a:xfrm>
                <a:off x="2186075" y="3700500"/>
                <a:ext cx="10750" cy="13375"/>
              </a:xfrm>
              <a:custGeom>
                <a:avLst/>
                <a:gdLst/>
                <a:ahLst/>
                <a:cxnLst/>
                <a:rect l="l" t="t" r="r" b="b"/>
                <a:pathLst>
                  <a:path w="430" h="535" extrusionOk="0">
                    <a:moveTo>
                      <a:pt x="0" y="0"/>
                    </a:moveTo>
                    <a:lnTo>
                      <a:pt x="429" y="535"/>
                    </a:lnTo>
                    <a:cubicBezTo>
                      <a:pt x="320" y="333"/>
                      <a:pt x="175" y="151"/>
                      <a:pt x="0"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679;p6"/>
              <p:cNvSpPr/>
              <p:nvPr/>
            </p:nvSpPr>
            <p:spPr>
              <a:xfrm>
                <a:off x="2178300" y="3693825"/>
                <a:ext cx="27400" cy="26600"/>
              </a:xfrm>
              <a:custGeom>
                <a:avLst/>
                <a:gdLst/>
                <a:ahLst/>
                <a:cxnLst/>
                <a:rect l="l" t="t" r="r" b="b"/>
                <a:pathLst>
                  <a:path w="1096" h="1064" extrusionOk="0">
                    <a:moveTo>
                      <a:pt x="300" y="1"/>
                    </a:moveTo>
                    <a:cubicBezTo>
                      <a:pt x="240" y="1"/>
                      <a:pt x="180" y="21"/>
                      <a:pt x="128" y="69"/>
                    </a:cubicBezTo>
                    <a:cubicBezTo>
                      <a:pt x="31" y="155"/>
                      <a:pt x="0" y="351"/>
                      <a:pt x="111" y="449"/>
                    </a:cubicBezTo>
                    <a:cubicBezTo>
                      <a:pt x="267" y="587"/>
                      <a:pt x="398" y="742"/>
                      <a:pt x="502" y="927"/>
                    </a:cubicBezTo>
                    <a:cubicBezTo>
                      <a:pt x="556" y="1024"/>
                      <a:pt x="643" y="1064"/>
                      <a:pt x="730" y="1064"/>
                    </a:cubicBezTo>
                    <a:cubicBezTo>
                      <a:pt x="912" y="1064"/>
                      <a:pt x="1096" y="885"/>
                      <a:pt x="980" y="678"/>
                    </a:cubicBezTo>
                    <a:cubicBezTo>
                      <a:pt x="857" y="456"/>
                      <a:pt x="702" y="255"/>
                      <a:pt x="510" y="87"/>
                    </a:cubicBezTo>
                    <a:cubicBezTo>
                      <a:pt x="450" y="33"/>
                      <a:pt x="375"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680;p6"/>
              <p:cNvSpPr/>
              <p:nvPr/>
            </p:nvSpPr>
            <p:spPr>
              <a:xfrm>
                <a:off x="2029075" y="3740575"/>
                <a:ext cx="24025" cy="21100"/>
              </a:xfrm>
              <a:custGeom>
                <a:avLst/>
                <a:gdLst/>
                <a:ahLst/>
                <a:cxnLst/>
                <a:rect l="l" t="t" r="r" b="b"/>
                <a:pathLst>
                  <a:path w="961" h="844" extrusionOk="0">
                    <a:moveTo>
                      <a:pt x="316" y="0"/>
                    </a:moveTo>
                    <a:cubicBezTo>
                      <a:pt x="277" y="0"/>
                      <a:pt x="238" y="10"/>
                      <a:pt x="199" y="32"/>
                    </a:cubicBezTo>
                    <a:cubicBezTo>
                      <a:pt x="81" y="99"/>
                      <a:pt x="0" y="270"/>
                      <a:pt x="84" y="395"/>
                    </a:cubicBezTo>
                    <a:cubicBezTo>
                      <a:pt x="209" y="588"/>
                      <a:pt x="366" y="724"/>
                      <a:pt x="576" y="825"/>
                    </a:cubicBezTo>
                    <a:cubicBezTo>
                      <a:pt x="602" y="838"/>
                      <a:pt x="630" y="844"/>
                      <a:pt x="659" y="844"/>
                    </a:cubicBezTo>
                    <a:cubicBezTo>
                      <a:pt x="770" y="844"/>
                      <a:pt x="888" y="756"/>
                      <a:pt x="917" y="654"/>
                    </a:cubicBezTo>
                    <a:cubicBezTo>
                      <a:pt x="961" y="498"/>
                      <a:pt x="883" y="379"/>
                      <a:pt x="746" y="314"/>
                    </a:cubicBezTo>
                    <a:lnTo>
                      <a:pt x="746" y="314"/>
                    </a:lnTo>
                    <a:cubicBezTo>
                      <a:pt x="754" y="317"/>
                      <a:pt x="758" y="319"/>
                      <a:pt x="759" y="319"/>
                    </a:cubicBezTo>
                    <a:cubicBezTo>
                      <a:pt x="764" y="319"/>
                      <a:pt x="705" y="286"/>
                      <a:pt x="698" y="281"/>
                    </a:cubicBezTo>
                    <a:cubicBezTo>
                      <a:pt x="687" y="274"/>
                      <a:pt x="675" y="266"/>
                      <a:pt x="665" y="257"/>
                    </a:cubicBezTo>
                    <a:lnTo>
                      <a:pt x="665" y="257"/>
                    </a:lnTo>
                    <a:cubicBezTo>
                      <a:pt x="664" y="256"/>
                      <a:pt x="662" y="255"/>
                      <a:pt x="661" y="254"/>
                    </a:cubicBezTo>
                    <a:cubicBezTo>
                      <a:pt x="640" y="235"/>
                      <a:pt x="618" y="214"/>
                      <a:pt x="599" y="193"/>
                    </a:cubicBezTo>
                    <a:cubicBezTo>
                      <a:pt x="593" y="185"/>
                      <a:pt x="557" y="134"/>
                      <a:pt x="555" y="134"/>
                    </a:cubicBezTo>
                    <a:lnTo>
                      <a:pt x="555" y="134"/>
                    </a:lnTo>
                    <a:cubicBezTo>
                      <a:pt x="555" y="134"/>
                      <a:pt x="557" y="138"/>
                      <a:pt x="563" y="147"/>
                    </a:cubicBezTo>
                    <a:cubicBezTo>
                      <a:pt x="508" y="63"/>
                      <a:pt x="414" y="0"/>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681;p6"/>
              <p:cNvSpPr/>
              <p:nvPr/>
            </p:nvSpPr>
            <p:spPr>
              <a:xfrm>
                <a:off x="2235175" y="37809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682;p6"/>
              <p:cNvSpPr/>
              <p:nvPr/>
            </p:nvSpPr>
            <p:spPr>
              <a:xfrm>
                <a:off x="2227575" y="3774150"/>
                <a:ext cx="29600" cy="19175"/>
              </a:xfrm>
              <a:custGeom>
                <a:avLst/>
                <a:gdLst/>
                <a:ahLst/>
                <a:cxnLst/>
                <a:rect l="l" t="t" r="r" b="b"/>
                <a:pathLst>
                  <a:path w="1184" h="767" extrusionOk="0">
                    <a:moveTo>
                      <a:pt x="306" y="1"/>
                    </a:moveTo>
                    <a:cubicBezTo>
                      <a:pt x="193" y="1"/>
                      <a:pt x="84" y="79"/>
                      <a:pt x="48" y="186"/>
                    </a:cubicBezTo>
                    <a:cubicBezTo>
                      <a:pt x="1" y="330"/>
                      <a:pt x="82" y="475"/>
                      <a:pt x="220" y="527"/>
                    </a:cubicBezTo>
                    <a:cubicBezTo>
                      <a:pt x="411" y="603"/>
                      <a:pt x="604" y="677"/>
                      <a:pt x="796" y="752"/>
                    </a:cubicBezTo>
                    <a:cubicBezTo>
                      <a:pt x="823" y="762"/>
                      <a:pt x="851" y="767"/>
                      <a:pt x="878" y="767"/>
                    </a:cubicBezTo>
                    <a:cubicBezTo>
                      <a:pt x="991" y="767"/>
                      <a:pt x="1101" y="687"/>
                      <a:pt x="1137" y="581"/>
                    </a:cubicBezTo>
                    <a:cubicBezTo>
                      <a:pt x="1184" y="436"/>
                      <a:pt x="1102" y="292"/>
                      <a:pt x="967" y="240"/>
                    </a:cubicBezTo>
                    <a:cubicBezTo>
                      <a:pt x="775" y="165"/>
                      <a:pt x="580" y="91"/>
                      <a:pt x="389" y="16"/>
                    </a:cubicBezTo>
                    <a:cubicBezTo>
                      <a:pt x="361" y="6"/>
                      <a:pt x="333"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683;p6"/>
              <p:cNvSpPr/>
              <p:nvPr/>
            </p:nvSpPr>
            <p:spPr>
              <a:xfrm>
                <a:off x="2105075" y="3669925"/>
                <a:ext cx="14425" cy="5600"/>
              </a:xfrm>
              <a:custGeom>
                <a:avLst/>
                <a:gdLst/>
                <a:ahLst/>
                <a:cxnLst/>
                <a:rect l="l" t="t" r="r" b="b"/>
                <a:pathLst>
                  <a:path w="577" h="224" extrusionOk="0">
                    <a:moveTo>
                      <a:pt x="0" y="0"/>
                    </a:moveTo>
                    <a:lnTo>
                      <a:pt x="289" y="112"/>
                    </a:lnTo>
                    <a:lnTo>
                      <a:pt x="289" y="112"/>
                    </a:lnTo>
                    <a:cubicBezTo>
                      <a:pt x="192" y="75"/>
                      <a:pt x="96" y="37"/>
                      <a:pt x="0" y="0"/>
                    </a:cubicBezTo>
                    <a:close/>
                    <a:moveTo>
                      <a:pt x="289" y="112"/>
                    </a:moveTo>
                    <a:cubicBezTo>
                      <a:pt x="385" y="149"/>
                      <a:pt x="481" y="187"/>
                      <a:pt x="577" y="223"/>
                    </a:cubicBezTo>
                    <a:lnTo>
                      <a:pt x="289" y="112"/>
                    </a:ln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684;p6"/>
              <p:cNvSpPr/>
              <p:nvPr/>
            </p:nvSpPr>
            <p:spPr>
              <a:xfrm>
                <a:off x="2097425" y="3663125"/>
                <a:ext cx="29675" cy="19175"/>
              </a:xfrm>
              <a:custGeom>
                <a:avLst/>
                <a:gdLst/>
                <a:ahLst/>
                <a:cxnLst/>
                <a:rect l="l" t="t" r="r" b="b"/>
                <a:pathLst>
                  <a:path w="1187" h="767" extrusionOk="0">
                    <a:moveTo>
                      <a:pt x="308" y="1"/>
                    </a:moveTo>
                    <a:cubicBezTo>
                      <a:pt x="195" y="1"/>
                      <a:pt x="86" y="80"/>
                      <a:pt x="51" y="187"/>
                    </a:cubicBezTo>
                    <a:cubicBezTo>
                      <a:pt x="1" y="331"/>
                      <a:pt x="83" y="474"/>
                      <a:pt x="221" y="528"/>
                    </a:cubicBezTo>
                    <a:cubicBezTo>
                      <a:pt x="413" y="602"/>
                      <a:pt x="606" y="677"/>
                      <a:pt x="798" y="751"/>
                    </a:cubicBezTo>
                    <a:cubicBezTo>
                      <a:pt x="825" y="762"/>
                      <a:pt x="853" y="767"/>
                      <a:pt x="881" y="767"/>
                    </a:cubicBezTo>
                    <a:cubicBezTo>
                      <a:pt x="994" y="767"/>
                      <a:pt x="1103" y="687"/>
                      <a:pt x="1139" y="581"/>
                    </a:cubicBezTo>
                    <a:cubicBezTo>
                      <a:pt x="1187" y="437"/>
                      <a:pt x="1103" y="292"/>
                      <a:pt x="968" y="240"/>
                    </a:cubicBezTo>
                    <a:cubicBezTo>
                      <a:pt x="776" y="166"/>
                      <a:pt x="583" y="91"/>
                      <a:pt x="391" y="17"/>
                    </a:cubicBezTo>
                    <a:cubicBezTo>
                      <a:pt x="364" y="6"/>
                      <a:pt x="336"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85;p6"/>
              <p:cNvSpPr/>
              <p:nvPr/>
            </p:nvSpPr>
            <p:spPr>
              <a:xfrm>
                <a:off x="2073175" y="3886025"/>
                <a:ext cx="13325" cy="7900"/>
              </a:xfrm>
              <a:custGeom>
                <a:avLst/>
                <a:gdLst/>
                <a:ahLst/>
                <a:cxnLst/>
                <a:rect l="l" t="t" r="r" b="b"/>
                <a:pathLst>
                  <a:path w="533" h="316" extrusionOk="0">
                    <a:moveTo>
                      <a:pt x="533" y="0"/>
                    </a:moveTo>
                    <a:lnTo>
                      <a:pt x="1" y="315"/>
                    </a:lnTo>
                    <a:cubicBezTo>
                      <a:pt x="178" y="212"/>
                      <a:pt x="355" y="105"/>
                      <a:pt x="533"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86;p6"/>
              <p:cNvSpPr/>
              <p:nvPr/>
            </p:nvSpPr>
            <p:spPr>
              <a:xfrm>
                <a:off x="2065450" y="3879250"/>
                <a:ext cx="28850" cy="21500"/>
              </a:xfrm>
              <a:custGeom>
                <a:avLst/>
                <a:gdLst/>
                <a:ahLst/>
                <a:cxnLst/>
                <a:rect l="l" t="t" r="r" b="b"/>
                <a:pathLst>
                  <a:path w="1154" h="860" extrusionOk="0">
                    <a:moveTo>
                      <a:pt x="837" y="0"/>
                    </a:moveTo>
                    <a:cubicBezTo>
                      <a:pt x="796" y="0"/>
                      <a:pt x="755" y="10"/>
                      <a:pt x="719" y="32"/>
                    </a:cubicBezTo>
                    <a:cubicBezTo>
                      <a:pt x="541" y="137"/>
                      <a:pt x="364" y="244"/>
                      <a:pt x="186" y="349"/>
                    </a:cubicBezTo>
                    <a:cubicBezTo>
                      <a:pt x="60" y="423"/>
                      <a:pt x="0" y="578"/>
                      <a:pt x="71" y="713"/>
                    </a:cubicBezTo>
                    <a:cubicBezTo>
                      <a:pt x="117" y="799"/>
                      <a:pt x="217" y="859"/>
                      <a:pt x="317" y="859"/>
                    </a:cubicBezTo>
                    <a:cubicBezTo>
                      <a:pt x="358" y="859"/>
                      <a:pt x="398" y="849"/>
                      <a:pt x="435" y="828"/>
                    </a:cubicBezTo>
                    <a:cubicBezTo>
                      <a:pt x="612" y="724"/>
                      <a:pt x="790" y="617"/>
                      <a:pt x="967" y="512"/>
                    </a:cubicBezTo>
                    <a:cubicBezTo>
                      <a:pt x="1094" y="437"/>
                      <a:pt x="1153" y="284"/>
                      <a:pt x="1082" y="149"/>
                    </a:cubicBezTo>
                    <a:cubicBezTo>
                      <a:pt x="1037" y="60"/>
                      <a:pt x="93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87;p6"/>
              <p:cNvSpPr/>
              <p:nvPr/>
            </p:nvSpPr>
            <p:spPr>
              <a:xfrm>
                <a:off x="2157050" y="38608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88;p6"/>
              <p:cNvSpPr/>
              <p:nvPr/>
            </p:nvSpPr>
            <p:spPr>
              <a:xfrm>
                <a:off x="2149425" y="3854050"/>
                <a:ext cx="29650" cy="19175"/>
              </a:xfrm>
              <a:custGeom>
                <a:avLst/>
                <a:gdLst/>
                <a:ahLst/>
                <a:cxnLst/>
                <a:rect l="l" t="t" r="r" b="b"/>
                <a:pathLst>
                  <a:path w="1186" h="767" extrusionOk="0">
                    <a:moveTo>
                      <a:pt x="307" y="1"/>
                    </a:moveTo>
                    <a:cubicBezTo>
                      <a:pt x="194" y="1"/>
                      <a:pt x="85" y="79"/>
                      <a:pt x="49" y="186"/>
                    </a:cubicBezTo>
                    <a:cubicBezTo>
                      <a:pt x="0" y="330"/>
                      <a:pt x="83" y="475"/>
                      <a:pt x="221" y="527"/>
                    </a:cubicBezTo>
                    <a:cubicBezTo>
                      <a:pt x="412" y="603"/>
                      <a:pt x="605" y="677"/>
                      <a:pt x="797" y="752"/>
                    </a:cubicBezTo>
                    <a:cubicBezTo>
                      <a:pt x="824" y="762"/>
                      <a:pt x="852" y="767"/>
                      <a:pt x="879" y="767"/>
                    </a:cubicBezTo>
                    <a:cubicBezTo>
                      <a:pt x="992" y="767"/>
                      <a:pt x="1102" y="687"/>
                      <a:pt x="1138" y="581"/>
                    </a:cubicBezTo>
                    <a:cubicBezTo>
                      <a:pt x="1185" y="436"/>
                      <a:pt x="1103" y="292"/>
                      <a:pt x="968" y="240"/>
                    </a:cubicBezTo>
                    <a:cubicBezTo>
                      <a:pt x="776" y="165"/>
                      <a:pt x="581" y="91"/>
                      <a:pt x="390" y="16"/>
                    </a:cubicBezTo>
                    <a:cubicBezTo>
                      <a:pt x="362" y="6"/>
                      <a:pt x="335"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689;p6"/>
              <p:cNvSpPr/>
              <p:nvPr/>
            </p:nvSpPr>
            <p:spPr>
              <a:xfrm>
                <a:off x="2156175" y="3745750"/>
                <a:ext cx="24425" cy="26825"/>
              </a:xfrm>
              <a:custGeom>
                <a:avLst/>
                <a:gdLst/>
                <a:ahLst/>
                <a:cxnLst/>
                <a:rect l="l" t="t" r="r" b="b"/>
                <a:pathLst>
                  <a:path w="977" h="1073" extrusionOk="0">
                    <a:moveTo>
                      <a:pt x="311" y="0"/>
                    </a:moveTo>
                    <a:cubicBezTo>
                      <a:pt x="272" y="0"/>
                      <a:pt x="231" y="10"/>
                      <a:pt x="192" y="30"/>
                    </a:cubicBezTo>
                    <a:cubicBezTo>
                      <a:pt x="74" y="92"/>
                      <a:pt x="0" y="270"/>
                      <a:pt x="77" y="394"/>
                    </a:cubicBezTo>
                    <a:cubicBezTo>
                      <a:pt x="191" y="571"/>
                      <a:pt x="306" y="749"/>
                      <a:pt x="416" y="926"/>
                    </a:cubicBezTo>
                    <a:cubicBezTo>
                      <a:pt x="472" y="1014"/>
                      <a:pt x="563" y="1072"/>
                      <a:pt x="662" y="1072"/>
                    </a:cubicBezTo>
                    <a:cubicBezTo>
                      <a:pt x="701" y="1072"/>
                      <a:pt x="742" y="1063"/>
                      <a:pt x="781" y="1043"/>
                    </a:cubicBezTo>
                    <a:cubicBezTo>
                      <a:pt x="902" y="980"/>
                      <a:pt x="976" y="803"/>
                      <a:pt x="897" y="678"/>
                    </a:cubicBezTo>
                    <a:lnTo>
                      <a:pt x="556" y="145"/>
                    </a:lnTo>
                    <a:cubicBezTo>
                      <a:pt x="500" y="58"/>
                      <a:pt x="409" y="0"/>
                      <a:pt x="3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690;p6"/>
              <p:cNvSpPr/>
              <p:nvPr/>
            </p:nvSpPr>
            <p:spPr>
              <a:xfrm>
                <a:off x="2210225" y="3737125"/>
                <a:ext cx="29625" cy="24825"/>
              </a:xfrm>
              <a:custGeom>
                <a:avLst/>
                <a:gdLst/>
                <a:ahLst/>
                <a:cxnLst/>
                <a:rect l="l" t="t" r="r" b="b"/>
                <a:pathLst>
                  <a:path w="1185" h="993" extrusionOk="0">
                    <a:moveTo>
                      <a:pt x="894" y="1"/>
                    </a:moveTo>
                    <a:cubicBezTo>
                      <a:pt x="828" y="1"/>
                      <a:pt x="761" y="25"/>
                      <a:pt x="705" y="69"/>
                    </a:cubicBezTo>
                    <a:cubicBezTo>
                      <a:pt x="507" y="223"/>
                      <a:pt x="313" y="375"/>
                      <a:pt x="115" y="525"/>
                    </a:cubicBezTo>
                    <a:cubicBezTo>
                      <a:pt x="0" y="615"/>
                      <a:pt x="4" y="805"/>
                      <a:pt x="98" y="908"/>
                    </a:cubicBezTo>
                    <a:cubicBezTo>
                      <a:pt x="152" y="966"/>
                      <a:pt x="221" y="992"/>
                      <a:pt x="291" y="992"/>
                    </a:cubicBezTo>
                    <a:cubicBezTo>
                      <a:pt x="357" y="992"/>
                      <a:pt x="424" y="969"/>
                      <a:pt x="480" y="926"/>
                    </a:cubicBezTo>
                    <a:cubicBezTo>
                      <a:pt x="676" y="773"/>
                      <a:pt x="872" y="621"/>
                      <a:pt x="1070" y="469"/>
                    </a:cubicBezTo>
                    <a:cubicBezTo>
                      <a:pt x="1185" y="381"/>
                      <a:pt x="1181" y="190"/>
                      <a:pt x="1087" y="88"/>
                    </a:cubicBezTo>
                    <a:cubicBezTo>
                      <a:pt x="1033" y="28"/>
                      <a:pt x="964" y="1"/>
                      <a:pt x="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691;p6"/>
              <p:cNvSpPr/>
              <p:nvPr/>
            </p:nvSpPr>
            <p:spPr>
              <a:xfrm>
                <a:off x="2196325" y="3826400"/>
                <a:ext cx="29650" cy="24850"/>
              </a:xfrm>
              <a:custGeom>
                <a:avLst/>
                <a:gdLst/>
                <a:ahLst/>
                <a:cxnLst/>
                <a:rect l="l" t="t" r="r" b="b"/>
                <a:pathLst>
                  <a:path w="1186" h="994" extrusionOk="0">
                    <a:moveTo>
                      <a:pt x="895" y="1"/>
                    </a:moveTo>
                    <a:cubicBezTo>
                      <a:pt x="829" y="1"/>
                      <a:pt x="761" y="25"/>
                      <a:pt x="705" y="69"/>
                    </a:cubicBezTo>
                    <a:cubicBezTo>
                      <a:pt x="508" y="221"/>
                      <a:pt x="313" y="375"/>
                      <a:pt x="116" y="525"/>
                    </a:cubicBezTo>
                    <a:cubicBezTo>
                      <a:pt x="1" y="615"/>
                      <a:pt x="4" y="804"/>
                      <a:pt x="99" y="908"/>
                    </a:cubicBezTo>
                    <a:cubicBezTo>
                      <a:pt x="152" y="966"/>
                      <a:pt x="220" y="993"/>
                      <a:pt x="290" y="993"/>
                    </a:cubicBezTo>
                    <a:cubicBezTo>
                      <a:pt x="356" y="993"/>
                      <a:pt x="423" y="969"/>
                      <a:pt x="479" y="925"/>
                    </a:cubicBezTo>
                    <a:cubicBezTo>
                      <a:pt x="677" y="773"/>
                      <a:pt x="873" y="619"/>
                      <a:pt x="1069" y="469"/>
                    </a:cubicBezTo>
                    <a:cubicBezTo>
                      <a:pt x="1185" y="381"/>
                      <a:pt x="1181" y="190"/>
                      <a:pt x="1087" y="87"/>
                    </a:cubicBezTo>
                    <a:cubicBezTo>
                      <a:pt x="1034" y="28"/>
                      <a:pt x="965" y="1"/>
                      <a:pt x="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92;p6"/>
              <p:cNvSpPr/>
              <p:nvPr/>
            </p:nvSpPr>
            <p:spPr>
              <a:xfrm>
                <a:off x="2040225" y="3668550"/>
                <a:ext cx="33150" cy="15900"/>
              </a:xfrm>
              <a:custGeom>
                <a:avLst/>
                <a:gdLst/>
                <a:ahLst/>
                <a:cxnLst/>
                <a:rect l="l" t="t" r="r" b="b"/>
                <a:pathLst>
                  <a:path w="1326" h="636" extrusionOk="0">
                    <a:moveTo>
                      <a:pt x="1024" y="1"/>
                    </a:moveTo>
                    <a:cubicBezTo>
                      <a:pt x="1008" y="1"/>
                      <a:pt x="992" y="2"/>
                      <a:pt x="976" y="4"/>
                    </a:cubicBezTo>
                    <a:cubicBezTo>
                      <a:pt x="729" y="37"/>
                      <a:pt x="485" y="71"/>
                      <a:pt x="238" y="105"/>
                    </a:cubicBezTo>
                    <a:cubicBezTo>
                      <a:pt x="93" y="125"/>
                      <a:pt x="1" y="290"/>
                      <a:pt x="30" y="425"/>
                    </a:cubicBezTo>
                    <a:cubicBezTo>
                      <a:pt x="58" y="560"/>
                      <a:pt x="175" y="635"/>
                      <a:pt x="304" y="635"/>
                    </a:cubicBezTo>
                    <a:cubicBezTo>
                      <a:pt x="319" y="635"/>
                      <a:pt x="335" y="634"/>
                      <a:pt x="350" y="632"/>
                    </a:cubicBezTo>
                    <a:cubicBezTo>
                      <a:pt x="597" y="598"/>
                      <a:pt x="841" y="565"/>
                      <a:pt x="1089" y="531"/>
                    </a:cubicBezTo>
                    <a:cubicBezTo>
                      <a:pt x="1232" y="511"/>
                      <a:pt x="1326" y="347"/>
                      <a:pt x="1296" y="212"/>
                    </a:cubicBezTo>
                    <a:cubicBezTo>
                      <a:pt x="1268" y="77"/>
                      <a:pt x="1152" y="1"/>
                      <a:pt x="1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93;p6"/>
              <p:cNvSpPr/>
              <p:nvPr/>
            </p:nvSpPr>
            <p:spPr>
              <a:xfrm>
                <a:off x="2191175" y="3787350"/>
                <a:ext cx="5425" cy="16300"/>
              </a:xfrm>
              <a:custGeom>
                <a:avLst/>
                <a:gdLst/>
                <a:ahLst/>
                <a:cxnLst/>
                <a:rect l="l" t="t" r="r" b="b"/>
                <a:pathLst>
                  <a:path w="217" h="652" extrusionOk="0">
                    <a:moveTo>
                      <a:pt x="217" y="1"/>
                    </a:moveTo>
                    <a:lnTo>
                      <a:pt x="1" y="651"/>
                    </a:lnTo>
                    <a:cubicBezTo>
                      <a:pt x="110" y="451"/>
                      <a:pt x="185" y="228"/>
                      <a:pt x="21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94;p6"/>
              <p:cNvSpPr/>
              <p:nvPr/>
            </p:nvSpPr>
            <p:spPr>
              <a:xfrm>
                <a:off x="2183750" y="3780675"/>
                <a:ext cx="20125" cy="29700"/>
              </a:xfrm>
              <a:custGeom>
                <a:avLst/>
                <a:gdLst/>
                <a:ahLst/>
                <a:cxnLst/>
                <a:rect l="l" t="t" r="r" b="b"/>
                <a:pathLst>
                  <a:path w="805" h="1188" extrusionOk="0">
                    <a:moveTo>
                      <a:pt x="508" y="0"/>
                    </a:moveTo>
                    <a:cubicBezTo>
                      <a:pt x="365" y="0"/>
                      <a:pt x="264" y="115"/>
                      <a:pt x="244" y="252"/>
                    </a:cubicBezTo>
                    <a:cubicBezTo>
                      <a:pt x="215" y="431"/>
                      <a:pt x="157" y="612"/>
                      <a:pt x="71" y="772"/>
                    </a:cubicBezTo>
                    <a:cubicBezTo>
                      <a:pt x="1" y="900"/>
                      <a:pt x="19" y="1062"/>
                      <a:pt x="149" y="1146"/>
                    </a:cubicBezTo>
                    <a:cubicBezTo>
                      <a:pt x="191" y="1173"/>
                      <a:pt x="244" y="1187"/>
                      <a:pt x="298" y="1187"/>
                    </a:cubicBezTo>
                    <a:cubicBezTo>
                      <a:pt x="388" y="1187"/>
                      <a:pt x="479" y="1148"/>
                      <a:pt x="521" y="1068"/>
                    </a:cubicBezTo>
                    <a:cubicBezTo>
                      <a:pt x="654" y="819"/>
                      <a:pt x="740" y="565"/>
                      <a:pt x="782" y="286"/>
                    </a:cubicBezTo>
                    <a:cubicBezTo>
                      <a:pt x="805" y="143"/>
                      <a:pt x="664" y="8"/>
                      <a:pt x="528" y="1"/>
                    </a:cubicBezTo>
                    <a:cubicBezTo>
                      <a:pt x="521" y="0"/>
                      <a:pt x="514" y="0"/>
                      <a:pt x="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95;p6"/>
              <p:cNvSpPr/>
              <p:nvPr/>
            </p:nvSpPr>
            <p:spPr>
              <a:xfrm>
                <a:off x="2246725" y="3809000"/>
                <a:ext cx="16750" cy="24575"/>
              </a:xfrm>
              <a:custGeom>
                <a:avLst/>
                <a:gdLst/>
                <a:ahLst/>
                <a:cxnLst/>
                <a:rect l="l" t="t" r="r" b="b"/>
                <a:pathLst>
                  <a:path w="670" h="983" extrusionOk="0">
                    <a:moveTo>
                      <a:pt x="357" y="1"/>
                    </a:moveTo>
                    <a:cubicBezTo>
                      <a:pt x="242" y="1"/>
                      <a:pt x="149" y="73"/>
                      <a:pt x="100" y="185"/>
                    </a:cubicBezTo>
                    <a:cubicBezTo>
                      <a:pt x="16" y="369"/>
                      <a:pt x="0" y="569"/>
                      <a:pt x="23" y="768"/>
                    </a:cubicBezTo>
                    <a:cubicBezTo>
                      <a:pt x="37" y="890"/>
                      <a:pt x="166" y="983"/>
                      <a:pt x="287" y="983"/>
                    </a:cubicBezTo>
                    <a:cubicBezTo>
                      <a:pt x="306" y="983"/>
                      <a:pt x="325" y="981"/>
                      <a:pt x="343" y="976"/>
                    </a:cubicBezTo>
                    <a:cubicBezTo>
                      <a:pt x="495" y="937"/>
                      <a:pt x="570" y="808"/>
                      <a:pt x="550" y="656"/>
                    </a:cubicBezTo>
                    <a:cubicBezTo>
                      <a:pt x="550" y="651"/>
                      <a:pt x="549" y="646"/>
                      <a:pt x="549" y="642"/>
                    </a:cubicBezTo>
                    <a:lnTo>
                      <a:pt x="549" y="642"/>
                    </a:lnTo>
                    <a:lnTo>
                      <a:pt x="549" y="588"/>
                    </a:lnTo>
                    <a:cubicBezTo>
                      <a:pt x="550" y="560"/>
                      <a:pt x="552" y="531"/>
                      <a:pt x="557" y="503"/>
                    </a:cubicBezTo>
                    <a:lnTo>
                      <a:pt x="557" y="503"/>
                    </a:lnTo>
                    <a:cubicBezTo>
                      <a:pt x="556" y="510"/>
                      <a:pt x="555" y="513"/>
                      <a:pt x="556" y="513"/>
                    </a:cubicBezTo>
                    <a:cubicBezTo>
                      <a:pt x="557" y="513"/>
                      <a:pt x="570" y="460"/>
                      <a:pt x="570" y="460"/>
                    </a:cubicBezTo>
                    <a:cubicBezTo>
                      <a:pt x="580" y="423"/>
                      <a:pt x="594" y="389"/>
                      <a:pt x="610" y="354"/>
                    </a:cubicBezTo>
                    <a:cubicBezTo>
                      <a:pt x="669" y="224"/>
                      <a:pt x="570" y="50"/>
                      <a:pt x="439" y="13"/>
                    </a:cubicBezTo>
                    <a:cubicBezTo>
                      <a:pt x="411" y="5"/>
                      <a:pt x="383"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96;p6"/>
              <p:cNvSpPr/>
              <p:nvPr/>
            </p:nvSpPr>
            <p:spPr>
              <a:xfrm>
                <a:off x="1996275" y="3684375"/>
                <a:ext cx="21450" cy="22625"/>
              </a:xfrm>
              <a:custGeom>
                <a:avLst/>
                <a:gdLst/>
                <a:ahLst/>
                <a:cxnLst/>
                <a:rect l="l" t="t" r="r" b="b"/>
                <a:pathLst>
                  <a:path w="858" h="905" extrusionOk="0">
                    <a:moveTo>
                      <a:pt x="659" y="539"/>
                    </a:moveTo>
                    <a:lnTo>
                      <a:pt x="659" y="539"/>
                    </a:lnTo>
                    <a:cubicBezTo>
                      <a:pt x="651" y="548"/>
                      <a:pt x="646" y="552"/>
                      <a:pt x="646" y="552"/>
                    </a:cubicBezTo>
                    <a:cubicBezTo>
                      <a:pt x="646" y="552"/>
                      <a:pt x="650" y="548"/>
                      <a:pt x="659" y="539"/>
                    </a:cubicBezTo>
                    <a:close/>
                    <a:moveTo>
                      <a:pt x="558" y="1"/>
                    </a:moveTo>
                    <a:cubicBezTo>
                      <a:pt x="495" y="1"/>
                      <a:pt x="431" y="23"/>
                      <a:pt x="376" y="69"/>
                    </a:cubicBezTo>
                    <a:cubicBezTo>
                      <a:pt x="224" y="195"/>
                      <a:pt x="112" y="366"/>
                      <a:pt x="47" y="552"/>
                    </a:cubicBezTo>
                    <a:cubicBezTo>
                      <a:pt x="0" y="685"/>
                      <a:pt x="78" y="853"/>
                      <a:pt x="217" y="893"/>
                    </a:cubicBezTo>
                    <a:cubicBezTo>
                      <a:pt x="245" y="901"/>
                      <a:pt x="272" y="904"/>
                      <a:pt x="299" y="904"/>
                    </a:cubicBezTo>
                    <a:cubicBezTo>
                      <a:pt x="414" y="904"/>
                      <a:pt x="519" y="837"/>
                      <a:pt x="558" y="722"/>
                    </a:cubicBezTo>
                    <a:cubicBezTo>
                      <a:pt x="561" y="714"/>
                      <a:pt x="585" y="655"/>
                      <a:pt x="583" y="655"/>
                    </a:cubicBezTo>
                    <a:lnTo>
                      <a:pt x="583" y="655"/>
                    </a:lnTo>
                    <a:cubicBezTo>
                      <a:pt x="583" y="655"/>
                      <a:pt x="581" y="658"/>
                      <a:pt x="577" y="667"/>
                    </a:cubicBezTo>
                    <a:cubicBezTo>
                      <a:pt x="591" y="637"/>
                      <a:pt x="611" y="608"/>
                      <a:pt x="629" y="580"/>
                    </a:cubicBezTo>
                    <a:cubicBezTo>
                      <a:pt x="638" y="566"/>
                      <a:pt x="648" y="553"/>
                      <a:pt x="659" y="539"/>
                    </a:cubicBezTo>
                    <a:lnTo>
                      <a:pt x="659" y="539"/>
                    </a:lnTo>
                    <a:cubicBezTo>
                      <a:pt x="661" y="537"/>
                      <a:pt x="663" y="535"/>
                      <a:pt x="665" y="533"/>
                    </a:cubicBezTo>
                    <a:cubicBezTo>
                      <a:pt x="689" y="510"/>
                      <a:pt x="712" y="488"/>
                      <a:pt x="739" y="466"/>
                    </a:cubicBezTo>
                    <a:cubicBezTo>
                      <a:pt x="847" y="376"/>
                      <a:pt x="858" y="185"/>
                      <a:pt x="756" y="84"/>
                    </a:cubicBezTo>
                    <a:cubicBezTo>
                      <a:pt x="700" y="29"/>
                      <a:pt x="630" y="1"/>
                      <a:pt x="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97;p6"/>
              <p:cNvSpPr/>
              <p:nvPr/>
            </p:nvSpPr>
            <p:spPr>
              <a:xfrm>
                <a:off x="2135175" y="3891175"/>
                <a:ext cx="16800" cy="24575"/>
              </a:xfrm>
              <a:custGeom>
                <a:avLst/>
                <a:gdLst/>
                <a:ahLst/>
                <a:cxnLst/>
                <a:rect l="l" t="t" r="r" b="b"/>
                <a:pathLst>
                  <a:path w="672" h="983" extrusionOk="0">
                    <a:moveTo>
                      <a:pt x="358" y="1"/>
                    </a:moveTo>
                    <a:cubicBezTo>
                      <a:pt x="244" y="1"/>
                      <a:pt x="151" y="71"/>
                      <a:pt x="100" y="184"/>
                    </a:cubicBezTo>
                    <a:cubicBezTo>
                      <a:pt x="18" y="369"/>
                      <a:pt x="1" y="569"/>
                      <a:pt x="25" y="768"/>
                    </a:cubicBezTo>
                    <a:cubicBezTo>
                      <a:pt x="40" y="890"/>
                      <a:pt x="168" y="983"/>
                      <a:pt x="289" y="983"/>
                    </a:cubicBezTo>
                    <a:cubicBezTo>
                      <a:pt x="308" y="983"/>
                      <a:pt x="326" y="980"/>
                      <a:pt x="345" y="976"/>
                    </a:cubicBezTo>
                    <a:cubicBezTo>
                      <a:pt x="497" y="937"/>
                      <a:pt x="572" y="808"/>
                      <a:pt x="552" y="656"/>
                    </a:cubicBezTo>
                    <a:cubicBezTo>
                      <a:pt x="551" y="650"/>
                      <a:pt x="550" y="645"/>
                      <a:pt x="550" y="641"/>
                    </a:cubicBezTo>
                    <a:lnTo>
                      <a:pt x="550" y="641"/>
                    </a:lnTo>
                    <a:cubicBezTo>
                      <a:pt x="550" y="642"/>
                      <a:pt x="550" y="643"/>
                      <a:pt x="550" y="645"/>
                    </a:cubicBezTo>
                    <a:lnTo>
                      <a:pt x="550" y="588"/>
                    </a:lnTo>
                    <a:cubicBezTo>
                      <a:pt x="552" y="559"/>
                      <a:pt x="553" y="531"/>
                      <a:pt x="559" y="503"/>
                    </a:cubicBezTo>
                    <a:lnTo>
                      <a:pt x="559" y="503"/>
                    </a:lnTo>
                    <a:cubicBezTo>
                      <a:pt x="558" y="510"/>
                      <a:pt x="557" y="513"/>
                      <a:pt x="558" y="513"/>
                    </a:cubicBezTo>
                    <a:cubicBezTo>
                      <a:pt x="559" y="513"/>
                      <a:pt x="572" y="460"/>
                      <a:pt x="572" y="460"/>
                    </a:cubicBezTo>
                    <a:cubicBezTo>
                      <a:pt x="582" y="422"/>
                      <a:pt x="596" y="389"/>
                      <a:pt x="612" y="353"/>
                    </a:cubicBezTo>
                    <a:cubicBezTo>
                      <a:pt x="671" y="223"/>
                      <a:pt x="572" y="49"/>
                      <a:pt x="441" y="13"/>
                    </a:cubicBezTo>
                    <a:cubicBezTo>
                      <a:pt x="412" y="4"/>
                      <a:pt x="385"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98;p6"/>
              <p:cNvSpPr/>
              <p:nvPr/>
            </p:nvSpPr>
            <p:spPr>
              <a:xfrm>
                <a:off x="2143325" y="3665275"/>
                <a:ext cx="23675" cy="20975"/>
              </a:xfrm>
              <a:custGeom>
                <a:avLst/>
                <a:gdLst/>
                <a:ahLst/>
                <a:cxnLst/>
                <a:rect l="l" t="t" r="r" b="b"/>
                <a:pathLst>
                  <a:path w="947" h="839" extrusionOk="0">
                    <a:moveTo>
                      <a:pt x="631" y="1"/>
                    </a:moveTo>
                    <a:cubicBezTo>
                      <a:pt x="591" y="1"/>
                      <a:pt x="550" y="10"/>
                      <a:pt x="510" y="30"/>
                    </a:cubicBezTo>
                    <a:cubicBezTo>
                      <a:pt x="332" y="118"/>
                      <a:pt x="182" y="256"/>
                      <a:pt x="75" y="424"/>
                    </a:cubicBezTo>
                    <a:cubicBezTo>
                      <a:pt x="0" y="543"/>
                      <a:pt x="27" y="722"/>
                      <a:pt x="153" y="797"/>
                    </a:cubicBezTo>
                    <a:cubicBezTo>
                      <a:pt x="200" y="824"/>
                      <a:pt x="252" y="838"/>
                      <a:pt x="304" y="838"/>
                    </a:cubicBezTo>
                    <a:cubicBezTo>
                      <a:pt x="391" y="838"/>
                      <a:pt x="476" y="799"/>
                      <a:pt x="526" y="719"/>
                    </a:cubicBezTo>
                    <a:cubicBezTo>
                      <a:pt x="542" y="695"/>
                      <a:pt x="558" y="670"/>
                      <a:pt x="576" y="647"/>
                    </a:cubicBezTo>
                    <a:lnTo>
                      <a:pt x="576" y="647"/>
                    </a:lnTo>
                    <a:cubicBezTo>
                      <a:pt x="576" y="647"/>
                      <a:pt x="576" y="647"/>
                      <a:pt x="576" y="647"/>
                    </a:cubicBezTo>
                    <a:cubicBezTo>
                      <a:pt x="578" y="647"/>
                      <a:pt x="620" y="603"/>
                      <a:pt x="626" y="597"/>
                    </a:cubicBezTo>
                    <a:cubicBezTo>
                      <a:pt x="632" y="591"/>
                      <a:pt x="686" y="551"/>
                      <a:pt x="683" y="551"/>
                    </a:cubicBezTo>
                    <a:cubicBezTo>
                      <a:pt x="682" y="551"/>
                      <a:pt x="682" y="551"/>
                      <a:pt x="681" y="552"/>
                    </a:cubicBezTo>
                    <a:lnTo>
                      <a:pt x="681" y="552"/>
                    </a:lnTo>
                    <a:cubicBezTo>
                      <a:pt x="706" y="537"/>
                      <a:pt x="733" y="524"/>
                      <a:pt x="759" y="509"/>
                    </a:cubicBezTo>
                    <a:cubicBezTo>
                      <a:pt x="885" y="448"/>
                      <a:pt x="946" y="272"/>
                      <a:pt x="874" y="145"/>
                    </a:cubicBezTo>
                    <a:cubicBezTo>
                      <a:pt x="821" y="55"/>
                      <a:pt x="729"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99;p6"/>
              <p:cNvSpPr/>
              <p:nvPr/>
            </p:nvSpPr>
            <p:spPr>
              <a:xfrm>
                <a:off x="2014025" y="3804400"/>
                <a:ext cx="16750" cy="24600"/>
              </a:xfrm>
              <a:custGeom>
                <a:avLst/>
                <a:gdLst/>
                <a:ahLst/>
                <a:cxnLst/>
                <a:rect l="l" t="t" r="r" b="b"/>
                <a:pathLst>
                  <a:path w="670" h="984" extrusionOk="0">
                    <a:moveTo>
                      <a:pt x="359" y="0"/>
                    </a:moveTo>
                    <a:cubicBezTo>
                      <a:pt x="244" y="0"/>
                      <a:pt x="151" y="73"/>
                      <a:pt x="100" y="184"/>
                    </a:cubicBezTo>
                    <a:cubicBezTo>
                      <a:pt x="16" y="369"/>
                      <a:pt x="0" y="569"/>
                      <a:pt x="23" y="768"/>
                    </a:cubicBezTo>
                    <a:cubicBezTo>
                      <a:pt x="38" y="889"/>
                      <a:pt x="167" y="983"/>
                      <a:pt x="288" y="983"/>
                    </a:cubicBezTo>
                    <a:cubicBezTo>
                      <a:pt x="306" y="983"/>
                      <a:pt x="325" y="981"/>
                      <a:pt x="343" y="976"/>
                    </a:cubicBezTo>
                    <a:cubicBezTo>
                      <a:pt x="496" y="937"/>
                      <a:pt x="570" y="807"/>
                      <a:pt x="551" y="657"/>
                    </a:cubicBezTo>
                    <a:cubicBezTo>
                      <a:pt x="550" y="647"/>
                      <a:pt x="549" y="640"/>
                      <a:pt x="549" y="636"/>
                    </a:cubicBezTo>
                    <a:lnTo>
                      <a:pt x="549" y="636"/>
                    </a:lnTo>
                    <a:lnTo>
                      <a:pt x="549" y="587"/>
                    </a:lnTo>
                    <a:cubicBezTo>
                      <a:pt x="551" y="559"/>
                      <a:pt x="553" y="530"/>
                      <a:pt x="558" y="502"/>
                    </a:cubicBezTo>
                    <a:lnTo>
                      <a:pt x="558" y="502"/>
                    </a:lnTo>
                    <a:cubicBezTo>
                      <a:pt x="557" y="509"/>
                      <a:pt x="557" y="512"/>
                      <a:pt x="557" y="512"/>
                    </a:cubicBezTo>
                    <a:cubicBezTo>
                      <a:pt x="558" y="512"/>
                      <a:pt x="570" y="459"/>
                      <a:pt x="570" y="459"/>
                    </a:cubicBezTo>
                    <a:cubicBezTo>
                      <a:pt x="581" y="422"/>
                      <a:pt x="595" y="388"/>
                      <a:pt x="611" y="353"/>
                    </a:cubicBezTo>
                    <a:cubicBezTo>
                      <a:pt x="669" y="224"/>
                      <a:pt x="570" y="49"/>
                      <a:pt x="441" y="12"/>
                    </a:cubicBezTo>
                    <a:cubicBezTo>
                      <a:pt x="412" y="4"/>
                      <a:pt x="385"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700;p6"/>
              <p:cNvSpPr/>
              <p:nvPr/>
            </p:nvSpPr>
            <p:spPr>
              <a:xfrm>
                <a:off x="1886500" y="3635075"/>
                <a:ext cx="48850" cy="150500"/>
              </a:xfrm>
              <a:custGeom>
                <a:avLst/>
                <a:gdLst/>
                <a:ahLst/>
                <a:cxnLst/>
                <a:rect l="l" t="t" r="r" b="b"/>
                <a:pathLst>
                  <a:path w="1954" h="6020" extrusionOk="0">
                    <a:moveTo>
                      <a:pt x="513" y="1"/>
                    </a:moveTo>
                    <a:cubicBezTo>
                      <a:pt x="468" y="1"/>
                      <a:pt x="423" y="12"/>
                      <a:pt x="383" y="34"/>
                    </a:cubicBezTo>
                    <a:cubicBezTo>
                      <a:pt x="316" y="69"/>
                      <a:pt x="266" y="132"/>
                      <a:pt x="249" y="204"/>
                    </a:cubicBezTo>
                    <a:cubicBezTo>
                      <a:pt x="152" y="578"/>
                      <a:pt x="93" y="961"/>
                      <a:pt x="66" y="1346"/>
                    </a:cubicBezTo>
                    <a:cubicBezTo>
                      <a:pt x="35" y="1411"/>
                      <a:pt x="30" y="1490"/>
                      <a:pt x="56" y="1559"/>
                    </a:cubicBezTo>
                    <a:cubicBezTo>
                      <a:pt x="0" y="3109"/>
                      <a:pt x="486" y="4693"/>
                      <a:pt x="1435" y="5914"/>
                    </a:cubicBezTo>
                    <a:cubicBezTo>
                      <a:pt x="1488" y="5983"/>
                      <a:pt x="1568" y="6020"/>
                      <a:pt x="1649" y="6020"/>
                    </a:cubicBezTo>
                    <a:cubicBezTo>
                      <a:pt x="1667" y="6020"/>
                      <a:pt x="1686" y="6018"/>
                      <a:pt x="1705" y="6014"/>
                    </a:cubicBezTo>
                    <a:cubicBezTo>
                      <a:pt x="1742" y="6007"/>
                      <a:pt x="1782" y="5990"/>
                      <a:pt x="1813" y="5961"/>
                    </a:cubicBezTo>
                    <a:cubicBezTo>
                      <a:pt x="1931" y="5870"/>
                      <a:pt x="1954" y="5700"/>
                      <a:pt x="1861" y="5582"/>
                    </a:cubicBezTo>
                    <a:cubicBezTo>
                      <a:pt x="988" y="4457"/>
                      <a:pt x="540" y="2997"/>
                      <a:pt x="596" y="1568"/>
                    </a:cubicBezTo>
                    <a:cubicBezTo>
                      <a:pt x="759" y="1413"/>
                      <a:pt x="931" y="1225"/>
                      <a:pt x="1012" y="971"/>
                    </a:cubicBezTo>
                    <a:cubicBezTo>
                      <a:pt x="1128" y="616"/>
                      <a:pt x="989" y="146"/>
                      <a:pt x="597" y="14"/>
                    </a:cubicBezTo>
                    <a:cubicBezTo>
                      <a:pt x="570" y="5"/>
                      <a:pt x="541"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701;p6"/>
              <p:cNvSpPr/>
              <p:nvPr/>
            </p:nvSpPr>
            <p:spPr>
              <a:xfrm>
                <a:off x="1927750" y="3922400"/>
                <a:ext cx="61175" cy="86000"/>
              </a:xfrm>
              <a:custGeom>
                <a:avLst/>
                <a:gdLst/>
                <a:ahLst/>
                <a:cxnLst/>
                <a:rect l="l" t="t" r="r" b="b"/>
                <a:pathLst>
                  <a:path w="2447" h="3440" extrusionOk="0">
                    <a:moveTo>
                      <a:pt x="2171" y="1"/>
                    </a:moveTo>
                    <a:cubicBezTo>
                      <a:pt x="2167" y="1"/>
                      <a:pt x="2164" y="1"/>
                      <a:pt x="2160" y="1"/>
                    </a:cubicBezTo>
                    <a:cubicBezTo>
                      <a:pt x="1531" y="25"/>
                      <a:pt x="1036" y="201"/>
                      <a:pt x="697" y="521"/>
                    </a:cubicBezTo>
                    <a:cubicBezTo>
                      <a:pt x="1" y="1175"/>
                      <a:pt x="98" y="2292"/>
                      <a:pt x="147" y="2893"/>
                    </a:cubicBezTo>
                    <a:cubicBezTo>
                      <a:pt x="154" y="2988"/>
                      <a:pt x="169" y="3150"/>
                      <a:pt x="284" y="3283"/>
                    </a:cubicBezTo>
                    <a:cubicBezTo>
                      <a:pt x="373" y="3384"/>
                      <a:pt x="498" y="3440"/>
                      <a:pt x="636" y="3440"/>
                    </a:cubicBezTo>
                    <a:cubicBezTo>
                      <a:pt x="659" y="3440"/>
                      <a:pt x="681" y="3438"/>
                      <a:pt x="704" y="3435"/>
                    </a:cubicBezTo>
                    <a:cubicBezTo>
                      <a:pt x="721" y="3434"/>
                      <a:pt x="735" y="3432"/>
                      <a:pt x="750" y="3430"/>
                    </a:cubicBezTo>
                    <a:cubicBezTo>
                      <a:pt x="909" y="3396"/>
                      <a:pt x="1049" y="3290"/>
                      <a:pt x="1119" y="3148"/>
                    </a:cubicBezTo>
                    <a:cubicBezTo>
                      <a:pt x="1230" y="2923"/>
                      <a:pt x="1183" y="2629"/>
                      <a:pt x="995" y="2415"/>
                    </a:cubicBezTo>
                    <a:cubicBezTo>
                      <a:pt x="894" y="2298"/>
                      <a:pt x="771" y="2218"/>
                      <a:pt x="653" y="2154"/>
                    </a:cubicBezTo>
                    <a:cubicBezTo>
                      <a:pt x="660" y="1671"/>
                      <a:pt x="751" y="1211"/>
                      <a:pt x="1066" y="913"/>
                    </a:cubicBezTo>
                    <a:cubicBezTo>
                      <a:pt x="1311" y="685"/>
                      <a:pt x="1684" y="559"/>
                      <a:pt x="2181" y="540"/>
                    </a:cubicBezTo>
                    <a:cubicBezTo>
                      <a:pt x="2331" y="535"/>
                      <a:pt x="2447" y="408"/>
                      <a:pt x="2441" y="259"/>
                    </a:cubicBezTo>
                    <a:cubicBezTo>
                      <a:pt x="2436" y="114"/>
                      <a:pt x="2315" y="1"/>
                      <a:pt x="2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702;p6"/>
              <p:cNvSpPr/>
              <p:nvPr/>
            </p:nvSpPr>
            <p:spPr>
              <a:xfrm>
                <a:off x="2079650" y="3965350"/>
                <a:ext cx="47650" cy="114850"/>
              </a:xfrm>
              <a:custGeom>
                <a:avLst/>
                <a:gdLst/>
                <a:ahLst/>
                <a:cxnLst/>
                <a:rect l="l" t="t" r="r" b="b"/>
                <a:pathLst>
                  <a:path w="1906" h="4594" extrusionOk="0">
                    <a:moveTo>
                      <a:pt x="1617" y="0"/>
                    </a:moveTo>
                    <a:cubicBezTo>
                      <a:pt x="1604" y="0"/>
                      <a:pt x="1591" y="1"/>
                      <a:pt x="1578" y="3"/>
                    </a:cubicBezTo>
                    <a:cubicBezTo>
                      <a:pt x="700" y="121"/>
                      <a:pt x="161" y="984"/>
                      <a:pt x="81" y="1773"/>
                    </a:cubicBezTo>
                    <a:cubicBezTo>
                      <a:pt x="0" y="2558"/>
                      <a:pt x="267" y="3311"/>
                      <a:pt x="504" y="3974"/>
                    </a:cubicBezTo>
                    <a:cubicBezTo>
                      <a:pt x="550" y="4107"/>
                      <a:pt x="614" y="4285"/>
                      <a:pt x="757" y="4425"/>
                    </a:cubicBezTo>
                    <a:cubicBezTo>
                      <a:pt x="874" y="4536"/>
                      <a:pt x="1025" y="4594"/>
                      <a:pt x="1172" y="4594"/>
                    </a:cubicBezTo>
                    <a:cubicBezTo>
                      <a:pt x="1209" y="4594"/>
                      <a:pt x="1246" y="4590"/>
                      <a:pt x="1281" y="4582"/>
                    </a:cubicBezTo>
                    <a:cubicBezTo>
                      <a:pt x="1345" y="4568"/>
                      <a:pt x="1408" y="4541"/>
                      <a:pt x="1460" y="4506"/>
                    </a:cubicBezTo>
                    <a:cubicBezTo>
                      <a:pt x="1570" y="4426"/>
                      <a:pt x="1641" y="4305"/>
                      <a:pt x="1659" y="4165"/>
                    </a:cubicBezTo>
                    <a:cubicBezTo>
                      <a:pt x="1682" y="4000"/>
                      <a:pt x="1631" y="3822"/>
                      <a:pt x="1524" y="3689"/>
                    </a:cubicBezTo>
                    <a:cubicBezTo>
                      <a:pt x="1408" y="3544"/>
                      <a:pt x="1254" y="3463"/>
                      <a:pt x="1122" y="3395"/>
                    </a:cubicBezTo>
                    <a:lnTo>
                      <a:pt x="1051" y="3357"/>
                    </a:lnTo>
                    <a:cubicBezTo>
                      <a:pt x="899" y="3274"/>
                      <a:pt x="874" y="3214"/>
                      <a:pt x="868" y="3193"/>
                    </a:cubicBezTo>
                    <a:cubicBezTo>
                      <a:pt x="852" y="3126"/>
                      <a:pt x="813" y="3071"/>
                      <a:pt x="762" y="3034"/>
                    </a:cubicBezTo>
                    <a:cubicBezTo>
                      <a:pt x="649" y="2638"/>
                      <a:pt x="577" y="2230"/>
                      <a:pt x="617" y="1830"/>
                    </a:cubicBezTo>
                    <a:cubicBezTo>
                      <a:pt x="676" y="1266"/>
                      <a:pt x="1058" y="625"/>
                      <a:pt x="1652" y="540"/>
                    </a:cubicBezTo>
                    <a:cubicBezTo>
                      <a:pt x="1800" y="518"/>
                      <a:pt x="1905" y="381"/>
                      <a:pt x="1884" y="234"/>
                    </a:cubicBezTo>
                    <a:cubicBezTo>
                      <a:pt x="1864" y="98"/>
                      <a:pt x="1749"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703;p6"/>
              <p:cNvSpPr/>
              <p:nvPr/>
            </p:nvSpPr>
            <p:spPr>
              <a:xfrm>
                <a:off x="2167825" y="3714025"/>
                <a:ext cx="21250" cy="20050"/>
              </a:xfrm>
              <a:custGeom>
                <a:avLst/>
                <a:gdLst/>
                <a:ahLst/>
                <a:cxnLst/>
                <a:rect l="l" t="t" r="r" b="b"/>
                <a:pathLst>
                  <a:path w="850" h="802" extrusionOk="0">
                    <a:moveTo>
                      <a:pt x="423" y="0"/>
                    </a:moveTo>
                    <a:cubicBezTo>
                      <a:pt x="224" y="0"/>
                      <a:pt x="53" y="149"/>
                      <a:pt x="27" y="351"/>
                    </a:cubicBezTo>
                    <a:cubicBezTo>
                      <a:pt x="0" y="572"/>
                      <a:pt x="155" y="772"/>
                      <a:pt x="375" y="799"/>
                    </a:cubicBezTo>
                    <a:cubicBezTo>
                      <a:pt x="391" y="801"/>
                      <a:pt x="407" y="802"/>
                      <a:pt x="423" y="802"/>
                    </a:cubicBezTo>
                    <a:cubicBezTo>
                      <a:pt x="624" y="802"/>
                      <a:pt x="798" y="655"/>
                      <a:pt x="823" y="451"/>
                    </a:cubicBezTo>
                    <a:cubicBezTo>
                      <a:pt x="850" y="231"/>
                      <a:pt x="695" y="29"/>
                      <a:pt x="475" y="3"/>
                    </a:cubicBezTo>
                    <a:cubicBezTo>
                      <a:pt x="457" y="1"/>
                      <a:pt x="440"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704;p6"/>
              <p:cNvSpPr/>
              <p:nvPr/>
            </p:nvSpPr>
            <p:spPr>
              <a:xfrm>
                <a:off x="2049275" y="3699175"/>
                <a:ext cx="21225" cy="20075"/>
              </a:xfrm>
              <a:custGeom>
                <a:avLst/>
                <a:gdLst/>
                <a:ahLst/>
                <a:cxnLst/>
                <a:rect l="l" t="t" r="r" b="b"/>
                <a:pathLst>
                  <a:path w="849" h="803" extrusionOk="0">
                    <a:moveTo>
                      <a:pt x="422" y="0"/>
                    </a:moveTo>
                    <a:cubicBezTo>
                      <a:pt x="223" y="0"/>
                      <a:pt x="51" y="149"/>
                      <a:pt x="26" y="352"/>
                    </a:cubicBezTo>
                    <a:cubicBezTo>
                      <a:pt x="1" y="572"/>
                      <a:pt x="154" y="772"/>
                      <a:pt x="374" y="799"/>
                    </a:cubicBezTo>
                    <a:cubicBezTo>
                      <a:pt x="391" y="801"/>
                      <a:pt x="408" y="802"/>
                      <a:pt x="424" y="802"/>
                    </a:cubicBezTo>
                    <a:cubicBezTo>
                      <a:pt x="624" y="802"/>
                      <a:pt x="798" y="655"/>
                      <a:pt x="822" y="451"/>
                    </a:cubicBezTo>
                    <a:cubicBezTo>
                      <a:pt x="849" y="231"/>
                      <a:pt x="694" y="31"/>
                      <a:pt x="474" y="4"/>
                    </a:cubicBezTo>
                    <a:cubicBezTo>
                      <a:pt x="456" y="1"/>
                      <a:pt x="439"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705;p6"/>
              <p:cNvSpPr/>
              <p:nvPr/>
            </p:nvSpPr>
            <p:spPr>
              <a:xfrm>
                <a:off x="2100025" y="3719850"/>
                <a:ext cx="34625" cy="22150"/>
              </a:xfrm>
              <a:custGeom>
                <a:avLst/>
                <a:gdLst/>
                <a:ahLst/>
                <a:cxnLst/>
                <a:rect l="l" t="t" r="r" b="b"/>
                <a:pathLst>
                  <a:path w="1385" h="886" extrusionOk="0">
                    <a:moveTo>
                      <a:pt x="152" y="0"/>
                    </a:moveTo>
                    <a:cubicBezTo>
                      <a:pt x="81" y="0"/>
                      <a:pt x="22" y="56"/>
                      <a:pt x="19" y="127"/>
                    </a:cubicBezTo>
                    <a:cubicBezTo>
                      <a:pt x="1" y="512"/>
                      <a:pt x="255" y="836"/>
                      <a:pt x="610" y="880"/>
                    </a:cubicBezTo>
                    <a:cubicBezTo>
                      <a:pt x="635" y="884"/>
                      <a:pt x="658" y="886"/>
                      <a:pt x="681" y="886"/>
                    </a:cubicBezTo>
                    <a:cubicBezTo>
                      <a:pt x="688" y="886"/>
                      <a:pt x="695" y="886"/>
                      <a:pt x="702" y="885"/>
                    </a:cubicBezTo>
                    <a:cubicBezTo>
                      <a:pt x="1020" y="880"/>
                      <a:pt x="1299" y="640"/>
                      <a:pt x="1370" y="296"/>
                    </a:cubicBezTo>
                    <a:cubicBezTo>
                      <a:pt x="1384" y="225"/>
                      <a:pt x="1339" y="155"/>
                      <a:pt x="1268" y="140"/>
                    </a:cubicBezTo>
                    <a:cubicBezTo>
                      <a:pt x="1259" y="138"/>
                      <a:pt x="1250" y="137"/>
                      <a:pt x="1241" y="137"/>
                    </a:cubicBezTo>
                    <a:cubicBezTo>
                      <a:pt x="1180" y="137"/>
                      <a:pt x="1125" y="180"/>
                      <a:pt x="1111" y="242"/>
                    </a:cubicBezTo>
                    <a:cubicBezTo>
                      <a:pt x="1065" y="466"/>
                      <a:pt x="890" y="621"/>
                      <a:pt x="691" y="621"/>
                    </a:cubicBezTo>
                    <a:cubicBezTo>
                      <a:pt x="676" y="621"/>
                      <a:pt x="660" y="620"/>
                      <a:pt x="644" y="618"/>
                    </a:cubicBezTo>
                    <a:cubicBezTo>
                      <a:pt x="428" y="591"/>
                      <a:pt x="273" y="386"/>
                      <a:pt x="283" y="140"/>
                    </a:cubicBezTo>
                    <a:cubicBezTo>
                      <a:pt x="287" y="66"/>
                      <a:pt x="231" y="5"/>
                      <a:pt x="157" y="1"/>
                    </a:cubicBezTo>
                    <a:cubicBezTo>
                      <a:pt x="155" y="0"/>
                      <a:pt x="153"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8" name="Google Shape;754;p6"/>
          <p:cNvSpPr/>
          <p:nvPr/>
        </p:nvSpPr>
        <p:spPr>
          <a:xfrm rot="5400000">
            <a:off x="606611" y="4535363"/>
            <a:ext cx="152107" cy="9746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755;p6"/>
          <p:cNvSpPr/>
          <p:nvPr/>
        </p:nvSpPr>
        <p:spPr>
          <a:xfrm rot="5400000">
            <a:off x="946771" y="4634891"/>
            <a:ext cx="54375" cy="34596"/>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756;p6"/>
          <p:cNvSpPr/>
          <p:nvPr/>
        </p:nvSpPr>
        <p:spPr>
          <a:xfrm rot="5400000">
            <a:off x="554263" y="4253923"/>
            <a:ext cx="79921" cy="60821"/>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706;p6"/>
          <p:cNvGrpSpPr/>
          <p:nvPr/>
        </p:nvGrpSpPr>
        <p:grpSpPr>
          <a:xfrm>
            <a:off x="7831448" y="382847"/>
            <a:ext cx="1149987" cy="1121050"/>
            <a:chOff x="669550" y="869000"/>
            <a:chExt cx="450075" cy="438750"/>
          </a:xfrm>
        </p:grpSpPr>
        <p:sp>
          <p:nvSpPr>
            <p:cNvPr id="341" name="Google Shape;707;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708;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709;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710;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711;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712;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713;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714;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715;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716;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717;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718;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719;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720;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721;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722;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723;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724;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725;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726;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727;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728;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729;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730;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731;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732;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733;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734;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735;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736;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737;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738;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739;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740;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741;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742;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743;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744;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745;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746;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747;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748;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749;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750;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751;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5512;p41"/>
          <p:cNvSpPr/>
          <p:nvPr/>
        </p:nvSpPr>
        <p:spPr>
          <a:xfrm>
            <a:off x="2542032" y="1722822"/>
            <a:ext cx="3732254" cy="131894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dirty="0" err="1">
                <a:solidFill>
                  <a:schemeClr val="bg1">
                    <a:lumMod val="75000"/>
                  </a:schemeClr>
                </a:solidFill>
                <a:latin typeface="UTM Avo" panose="02040603050506020204" pitchFamily="18" charset="0"/>
                <a:ea typeface="Cambria" panose="02040503050406030204" pitchFamily="18" charset="0"/>
              </a:rPr>
              <a:t>Chập</a:t>
            </a:r>
            <a:r>
              <a:rPr lang="en-US" sz="3500" b="1" dirty="0">
                <a:solidFill>
                  <a:schemeClr val="bg1">
                    <a:lumMod val="75000"/>
                  </a:schemeClr>
                </a:solidFill>
                <a:latin typeface="UTM Avo" panose="02040603050506020204" pitchFamily="18" charset="0"/>
                <a:ea typeface="Cambria" panose="02040503050406030204" pitchFamily="18" charset="0"/>
              </a:rPr>
              <a:t> </a:t>
            </a:r>
            <a:r>
              <a:rPr lang="en-US" sz="3500" b="1" dirty="0" err="1">
                <a:solidFill>
                  <a:schemeClr val="bg1">
                    <a:lumMod val="75000"/>
                  </a:schemeClr>
                </a:solidFill>
                <a:latin typeface="UTM Avo" panose="02040603050506020204" pitchFamily="18" charset="0"/>
                <a:ea typeface="Cambria" panose="02040503050406030204" pitchFamily="18" charset="0"/>
              </a:rPr>
              <a:t>tối</a:t>
            </a:r>
            <a:r>
              <a:rPr lang="en-US" sz="3500" b="1" dirty="0">
                <a:solidFill>
                  <a:schemeClr val="bg1">
                    <a:lumMod val="75000"/>
                  </a:schemeClr>
                </a:solidFill>
                <a:latin typeface="UTM Avo" panose="02040603050506020204" pitchFamily="18" charset="0"/>
                <a:ea typeface="Cambria" panose="02040503050406030204" pitchFamily="18" charset="0"/>
              </a:rPr>
              <a:t> </a:t>
            </a:r>
            <a:r>
              <a:rPr lang="en-US" sz="3500" b="1" dirty="0" err="1">
                <a:latin typeface="UTM Avo" panose="02040603050506020204" pitchFamily="18" charset="0"/>
                <a:ea typeface="Cambria" panose="02040503050406030204" pitchFamily="18" charset="0"/>
              </a:rPr>
              <a:t>là</a:t>
            </a:r>
            <a:r>
              <a:rPr lang="en-US" sz="3500" b="1" dirty="0">
                <a:latin typeface="UTM Avo" panose="02040603050506020204" pitchFamily="18" charset="0"/>
                <a:ea typeface="Cambria" panose="02040503050406030204" pitchFamily="18" charset="0"/>
              </a:rPr>
              <a:t> </a:t>
            </a:r>
            <a:r>
              <a:rPr lang="en-US" sz="3500" b="1" dirty="0" err="1">
                <a:latin typeface="UTM Avo" panose="02040603050506020204" pitchFamily="18" charset="0"/>
                <a:ea typeface="Cambria" panose="02040503050406030204" pitchFamily="18" charset="0"/>
              </a:rPr>
              <a:t>gì</a:t>
            </a:r>
            <a:r>
              <a:rPr lang="en-US" sz="3500" b="1" dirty="0">
                <a:latin typeface="UTM Avo" panose="02040603050506020204" pitchFamily="18" charset="0"/>
                <a:ea typeface="Cambria" panose="02040503050406030204" pitchFamily="18" charset="0"/>
              </a:rPr>
              <a:t>?</a:t>
            </a:r>
            <a:endParaRPr sz="3500" b="1" dirty="0">
              <a:latin typeface="UTM Avo" panose="02040603050506020204" pitchFamily="18" charset="0"/>
              <a:ea typeface="Cambria" panose="02040503050406030204" pitchFamily="18" charset="0"/>
            </a:endParaRPr>
          </a:p>
        </p:txBody>
      </p:sp>
      <p:sp>
        <p:nvSpPr>
          <p:cNvPr id="386" name="Google Shape;5512;p41"/>
          <p:cNvSpPr/>
          <p:nvPr/>
        </p:nvSpPr>
        <p:spPr>
          <a:xfrm>
            <a:off x="-11844" y="-958952"/>
            <a:ext cx="6300884" cy="87739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lvl="0" algn="ctr"/>
            <a:r>
              <a:rPr lang="en-US" sz="2800" b="1" dirty="0" err="1">
                <a:solidFill>
                  <a:schemeClr val="bg1">
                    <a:lumMod val="75000"/>
                  </a:schemeClr>
                </a:solidFill>
                <a:latin typeface="Cambria" panose="02040503050406030204" pitchFamily="18" charset="0"/>
                <a:ea typeface="Cambria" panose="02040503050406030204" pitchFamily="18" charset="0"/>
              </a:rPr>
              <a:t>Chập</a:t>
            </a:r>
            <a:r>
              <a:rPr lang="en-US" sz="2800" b="1" dirty="0">
                <a:solidFill>
                  <a:schemeClr val="bg1">
                    <a:lumMod val="75000"/>
                  </a:schemeClr>
                </a:solidFill>
                <a:latin typeface="Cambria" panose="02040503050406030204" pitchFamily="18" charset="0"/>
                <a:ea typeface="Cambria" panose="02040503050406030204" pitchFamily="18" charset="0"/>
              </a:rPr>
              <a:t> </a:t>
            </a:r>
            <a:r>
              <a:rPr lang="en-US" sz="2800" b="1" dirty="0" err="1">
                <a:solidFill>
                  <a:schemeClr val="bg1">
                    <a:lumMod val="75000"/>
                  </a:schemeClr>
                </a:solidFill>
                <a:latin typeface="Cambria" panose="02040503050406030204" pitchFamily="18" charset="0"/>
                <a:ea typeface="Cambria" panose="02040503050406030204" pitchFamily="18" charset="0"/>
              </a:rPr>
              <a:t>tối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tối</a:t>
            </a:r>
            <a:r>
              <a:rPr lang="en-US" sz="2800" b="1" dirty="0">
                <a:latin typeface="Cambria" panose="02040503050406030204" pitchFamily="18" charset="0"/>
                <a:ea typeface="Cambria" panose="02040503050406030204" pitchFamily="18" charset="0"/>
              </a:rPr>
              <a:t>.</a:t>
            </a:r>
            <a:endParaRPr sz="2800" b="1" dirty="0">
              <a:latin typeface="Cambria" panose="02040503050406030204" pitchFamily="18" charset="0"/>
              <a:ea typeface="Cambria" panose="02040503050406030204" pitchFamily="18" charset="0"/>
            </a:endParaRPr>
          </a:p>
        </p:txBody>
      </p:sp>
      <p:pic>
        <p:nvPicPr>
          <p:cNvPr id="540" name="Picture 6" descr="xế chiều , ảnh từ rmn7 - Nhiếp ảnh - Xiaomi Community - Xiaom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784" y="5212517"/>
            <a:ext cx="5486400" cy="3086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50367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8"/>
                                        </p:tgtEl>
                                        <p:attrNameLst>
                                          <p:attrName>style.visibility</p:attrName>
                                        </p:attrNameLst>
                                      </p:cBhvr>
                                      <p:to>
                                        <p:strVal val="visible"/>
                                      </p:to>
                                    </p:set>
                                    <p:anim calcmode="lin" valueType="num">
                                      <p:cBhvr>
                                        <p:cTn id="7" dur="1000" fill="hold"/>
                                        <p:tgtEl>
                                          <p:spTgt spid="338"/>
                                        </p:tgtEl>
                                        <p:attrNameLst>
                                          <p:attrName>ppt_w</p:attrName>
                                        </p:attrNameLst>
                                      </p:cBhvr>
                                      <p:tavLst>
                                        <p:tav tm="0">
                                          <p:val>
                                            <p:fltVal val="0"/>
                                          </p:val>
                                        </p:tav>
                                        <p:tav tm="100000">
                                          <p:val>
                                            <p:strVal val="#ppt_w"/>
                                          </p:val>
                                        </p:tav>
                                      </p:tavLst>
                                    </p:anim>
                                    <p:anim calcmode="lin" valueType="num">
                                      <p:cBhvr>
                                        <p:cTn id="8" dur="1000" fill="hold"/>
                                        <p:tgtEl>
                                          <p:spTgt spid="338"/>
                                        </p:tgtEl>
                                        <p:attrNameLst>
                                          <p:attrName>ppt_h</p:attrName>
                                        </p:attrNameLst>
                                      </p:cBhvr>
                                      <p:tavLst>
                                        <p:tav tm="0">
                                          <p:val>
                                            <p:fltVal val="0"/>
                                          </p:val>
                                        </p:tav>
                                        <p:tav tm="100000">
                                          <p:val>
                                            <p:strVal val="#ppt_h"/>
                                          </p:val>
                                        </p:tav>
                                      </p:tavLst>
                                    </p:anim>
                                    <p:anim calcmode="lin" valueType="num">
                                      <p:cBhvr>
                                        <p:cTn id="9" dur="1000" fill="hold"/>
                                        <p:tgtEl>
                                          <p:spTgt spid="338"/>
                                        </p:tgtEl>
                                        <p:attrNameLst>
                                          <p:attrName>style.rotation</p:attrName>
                                        </p:attrNameLst>
                                      </p:cBhvr>
                                      <p:tavLst>
                                        <p:tav tm="0">
                                          <p:val>
                                            <p:fltVal val="90"/>
                                          </p:val>
                                        </p:tav>
                                        <p:tav tm="100000">
                                          <p:val>
                                            <p:fltVal val="0"/>
                                          </p:val>
                                        </p:tav>
                                      </p:tavLst>
                                    </p:anim>
                                    <p:animEffect transition="in" filter="fade">
                                      <p:cBhvr>
                                        <p:cTn id="10" dur="1000"/>
                                        <p:tgtEl>
                                          <p:spTgt spid="338"/>
                                        </p:tgtEl>
                                      </p:cBhvr>
                                    </p:animEffect>
                                  </p:childTnLst>
                                </p:cTn>
                              </p:par>
                              <p:par>
                                <p:cTn id="11" presetID="32" presetClass="emph" presetSubtype="0" fill="hold" grpId="1" nodeType="withEffect">
                                  <p:stCondLst>
                                    <p:cond delay="0"/>
                                  </p:stCondLst>
                                  <p:childTnLst>
                                    <p:animRot by="120000">
                                      <p:cBhvr>
                                        <p:cTn id="12" dur="100" fill="hold">
                                          <p:stCondLst>
                                            <p:cond delay="0"/>
                                          </p:stCondLst>
                                        </p:cTn>
                                        <p:tgtEl>
                                          <p:spTgt spid="338"/>
                                        </p:tgtEl>
                                        <p:attrNameLst>
                                          <p:attrName>r</p:attrName>
                                        </p:attrNameLst>
                                      </p:cBhvr>
                                    </p:animRot>
                                    <p:animRot by="-240000">
                                      <p:cBhvr>
                                        <p:cTn id="13" dur="200" fill="hold">
                                          <p:stCondLst>
                                            <p:cond delay="200"/>
                                          </p:stCondLst>
                                        </p:cTn>
                                        <p:tgtEl>
                                          <p:spTgt spid="338"/>
                                        </p:tgtEl>
                                        <p:attrNameLst>
                                          <p:attrName>r</p:attrName>
                                        </p:attrNameLst>
                                      </p:cBhvr>
                                    </p:animRot>
                                    <p:animRot by="240000">
                                      <p:cBhvr>
                                        <p:cTn id="14" dur="200" fill="hold">
                                          <p:stCondLst>
                                            <p:cond delay="400"/>
                                          </p:stCondLst>
                                        </p:cTn>
                                        <p:tgtEl>
                                          <p:spTgt spid="338"/>
                                        </p:tgtEl>
                                        <p:attrNameLst>
                                          <p:attrName>r</p:attrName>
                                        </p:attrNameLst>
                                      </p:cBhvr>
                                    </p:animRot>
                                    <p:animRot by="-240000">
                                      <p:cBhvr>
                                        <p:cTn id="15" dur="200" fill="hold">
                                          <p:stCondLst>
                                            <p:cond delay="600"/>
                                          </p:stCondLst>
                                        </p:cTn>
                                        <p:tgtEl>
                                          <p:spTgt spid="338"/>
                                        </p:tgtEl>
                                        <p:attrNameLst>
                                          <p:attrName>r</p:attrName>
                                        </p:attrNameLst>
                                      </p:cBhvr>
                                    </p:animRot>
                                    <p:animRot by="120000">
                                      <p:cBhvr>
                                        <p:cTn id="16" dur="200" fill="hold">
                                          <p:stCondLst>
                                            <p:cond delay="800"/>
                                          </p:stCondLst>
                                        </p:cTn>
                                        <p:tgtEl>
                                          <p:spTgt spid="33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2" nodeType="clickEffect">
                                  <p:stCondLst>
                                    <p:cond delay="0"/>
                                  </p:stCondLst>
                                  <p:childTnLst>
                                    <p:set>
                                      <p:cBhvr>
                                        <p:cTn id="20" dur="1" fill="hold">
                                          <p:stCondLst>
                                            <p:cond delay="0"/>
                                          </p:stCondLst>
                                        </p:cTn>
                                        <p:tgtEl>
                                          <p:spTgt spid="338"/>
                                        </p:tgtEl>
                                        <p:attrNameLst>
                                          <p:attrName>style.visibility</p:attrName>
                                        </p:attrNameLst>
                                      </p:cBhvr>
                                      <p:to>
                                        <p:strVal val="hidden"/>
                                      </p:to>
                                    </p:set>
                                  </p:childTnLst>
                                </p:cTn>
                              </p:par>
                              <p:par>
                                <p:cTn id="21" presetID="42" presetClass="path" presetSubtype="0" accel="50000" decel="50000" fill="hold" grpId="0" nodeType="withEffect">
                                  <p:stCondLst>
                                    <p:cond delay="0"/>
                                  </p:stCondLst>
                                  <p:childTnLst>
                                    <p:animMotion origin="layout" path="M 8.33333E-7 -4.07407E-6 L 0.15017 0.32007 " pathEditMode="relative" rAng="0" ptsTypes="AA">
                                      <p:cBhvr>
                                        <p:cTn id="22" dur="2000" fill="hold"/>
                                        <p:tgtEl>
                                          <p:spTgt spid="386"/>
                                        </p:tgtEl>
                                        <p:attrNameLst>
                                          <p:attrName>ppt_x</p:attrName>
                                          <p:attrName>ppt_y</p:attrName>
                                        </p:attrNameLst>
                                      </p:cBhvr>
                                      <p:rCtr x="7500" y="15988"/>
                                    </p:animMotion>
                                  </p:childTnLst>
                                </p:cTn>
                              </p:par>
                              <p:par>
                                <p:cTn id="23" presetID="42" presetClass="path" presetSubtype="0" accel="50000" decel="50000" fill="hold" nodeType="withEffect">
                                  <p:stCondLst>
                                    <p:cond delay="0"/>
                                  </p:stCondLst>
                                  <p:childTnLst>
                                    <p:animMotion origin="layout" path="M 1.66667E-6 -1.60494E-6 L -0.34688 -0.6929 " pathEditMode="relative" rAng="0" ptsTypes="AA">
                                      <p:cBhvr>
                                        <p:cTn id="24" dur="2000" fill="hold"/>
                                        <p:tgtEl>
                                          <p:spTgt spid="540"/>
                                        </p:tgtEl>
                                        <p:attrNameLst>
                                          <p:attrName>ppt_x</p:attrName>
                                          <p:attrName>ppt_y</p:attrName>
                                        </p:attrNameLst>
                                      </p:cBhvr>
                                      <p:rCtr x="-17344" y="-346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animBg="1"/>
      <p:bldP spid="338" grpId="1" animBg="1"/>
      <p:bldP spid="338" grpId="2" animBg="1"/>
      <p:bldP spid="38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5248638"/>
          </a:xfrm>
          <a:prstGeom prst="rect">
            <a:avLst/>
          </a:prstGeom>
        </p:spPr>
      </p:pic>
      <p:sp>
        <p:nvSpPr>
          <p:cNvPr id="3" name="Google Shape;5512;p41"/>
          <p:cNvSpPr/>
          <p:nvPr/>
        </p:nvSpPr>
        <p:spPr>
          <a:xfrm>
            <a:off x="92598" y="108029"/>
            <a:ext cx="2963119" cy="131894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lumMod val="75000"/>
                  </a:schemeClr>
                </a:solidFill>
                <a:latin typeface="Cambria" panose="02040503050406030204" pitchFamily="18" charset="0"/>
                <a:ea typeface="Cambria" panose="02040503050406030204" pitchFamily="18" charset="0"/>
              </a:rPr>
              <a:t>Rúc</a:t>
            </a:r>
            <a:r>
              <a:rPr lang="en-US" sz="2800" b="1" dirty="0">
                <a:solidFill>
                  <a:schemeClr val="bg1">
                    <a:lumMod val="75000"/>
                  </a:schemeClr>
                </a:solidFill>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a:t>
            </a:r>
            <a:endParaRPr sz="2800" b="1" dirty="0">
              <a:latin typeface="Cambria" panose="02040503050406030204" pitchFamily="18" charset="0"/>
              <a:ea typeface="Cambria" panose="02040503050406030204" pitchFamily="18" charset="0"/>
            </a:endParaRPr>
          </a:p>
        </p:txBody>
      </p:sp>
      <p:sp>
        <p:nvSpPr>
          <p:cNvPr id="4" name="Google Shape;5512;p41"/>
          <p:cNvSpPr/>
          <p:nvPr/>
        </p:nvSpPr>
        <p:spPr>
          <a:xfrm>
            <a:off x="-1342663" y="5248638"/>
            <a:ext cx="4687223" cy="87739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lvl="0" algn="ctr"/>
            <a:r>
              <a:rPr lang="en-US" sz="2800" b="1" dirty="0" err="1">
                <a:solidFill>
                  <a:schemeClr val="bg1">
                    <a:lumMod val="75000"/>
                  </a:schemeClr>
                </a:solidFill>
                <a:latin typeface="Cambria" panose="02040503050406030204" pitchFamily="18" charset="0"/>
                <a:ea typeface="Cambria" panose="02040503050406030204" pitchFamily="18" charset="0"/>
              </a:rPr>
              <a:t>Rúc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Kêu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dài</a:t>
            </a:r>
            <a:r>
              <a:rPr lang="en-US" sz="2800" b="1" dirty="0">
                <a:latin typeface="Cambria" panose="02040503050406030204" pitchFamily="18" charset="0"/>
                <a:ea typeface="Cambria" panose="02040503050406030204" pitchFamily="18" charset="0"/>
              </a:rPr>
              <a:t>.</a:t>
            </a:r>
            <a:endParaRPr sz="28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48130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2"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42" presetClass="path" presetSubtype="0" accel="50000" decel="50000" fill="hold" grpId="0" nodeType="withEffect">
                                  <p:stCondLst>
                                    <p:cond delay="0"/>
                                  </p:stCondLst>
                                  <p:childTnLst>
                                    <p:animMotion origin="layout" path="M 5E-6 4.44444E-6 L 0.14376 -0.58334 " pathEditMode="relative" rAng="0" ptsTypes="AA">
                                      <p:cBhvr>
                                        <p:cTn id="8" dur="2000" fill="hold"/>
                                        <p:tgtEl>
                                          <p:spTgt spid="4"/>
                                        </p:tgtEl>
                                        <p:attrNameLst>
                                          <p:attrName>ppt_x</p:attrName>
                                          <p:attrName>ppt_y</p:attrName>
                                        </p:attrNameLst>
                                      </p:cBhvr>
                                      <p:rCtr x="7187" y="-29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832"/>
        <p:cNvGrpSpPr/>
        <p:nvPr/>
      </p:nvGrpSpPr>
      <p:grpSpPr>
        <a:xfrm>
          <a:off x="0" y="0"/>
          <a:ext cx="0" cy="0"/>
          <a:chOff x="0" y="0"/>
          <a:chExt cx="0" cy="0"/>
        </a:xfrm>
      </p:grpSpPr>
      <p:sp>
        <p:nvSpPr>
          <p:cNvPr id="3833" name="Google Shape;3833;p32"/>
          <p:cNvSpPr/>
          <p:nvPr/>
        </p:nvSpPr>
        <p:spPr>
          <a:xfrm>
            <a:off x="720000" y="1737151"/>
            <a:ext cx="2030279" cy="244676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838" name="Google Shape;3838;p32"/>
          <p:cNvGraphicFramePr/>
          <p:nvPr>
            <p:extLst>
              <p:ext uri="{D42A27DB-BD31-4B8C-83A1-F6EECF244321}">
                <p14:modId xmlns:p14="http://schemas.microsoft.com/office/powerpoint/2010/main" val="3028327878"/>
              </p:ext>
            </p:extLst>
          </p:nvPr>
        </p:nvGraphicFramePr>
        <p:xfrm>
          <a:off x="720000" y="1442275"/>
          <a:ext cx="7707957" cy="3291720"/>
        </p:xfrm>
        <a:graphic>
          <a:graphicData uri="http://schemas.openxmlformats.org/drawingml/2006/table">
            <a:tbl>
              <a:tblPr>
                <a:noFill/>
                <a:tableStyleId>{47A0A506-8E8E-4CB0-A0AF-BFDED9477FC1}</a:tableStyleId>
              </a:tblPr>
              <a:tblGrid>
                <a:gridCol w="864021">
                  <a:extLst>
                    <a:ext uri="{9D8B030D-6E8A-4147-A177-3AD203B41FA5}">
                      <a16:colId xmlns:a16="http://schemas.microsoft.com/office/drawing/2014/main" val="20000"/>
                    </a:ext>
                  </a:extLst>
                </a:gridCol>
                <a:gridCol w="6843936">
                  <a:extLst>
                    <a:ext uri="{9D8B030D-6E8A-4147-A177-3AD203B41FA5}">
                      <a16:colId xmlns:a16="http://schemas.microsoft.com/office/drawing/2014/main" val="20001"/>
                    </a:ext>
                  </a:extLst>
                </a:gridCol>
              </a:tblGrid>
              <a:tr h="312025">
                <a:tc>
                  <a:txBody>
                    <a:bodyPr/>
                    <a:lstStyle/>
                    <a:p>
                      <a:pPr marL="0" lvl="0" indent="0" algn="l" rtl="0">
                        <a:spcBef>
                          <a:spcPts val="0"/>
                        </a:spcBef>
                        <a:spcAft>
                          <a:spcPts val="0"/>
                        </a:spcAft>
                        <a:buNone/>
                      </a:pPr>
                      <a:endParaRPr sz="2400" b="1" dirty="0">
                        <a:solidFill>
                          <a:schemeClr val="dk1"/>
                        </a:solidFill>
                        <a:latin typeface="Cambria" panose="02040503050406030204" pitchFamily="18" charset="0"/>
                        <a:ea typeface="Cambria" panose="02040503050406030204" pitchFamily="18" charset="0"/>
                        <a:cs typeface="Yusei Magic"/>
                        <a:sym typeface="Yusei Magic"/>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1600"/>
                        </a:spcAft>
                        <a:buClr>
                          <a:schemeClr val="dk1"/>
                        </a:buClr>
                        <a:buSzPts val="1100"/>
                        <a:buFont typeface="Arial"/>
                        <a:buNone/>
                      </a:pPr>
                      <a:r>
                        <a:rPr lang="vi-VN" sz="2400" b="1" dirty="0">
                          <a:solidFill>
                            <a:schemeClr val="dk1"/>
                          </a:solidFill>
                          <a:latin typeface="Cambria" panose="02040503050406030204" pitchFamily="18" charset="0"/>
                          <a:ea typeface="Cambria" panose="02040503050406030204" pitchFamily="18" charset="0"/>
                          <a:cs typeface="Bellota Text"/>
                          <a:sym typeface="Bellota Text"/>
                        </a:rPr>
                        <a:t>Đọc đúng, rõ ràng bài đọc </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a:t>
                      </a:r>
                      <a:r>
                        <a:rPr lang="vi-VN" sz="2400" b="1" dirty="0">
                          <a:solidFill>
                            <a:schemeClr val="dk1"/>
                          </a:solidFill>
                          <a:latin typeface="Cambria" panose="02040503050406030204" pitchFamily="18" charset="0"/>
                          <a:ea typeface="Cambria" panose="02040503050406030204" pitchFamily="18" charset="0"/>
                          <a:cs typeface="Bellota Text"/>
                          <a:sym typeface="Bellota Text"/>
                        </a:rPr>
                        <a:t>Làm việc thật là vui</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a:t>
                      </a:r>
                      <a:r>
                        <a:rPr lang="vi-VN" sz="2400" b="1" dirty="0">
                          <a:solidFill>
                            <a:schemeClr val="dk1"/>
                          </a:solidFill>
                          <a:latin typeface="Cambria" panose="02040503050406030204" pitchFamily="18" charset="0"/>
                          <a:ea typeface="Cambria" panose="02040503050406030204" pitchFamily="18" charset="0"/>
                          <a:cs typeface="Bellota Text"/>
                          <a:sym typeface="Bellota Text"/>
                        </a:rPr>
                        <a:t>, biết ngắt nghỉ nhấn giọng phù hợp</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a:t>
                      </a:r>
                      <a:endParaRPr lang="vi-VN" sz="2400" b="1" dirty="0">
                        <a:solidFill>
                          <a:schemeClr val="dk1"/>
                        </a:solidFill>
                        <a:latin typeface="Cambria" panose="02040503050406030204" pitchFamily="18" charset="0"/>
                        <a:ea typeface="Cambria" panose="02040503050406030204" pitchFamily="18" charset="0"/>
                        <a:cs typeface="Bellota Text"/>
                        <a:sym typeface="Bellota Text"/>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61250">
                <a:tc>
                  <a:txBody>
                    <a:bodyPr/>
                    <a:lstStyle/>
                    <a:p>
                      <a:pPr marL="0" lvl="0" indent="0" algn="l" rtl="0">
                        <a:spcBef>
                          <a:spcPts val="0"/>
                        </a:spcBef>
                        <a:spcAft>
                          <a:spcPts val="0"/>
                        </a:spcAft>
                        <a:buNone/>
                      </a:pPr>
                      <a:endParaRPr sz="2400" b="1" dirty="0">
                        <a:solidFill>
                          <a:schemeClr val="dk1"/>
                        </a:solidFill>
                        <a:latin typeface="Cambria" panose="02040503050406030204" pitchFamily="18" charset="0"/>
                        <a:ea typeface="Cambria" panose="02040503050406030204" pitchFamily="18" charset="0"/>
                        <a:cs typeface="Yusei Magic"/>
                        <a:sym typeface="Yusei Magic"/>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1600"/>
                        </a:spcAft>
                        <a:buClr>
                          <a:schemeClr val="dk1"/>
                        </a:buClr>
                        <a:buSzPts val="1100"/>
                        <a:buFont typeface="Arial"/>
                        <a:buNone/>
                      </a:pPr>
                      <a:r>
                        <a:rPr lang="vi-VN" sz="2400" b="1" dirty="0">
                          <a:solidFill>
                            <a:schemeClr val="dk1"/>
                          </a:solidFill>
                          <a:latin typeface="Cambria" panose="02040503050406030204" pitchFamily="18" charset="0"/>
                          <a:ea typeface="Cambria" panose="02040503050406030204" pitchFamily="18" charset="0"/>
                          <a:cs typeface="Bellota Text"/>
                          <a:sym typeface="Bellota Text"/>
                        </a:rPr>
                        <a:t>Trả lời được các câu hỏi của bài</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a:t>
                      </a:r>
                      <a:endParaRPr lang="vi-VN" sz="2400" b="1" dirty="0">
                        <a:solidFill>
                          <a:schemeClr val="dk1"/>
                        </a:solidFill>
                        <a:latin typeface="Cambria" panose="02040503050406030204" pitchFamily="18" charset="0"/>
                        <a:ea typeface="Cambria" panose="02040503050406030204" pitchFamily="18" charset="0"/>
                        <a:cs typeface="Bellota Text"/>
                        <a:sym typeface="Bellota Text"/>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12025">
                <a:tc>
                  <a:txBody>
                    <a:bodyPr/>
                    <a:lstStyle/>
                    <a:p>
                      <a:pPr marL="0" lvl="0" indent="0" algn="l" rtl="0">
                        <a:spcBef>
                          <a:spcPts val="0"/>
                        </a:spcBef>
                        <a:spcAft>
                          <a:spcPts val="0"/>
                        </a:spcAft>
                        <a:buNone/>
                      </a:pPr>
                      <a:endParaRPr sz="2400" b="1" dirty="0">
                        <a:solidFill>
                          <a:schemeClr val="dk1"/>
                        </a:solidFill>
                        <a:latin typeface="Cambria" panose="02040503050406030204" pitchFamily="18" charset="0"/>
                        <a:ea typeface="Cambria" panose="02040503050406030204" pitchFamily="18" charset="0"/>
                        <a:cs typeface="Yusei Magic"/>
                        <a:sym typeface="Yusei Magic"/>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1600"/>
                        </a:spcAft>
                        <a:buClr>
                          <a:schemeClr val="dk1"/>
                        </a:buClr>
                        <a:buSzPts val="1100"/>
                        <a:buFont typeface="Arial"/>
                        <a:buNone/>
                      </a:pPr>
                      <a:r>
                        <a:rPr lang="vi-VN" sz="2400" b="1" dirty="0">
                          <a:solidFill>
                            <a:schemeClr val="dk1"/>
                          </a:solidFill>
                          <a:latin typeface="Cambria" panose="02040503050406030204" pitchFamily="18" charset="0"/>
                          <a:ea typeface="Cambria" panose="02040503050406030204" pitchFamily="18" charset="0"/>
                          <a:cs typeface="Bellota Text"/>
                          <a:sym typeface="Bellota Text"/>
                        </a:rPr>
                        <a:t>Hiểu nội dung bài</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a:t>
                      </a:r>
                      <a:endParaRPr lang="vi-VN" sz="2400" b="1" dirty="0">
                        <a:solidFill>
                          <a:schemeClr val="dk1"/>
                        </a:solidFill>
                        <a:latin typeface="Cambria" panose="02040503050406030204" pitchFamily="18" charset="0"/>
                        <a:ea typeface="Cambria" panose="02040503050406030204" pitchFamily="18" charset="0"/>
                        <a:cs typeface="Bellota Text"/>
                        <a:sym typeface="Bellota Text"/>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12025">
                <a:tc>
                  <a:txBody>
                    <a:bodyPr/>
                    <a:lstStyle/>
                    <a:p>
                      <a:pPr marL="0" lvl="0" indent="0" algn="l" rtl="0">
                        <a:spcBef>
                          <a:spcPts val="0"/>
                        </a:spcBef>
                        <a:spcAft>
                          <a:spcPts val="0"/>
                        </a:spcAft>
                        <a:buNone/>
                      </a:pPr>
                      <a:endParaRPr sz="2400" b="1" dirty="0">
                        <a:solidFill>
                          <a:schemeClr val="dk1"/>
                        </a:solidFill>
                        <a:latin typeface="Cambria" panose="02040503050406030204" pitchFamily="18" charset="0"/>
                        <a:ea typeface="Cambria" panose="02040503050406030204" pitchFamily="18" charset="0"/>
                        <a:cs typeface="Yusei Magic"/>
                        <a:sym typeface="Yusei Magic"/>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1600"/>
                        </a:spcAft>
                        <a:buNone/>
                      </a:pP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Phát</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triển</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vốn</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từ</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chỉ</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hoạt</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động</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chỉ</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sự</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vật</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phát</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triển</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kĩ</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năng</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đặt</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câu</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giới</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thiệu</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việc</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làm</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mình</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yêu</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 </a:t>
                      </a:r>
                      <a:r>
                        <a:rPr lang="en-US" sz="2400" b="1" dirty="0" err="1">
                          <a:solidFill>
                            <a:schemeClr val="dk1"/>
                          </a:solidFill>
                          <a:latin typeface="Cambria" panose="02040503050406030204" pitchFamily="18" charset="0"/>
                          <a:ea typeface="Cambria" panose="02040503050406030204" pitchFamily="18" charset="0"/>
                          <a:cs typeface="Bellota Text"/>
                          <a:sym typeface="Bellota Text"/>
                        </a:rPr>
                        <a:t>thích</a:t>
                      </a:r>
                      <a:r>
                        <a:rPr lang="en-US" sz="2400" b="1" dirty="0">
                          <a:solidFill>
                            <a:schemeClr val="dk1"/>
                          </a:solidFill>
                          <a:latin typeface="Cambria" panose="02040503050406030204" pitchFamily="18" charset="0"/>
                          <a:ea typeface="Cambria" panose="02040503050406030204" pitchFamily="18" charset="0"/>
                          <a:cs typeface="Bellota Text"/>
                          <a:sym typeface="Bellota Text"/>
                        </a:rPr>
                        <a:t>.</a:t>
                      </a:r>
                      <a:endParaRPr sz="2400" b="1" dirty="0">
                        <a:solidFill>
                          <a:schemeClr val="dk1"/>
                        </a:solidFill>
                        <a:latin typeface="Cambria" panose="02040503050406030204" pitchFamily="18" charset="0"/>
                        <a:ea typeface="Cambria" panose="02040503050406030204" pitchFamily="18" charset="0"/>
                        <a:cs typeface="Bellota Text"/>
                        <a:sym typeface="Bellota Text"/>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pSp>
        <p:nvGrpSpPr>
          <p:cNvPr id="3839" name="Google Shape;3839;p32"/>
          <p:cNvGrpSpPr/>
          <p:nvPr/>
        </p:nvGrpSpPr>
        <p:grpSpPr>
          <a:xfrm>
            <a:off x="596114" y="5024187"/>
            <a:ext cx="8123255" cy="127474"/>
            <a:chOff x="1185300" y="2844725"/>
            <a:chExt cx="1649325" cy="25882"/>
          </a:xfrm>
        </p:grpSpPr>
        <p:sp>
          <p:nvSpPr>
            <p:cNvPr id="3840" name="Google Shape;3840;p32"/>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2"/>
            <p:cNvSpPr/>
            <p:nvPr/>
          </p:nvSpPr>
          <p:spPr>
            <a:xfrm>
              <a:off x="1185300" y="2856182"/>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2" name="Google Shape;3842;p32"/>
          <p:cNvGrpSpPr/>
          <p:nvPr/>
        </p:nvGrpSpPr>
        <p:grpSpPr>
          <a:xfrm>
            <a:off x="7294748" y="486922"/>
            <a:ext cx="219052" cy="262401"/>
            <a:chOff x="2210225" y="2136475"/>
            <a:chExt cx="49375" cy="59150"/>
          </a:xfrm>
        </p:grpSpPr>
        <p:sp>
          <p:nvSpPr>
            <p:cNvPr id="3843" name="Google Shape;3843;p32"/>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2"/>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5" name="Google Shape;3845;p32"/>
          <p:cNvGrpSpPr/>
          <p:nvPr/>
        </p:nvGrpSpPr>
        <p:grpSpPr>
          <a:xfrm>
            <a:off x="2215274" y="765292"/>
            <a:ext cx="188773" cy="199407"/>
            <a:chOff x="1784925" y="2169950"/>
            <a:chExt cx="42550" cy="44950"/>
          </a:xfrm>
        </p:grpSpPr>
        <p:sp>
          <p:nvSpPr>
            <p:cNvPr id="3846" name="Google Shape;3846;p32"/>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2"/>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950;p69"/>
          <p:cNvGrpSpPr/>
          <p:nvPr/>
        </p:nvGrpSpPr>
        <p:grpSpPr>
          <a:xfrm>
            <a:off x="976022" y="1737151"/>
            <a:ext cx="391270" cy="420832"/>
            <a:chOff x="3993476" y="3515946"/>
            <a:chExt cx="391270" cy="420832"/>
          </a:xfrm>
        </p:grpSpPr>
        <p:sp>
          <p:nvSpPr>
            <p:cNvPr id="16" name="Google Shape;10951;p69"/>
            <p:cNvSpPr/>
            <p:nvPr/>
          </p:nvSpPr>
          <p:spPr>
            <a:xfrm>
              <a:off x="4223247" y="3578999"/>
              <a:ext cx="123772" cy="123465"/>
            </a:xfrm>
            <a:custGeom>
              <a:avLst/>
              <a:gdLst/>
              <a:ahLst/>
              <a:cxnLst/>
              <a:rect l="l" t="t" r="r" b="b"/>
              <a:pathLst>
                <a:path w="4032" h="4022" extrusionOk="0">
                  <a:moveTo>
                    <a:pt x="3772" y="1"/>
                  </a:moveTo>
                  <a:cubicBezTo>
                    <a:pt x="3769" y="1"/>
                    <a:pt x="3765" y="1"/>
                    <a:pt x="3761" y="1"/>
                  </a:cubicBezTo>
                  <a:cubicBezTo>
                    <a:pt x="3198" y="16"/>
                    <a:pt x="1868" y="151"/>
                    <a:pt x="1011" y="1008"/>
                  </a:cubicBezTo>
                  <a:cubicBezTo>
                    <a:pt x="155" y="1864"/>
                    <a:pt x="22" y="3194"/>
                    <a:pt x="5" y="3756"/>
                  </a:cubicBezTo>
                  <a:cubicBezTo>
                    <a:pt x="0" y="3901"/>
                    <a:pt x="116" y="4021"/>
                    <a:pt x="263" y="4021"/>
                  </a:cubicBezTo>
                  <a:cubicBezTo>
                    <a:pt x="265" y="4021"/>
                    <a:pt x="268" y="4021"/>
                    <a:pt x="270" y="4021"/>
                  </a:cubicBezTo>
                  <a:cubicBezTo>
                    <a:pt x="831" y="4006"/>
                    <a:pt x="2164" y="3871"/>
                    <a:pt x="3020" y="3015"/>
                  </a:cubicBezTo>
                  <a:cubicBezTo>
                    <a:pt x="3877" y="2158"/>
                    <a:pt x="4010" y="828"/>
                    <a:pt x="4027" y="265"/>
                  </a:cubicBezTo>
                  <a:cubicBezTo>
                    <a:pt x="4031" y="123"/>
                    <a:pt x="3917" y="1"/>
                    <a:pt x="37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952;p69"/>
            <p:cNvSpPr/>
            <p:nvPr/>
          </p:nvSpPr>
          <p:spPr>
            <a:xfrm>
              <a:off x="4251642" y="3608008"/>
              <a:ext cx="66767" cy="65447"/>
            </a:xfrm>
            <a:custGeom>
              <a:avLst/>
              <a:gdLst/>
              <a:ahLst/>
              <a:cxnLst/>
              <a:rect l="l" t="t" r="r" b="b"/>
              <a:pathLst>
                <a:path w="2175" h="2132" extrusionOk="0">
                  <a:moveTo>
                    <a:pt x="1942" y="0"/>
                  </a:moveTo>
                  <a:cubicBezTo>
                    <a:pt x="1887" y="0"/>
                    <a:pt x="1833" y="21"/>
                    <a:pt x="1791" y="63"/>
                  </a:cubicBezTo>
                  <a:lnTo>
                    <a:pt x="84" y="1770"/>
                  </a:lnTo>
                  <a:cubicBezTo>
                    <a:pt x="1" y="1853"/>
                    <a:pt x="1" y="1986"/>
                    <a:pt x="84" y="2070"/>
                  </a:cubicBezTo>
                  <a:cubicBezTo>
                    <a:pt x="125" y="2110"/>
                    <a:pt x="181" y="2132"/>
                    <a:pt x="234" y="2132"/>
                  </a:cubicBezTo>
                  <a:cubicBezTo>
                    <a:pt x="290" y="2132"/>
                    <a:pt x="343" y="2110"/>
                    <a:pt x="384" y="2070"/>
                  </a:cubicBezTo>
                  <a:lnTo>
                    <a:pt x="2091" y="363"/>
                  </a:lnTo>
                  <a:cubicBezTo>
                    <a:pt x="2174" y="279"/>
                    <a:pt x="2174" y="144"/>
                    <a:pt x="2091" y="63"/>
                  </a:cubicBezTo>
                  <a:cubicBezTo>
                    <a:pt x="2050" y="21"/>
                    <a:pt x="1996" y="0"/>
                    <a:pt x="1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953;p69"/>
            <p:cNvSpPr/>
            <p:nvPr/>
          </p:nvSpPr>
          <p:spPr>
            <a:xfrm>
              <a:off x="3999892" y="3595729"/>
              <a:ext cx="323521" cy="323490"/>
            </a:xfrm>
            <a:custGeom>
              <a:avLst/>
              <a:gdLst/>
              <a:ahLst/>
              <a:cxnLst/>
              <a:rect l="l" t="t" r="r" b="b"/>
              <a:pathLst>
                <a:path w="10539" h="10538" extrusionOk="0">
                  <a:moveTo>
                    <a:pt x="5270" y="0"/>
                  </a:moveTo>
                  <a:cubicBezTo>
                    <a:pt x="2361" y="0"/>
                    <a:pt x="1" y="2360"/>
                    <a:pt x="1" y="5269"/>
                  </a:cubicBezTo>
                  <a:cubicBezTo>
                    <a:pt x="1" y="8179"/>
                    <a:pt x="2361" y="10537"/>
                    <a:pt x="5270" y="10537"/>
                  </a:cubicBezTo>
                  <a:cubicBezTo>
                    <a:pt x="8180" y="10537"/>
                    <a:pt x="10538" y="8179"/>
                    <a:pt x="10538" y="5269"/>
                  </a:cubicBezTo>
                  <a:cubicBezTo>
                    <a:pt x="10538" y="2360"/>
                    <a:pt x="8180" y="0"/>
                    <a:pt x="52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54;p69"/>
            <p:cNvSpPr/>
            <p:nvPr/>
          </p:nvSpPr>
          <p:spPr>
            <a:xfrm>
              <a:off x="4012539" y="3522147"/>
              <a:ext cx="150234" cy="92461"/>
            </a:xfrm>
            <a:custGeom>
              <a:avLst/>
              <a:gdLst/>
              <a:ahLst/>
              <a:cxnLst/>
              <a:rect l="l" t="t" r="r" b="b"/>
              <a:pathLst>
                <a:path w="4894" h="3012" extrusionOk="0">
                  <a:moveTo>
                    <a:pt x="1732" y="1"/>
                  </a:moveTo>
                  <a:cubicBezTo>
                    <a:pt x="1090" y="1"/>
                    <a:pt x="513" y="158"/>
                    <a:pt x="206" y="260"/>
                  </a:cubicBezTo>
                  <a:cubicBezTo>
                    <a:pt x="69" y="305"/>
                    <a:pt x="0" y="455"/>
                    <a:pt x="54" y="589"/>
                  </a:cubicBezTo>
                  <a:cubicBezTo>
                    <a:pt x="251" y="1093"/>
                    <a:pt x="810" y="2251"/>
                    <a:pt x="1868" y="2746"/>
                  </a:cubicBezTo>
                  <a:cubicBezTo>
                    <a:pt x="2289" y="2943"/>
                    <a:pt x="2740" y="3012"/>
                    <a:pt x="3163" y="3012"/>
                  </a:cubicBezTo>
                  <a:cubicBezTo>
                    <a:pt x="3802" y="3012"/>
                    <a:pt x="4377" y="2856"/>
                    <a:pt x="4686" y="2753"/>
                  </a:cubicBezTo>
                  <a:cubicBezTo>
                    <a:pt x="4823" y="2706"/>
                    <a:pt x="4894" y="2556"/>
                    <a:pt x="4840" y="2423"/>
                  </a:cubicBezTo>
                  <a:cubicBezTo>
                    <a:pt x="4641" y="1920"/>
                    <a:pt x="4082" y="757"/>
                    <a:pt x="3024" y="264"/>
                  </a:cubicBezTo>
                  <a:cubicBezTo>
                    <a:pt x="2604" y="69"/>
                    <a:pt x="2154" y="1"/>
                    <a:pt x="17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55;p69"/>
            <p:cNvSpPr/>
            <p:nvPr/>
          </p:nvSpPr>
          <p:spPr>
            <a:xfrm>
              <a:off x="4047780" y="3546859"/>
              <a:ext cx="79629" cy="43161"/>
            </a:xfrm>
            <a:custGeom>
              <a:avLst/>
              <a:gdLst/>
              <a:ahLst/>
              <a:cxnLst/>
              <a:rect l="l" t="t" r="r" b="b"/>
              <a:pathLst>
                <a:path w="2594" h="1406" extrusionOk="0">
                  <a:moveTo>
                    <a:pt x="240" y="1"/>
                  </a:moveTo>
                  <a:cubicBezTo>
                    <a:pt x="161" y="1"/>
                    <a:pt x="85" y="46"/>
                    <a:pt x="49" y="123"/>
                  </a:cubicBezTo>
                  <a:cubicBezTo>
                    <a:pt x="0" y="228"/>
                    <a:pt x="45" y="356"/>
                    <a:pt x="152" y="406"/>
                  </a:cubicBezTo>
                  <a:lnTo>
                    <a:pt x="2262" y="1387"/>
                  </a:lnTo>
                  <a:cubicBezTo>
                    <a:pt x="2290" y="1402"/>
                    <a:pt x="2322" y="1406"/>
                    <a:pt x="2350" y="1406"/>
                  </a:cubicBezTo>
                  <a:cubicBezTo>
                    <a:pt x="2431" y="1406"/>
                    <a:pt x="2508" y="1361"/>
                    <a:pt x="2542" y="1286"/>
                  </a:cubicBezTo>
                  <a:cubicBezTo>
                    <a:pt x="2594" y="1181"/>
                    <a:pt x="2549" y="1052"/>
                    <a:pt x="2442" y="1005"/>
                  </a:cubicBezTo>
                  <a:lnTo>
                    <a:pt x="332" y="22"/>
                  </a:lnTo>
                  <a:cubicBezTo>
                    <a:pt x="303" y="8"/>
                    <a:pt x="271"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56;p69"/>
            <p:cNvSpPr/>
            <p:nvPr/>
          </p:nvSpPr>
          <p:spPr>
            <a:xfrm>
              <a:off x="4151261" y="3546091"/>
              <a:ext cx="48471" cy="78985"/>
            </a:xfrm>
            <a:custGeom>
              <a:avLst/>
              <a:gdLst/>
              <a:ahLst/>
              <a:cxnLst/>
              <a:rect l="l" t="t" r="r" b="b"/>
              <a:pathLst>
                <a:path w="1579" h="2573" extrusionOk="0">
                  <a:moveTo>
                    <a:pt x="1200" y="1"/>
                  </a:moveTo>
                  <a:cubicBezTo>
                    <a:pt x="1121" y="1"/>
                    <a:pt x="1041" y="28"/>
                    <a:pt x="977" y="84"/>
                  </a:cubicBezTo>
                  <a:cubicBezTo>
                    <a:pt x="317" y="658"/>
                    <a:pt x="0" y="1358"/>
                    <a:pt x="0" y="2232"/>
                  </a:cubicBezTo>
                  <a:cubicBezTo>
                    <a:pt x="0" y="2418"/>
                    <a:pt x="152" y="2572"/>
                    <a:pt x="339" y="2572"/>
                  </a:cubicBezTo>
                  <a:cubicBezTo>
                    <a:pt x="527" y="2572"/>
                    <a:pt x="677" y="2418"/>
                    <a:pt x="679" y="2230"/>
                  </a:cubicBezTo>
                  <a:cubicBezTo>
                    <a:pt x="679" y="1557"/>
                    <a:pt x="917" y="1037"/>
                    <a:pt x="1424" y="596"/>
                  </a:cubicBezTo>
                  <a:cubicBezTo>
                    <a:pt x="1564" y="473"/>
                    <a:pt x="1579" y="259"/>
                    <a:pt x="1457" y="116"/>
                  </a:cubicBezTo>
                  <a:cubicBezTo>
                    <a:pt x="1389" y="40"/>
                    <a:pt x="1294" y="1"/>
                    <a:pt x="1200" y="1"/>
                  </a:cubicBezTo>
                  <a:close/>
                </a:path>
              </a:pathLst>
            </a:custGeom>
            <a:solidFill>
              <a:srgbClr val="B67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57;p69"/>
            <p:cNvSpPr/>
            <p:nvPr/>
          </p:nvSpPr>
          <p:spPr>
            <a:xfrm>
              <a:off x="4096220" y="3729356"/>
              <a:ext cx="288526" cy="200639"/>
            </a:xfrm>
            <a:custGeom>
              <a:avLst/>
              <a:gdLst/>
              <a:ahLst/>
              <a:cxnLst/>
              <a:rect l="l" t="t" r="r" b="b"/>
              <a:pathLst>
                <a:path w="9399" h="6536" extrusionOk="0">
                  <a:moveTo>
                    <a:pt x="8240" y="0"/>
                  </a:moveTo>
                  <a:cubicBezTo>
                    <a:pt x="8197" y="0"/>
                    <a:pt x="8153" y="10"/>
                    <a:pt x="8111" y="29"/>
                  </a:cubicBezTo>
                  <a:lnTo>
                    <a:pt x="223" y="3706"/>
                  </a:lnTo>
                  <a:cubicBezTo>
                    <a:pt x="63" y="3781"/>
                    <a:pt x="1" y="3976"/>
                    <a:pt x="86" y="4133"/>
                  </a:cubicBezTo>
                  <a:cubicBezTo>
                    <a:pt x="928" y="5651"/>
                    <a:pt x="2517" y="6535"/>
                    <a:pt x="4172" y="6535"/>
                  </a:cubicBezTo>
                  <a:cubicBezTo>
                    <a:pt x="4832" y="6535"/>
                    <a:pt x="5503" y="6394"/>
                    <a:pt x="6141" y="6097"/>
                  </a:cubicBezTo>
                  <a:cubicBezTo>
                    <a:pt x="8375" y="5056"/>
                    <a:pt x="9398" y="2466"/>
                    <a:pt x="8525" y="196"/>
                  </a:cubicBezTo>
                  <a:cubicBezTo>
                    <a:pt x="8477" y="74"/>
                    <a:pt x="8362" y="0"/>
                    <a:pt x="8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58;p69"/>
            <p:cNvSpPr/>
            <p:nvPr/>
          </p:nvSpPr>
          <p:spPr>
            <a:xfrm>
              <a:off x="4096220" y="3729356"/>
              <a:ext cx="288526" cy="200639"/>
            </a:xfrm>
            <a:custGeom>
              <a:avLst/>
              <a:gdLst/>
              <a:ahLst/>
              <a:cxnLst/>
              <a:rect l="l" t="t" r="r" b="b"/>
              <a:pathLst>
                <a:path w="9399" h="6536" extrusionOk="0">
                  <a:moveTo>
                    <a:pt x="8240" y="0"/>
                  </a:moveTo>
                  <a:cubicBezTo>
                    <a:pt x="8197" y="0"/>
                    <a:pt x="8153" y="10"/>
                    <a:pt x="8111" y="29"/>
                  </a:cubicBezTo>
                  <a:lnTo>
                    <a:pt x="223" y="3706"/>
                  </a:lnTo>
                  <a:cubicBezTo>
                    <a:pt x="63" y="3781"/>
                    <a:pt x="1" y="3976"/>
                    <a:pt x="86" y="4133"/>
                  </a:cubicBezTo>
                  <a:cubicBezTo>
                    <a:pt x="928" y="5651"/>
                    <a:pt x="2517" y="6535"/>
                    <a:pt x="4172" y="6535"/>
                  </a:cubicBezTo>
                  <a:cubicBezTo>
                    <a:pt x="4832" y="6535"/>
                    <a:pt x="5503" y="6394"/>
                    <a:pt x="6141" y="6097"/>
                  </a:cubicBezTo>
                  <a:cubicBezTo>
                    <a:pt x="8375" y="5056"/>
                    <a:pt x="9398" y="2466"/>
                    <a:pt x="8525" y="196"/>
                  </a:cubicBezTo>
                  <a:cubicBezTo>
                    <a:pt x="8477" y="74"/>
                    <a:pt x="8362" y="0"/>
                    <a:pt x="8240"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59;p69"/>
            <p:cNvSpPr/>
            <p:nvPr/>
          </p:nvSpPr>
          <p:spPr>
            <a:xfrm>
              <a:off x="4111201" y="3735833"/>
              <a:ext cx="241344" cy="177032"/>
            </a:xfrm>
            <a:custGeom>
              <a:avLst/>
              <a:gdLst/>
              <a:ahLst/>
              <a:cxnLst/>
              <a:rect l="l" t="t" r="r" b="b"/>
              <a:pathLst>
                <a:path w="7862" h="5767" extrusionOk="0">
                  <a:moveTo>
                    <a:pt x="7287" y="1"/>
                  </a:moveTo>
                  <a:cubicBezTo>
                    <a:pt x="7256" y="1"/>
                    <a:pt x="7224" y="7"/>
                    <a:pt x="7193" y="22"/>
                  </a:cubicBezTo>
                  <a:lnTo>
                    <a:pt x="4627" y="1217"/>
                  </a:lnTo>
                  <a:cubicBezTo>
                    <a:pt x="4436" y="1307"/>
                    <a:pt x="4449" y="1587"/>
                    <a:pt x="4651" y="1662"/>
                  </a:cubicBezTo>
                  <a:lnTo>
                    <a:pt x="7407" y="2667"/>
                  </a:lnTo>
                  <a:cubicBezTo>
                    <a:pt x="7432" y="2675"/>
                    <a:pt x="7457" y="2680"/>
                    <a:pt x="7481" y="2680"/>
                  </a:cubicBezTo>
                  <a:cubicBezTo>
                    <a:pt x="7583" y="2680"/>
                    <a:pt x="7676" y="2609"/>
                    <a:pt x="7698" y="2506"/>
                  </a:cubicBezTo>
                  <a:cubicBezTo>
                    <a:pt x="7861" y="1735"/>
                    <a:pt x="7805" y="913"/>
                    <a:pt x="7491" y="135"/>
                  </a:cubicBezTo>
                  <a:cubicBezTo>
                    <a:pt x="7457" y="52"/>
                    <a:pt x="7375" y="1"/>
                    <a:pt x="7287" y="1"/>
                  </a:cubicBezTo>
                  <a:close/>
                  <a:moveTo>
                    <a:pt x="4627" y="2360"/>
                  </a:moveTo>
                  <a:cubicBezTo>
                    <a:pt x="4514" y="2360"/>
                    <a:pt x="4426" y="2482"/>
                    <a:pt x="4479" y="2596"/>
                  </a:cubicBezTo>
                  <a:lnTo>
                    <a:pt x="5604" y="5005"/>
                  </a:lnTo>
                  <a:cubicBezTo>
                    <a:pt x="5643" y="5088"/>
                    <a:pt x="5723" y="5135"/>
                    <a:pt x="5805" y="5135"/>
                  </a:cubicBezTo>
                  <a:cubicBezTo>
                    <a:pt x="5846" y="5135"/>
                    <a:pt x="5888" y="5123"/>
                    <a:pt x="5925" y="5097"/>
                  </a:cubicBezTo>
                  <a:cubicBezTo>
                    <a:pt x="6516" y="4712"/>
                    <a:pt x="6985" y="4189"/>
                    <a:pt x="7300" y="3592"/>
                  </a:cubicBezTo>
                  <a:cubicBezTo>
                    <a:pt x="7364" y="3474"/>
                    <a:pt x="7308" y="3326"/>
                    <a:pt x="7184" y="3281"/>
                  </a:cubicBezTo>
                  <a:lnTo>
                    <a:pt x="4685" y="2371"/>
                  </a:lnTo>
                  <a:cubicBezTo>
                    <a:pt x="4665" y="2364"/>
                    <a:pt x="4646" y="2360"/>
                    <a:pt x="4627" y="2360"/>
                  </a:cubicBezTo>
                  <a:close/>
                  <a:moveTo>
                    <a:pt x="2831" y="2080"/>
                  </a:moveTo>
                  <a:cubicBezTo>
                    <a:pt x="2797" y="2080"/>
                    <a:pt x="2762" y="2087"/>
                    <a:pt x="2727" y="2103"/>
                  </a:cubicBezTo>
                  <a:lnTo>
                    <a:pt x="161" y="3301"/>
                  </a:lnTo>
                  <a:cubicBezTo>
                    <a:pt x="48" y="3352"/>
                    <a:pt x="1" y="3491"/>
                    <a:pt x="59" y="3600"/>
                  </a:cubicBezTo>
                  <a:cubicBezTo>
                    <a:pt x="455" y="4339"/>
                    <a:pt x="1046" y="4909"/>
                    <a:pt x="1742" y="5282"/>
                  </a:cubicBezTo>
                  <a:cubicBezTo>
                    <a:pt x="1776" y="5300"/>
                    <a:pt x="1812" y="5309"/>
                    <a:pt x="1847" y="5309"/>
                  </a:cubicBezTo>
                  <a:cubicBezTo>
                    <a:pt x="1936" y="5309"/>
                    <a:pt x="2020" y="5254"/>
                    <a:pt x="2053" y="5164"/>
                  </a:cubicBezTo>
                  <a:lnTo>
                    <a:pt x="3057" y="2405"/>
                  </a:lnTo>
                  <a:cubicBezTo>
                    <a:pt x="3119" y="2238"/>
                    <a:pt x="2989" y="2080"/>
                    <a:pt x="2831" y="2080"/>
                  </a:cubicBezTo>
                  <a:close/>
                  <a:moveTo>
                    <a:pt x="3738" y="2783"/>
                  </a:moveTo>
                  <a:cubicBezTo>
                    <a:pt x="3673" y="2783"/>
                    <a:pt x="3608" y="2820"/>
                    <a:pt x="3582" y="2891"/>
                  </a:cubicBezTo>
                  <a:lnTo>
                    <a:pt x="2672" y="5389"/>
                  </a:lnTo>
                  <a:cubicBezTo>
                    <a:pt x="2627" y="5515"/>
                    <a:pt x="2704" y="5650"/>
                    <a:pt x="2832" y="5678"/>
                  </a:cubicBezTo>
                  <a:cubicBezTo>
                    <a:pt x="3110" y="5736"/>
                    <a:pt x="3395" y="5767"/>
                    <a:pt x="3682" y="5767"/>
                  </a:cubicBezTo>
                  <a:cubicBezTo>
                    <a:pt x="4078" y="5767"/>
                    <a:pt x="4478" y="5709"/>
                    <a:pt x="4871" y="5590"/>
                  </a:cubicBezTo>
                  <a:cubicBezTo>
                    <a:pt x="5002" y="5549"/>
                    <a:pt x="5066" y="5408"/>
                    <a:pt x="5010" y="5286"/>
                  </a:cubicBezTo>
                  <a:lnTo>
                    <a:pt x="3886" y="2876"/>
                  </a:lnTo>
                  <a:cubicBezTo>
                    <a:pt x="3856" y="2813"/>
                    <a:pt x="3797" y="2783"/>
                    <a:pt x="3738" y="2783"/>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960;p69"/>
            <p:cNvSpPr/>
            <p:nvPr/>
          </p:nvSpPr>
          <p:spPr>
            <a:xfrm>
              <a:off x="4072737" y="3711305"/>
              <a:ext cx="33430" cy="13046"/>
            </a:xfrm>
            <a:custGeom>
              <a:avLst/>
              <a:gdLst/>
              <a:ahLst/>
              <a:cxnLst/>
              <a:rect l="l" t="t" r="r" b="b"/>
              <a:pathLst>
                <a:path w="1089" h="425" extrusionOk="0">
                  <a:moveTo>
                    <a:pt x="213" y="0"/>
                  </a:moveTo>
                  <a:cubicBezTo>
                    <a:pt x="95" y="0"/>
                    <a:pt x="1" y="95"/>
                    <a:pt x="1" y="212"/>
                  </a:cubicBezTo>
                  <a:cubicBezTo>
                    <a:pt x="1" y="330"/>
                    <a:pt x="95" y="424"/>
                    <a:pt x="213" y="424"/>
                  </a:cubicBezTo>
                  <a:lnTo>
                    <a:pt x="879" y="424"/>
                  </a:lnTo>
                  <a:cubicBezTo>
                    <a:pt x="997" y="424"/>
                    <a:pt x="1089" y="330"/>
                    <a:pt x="1089" y="212"/>
                  </a:cubicBezTo>
                  <a:cubicBezTo>
                    <a:pt x="1089" y="95"/>
                    <a:pt x="997" y="0"/>
                    <a:pt x="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61;p69"/>
            <p:cNvSpPr/>
            <p:nvPr/>
          </p:nvSpPr>
          <p:spPr>
            <a:xfrm>
              <a:off x="4215879" y="3711305"/>
              <a:ext cx="33491" cy="13046"/>
            </a:xfrm>
            <a:custGeom>
              <a:avLst/>
              <a:gdLst/>
              <a:ahLst/>
              <a:cxnLst/>
              <a:rect l="l" t="t" r="r" b="b"/>
              <a:pathLst>
                <a:path w="1091" h="425" extrusionOk="0">
                  <a:moveTo>
                    <a:pt x="213" y="0"/>
                  </a:moveTo>
                  <a:cubicBezTo>
                    <a:pt x="95" y="0"/>
                    <a:pt x="1" y="95"/>
                    <a:pt x="1" y="212"/>
                  </a:cubicBezTo>
                  <a:cubicBezTo>
                    <a:pt x="1" y="330"/>
                    <a:pt x="95" y="424"/>
                    <a:pt x="213" y="424"/>
                  </a:cubicBezTo>
                  <a:lnTo>
                    <a:pt x="879" y="424"/>
                  </a:lnTo>
                  <a:cubicBezTo>
                    <a:pt x="994" y="424"/>
                    <a:pt x="1091" y="330"/>
                    <a:pt x="1091" y="212"/>
                  </a:cubicBezTo>
                  <a:cubicBezTo>
                    <a:pt x="1091" y="95"/>
                    <a:pt x="996" y="0"/>
                    <a:pt x="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962;p69"/>
            <p:cNvSpPr/>
            <p:nvPr/>
          </p:nvSpPr>
          <p:spPr>
            <a:xfrm>
              <a:off x="4021196" y="3775218"/>
              <a:ext cx="13046" cy="13046"/>
            </a:xfrm>
            <a:custGeom>
              <a:avLst/>
              <a:gdLst/>
              <a:ahLst/>
              <a:cxnLst/>
              <a:rect l="l" t="t" r="r" b="b"/>
              <a:pathLst>
                <a:path w="425" h="425" extrusionOk="0">
                  <a:moveTo>
                    <a:pt x="213" y="0"/>
                  </a:moveTo>
                  <a:cubicBezTo>
                    <a:pt x="95" y="0"/>
                    <a:pt x="1" y="96"/>
                    <a:pt x="1" y="212"/>
                  </a:cubicBezTo>
                  <a:cubicBezTo>
                    <a:pt x="1" y="330"/>
                    <a:pt x="95" y="424"/>
                    <a:pt x="213" y="424"/>
                  </a:cubicBezTo>
                  <a:cubicBezTo>
                    <a:pt x="329" y="424"/>
                    <a:pt x="425" y="330"/>
                    <a:pt x="425" y="212"/>
                  </a:cubicBezTo>
                  <a:cubicBezTo>
                    <a:pt x="425" y="96"/>
                    <a:pt x="329"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963;p69"/>
            <p:cNvSpPr/>
            <p:nvPr/>
          </p:nvSpPr>
          <p:spPr>
            <a:xfrm>
              <a:off x="4055853" y="3785194"/>
              <a:ext cx="13046" cy="12985"/>
            </a:xfrm>
            <a:custGeom>
              <a:avLst/>
              <a:gdLst/>
              <a:ahLst/>
              <a:cxnLst/>
              <a:rect l="l" t="t" r="r" b="b"/>
              <a:pathLst>
                <a:path w="425" h="423" extrusionOk="0">
                  <a:moveTo>
                    <a:pt x="213" y="1"/>
                  </a:moveTo>
                  <a:cubicBezTo>
                    <a:pt x="97" y="1"/>
                    <a:pt x="1" y="95"/>
                    <a:pt x="1" y="213"/>
                  </a:cubicBezTo>
                  <a:cubicBezTo>
                    <a:pt x="1" y="328"/>
                    <a:pt x="97" y="423"/>
                    <a:pt x="213" y="423"/>
                  </a:cubicBezTo>
                  <a:cubicBezTo>
                    <a:pt x="330" y="423"/>
                    <a:pt x="425" y="328"/>
                    <a:pt x="425" y="213"/>
                  </a:cubicBezTo>
                  <a:cubicBezTo>
                    <a:pt x="425" y="95"/>
                    <a:pt x="330"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964;p69"/>
            <p:cNvSpPr/>
            <p:nvPr/>
          </p:nvSpPr>
          <p:spPr>
            <a:xfrm>
              <a:off x="4030988" y="3748173"/>
              <a:ext cx="12985" cy="13046"/>
            </a:xfrm>
            <a:custGeom>
              <a:avLst/>
              <a:gdLst/>
              <a:ahLst/>
              <a:cxnLst/>
              <a:rect l="l" t="t" r="r" b="b"/>
              <a:pathLst>
                <a:path w="423" h="425" extrusionOk="0">
                  <a:moveTo>
                    <a:pt x="213" y="1"/>
                  </a:moveTo>
                  <a:cubicBezTo>
                    <a:pt x="95" y="1"/>
                    <a:pt x="1" y="95"/>
                    <a:pt x="1" y="213"/>
                  </a:cubicBezTo>
                  <a:cubicBezTo>
                    <a:pt x="1" y="331"/>
                    <a:pt x="95" y="425"/>
                    <a:pt x="213" y="425"/>
                  </a:cubicBezTo>
                  <a:cubicBezTo>
                    <a:pt x="329" y="425"/>
                    <a:pt x="423" y="331"/>
                    <a:pt x="423" y="213"/>
                  </a:cubicBezTo>
                  <a:cubicBezTo>
                    <a:pt x="423" y="95"/>
                    <a:pt x="329"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965;p69"/>
            <p:cNvSpPr/>
            <p:nvPr/>
          </p:nvSpPr>
          <p:spPr>
            <a:xfrm>
              <a:off x="4046521" y="3811226"/>
              <a:ext cx="12985" cy="13046"/>
            </a:xfrm>
            <a:custGeom>
              <a:avLst/>
              <a:gdLst/>
              <a:ahLst/>
              <a:cxnLst/>
              <a:rect l="l" t="t" r="r" b="b"/>
              <a:pathLst>
                <a:path w="423" h="425" extrusionOk="0">
                  <a:moveTo>
                    <a:pt x="212" y="1"/>
                  </a:moveTo>
                  <a:cubicBezTo>
                    <a:pt x="95" y="1"/>
                    <a:pt x="0" y="95"/>
                    <a:pt x="0" y="213"/>
                  </a:cubicBezTo>
                  <a:cubicBezTo>
                    <a:pt x="0" y="328"/>
                    <a:pt x="95" y="425"/>
                    <a:pt x="212" y="425"/>
                  </a:cubicBezTo>
                  <a:cubicBezTo>
                    <a:pt x="328" y="425"/>
                    <a:pt x="422" y="328"/>
                    <a:pt x="422" y="213"/>
                  </a:cubicBezTo>
                  <a:cubicBezTo>
                    <a:pt x="422" y="95"/>
                    <a:pt x="328"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966;p69"/>
            <p:cNvSpPr/>
            <p:nvPr/>
          </p:nvSpPr>
          <p:spPr>
            <a:xfrm>
              <a:off x="4091217" y="3801096"/>
              <a:ext cx="12985" cy="13046"/>
            </a:xfrm>
            <a:custGeom>
              <a:avLst/>
              <a:gdLst/>
              <a:ahLst/>
              <a:cxnLst/>
              <a:rect l="l" t="t" r="r" b="b"/>
              <a:pathLst>
                <a:path w="423" h="425" extrusionOk="0">
                  <a:moveTo>
                    <a:pt x="213" y="1"/>
                  </a:moveTo>
                  <a:cubicBezTo>
                    <a:pt x="95" y="1"/>
                    <a:pt x="1" y="95"/>
                    <a:pt x="1" y="213"/>
                  </a:cubicBezTo>
                  <a:cubicBezTo>
                    <a:pt x="1" y="331"/>
                    <a:pt x="95" y="425"/>
                    <a:pt x="213" y="425"/>
                  </a:cubicBezTo>
                  <a:cubicBezTo>
                    <a:pt x="328" y="425"/>
                    <a:pt x="423" y="331"/>
                    <a:pt x="423" y="213"/>
                  </a:cubicBezTo>
                  <a:cubicBezTo>
                    <a:pt x="423" y="95"/>
                    <a:pt x="328"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967;p69"/>
            <p:cNvSpPr/>
            <p:nvPr/>
          </p:nvSpPr>
          <p:spPr>
            <a:xfrm>
              <a:off x="3993476" y="3515946"/>
              <a:ext cx="384118" cy="420832"/>
            </a:xfrm>
            <a:custGeom>
              <a:avLst/>
              <a:gdLst/>
              <a:ahLst/>
              <a:cxnLst/>
              <a:rect l="l" t="t" r="r" b="b"/>
              <a:pathLst>
                <a:path w="12513" h="13709" extrusionOk="0">
                  <a:moveTo>
                    <a:pt x="2354" y="419"/>
                  </a:moveTo>
                  <a:cubicBezTo>
                    <a:pt x="2748" y="419"/>
                    <a:pt x="3167" y="482"/>
                    <a:pt x="3555" y="663"/>
                  </a:cubicBezTo>
                  <a:cubicBezTo>
                    <a:pt x="3973" y="858"/>
                    <a:pt x="4566" y="1291"/>
                    <a:pt x="5063" y="2265"/>
                  </a:cubicBezTo>
                  <a:cubicBezTo>
                    <a:pt x="5007" y="2447"/>
                    <a:pt x="4967" y="2640"/>
                    <a:pt x="4947" y="2841"/>
                  </a:cubicBezTo>
                  <a:cubicBezTo>
                    <a:pt x="4641" y="2922"/>
                    <a:pt x="4227" y="3001"/>
                    <a:pt x="3783" y="3001"/>
                  </a:cubicBezTo>
                  <a:cubicBezTo>
                    <a:pt x="3387" y="3001"/>
                    <a:pt x="2967" y="2938"/>
                    <a:pt x="2577" y="2758"/>
                  </a:cubicBezTo>
                  <a:cubicBezTo>
                    <a:pt x="1581" y="2295"/>
                    <a:pt x="1052" y="1173"/>
                    <a:pt x="870" y="717"/>
                  </a:cubicBezTo>
                  <a:cubicBezTo>
                    <a:pt x="863" y="702"/>
                    <a:pt x="865" y="691"/>
                    <a:pt x="870" y="687"/>
                  </a:cubicBezTo>
                  <a:cubicBezTo>
                    <a:pt x="872" y="680"/>
                    <a:pt x="880" y="669"/>
                    <a:pt x="891" y="667"/>
                  </a:cubicBezTo>
                  <a:cubicBezTo>
                    <a:pt x="1177" y="573"/>
                    <a:pt x="1736" y="419"/>
                    <a:pt x="2354" y="419"/>
                  </a:cubicBezTo>
                  <a:close/>
                  <a:moveTo>
                    <a:pt x="6340" y="1194"/>
                  </a:moveTo>
                  <a:cubicBezTo>
                    <a:pt x="6374" y="1194"/>
                    <a:pt x="6408" y="1211"/>
                    <a:pt x="6436" y="1237"/>
                  </a:cubicBezTo>
                  <a:cubicBezTo>
                    <a:pt x="6457" y="1265"/>
                    <a:pt x="6468" y="1297"/>
                    <a:pt x="6468" y="1329"/>
                  </a:cubicBezTo>
                  <a:cubicBezTo>
                    <a:pt x="6464" y="1363"/>
                    <a:pt x="6449" y="1393"/>
                    <a:pt x="6425" y="1417"/>
                  </a:cubicBezTo>
                  <a:cubicBezTo>
                    <a:pt x="5868" y="1901"/>
                    <a:pt x="5607" y="2473"/>
                    <a:pt x="5607" y="3212"/>
                  </a:cubicBezTo>
                  <a:cubicBezTo>
                    <a:pt x="5607" y="3280"/>
                    <a:pt x="5551" y="3340"/>
                    <a:pt x="5479" y="3340"/>
                  </a:cubicBezTo>
                  <a:cubicBezTo>
                    <a:pt x="5410" y="3340"/>
                    <a:pt x="5350" y="3282"/>
                    <a:pt x="5350" y="3212"/>
                  </a:cubicBezTo>
                  <a:cubicBezTo>
                    <a:pt x="5350" y="2404"/>
                    <a:pt x="5646" y="1757"/>
                    <a:pt x="6256" y="1226"/>
                  </a:cubicBezTo>
                  <a:cubicBezTo>
                    <a:pt x="6280" y="1205"/>
                    <a:pt x="6310" y="1194"/>
                    <a:pt x="6340" y="1194"/>
                  </a:cubicBezTo>
                  <a:close/>
                  <a:moveTo>
                    <a:pt x="11248" y="2263"/>
                  </a:moveTo>
                  <a:cubicBezTo>
                    <a:pt x="11266" y="2263"/>
                    <a:pt x="11276" y="2271"/>
                    <a:pt x="11283" y="2276"/>
                  </a:cubicBezTo>
                  <a:cubicBezTo>
                    <a:pt x="11289" y="2282"/>
                    <a:pt x="11298" y="2295"/>
                    <a:pt x="11298" y="2312"/>
                  </a:cubicBezTo>
                  <a:cubicBezTo>
                    <a:pt x="11283" y="2826"/>
                    <a:pt x="11161" y="4111"/>
                    <a:pt x="10351" y="4919"/>
                  </a:cubicBezTo>
                  <a:cubicBezTo>
                    <a:pt x="10302" y="4970"/>
                    <a:pt x="10244" y="5021"/>
                    <a:pt x="10188" y="5069"/>
                  </a:cubicBezTo>
                  <a:cubicBezTo>
                    <a:pt x="9944" y="4662"/>
                    <a:pt x="9651" y="4285"/>
                    <a:pt x="9308" y="3946"/>
                  </a:cubicBezTo>
                  <a:cubicBezTo>
                    <a:pt x="9070" y="3715"/>
                    <a:pt x="8813" y="3505"/>
                    <a:pt x="8537" y="3321"/>
                  </a:cubicBezTo>
                  <a:cubicBezTo>
                    <a:pt x="8571" y="3282"/>
                    <a:pt x="8610" y="3246"/>
                    <a:pt x="8644" y="3207"/>
                  </a:cubicBezTo>
                  <a:cubicBezTo>
                    <a:pt x="9451" y="2400"/>
                    <a:pt x="10734" y="2280"/>
                    <a:pt x="11248" y="2263"/>
                  </a:cubicBezTo>
                  <a:close/>
                  <a:moveTo>
                    <a:pt x="3127" y="5467"/>
                  </a:moveTo>
                  <a:cubicBezTo>
                    <a:pt x="3009" y="5467"/>
                    <a:pt x="2915" y="5561"/>
                    <a:pt x="2915" y="5679"/>
                  </a:cubicBezTo>
                  <a:lnTo>
                    <a:pt x="2915" y="5788"/>
                  </a:lnTo>
                  <a:cubicBezTo>
                    <a:pt x="2915" y="5906"/>
                    <a:pt x="3009" y="6000"/>
                    <a:pt x="3127" y="6000"/>
                  </a:cubicBezTo>
                  <a:cubicBezTo>
                    <a:pt x="3128" y="6000"/>
                    <a:pt x="3130" y="6000"/>
                    <a:pt x="3131" y="6000"/>
                  </a:cubicBezTo>
                  <a:cubicBezTo>
                    <a:pt x="3247" y="6000"/>
                    <a:pt x="3337" y="5905"/>
                    <a:pt x="3337" y="5788"/>
                  </a:cubicBezTo>
                  <a:lnTo>
                    <a:pt x="3337" y="5679"/>
                  </a:lnTo>
                  <a:cubicBezTo>
                    <a:pt x="3337" y="5561"/>
                    <a:pt x="3245" y="5467"/>
                    <a:pt x="3127" y="5467"/>
                  </a:cubicBezTo>
                  <a:close/>
                  <a:moveTo>
                    <a:pt x="7790" y="5471"/>
                  </a:moveTo>
                  <a:cubicBezTo>
                    <a:pt x="7672" y="5471"/>
                    <a:pt x="7577" y="5563"/>
                    <a:pt x="7577" y="5681"/>
                  </a:cubicBezTo>
                  <a:lnTo>
                    <a:pt x="7577" y="5792"/>
                  </a:lnTo>
                  <a:cubicBezTo>
                    <a:pt x="7577" y="5906"/>
                    <a:pt x="7672" y="6002"/>
                    <a:pt x="7790" y="6002"/>
                  </a:cubicBezTo>
                  <a:cubicBezTo>
                    <a:pt x="7907" y="6002"/>
                    <a:pt x="8002" y="5910"/>
                    <a:pt x="8002" y="5792"/>
                  </a:cubicBezTo>
                  <a:lnTo>
                    <a:pt x="8002" y="5681"/>
                  </a:lnTo>
                  <a:cubicBezTo>
                    <a:pt x="8002" y="5563"/>
                    <a:pt x="7907" y="5471"/>
                    <a:pt x="7790" y="5471"/>
                  </a:cubicBezTo>
                  <a:close/>
                  <a:moveTo>
                    <a:pt x="4675" y="5752"/>
                  </a:moveTo>
                  <a:cubicBezTo>
                    <a:pt x="4558" y="5752"/>
                    <a:pt x="4466" y="5846"/>
                    <a:pt x="4466" y="5964"/>
                  </a:cubicBezTo>
                  <a:cubicBezTo>
                    <a:pt x="4461" y="6291"/>
                    <a:pt x="4735" y="6566"/>
                    <a:pt x="5067" y="6566"/>
                  </a:cubicBezTo>
                  <a:cubicBezTo>
                    <a:pt x="5217" y="6566"/>
                    <a:pt x="5352" y="6512"/>
                    <a:pt x="5457" y="6420"/>
                  </a:cubicBezTo>
                  <a:cubicBezTo>
                    <a:pt x="5562" y="6512"/>
                    <a:pt x="5699" y="6566"/>
                    <a:pt x="5849" y="6566"/>
                  </a:cubicBezTo>
                  <a:cubicBezTo>
                    <a:pt x="6181" y="6566"/>
                    <a:pt x="6451" y="6296"/>
                    <a:pt x="6451" y="5964"/>
                  </a:cubicBezTo>
                  <a:cubicBezTo>
                    <a:pt x="6451" y="5846"/>
                    <a:pt x="6357" y="5752"/>
                    <a:pt x="6239" y="5752"/>
                  </a:cubicBezTo>
                  <a:cubicBezTo>
                    <a:pt x="6121" y="5752"/>
                    <a:pt x="6029" y="5846"/>
                    <a:pt x="6029" y="5964"/>
                  </a:cubicBezTo>
                  <a:cubicBezTo>
                    <a:pt x="6029" y="6062"/>
                    <a:pt x="5948" y="6142"/>
                    <a:pt x="5849" y="6142"/>
                  </a:cubicBezTo>
                  <a:cubicBezTo>
                    <a:pt x="5751" y="6142"/>
                    <a:pt x="5669" y="6062"/>
                    <a:pt x="5669" y="5964"/>
                  </a:cubicBezTo>
                  <a:cubicBezTo>
                    <a:pt x="5669" y="5846"/>
                    <a:pt x="5575" y="5752"/>
                    <a:pt x="5457" y="5752"/>
                  </a:cubicBezTo>
                  <a:cubicBezTo>
                    <a:pt x="5339" y="5752"/>
                    <a:pt x="5247" y="5846"/>
                    <a:pt x="5247" y="5964"/>
                  </a:cubicBezTo>
                  <a:cubicBezTo>
                    <a:pt x="5247" y="6062"/>
                    <a:pt x="5166" y="6142"/>
                    <a:pt x="5067" y="6142"/>
                  </a:cubicBezTo>
                  <a:cubicBezTo>
                    <a:pt x="4969" y="6142"/>
                    <a:pt x="4887" y="6062"/>
                    <a:pt x="4887" y="5964"/>
                  </a:cubicBezTo>
                  <a:cubicBezTo>
                    <a:pt x="4887" y="5846"/>
                    <a:pt x="4793" y="5752"/>
                    <a:pt x="4675" y="5752"/>
                  </a:cubicBezTo>
                  <a:close/>
                  <a:moveTo>
                    <a:pt x="11126" y="7370"/>
                  </a:moveTo>
                  <a:cubicBezTo>
                    <a:pt x="11127" y="7370"/>
                    <a:pt x="11128" y="7370"/>
                    <a:pt x="11128" y="7371"/>
                  </a:cubicBezTo>
                  <a:cubicBezTo>
                    <a:pt x="11131" y="7371"/>
                    <a:pt x="11131" y="7373"/>
                    <a:pt x="11131" y="7373"/>
                  </a:cubicBezTo>
                  <a:cubicBezTo>
                    <a:pt x="11418" y="8088"/>
                    <a:pt x="11484" y="8868"/>
                    <a:pt x="11326" y="9620"/>
                  </a:cubicBezTo>
                  <a:cubicBezTo>
                    <a:pt x="11326" y="9622"/>
                    <a:pt x="11326" y="9626"/>
                    <a:pt x="11321" y="9626"/>
                  </a:cubicBezTo>
                  <a:cubicBezTo>
                    <a:pt x="11321" y="9627"/>
                    <a:pt x="11320" y="9627"/>
                    <a:pt x="11319" y="9627"/>
                  </a:cubicBezTo>
                  <a:cubicBezTo>
                    <a:pt x="11317" y="9627"/>
                    <a:pt x="11315" y="9626"/>
                    <a:pt x="11315" y="9626"/>
                  </a:cubicBezTo>
                  <a:lnTo>
                    <a:pt x="8558" y="8622"/>
                  </a:lnTo>
                  <a:cubicBezTo>
                    <a:pt x="8552" y="8620"/>
                    <a:pt x="8539" y="8613"/>
                    <a:pt x="8539" y="8594"/>
                  </a:cubicBezTo>
                  <a:cubicBezTo>
                    <a:pt x="8539" y="8572"/>
                    <a:pt x="8550" y="8568"/>
                    <a:pt x="8556" y="8566"/>
                  </a:cubicBezTo>
                  <a:lnTo>
                    <a:pt x="11122" y="7371"/>
                  </a:lnTo>
                  <a:cubicBezTo>
                    <a:pt x="11122" y="7371"/>
                    <a:pt x="11124" y="7370"/>
                    <a:pt x="11126" y="7370"/>
                  </a:cubicBezTo>
                  <a:close/>
                  <a:moveTo>
                    <a:pt x="8561" y="9778"/>
                  </a:moveTo>
                  <a:lnTo>
                    <a:pt x="10949" y="10648"/>
                  </a:lnTo>
                  <a:cubicBezTo>
                    <a:pt x="10949" y="10648"/>
                    <a:pt x="10951" y="10648"/>
                    <a:pt x="10951" y="10650"/>
                  </a:cubicBezTo>
                  <a:cubicBezTo>
                    <a:pt x="10955" y="10654"/>
                    <a:pt x="10951" y="10656"/>
                    <a:pt x="10951" y="10656"/>
                  </a:cubicBezTo>
                  <a:cubicBezTo>
                    <a:pt x="10644" y="11235"/>
                    <a:pt x="10190" y="11727"/>
                    <a:pt x="9644" y="12083"/>
                  </a:cubicBezTo>
                  <a:cubicBezTo>
                    <a:pt x="9644" y="12083"/>
                    <a:pt x="9640" y="12085"/>
                    <a:pt x="9636" y="12085"/>
                  </a:cubicBezTo>
                  <a:cubicBezTo>
                    <a:pt x="9634" y="12085"/>
                    <a:pt x="9634" y="12083"/>
                    <a:pt x="9634" y="12083"/>
                  </a:cubicBezTo>
                  <a:lnTo>
                    <a:pt x="8561" y="9778"/>
                  </a:lnTo>
                  <a:close/>
                  <a:moveTo>
                    <a:pt x="6669" y="9453"/>
                  </a:moveTo>
                  <a:cubicBezTo>
                    <a:pt x="6675" y="9453"/>
                    <a:pt x="6681" y="9455"/>
                    <a:pt x="6687" y="9461"/>
                  </a:cubicBezTo>
                  <a:cubicBezTo>
                    <a:pt x="6704" y="9476"/>
                    <a:pt x="6697" y="9489"/>
                    <a:pt x="6695" y="9493"/>
                  </a:cubicBezTo>
                  <a:lnTo>
                    <a:pt x="5691" y="12252"/>
                  </a:lnTo>
                  <a:cubicBezTo>
                    <a:pt x="5691" y="12252"/>
                    <a:pt x="5691" y="12254"/>
                    <a:pt x="5688" y="12254"/>
                  </a:cubicBezTo>
                  <a:cubicBezTo>
                    <a:pt x="5687" y="12255"/>
                    <a:pt x="5686" y="12255"/>
                    <a:pt x="5685" y="12255"/>
                  </a:cubicBezTo>
                  <a:cubicBezTo>
                    <a:pt x="5683" y="12255"/>
                    <a:pt x="5681" y="12254"/>
                    <a:pt x="5680" y="12254"/>
                  </a:cubicBezTo>
                  <a:cubicBezTo>
                    <a:pt x="5001" y="11890"/>
                    <a:pt x="4448" y="11342"/>
                    <a:pt x="4084" y="10661"/>
                  </a:cubicBezTo>
                  <a:lnTo>
                    <a:pt x="4084" y="10656"/>
                  </a:lnTo>
                  <a:cubicBezTo>
                    <a:pt x="4082" y="10656"/>
                    <a:pt x="4084" y="10654"/>
                    <a:pt x="4086" y="10654"/>
                  </a:cubicBezTo>
                  <a:lnTo>
                    <a:pt x="6654" y="9457"/>
                  </a:lnTo>
                  <a:cubicBezTo>
                    <a:pt x="6658" y="9456"/>
                    <a:pt x="6663" y="9453"/>
                    <a:pt x="6669" y="9453"/>
                  </a:cubicBezTo>
                  <a:close/>
                  <a:moveTo>
                    <a:pt x="8464" y="9314"/>
                  </a:moveTo>
                  <a:cubicBezTo>
                    <a:pt x="8362" y="9314"/>
                    <a:pt x="8262" y="9356"/>
                    <a:pt x="8188" y="9436"/>
                  </a:cubicBezTo>
                  <a:cubicBezTo>
                    <a:pt x="8085" y="9547"/>
                    <a:pt x="8059" y="9712"/>
                    <a:pt x="8124" y="9847"/>
                  </a:cubicBezTo>
                  <a:lnTo>
                    <a:pt x="9248" y="12256"/>
                  </a:lnTo>
                  <a:cubicBezTo>
                    <a:pt x="9302" y="12370"/>
                    <a:pt x="9402" y="12455"/>
                    <a:pt x="9520" y="12490"/>
                  </a:cubicBezTo>
                  <a:cubicBezTo>
                    <a:pt x="9559" y="12500"/>
                    <a:pt x="9599" y="12505"/>
                    <a:pt x="9638" y="12505"/>
                  </a:cubicBezTo>
                  <a:cubicBezTo>
                    <a:pt x="9719" y="12505"/>
                    <a:pt x="9803" y="12481"/>
                    <a:pt x="9876" y="12436"/>
                  </a:cubicBezTo>
                  <a:cubicBezTo>
                    <a:pt x="10480" y="12042"/>
                    <a:pt x="10983" y="11494"/>
                    <a:pt x="11323" y="10853"/>
                  </a:cubicBezTo>
                  <a:cubicBezTo>
                    <a:pt x="11383" y="10744"/>
                    <a:pt x="11390" y="10613"/>
                    <a:pt x="11345" y="10496"/>
                  </a:cubicBezTo>
                  <a:cubicBezTo>
                    <a:pt x="11302" y="10382"/>
                    <a:pt x="11212" y="10290"/>
                    <a:pt x="11094" y="10247"/>
                  </a:cubicBezTo>
                  <a:lnTo>
                    <a:pt x="8595" y="9337"/>
                  </a:lnTo>
                  <a:cubicBezTo>
                    <a:pt x="8552" y="9322"/>
                    <a:pt x="8508" y="9314"/>
                    <a:pt x="8464" y="9314"/>
                  </a:cubicBezTo>
                  <a:close/>
                  <a:moveTo>
                    <a:pt x="7577" y="10232"/>
                  </a:moveTo>
                  <a:lnTo>
                    <a:pt x="8653" y="12539"/>
                  </a:lnTo>
                  <a:lnTo>
                    <a:pt x="8653" y="12543"/>
                  </a:lnTo>
                  <a:lnTo>
                    <a:pt x="8646" y="12550"/>
                  </a:lnTo>
                  <a:cubicBezTo>
                    <a:pt x="8281" y="12660"/>
                    <a:pt x="7902" y="12716"/>
                    <a:pt x="7521" y="12716"/>
                  </a:cubicBezTo>
                  <a:cubicBezTo>
                    <a:pt x="7251" y="12716"/>
                    <a:pt x="6981" y="12688"/>
                    <a:pt x="6714" y="12631"/>
                  </a:cubicBezTo>
                  <a:cubicBezTo>
                    <a:pt x="6710" y="12631"/>
                    <a:pt x="6708" y="12631"/>
                    <a:pt x="6708" y="12627"/>
                  </a:cubicBezTo>
                  <a:cubicBezTo>
                    <a:pt x="6706" y="12625"/>
                    <a:pt x="6708" y="12620"/>
                    <a:pt x="6708" y="12620"/>
                  </a:cubicBezTo>
                  <a:lnTo>
                    <a:pt x="7577" y="10232"/>
                  </a:lnTo>
                  <a:close/>
                  <a:moveTo>
                    <a:pt x="6057" y="2848"/>
                  </a:moveTo>
                  <a:cubicBezTo>
                    <a:pt x="7166" y="2972"/>
                    <a:pt x="8207" y="3469"/>
                    <a:pt x="9010" y="4253"/>
                  </a:cubicBezTo>
                  <a:cubicBezTo>
                    <a:pt x="9820" y="5043"/>
                    <a:pt x="10340" y="6084"/>
                    <a:pt x="10488" y="7200"/>
                  </a:cubicBezTo>
                  <a:lnTo>
                    <a:pt x="6472" y="9074"/>
                  </a:lnTo>
                  <a:lnTo>
                    <a:pt x="3904" y="10271"/>
                  </a:lnTo>
                  <a:lnTo>
                    <a:pt x="3480" y="10468"/>
                  </a:lnTo>
                  <a:cubicBezTo>
                    <a:pt x="3352" y="10528"/>
                    <a:pt x="3251" y="10639"/>
                    <a:pt x="3206" y="10776"/>
                  </a:cubicBezTo>
                  <a:cubicBezTo>
                    <a:pt x="3161" y="10913"/>
                    <a:pt x="3176" y="11063"/>
                    <a:pt x="3247" y="11190"/>
                  </a:cubicBezTo>
                  <a:cubicBezTo>
                    <a:pt x="3626" y="11877"/>
                    <a:pt x="4166" y="12455"/>
                    <a:pt x="4808" y="12884"/>
                  </a:cubicBezTo>
                  <a:cubicBezTo>
                    <a:pt x="2337" y="12554"/>
                    <a:pt x="422" y="10431"/>
                    <a:pt x="422" y="7870"/>
                  </a:cubicBezTo>
                  <a:cubicBezTo>
                    <a:pt x="422" y="6910"/>
                    <a:pt x="690" y="5979"/>
                    <a:pt x="1199" y="5173"/>
                  </a:cubicBezTo>
                  <a:cubicBezTo>
                    <a:pt x="1681" y="4407"/>
                    <a:pt x="2358" y="3790"/>
                    <a:pt x="3161" y="3374"/>
                  </a:cubicBezTo>
                  <a:cubicBezTo>
                    <a:pt x="3369" y="3409"/>
                    <a:pt x="3579" y="3426"/>
                    <a:pt x="3780" y="3426"/>
                  </a:cubicBezTo>
                  <a:cubicBezTo>
                    <a:pt x="4211" y="3426"/>
                    <a:pt x="4615" y="3357"/>
                    <a:pt x="4930" y="3280"/>
                  </a:cubicBezTo>
                  <a:cubicBezTo>
                    <a:pt x="4965" y="3554"/>
                    <a:pt x="5196" y="3764"/>
                    <a:pt x="5476" y="3764"/>
                  </a:cubicBezTo>
                  <a:cubicBezTo>
                    <a:pt x="5781" y="3764"/>
                    <a:pt x="6029" y="3518"/>
                    <a:pt x="6029" y="3214"/>
                  </a:cubicBezTo>
                  <a:cubicBezTo>
                    <a:pt x="6029" y="3085"/>
                    <a:pt x="6040" y="2961"/>
                    <a:pt x="6057" y="2848"/>
                  </a:cubicBezTo>
                  <a:close/>
                  <a:moveTo>
                    <a:pt x="7572" y="9733"/>
                  </a:moveTo>
                  <a:cubicBezTo>
                    <a:pt x="7567" y="9733"/>
                    <a:pt x="7561" y="9733"/>
                    <a:pt x="7556" y="9733"/>
                  </a:cubicBezTo>
                  <a:cubicBezTo>
                    <a:pt x="7404" y="9738"/>
                    <a:pt x="7273" y="9836"/>
                    <a:pt x="7220" y="9980"/>
                  </a:cubicBezTo>
                  <a:lnTo>
                    <a:pt x="6310" y="12477"/>
                  </a:lnTo>
                  <a:cubicBezTo>
                    <a:pt x="6267" y="12595"/>
                    <a:pt x="6277" y="12723"/>
                    <a:pt x="6340" y="12832"/>
                  </a:cubicBezTo>
                  <a:cubicBezTo>
                    <a:pt x="6400" y="12942"/>
                    <a:pt x="6504" y="13021"/>
                    <a:pt x="6629" y="13046"/>
                  </a:cubicBezTo>
                  <a:cubicBezTo>
                    <a:pt x="6922" y="13109"/>
                    <a:pt x="7220" y="13141"/>
                    <a:pt x="7520" y="13141"/>
                  </a:cubicBezTo>
                  <a:cubicBezTo>
                    <a:pt x="7942" y="13141"/>
                    <a:pt x="8366" y="13079"/>
                    <a:pt x="8773" y="12957"/>
                  </a:cubicBezTo>
                  <a:cubicBezTo>
                    <a:pt x="8893" y="12918"/>
                    <a:pt x="8991" y="12832"/>
                    <a:pt x="9042" y="12717"/>
                  </a:cubicBezTo>
                  <a:cubicBezTo>
                    <a:pt x="9094" y="12603"/>
                    <a:pt x="9094" y="12475"/>
                    <a:pt x="9040" y="12361"/>
                  </a:cubicBezTo>
                  <a:lnTo>
                    <a:pt x="7914" y="9950"/>
                  </a:lnTo>
                  <a:cubicBezTo>
                    <a:pt x="7852" y="9815"/>
                    <a:pt x="7716" y="9733"/>
                    <a:pt x="7572" y="9733"/>
                  </a:cubicBezTo>
                  <a:close/>
                  <a:moveTo>
                    <a:pt x="11580" y="7167"/>
                  </a:moveTo>
                  <a:cubicBezTo>
                    <a:pt x="11593" y="7167"/>
                    <a:pt x="11606" y="7170"/>
                    <a:pt x="11615" y="7176"/>
                  </a:cubicBezTo>
                  <a:cubicBezTo>
                    <a:pt x="11627" y="7180"/>
                    <a:pt x="11655" y="7197"/>
                    <a:pt x="11668" y="7230"/>
                  </a:cubicBezTo>
                  <a:cubicBezTo>
                    <a:pt x="12079" y="8277"/>
                    <a:pt x="12071" y="9433"/>
                    <a:pt x="11647" y="10483"/>
                  </a:cubicBezTo>
                  <a:cubicBezTo>
                    <a:pt x="11225" y="11534"/>
                    <a:pt x="10426" y="12380"/>
                    <a:pt x="9396" y="12860"/>
                  </a:cubicBezTo>
                  <a:cubicBezTo>
                    <a:pt x="8800" y="13137"/>
                    <a:pt x="8158" y="13277"/>
                    <a:pt x="7515" y="13277"/>
                  </a:cubicBezTo>
                  <a:cubicBezTo>
                    <a:pt x="7048" y="13277"/>
                    <a:pt x="6580" y="13204"/>
                    <a:pt x="6128" y="13055"/>
                  </a:cubicBezTo>
                  <a:cubicBezTo>
                    <a:pt x="5052" y="12704"/>
                    <a:pt x="4161" y="11967"/>
                    <a:pt x="3617" y="10982"/>
                  </a:cubicBezTo>
                  <a:cubicBezTo>
                    <a:pt x="3600" y="10950"/>
                    <a:pt x="3605" y="10922"/>
                    <a:pt x="3611" y="10907"/>
                  </a:cubicBezTo>
                  <a:cubicBezTo>
                    <a:pt x="3615" y="10894"/>
                    <a:pt x="3626" y="10868"/>
                    <a:pt x="3658" y="10853"/>
                  </a:cubicBezTo>
                  <a:lnTo>
                    <a:pt x="3692" y="10838"/>
                  </a:lnTo>
                  <a:cubicBezTo>
                    <a:pt x="3699" y="10847"/>
                    <a:pt x="3701" y="10858"/>
                    <a:pt x="3707" y="10864"/>
                  </a:cubicBezTo>
                  <a:cubicBezTo>
                    <a:pt x="4112" y="11620"/>
                    <a:pt x="4720" y="12230"/>
                    <a:pt x="5476" y="12631"/>
                  </a:cubicBezTo>
                  <a:cubicBezTo>
                    <a:pt x="5541" y="12667"/>
                    <a:pt x="5611" y="12682"/>
                    <a:pt x="5680" y="12682"/>
                  </a:cubicBezTo>
                  <a:cubicBezTo>
                    <a:pt x="5733" y="12682"/>
                    <a:pt x="5785" y="12672"/>
                    <a:pt x="5836" y="12652"/>
                  </a:cubicBezTo>
                  <a:cubicBezTo>
                    <a:pt x="5954" y="12607"/>
                    <a:pt x="6044" y="12517"/>
                    <a:pt x="6087" y="12400"/>
                  </a:cubicBezTo>
                  <a:lnTo>
                    <a:pt x="7091" y="9641"/>
                  </a:lnTo>
                  <a:cubicBezTo>
                    <a:pt x="7136" y="9515"/>
                    <a:pt x="7123" y="9380"/>
                    <a:pt x="7061" y="9266"/>
                  </a:cubicBezTo>
                  <a:lnTo>
                    <a:pt x="8143" y="8761"/>
                  </a:lnTo>
                  <a:cubicBezTo>
                    <a:pt x="8188" y="8881"/>
                    <a:pt x="8284" y="8977"/>
                    <a:pt x="8411" y="9022"/>
                  </a:cubicBezTo>
                  <a:lnTo>
                    <a:pt x="11167" y="10027"/>
                  </a:lnTo>
                  <a:cubicBezTo>
                    <a:pt x="11216" y="10044"/>
                    <a:pt x="11266" y="10054"/>
                    <a:pt x="11315" y="10054"/>
                  </a:cubicBezTo>
                  <a:cubicBezTo>
                    <a:pt x="11388" y="10054"/>
                    <a:pt x="11460" y="10035"/>
                    <a:pt x="11525" y="10001"/>
                  </a:cubicBezTo>
                  <a:cubicBezTo>
                    <a:pt x="11634" y="9939"/>
                    <a:pt x="11711" y="9834"/>
                    <a:pt x="11739" y="9712"/>
                  </a:cubicBezTo>
                  <a:cubicBezTo>
                    <a:pt x="11914" y="8872"/>
                    <a:pt x="11840" y="8011"/>
                    <a:pt x="11520" y="7219"/>
                  </a:cubicBezTo>
                  <a:cubicBezTo>
                    <a:pt x="11518" y="7210"/>
                    <a:pt x="11514" y="7200"/>
                    <a:pt x="11508" y="7191"/>
                  </a:cubicBezTo>
                  <a:lnTo>
                    <a:pt x="11542" y="7176"/>
                  </a:lnTo>
                  <a:cubicBezTo>
                    <a:pt x="11557" y="7170"/>
                    <a:pt x="11570" y="7167"/>
                    <a:pt x="11580" y="7167"/>
                  </a:cubicBezTo>
                  <a:close/>
                  <a:moveTo>
                    <a:pt x="2354" y="0"/>
                  </a:moveTo>
                  <a:cubicBezTo>
                    <a:pt x="1674" y="0"/>
                    <a:pt x="1068" y="166"/>
                    <a:pt x="756" y="269"/>
                  </a:cubicBezTo>
                  <a:cubicBezTo>
                    <a:pt x="636" y="310"/>
                    <a:pt x="538" y="397"/>
                    <a:pt x="484" y="513"/>
                  </a:cubicBezTo>
                  <a:cubicBezTo>
                    <a:pt x="431" y="627"/>
                    <a:pt x="428" y="759"/>
                    <a:pt x="473" y="877"/>
                  </a:cubicBezTo>
                  <a:cubicBezTo>
                    <a:pt x="675" y="1383"/>
                    <a:pt x="1264" y="2618"/>
                    <a:pt x="2399" y="3150"/>
                  </a:cubicBezTo>
                  <a:cubicBezTo>
                    <a:pt x="2457" y="3175"/>
                    <a:pt x="2519" y="3203"/>
                    <a:pt x="2581" y="3227"/>
                  </a:cubicBezTo>
                  <a:cubicBezTo>
                    <a:pt x="1880" y="3664"/>
                    <a:pt x="1285" y="4255"/>
                    <a:pt x="842" y="4957"/>
                  </a:cubicBezTo>
                  <a:cubicBezTo>
                    <a:pt x="291" y="5829"/>
                    <a:pt x="0" y="6842"/>
                    <a:pt x="0" y="7876"/>
                  </a:cubicBezTo>
                  <a:cubicBezTo>
                    <a:pt x="0" y="10900"/>
                    <a:pt x="2457" y="13357"/>
                    <a:pt x="5479" y="13357"/>
                  </a:cubicBezTo>
                  <a:cubicBezTo>
                    <a:pt x="5549" y="13357"/>
                    <a:pt x="5618" y="13355"/>
                    <a:pt x="5693" y="13353"/>
                  </a:cubicBezTo>
                  <a:cubicBezTo>
                    <a:pt x="5796" y="13391"/>
                    <a:pt x="5896" y="13430"/>
                    <a:pt x="6001" y="13464"/>
                  </a:cubicBezTo>
                  <a:cubicBezTo>
                    <a:pt x="6496" y="13627"/>
                    <a:pt x="7010" y="13708"/>
                    <a:pt x="7520" y="13708"/>
                  </a:cubicBezTo>
                  <a:cubicBezTo>
                    <a:pt x="8224" y="13708"/>
                    <a:pt x="8925" y="13556"/>
                    <a:pt x="9578" y="13250"/>
                  </a:cubicBezTo>
                  <a:cubicBezTo>
                    <a:pt x="10704" y="12725"/>
                    <a:pt x="11580" y="11800"/>
                    <a:pt x="12043" y="10648"/>
                  </a:cubicBezTo>
                  <a:cubicBezTo>
                    <a:pt x="12503" y="9491"/>
                    <a:pt x="12512" y="8225"/>
                    <a:pt x="12071" y="7073"/>
                  </a:cubicBezTo>
                  <a:cubicBezTo>
                    <a:pt x="12019" y="6940"/>
                    <a:pt x="11912" y="6833"/>
                    <a:pt x="11782" y="6780"/>
                  </a:cubicBezTo>
                  <a:cubicBezTo>
                    <a:pt x="11721" y="6755"/>
                    <a:pt x="11655" y="6742"/>
                    <a:pt x="11590" y="6742"/>
                  </a:cubicBezTo>
                  <a:cubicBezTo>
                    <a:pt x="11515" y="6742"/>
                    <a:pt x="11439" y="6759"/>
                    <a:pt x="11368" y="6790"/>
                  </a:cubicBezTo>
                  <a:lnTo>
                    <a:pt x="10944" y="6988"/>
                  </a:lnTo>
                  <a:lnTo>
                    <a:pt x="10891" y="7013"/>
                  </a:lnTo>
                  <a:cubicBezTo>
                    <a:pt x="10805" y="6467"/>
                    <a:pt x="10636" y="5938"/>
                    <a:pt x="10392" y="5450"/>
                  </a:cubicBezTo>
                  <a:cubicBezTo>
                    <a:pt x="10486" y="5377"/>
                    <a:pt x="10572" y="5300"/>
                    <a:pt x="10651" y="5221"/>
                  </a:cubicBezTo>
                  <a:cubicBezTo>
                    <a:pt x="11051" y="4822"/>
                    <a:pt x="11343" y="4293"/>
                    <a:pt x="11525" y="3642"/>
                  </a:cubicBezTo>
                  <a:cubicBezTo>
                    <a:pt x="11668" y="3122"/>
                    <a:pt x="11711" y="2638"/>
                    <a:pt x="11720" y="2327"/>
                  </a:cubicBezTo>
                  <a:cubicBezTo>
                    <a:pt x="11722" y="2199"/>
                    <a:pt x="11675" y="2072"/>
                    <a:pt x="11583" y="1982"/>
                  </a:cubicBezTo>
                  <a:cubicBezTo>
                    <a:pt x="11496" y="1894"/>
                    <a:pt x="11376" y="1845"/>
                    <a:pt x="11253" y="1845"/>
                  </a:cubicBezTo>
                  <a:cubicBezTo>
                    <a:pt x="11248" y="1845"/>
                    <a:pt x="11243" y="1845"/>
                    <a:pt x="11238" y="1845"/>
                  </a:cubicBezTo>
                  <a:cubicBezTo>
                    <a:pt x="10925" y="1854"/>
                    <a:pt x="10443" y="1897"/>
                    <a:pt x="9923" y="2040"/>
                  </a:cubicBezTo>
                  <a:cubicBezTo>
                    <a:pt x="9274" y="2222"/>
                    <a:pt x="8743" y="2516"/>
                    <a:pt x="8344" y="2914"/>
                  </a:cubicBezTo>
                  <a:cubicBezTo>
                    <a:pt x="8284" y="2972"/>
                    <a:pt x="8229" y="3036"/>
                    <a:pt x="8173" y="3100"/>
                  </a:cubicBezTo>
                  <a:cubicBezTo>
                    <a:pt x="7560" y="2753"/>
                    <a:pt x="6879" y="2528"/>
                    <a:pt x="6175" y="2436"/>
                  </a:cubicBezTo>
                  <a:cubicBezTo>
                    <a:pt x="6286" y="2179"/>
                    <a:pt x="6457" y="1954"/>
                    <a:pt x="6699" y="1745"/>
                  </a:cubicBezTo>
                  <a:cubicBezTo>
                    <a:pt x="6811" y="1648"/>
                    <a:pt x="6877" y="1513"/>
                    <a:pt x="6888" y="1365"/>
                  </a:cubicBezTo>
                  <a:cubicBezTo>
                    <a:pt x="6899" y="1220"/>
                    <a:pt x="6849" y="1076"/>
                    <a:pt x="6753" y="967"/>
                  </a:cubicBezTo>
                  <a:cubicBezTo>
                    <a:pt x="6644" y="842"/>
                    <a:pt x="6491" y="778"/>
                    <a:pt x="6337" y="778"/>
                  </a:cubicBezTo>
                  <a:cubicBezTo>
                    <a:pt x="6208" y="778"/>
                    <a:pt x="6080" y="822"/>
                    <a:pt x="5975" y="914"/>
                  </a:cubicBezTo>
                  <a:cubicBezTo>
                    <a:pt x="5676" y="1173"/>
                    <a:pt x="5442" y="1460"/>
                    <a:pt x="5273" y="1772"/>
                  </a:cubicBezTo>
                  <a:cubicBezTo>
                    <a:pt x="4943" y="1222"/>
                    <a:pt x="4446" y="614"/>
                    <a:pt x="3733" y="282"/>
                  </a:cubicBezTo>
                  <a:cubicBezTo>
                    <a:pt x="3284" y="72"/>
                    <a:pt x="2803" y="0"/>
                    <a:pt x="2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9453;p67"/>
          <p:cNvGrpSpPr/>
          <p:nvPr/>
        </p:nvGrpSpPr>
        <p:grpSpPr>
          <a:xfrm>
            <a:off x="963833" y="2995650"/>
            <a:ext cx="406018" cy="361691"/>
            <a:chOff x="858273" y="3407143"/>
            <a:chExt cx="406018" cy="361691"/>
          </a:xfrm>
        </p:grpSpPr>
        <p:sp>
          <p:nvSpPr>
            <p:cNvPr id="34" name="Google Shape;9454;p67"/>
            <p:cNvSpPr/>
            <p:nvPr/>
          </p:nvSpPr>
          <p:spPr>
            <a:xfrm>
              <a:off x="908809" y="3446096"/>
              <a:ext cx="292652" cy="315418"/>
            </a:xfrm>
            <a:custGeom>
              <a:avLst/>
              <a:gdLst/>
              <a:ahLst/>
              <a:cxnLst/>
              <a:rect l="l" t="t" r="r" b="b"/>
              <a:pathLst>
                <a:path w="9474" h="10211" extrusionOk="0">
                  <a:moveTo>
                    <a:pt x="4341" y="1"/>
                  </a:moveTo>
                  <a:cubicBezTo>
                    <a:pt x="4276" y="1"/>
                    <a:pt x="4211" y="2"/>
                    <a:pt x="4145" y="4"/>
                  </a:cubicBezTo>
                  <a:cubicBezTo>
                    <a:pt x="2304" y="4"/>
                    <a:pt x="0" y="2844"/>
                    <a:pt x="0" y="4843"/>
                  </a:cubicBezTo>
                  <a:cubicBezTo>
                    <a:pt x="0" y="7218"/>
                    <a:pt x="1860" y="10210"/>
                    <a:pt x="5090" y="10210"/>
                  </a:cubicBezTo>
                  <a:cubicBezTo>
                    <a:pt x="7570" y="9847"/>
                    <a:pt x="9474" y="7713"/>
                    <a:pt x="9474" y="5132"/>
                  </a:cubicBezTo>
                  <a:cubicBezTo>
                    <a:pt x="9474" y="2306"/>
                    <a:pt x="7184" y="1"/>
                    <a:pt x="4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455;p67"/>
            <p:cNvSpPr/>
            <p:nvPr/>
          </p:nvSpPr>
          <p:spPr>
            <a:xfrm>
              <a:off x="884345" y="3446157"/>
              <a:ext cx="181726" cy="316993"/>
            </a:xfrm>
            <a:custGeom>
              <a:avLst/>
              <a:gdLst/>
              <a:ahLst/>
              <a:cxnLst/>
              <a:rect l="l" t="t" r="r" b="b"/>
              <a:pathLst>
                <a:path w="5883" h="10262" extrusionOk="0">
                  <a:moveTo>
                    <a:pt x="4937" y="0"/>
                  </a:moveTo>
                  <a:cubicBezTo>
                    <a:pt x="2193" y="104"/>
                    <a:pt x="0" y="2359"/>
                    <a:pt x="0" y="5128"/>
                  </a:cubicBezTo>
                  <a:cubicBezTo>
                    <a:pt x="0" y="7962"/>
                    <a:pt x="2298" y="10262"/>
                    <a:pt x="5132" y="10262"/>
                  </a:cubicBezTo>
                  <a:cubicBezTo>
                    <a:pt x="5387" y="10262"/>
                    <a:pt x="5637" y="10241"/>
                    <a:pt x="5882" y="10206"/>
                  </a:cubicBezTo>
                  <a:cubicBezTo>
                    <a:pt x="3789" y="9263"/>
                    <a:pt x="2342" y="7216"/>
                    <a:pt x="2342" y="4839"/>
                  </a:cubicBezTo>
                  <a:cubicBezTo>
                    <a:pt x="2342" y="2840"/>
                    <a:pt x="3368" y="1074"/>
                    <a:pt x="49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456;p67"/>
            <p:cNvSpPr/>
            <p:nvPr/>
          </p:nvSpPr>
          <p:spPr>
            <a:xfrm>
              <a:off x="1040802" y="3526440"/>
              <a:ext cx="49084" cy="58382"/>
            </a:xfrm>
            <a:custGeom>
              <a:avLst/>
              <a:gdLst/>
              <a:ahLst/>
              <a:cxnLst/>
              <a:rect l="l" t="t" r="r" b="b"/>
              <a:pathLst>
                <a:path w="1589" h="1890" extrusionOk="0">
                  <a:moveTo>
                    <a:pt x="338" y="1179"/>
                  </a:moveTo>
                  <a:cubicBezTo>
                    <a:pt x="337" y="1179"/>
                    <a:pt x="338" y="1180"/>
                    <a:pt x="339" y="1180"/>
                  </a:cubicBezTo>
                  <a:cubicBezTo>
                    <a:pt x="338" y="1180"/>
                    <a:pt x="338" y="1179"/>
                    <a:pt x="338" y="1179"/>
                  </a:cubicBezTo>
                  <a:close/>
                  <a:moveTo>
                    <a:pt x="434" y="0"/>
                  </a:moveTo>
                  <a:cubicBezTo>
                    <a:pt x="183" y="0"/>
                    <a:pt x="1" y="195"/>
                    <a:pt x="94" y="579"/>
                  </a:cubicBezTo>
                  <a:cubicBezTo>
                    <a:pt x="301" y="1090"/>
                    <a:pt x="333" y="1169"/>
                    <a:pt x="339" y="1180"/>
                  </a:cubicBezTo>
                  <a:cubicBezTo>
                    <a:pt x="500" y="1680"/>
                    <a:pt x="813" y="1889"/>
                    <a:pt x="1070" y="1889"/>
                  </a:cubicBezTo>
                  <a:cubicBezTo>
                    <a:pt x="1366" y="1889"/>
                    <a:pt x="1589" y="1611"/>
                    <a:pt x="1420" y="1180"/>
                  </a:cubicBezTo>
                  <a:lnTo>
                    <a:pt x="1175" y="579"/>
                  </a:lnTo>
                  <a:cubicBezTo>
                    <a:pt x="997" y="192"/>
                    <a:pt x="682" y="0"/>
                    <a:pt x="4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457;p67"/>
            <p:cNvSpPr/>
            <p:nvPr/>
          </p:nvSpPr>
          <p:spPr>
            <a:xfrm>
              <a:off x="994498" y="3412703"/>
              <a:ext cx="82569" cy="131653"/>
            </a:xfrm>
            <a:custGeom>
              <a:avLst/>
              <a:gdLst/>
              <a:ahLst/>
              <a:cxnLst/>
              <a:rect l="l" t="t" r="r" b="b"/>
              <a:pathLst>
                <a:path w="2673" h="4262" extrusionOk="0">
                  <a:moveTo>
                    <a:pt x="598" y="0"/>
                  </a:moveTo>
                  <a:cubicBezTo>
                    <a:pt x="242" y="0"/>
                    <a:pt x="1" y="358"/>
                    <a:pt x="135" y="689"/>
                  </a:cubicBezTo>
                  <a:cubicBezTo>
                    <a:pt x="942" y="2671"/>
                    <a:pt x="1365" y="3714"/>
                    <a:pt x="1591" y="4261"/>
                  </a:cubicBezTo>
                  <a:lnTo>
                    <a:pt x="2672" y="4261"/>
                  </a:lnTo>
                  <a:lnTo>
                    <a:pt x="1379" y="1083"/>
                  </a:lnTo>
                  <a:lnTo>
                    <a:pt x="1063" y="310"/>
                  </a:lnTo>
                  <a:cubicBezTo>
                    <a:pt x="986" y="125"/>
                    <a:pt x="805" y="0"/>
                    <a:pt x="5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458;p67"/>
            <p:cNvSpPr/>
            <p:nvPr/>
          </p:nvSpPr>
          <p:spPr>
            <a:xfrm>
              <a:off x="1154972" y="3469665"/>
              <a:ext cx="102122" cy="98261"/>
            </a:xfrm>
            <a:custGeom>
              <a:avLst/>
              <a:gdLst/>
              <a:ahLst/>
              <a:cxnLst/>
              <a:rect l="l" t="t" r="r" b="b"/>
              <a:pathLst>
                <a:path w="3306" h="3181" extrusionOk="0">
                  <a:moveTo>
                    <a:pt x="2152" y="1"/>
                  </a:moveTo>
                  <a:cubicBezTo>
                    <a:pt x="645" y="1"/>
                    <a:pt x="1" y="1399"/>
                    <a:pt x="154" y="2482"/>
                  </a:cubicBezTo>
                  <a:cubicBezTo>
                    <a:pt x="211" y="2928"/>
                    <a:pt x="635" y="3181"/>
                    <a:pt x="1199" y="3181"/>
                  </a:cubicBezTo>
                  <a:cubicBezTo>
                    <a:pt x="1553" y="3181"/>
                    <a:pt x="1963" y="3081"/>
                    <a:pt x="2371" y="2867"/>
                  </a:cubicBezTo>
                  <a:cubicBezTo>
                    <a:pt x="3022" y="2308"/>
                    <a:pt x="3305" y="1388"/>
                    <a:pt x="3007" y="521"/>
                  </a:cubicBezTo>
                  <a:cubicBezTo>
                    <a:pt x="2936" y="313"/>
                    <a:pt x="2769" y="146"/>
                    <a:pt x="2559" y="73"/>
                  </a:cubicBezTo>
                  <a:cubicBezTo>
                    <a:pt x="2481" y="49"/>
                    <a:pt x="2402" y="26"/>
                    <a:pt x="2322" y="7"/>
                  </a:cubicBezTo>
                  <a:cubicBezTo>
                    <a:pt x="2264" y="3"/>
                    <a:pt x="2207" y="1"/>
                    <a:pt x="2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459;p67"/>
            <p:cNvSpPr/>
            <p:nvPr/>
          </p:nvSpPr>
          <p:spPr>
            <a:xfrm>
              <a:off x="1140268" y="3468275"/>
              <a:ext cx="87975" cy="109876"/>
            </a:xfrm>
            <a:custGeom>
              <a:avLst/>
              <a:gdLst/>
              <a:ahLst/>
              <a:cxnLst/>
              <a:rect l="l" t="t" r="r" b="b"/>
              <a:pathLst>
                <a:path w="2848" h="3557" extrusionOk="0">
                  <a:moveTo>
                    <a:pt x="2332" y="1"/>
                  </a:moveTo>
                  <a:cubicBezTo>
                    <a:pt x="1779" y="1"/>
                    <a:pt x="1226" y="211"/>
                    <a:pt x="804" y="633"/>
                  </a:cubicBezTo>
                  <a:cubicBezTo>
                    <a:pt x="152" y="1286"/>
                    <a:pt x="0" y="2260"/>
                    <a:pt x="366" y="3061"/>
                  </a:cubicBezTo>
                  <a:cubicBezTo>
                    <a:pt x="573" y="3383"/>
                    <a:pt x="863" y="3557"/>
                    <a:pt x="1252" y="3557"/>
                  </a:cubicBezTo>
                  <a:cubicBezTo>
                    <a:pt x="1406" y="3557"/>
                    <a:pt x="1576" y="3529"/>
                    <a:pt x="1763" y="3473"/>
                  </a:cubicBezTo>
                  <a:cubicBezTo>
                    <a:pt x="1931" y="3423"/>
                    <a:pt x="2111" y="3348"/>
                    <a:pt x="2304" y="3249"/>
                  </a:cubicBezTo>
                  <a:cubicBezTo>
                    <a:pt x="2505" y="3161"/>
                    <a:pt x="2687" y="3046"/>
                    <a:pt x="2847" y="2908"/>
                  </a:cubicBezTo>
                  <a:cubicBezTo>
                    <a:pt x="2570" y="2665"/>
                    <a:pt x="2285" y="2554"/>
                    <a:pt x="2025" y="2499"/>
                  </a:cubicBezTo>
                  <a:cubicBezTo>
                    <a:pt x="1388" y="2374"/>
                    <a:pt x="1070" y="1653"/>
                    <a:pt x="1393" y="1089"/>
                  </a:cubicBezTo>
                  <a:cubicBezTo>
                    <a:pt x="1686" y="576"/>
                    <a:pt x="2187" y="189"/>
                    <a:pt x="2800" y="52"/>
                  </a:cubicBezTo>
                  <a:cubicBezTo>
                    <a:pt x="2646" y="18"/>
                    <a:pt x="2489"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460;p67"/>
            <p:cNvSpPr/>
            <p:nvPr/>
          </p:nvSpPr>
          <p:spPr>
            <a:xfrm>
              <a:off x="979856" y="3562891"/>
              <a:ext cx="249375" cy="110123"/>
            </a:xfrm>
            <a:custGeom>
              <a:avLst/>
              <a:gdLst/>
              <a:ahLst/>
              <a:cxnLst/>
              <a:rect l="l" t="t" r="r" b="b"/>
              <a:pathLst>
                <a:path w="8073" h="3565" extrusionOk="0">
                  <a:moveTo>
                    <a:pt x="2268" y="0"/>
                  </a:moveTo>
                  <a:cubicBezTo>
                    <a:pt x="303" y="0"/>
                    <a:pt x="0" y="553"/>
                    <a:pt x="0" y="1232"/>
                  </a:cubicBezTo>
                  <a:cubicBezTo>
                    <a:pt x="0" y="2583"/>
                    <a:pt x="418" y="3565"/>
                    <a:pt x="3339" y="3565"/>
                  </a:cubicBezTo>
                  <a:lnTo>
                    <a:pt x="5769" y="3565"/>
                  </a:lnTo>
                  <a:cubicBezTo>
                    <a:pt x="7042" y="3565"/>
                    <a:pt x="8073" y="2534"/>
                    <a:pt x="8073" y="1261"/>
                  </a:cubicBezTo>
                  <a:lnTo>
                    <a:pt x="8073" y="1232"/>
                  </a:lnTo>
                  <a:cubicBezTo>
                    <a:pt x="8073" y="551"/>
                    <a:pt x="7520" y="0"/>
                    <a:pt x="68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461;p67"/>
            <p:cNvSpPr/>
            <p:nvPr/>
          </p:nvSpPr>
          <p:spPr>
            <a:xfrm>
              <a:off x="951129" y="3562891"/>
              <a:ext cx="131900" cy="110123"/>
            </a:xfrm>
            <a:custGeom>
              <a:avLst/>
              <a:gdLst/>
              <a:ahLst/>
              <a:cxnLst/>
              <a:rect l="l" t="t" r="r" b="b"/>
              <a:pathLst>
                <a:path w="4270" h="3565" extrusionOk="0">
                  <a:moveTo>
                    <a:pt x="1233" y="0"/>
                  </a:moveTo>
                  <a:cubicBezTo>
                    <a:pt x="552" y="0"/>
                    <a:pt x="0" y="553"/>
                    <a:pt x="0" y="1232"/>
                  </a:cubicBezTo>
                  <a:lnTo>
                    <a:pt x="0" y="1261"/>
                  </a:lnTo>
                  <a:cubicBezTo>
                    <a:pt x="0" y="2534"/>
                    <a:pt x="1032" y="3565"/>
                    <a:pt x="2304" y="3565"/>
                  </a:cubicBezTo>
                  <a:lnTo>
                    <a:pt x="4269" y="3565"/>
                  </a:lnTo>
                  <a:cubicBezTo>
                    <a:pt x="2997" y="3565"/>
                    <a:pt x="1967" y="2534"/>
                    <a:pt x="1967" y="1261"/>
                  </a:cubicBezTo>
                  <a:lnTo>
                    <a:pt x="1967" y="1232"/>
                  </a:lnTo>
                  <a:cubicBezTo>
                    <a:pt x="1967" y="551"/>
                    <a:pt x="2519" y="0"/>
                    <a:pt x="3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462;p67"/>
            <p:cNvSpPr/>
            <p:nvPr/>
          </p:nvSpPr>
          <p:spPr>
            <a:xfrm>
              <a:off x="900253" y="3601843"/>
              <a:ext cx="351405" cy="161369"/>
            </a:xfrm>
            <a:custGeom>
              <a:avLst/>
              <a:gdLst/>
              <a:ahLst/>
              <a:cxnLst/>
              <a:rect l="l" t="t" r="r" b="b"/>
              <a:pathLst>
                <a:path w="11376" h="5224" extrusionOk="0">
                  <a:moveTo>
                    <a:pt x="9634" y="0"/>
                  </a:moveTo>
                  <a:cubicBezTo>
                    <a:pt x="9351" y="0"/>
                    <a:pt x="9100" y="184"/>
                    <a:pt x="9014" y="452"/>
                  </a:cubicBezTo>
                  <a:cubicBezTo>
                    <a:pt x="8960" y="616"/>
                    <a:pt x="8890" y="796"/>
                    <a:pt x="8861" y="855"/>
                  </a:cubicBezTo>
                  <a:cubicBezTo>
                    <a:pt x="8764" y="1081"/>
                    <a:pt x="8555" y="1193"/>
                    <a:pt x="8346" y="1193"/>
                  </a:cubicBezTo>
                  <a:cubicBezTo>
                    <a:pt x="8138" y="1193"/>
                    <a:pt x="7930" y="1082"/>
                    <a:pt x="7832" y="859"/>
                  </a:cubicBezTo>
                  <a:cubicBezTo>
                    <a:pt x="7753" y="679"/>
                    <a:pt x="7686" y="482"/>
                    <a:pt x="7636" y="285"/>
                  </a:cubicBezTo>
                  <a:cubicBezTo>
                    <a:pt x="7596" y="117"/>
                    <a:pt x="7445" y="2"/>
                    <a:pt x="7275" y="2"/>
                  </a:cubicBezTo>
                  <a:lnTo>
                    <a:pt x="6737" y="2"/>
                  </a:lnTo>
                  <a:cubicBezTo>
                    <a:pt x="6567" y="2"/>
                    <a:pt x="6416" y="117"/>
                    <a:pt x="6375" y="285"/>
                  </a:cubicBezTo>
                  <a:cubicBezTo>
                    <a:pt x="6309" y="545"/>
                    <a:pt x="6219" y="831"/>
                    <a:pt x="6090" y="1127"/>
                  </a:cubicBezTo>
                  <a:cubicBezTo>
                    <a:pt x="5982" y="1406"/>
                    <a:pt x="5723" y="1549"/>
                    <a:pt x="5462" y="1549"/>
                  </a:cubicBezTo>
                  <a:cubicBezTo>
                    <a:pt x="5210" y="1549"/>
                    <a:pt x="4956" y="1416"/>
                    <a:pt x="4835" y="1140"/>
                  </a:cubicBezTo>
                  <a:cubicBezTo>
                    <a:pt x="4747" y="940"/>
                    <a:pt x="4669" y="716"/>
                    <a:pt x="4608" y="486"/>
                  </a:cubicBezTo>
                  <a:cubicBezTo>
                    <a:pt x="4535" y="201"/>
                    <a:pt x="4273" y="2"/>
                    <a:pt x="3980" y="2"/>
                  </a:cubicBezTo>
                  <a:lnTo>
                    <a:pt x="3613" y="2"/>
                  </a:lnTo>
                  <a:cubicBezTo>
                    <a:pt x="0" y="632"/>
                    <a:pt x="2378" y="4711"/>
                    <a:pt x="5800" y="5212"/>
                  </a:cubicBezTo>
                  <a:cubicBezTo>
                    <a:pt x="5917" y="5220"/>
                    <a:pt x="6033" y="5224"/>
                    <a:pt x="6149" y="5224"/>
                  </a:cubicBezTo>
                  <a:cubicBezTo>
                    <a:pt x="8700" y="5224"/>
                    <a:pt x="10889" y="3376"/>
                    <a:pt x="11302" y="852"/>
                  </a:cubicBezTo>
                  <a:cubicBezTo>
                    <a:pt x="11375" y="406"/>
                    <a:pt x="11031" y="0"/>
                    <a:pt x="10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463;p67"/>
            <p:cNvSpPr/>
            <p:nvPr/>
          </p:nvSpPr>
          <p:spPr>
            <a:xfrm>
              <a:off x="928795" y="3601905"/>
              <a:ext cx="150620" cy="160968"/>
            </a:xfrm>
            <a:custGeom>
              <a:avLst/>
              <a:gdLst/>
              <a:ahLst/>
              <a:cxnLst/>
              <a:rect l="l" t="t" r="r" b="b"/>
              <a:pathLst>
                <a:path w="4876" h="5211" extrusionOk="0">
                  <a:moveTo>
                    <a:pt x="2687" y="0"/>
                  </a:moveTo>
                  <a:lnTo>
                    <a:pt x="722" y="2"/>
                  </a:lnTo>
                  <a:cubicBezTo>
                    <a:pt x="304" y="44"/>
                    <a:pt x="0" y="429"/>
                    <a:pt x="71" y="850"/>
                  </a:cubicBezTo>
                  <a:cubicBezTo>
                    <a:pt x="459" y="3220"/>
                    <a:pt x="2440" y="5048"/>
                    <a:pt x="4876" y="5210"/>
                  </a:cubicBezTo>
                  <a:cubicBezTo>
                    <a:pt x="3448" y="4588"/>
                    <a:pt x="2446" y="3121"/>
                    <a:pt x="2446" y="1416"/>
                  </a:cubicBezTo>
                  <a:cubicBezTo>
                    <a:pt x="2446" y="918"/>
                    <a:pt x="2532" y="440"/>
                    <a:pt x="2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464;p67"/>
            <p:cNvSpPr/>
            <p:nvPr/>
          </p:nvSpPr>
          <p:spPr>
            <a:xfrm>
              <a:off x="951901" y="3498114"/>
              <a:ext cx="43771" cy="36944"/>
            </a:xfrm>
            <a:custGeom>
              <a:avLst/>
              <a:gdLst/>
              <a:ahLst/>
              <a:cxnLst/>
              <a:rect l="l" t="t" r="r" b="b"/>
              <a:pathLst>
                <a:path w="1417" h="1196" extrusionOk="0">
                  <a:moveTo>
                    <a:pt x="944" y="1"/>
                  </a:moveTo>
                  <a:cubicBezTo>
                    <a:pt x="359" y="1"/>
                    <a:pt x="0" y="625"/>
                    <a:pt x="521" y="1139"/>
                  </a:cubicBezTo>
                  <a:cubicBezTo>
                    <a:pt x="603" y="1177"/>
                    <a:pt x="691" y="1196"/>
                    <a:pt x="787" y="1196"/>
                  </a:cubicBezTo>
                  <a:cubicBezTo>
                    <a:pt x="788" y="1196"/>
                    <a:pt x="789" y="1196"/>
                    <a:pt x="790" y="1196"/>
                  </a:cubicBezTo>
                  <a:cubicBezTo>
                    <a:pt x="1135" y="1196"/>
                    <a:pt x="1416" y="915"/>
                    <a:pt x="1416" y="566"/>
                  </a:cubicBezTo>
                  <a:cubicBezTo>
                    <a:pt x="1416" y="329"/>
                    <a:pt x="1284" y="123"/>
                    <a:pt x="1091" y="14"/>
                  </a:cubicBezTo>
                  <a:cubicBezTo>
                    <a:pt x="1041" y="5"/>
                    <a:pt x="992"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465;p67"/>
            <p:cNvSpPr/>
            <p:nvPr/>
          </p:nvSpPr>
          <p:spPr>
            <a:xfrm>
              <a:off x="956565" y="3496106"/>
              <a:ext cx="28944" cy="37192"/>
            </a:xfrm>
            <a:custGeom>
              <a:avLst/>
              <a:gdLst/>
              <a:ahLst/>
              <a:cxnLst/>
              <a:rect l="l" t="t" r="r" b="b"/>
              <a:pathLst>
                <a:path w="937" h="1204" extrusionOk="0">
                  <a:moveTo>
                    <a:pt x="632" y="0"/>
                  </a:moveTo>
                  <a:cubicBezTo>
                    <a:pt x="284" y="0"/>
                    <a:pt x="1" y="283"/>
                    <a:pt x="1" y="631"/>
                  </a:cubicBezTo>
                  <a:cubicBezTo>
                    <a:pt x="1" y="886"/>
                    <a:pt x="152" y="1102"/>
                    <a:pt x="368" y="1204"/>
                  </a:cubicBezTo>
                  <a:cubicBezTo>
                    <a:pt x="515" y="806"/>
                    <a:pt x="707" y="431"/>
                    <a:pt x="936" y="79"/>
                  </a:cubicBezTo>
                  <a:cubicBezTo>
                    <a:pt x="848" y="29"/>
                    <a:pt x="743" y="0"/>
                    <a:pt x="6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466;p67"/>
            <p:cNvSpPr/>
            <p:nvPr/>
          </p:nvSpPr>
          <p:spPr>
            <a:xfrm>
              <a:off x="917675" y="3546148"/>
              <a:ext cx="22303" cy="22364"/>
            </a:xfrm>
            <a:custGeom>
              <a:avLst/>
              <a:gdLst/>
              <a:ahLst/>
              <a:cxnLst/>
              <a:rect l="l" t="t" r="r" b="b"/>
              <a:pathLst>
                <a:path w="722" h="724" extrusionOk="0">
                  <a:moveTo>
                    <a:pt x="360" y="1"/>
                  </a:moveTo>
                  <a:cubicBezTo>
                    <a:pt x="161" y="1"/>
                    <a:pt x="1" y="163"/>
                    <a:pt x="1" y="362"/>
                  </a:cubicBezTo>
                  <a:cubicBezTo>
                    <a:pt x="1" y="561"/>
                    <a:pt x="161" y="724"/>
                    <a:pt x="360" y="724"/>
                  </a:cubicBezTo>
                  <a:cubicBezTo>
                    <a:pt x="561" y="724"/>
                    <a:pt x="722" y="561"/>
                    <a:pt x="722" y="362"/>
                  </a:cubicBezTo>
                  <a:cubicBezTo>
                    <a:pt x="722" y="163"/>
                    <a:pt x="561" y="1"/>
                    <a:pt x="3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467;p67"/>
            <p:cNvSpPr/>
            <p:nvPr/>
          </p:nvSpPr>
          <p:spPr>
            <a:xfrm>
              <a:off x="1127449" y="3680860"/>
              <a:ext cx="43586" cy="34782"/>
            </a:xfrm>
            <a:custGeom>
              <a:avLst/>
              <a:gdLst/>
              <a:ahLst/>
              <a:cxnLst/>
              <a:rect l="l" t="t" r="r" b="b"/>
              <a:pathLst>
                <a:path w="1411" h="1126" extrusionOk="0">
                  <a:moveTo>
                    <a:pt x="704" y="0"/>
                  </a:moveTo>
                  <a:cubicBezTo>
                    <a:pt x="316" y="0"/>
                    <a:pt x="0" y="251"/>
                    <a:pt x="0" y="563"/>
                  </a:cubicBezTo>
                  <a:cubicBezTo>
                    <a:pt x="0" y="873"/>
                    <a:pt x="316" y="1125"/>
                    <a:pt x="704" y="1125"/>
                  </a:cubicBezTo>
                  <a:cubicBezTo>
                    <a:pt x="1095" y="1125"/>
                    <a:pt x="1410" y="873"/>
                    <a:pt x="1410" y="563"/>
                  </a:cubicBezTo>
                  <a:cubicBezTo>
                    <a:pt x="1410" y="251"/>
                    <a:pt x="1095"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468;p67"/>
            <p:cNvSpPr/>
            <p:nvPr/>
          </p:nvSpPr>
          <p:spPr>
            <a:xfrm>
              <a:off x="1072588" y="3672983"/>
              <a:ext cx="35184" cy="31539"/>
            </a:xfrm>
            <a:custGeom>
              <a:avLst/>
              <a:gdLst/>
              <a:ahLst/>
              <a:cxnLst/>
              <a:rect l="l" t="t" r="r" b="b"/>
              <a:pathLst>
                <a:path w="1139" h="1021" extrusionOk="0">
                  <a:moveTo>
                    <a:pt x="571" y="1"/>
                  </a:moveTo>
                  <a:cubicBezTo>
                    <a:pt x="255" y="1"/>
                    <a:pt x="1" y="33"/>
                    <a:pt x="1" y="385"/>
                  </a:cubicBezTo>
                  <a:cubicBezTo>
                    <a:pt x="1" y="737"/>
                    <a:pt x="257" y="1021"/>
                    <a:pt x="571" y="1021"/>
                  </a:cubicBezTo>
                  <a:cubicBezTo>
                    <a:pt x="886" y="1021"/>
                    <a:pt x="1139" y="737"/>
                    <a:pt x="1139" y="385"/>
                  </a:cubicBezTo>
                  <a:cubicBezTo>
                    <a:pt x="1139" y="33"/>
                    <a:pt x="883"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469;p67"/>
            <p:cNvSpPr/>
            <p:nvPr/>
          </p:nvSpPr>
          <p:spPr>
            <a:xfrm>
              <a:off x="1009295" y="3680860"/>
              <a:ext cx="43586" cy="34782"/>
            </a:xfrm>
            <a:custGeom>
              <a:avLst/>
              <a:gdLst/>
              <a:ahLst/>
              <a:cxnLst/>
              <a:rect l="l" t="t" r="r" b="b"/>
              <a:pathLst>
                <a:path w="1411" h="1126" extrusionOk="0">
                  <a:moveTo>
                    <a:pt x="706" y="0"/>
                  </a:moveTo>
                  <a:cubicBezTo>
                    <a:pt x="316" y="0"/>
                    <a:pt x="0" y="251"/>
                    <a:pt x="0" y="563"/>
                  </a:cubicBezTo>
                  <a:cubicBezTo>
                    <a:pt x="0" y="873"/>
                    <a:pt x="316" y="1125"/>
                    <a:pt x="706" y="1125"/>
                  </a:cubicBezTo>
                  <a:cubicBezTo>
                    <a:pt x="1095" y="1125"/>
                    <a:pt x="1410" y="873"/>
                    <a:pt x="1410" y="563"/>
                  </a:cubicBezTo>
                  <a:cubicBezTo>
                    <a:pt x="1410" y="251"/>
                    <a:pt x="1095" y="0"/>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470;p67"/>
            <p:cNvSpPr/>
            <p:nvPr/>
          </p:nvSpPr>
          <p:spPr>
            <a:xfrm>
              <a:off x="1029157" y="3663067"/>
              <a:ext cx="11120" cy="20017"/>
            </a:xfrm>
            <a:custGeom>
              <a:avLst/>
              <a:gdLst/>
              <a:ahLst/>
              <a:cxnLst/>
              <a:rect l="l" t="t" r="r" b="b"/>
              <a:pathLst>
                <a:path w="360" h="648" extrusionOk="0">
                  <a:moveTo>
                    <a:pt x="180" y="0"/>
                  </a:moveTo>
                  <a:cubicBezTo>
                    <a:pt x="82" y="0"/>
                    <a:pt x="0" y="79"/>
                    <a:pt x="0" y="180"/>
                  </a:cubicBezTo>
                  <a:lnTo>
                    <a:pt x="0" y="467"/>
                  </a:lnTo>
                  <a:cubicBezTo>
                    <a:pt x="0" y="565"/>
                    <a:pt x="82" y="647"/>
                    <a:pt x="180" y="647"/>
                  </a:cubicBezTo>
                  <a:cubicBezTo>
                    <a:pt x="278" y="647"/>
                    <a:pt x="360" y="565"/>
                    <a:pt x="360" y="467"/>
                  </a:cubicBezTo>
                  <a:lnTo>
                    <a:pt x="360" y="180"/>
                  </a:lnTo>
                  <a:cubicBezTo>
                    <a:pt x="360" y="83"/>
                    <a:pt x="278"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471;p67"/>
            <p:cNvSpPr/>
            <p:nvPr/>
          </p:nvSpPr>
          <p:spPr>
            <a:xfrm>
              <a:off x="1067028" y="3667422"/>
              <a:ext cx="46304" cy="42659"/>
            </a:xfrm>
            <a:custGeom>
              <a:avLst/>
              <a:gdLst/>
              <a:ahLst/>
              <a:cxnLst/>
              <a:rect l="l" t="t" r="r" b="b"/>
              <a:pathLst>
                <a:path w="1499" h="1381" extrusionOk="0">
                  <a:moveTo>
                    <a:pt x="751" y="359"/>
                  </a:moveTo>
                  <a:cubicBezTo>
                    <a:pt x="1124" y="359"/>
                    <a:pt x="1139" y="424"/>
                    <a:pt x="1139" y="565"/>
                  </a:cubicBezTo>
                  <a:cubicBezTo>
                    <a:pt x="1139" y="816"/>
                    <a:pt x="965" y="1023"/>
                    <a:pt x="751" y="1023"/>
                  </a:cubicBezTo>
                  <a:cubicBezTo>
                    <a:pt x="534" y="1023"/>
                    <a:pt x="360" y="816"/>
                    <a:pt x="360" y="565"/>
                  </a:cubicBezTo>
                  <a:cubicBezTo>
                    <a:pt x="360" y="422"/>
                    <a:pt x="378" y="359"/>
                    <a:pt x="751" y="359"/>
                  </a:cubicBezTo>
                  <a:close/>
                  <a:moveTo>
                    <a:pt x="751" y="1"/>
                  </a:moveTo>
                  <a:cubicBezTo>
                    <a:pt x="525" y="1"/>
                    <a:pt x="1" y="1"/>
                    <a:pt x="1" y="565"/>
                  </a:cubicBezTo>
                  <a:cubicBezTo>
                    <a:pt x="1" y="1015"/>
                    <a:pt x="335" y="1381"/>
                    <a:pt x="751" y="1381"/>
                  </a:cubicBezTo>
                  <a:cubicBezTo>
                    <a:pt x="1164" y="1381"/>
                    <a:pt x="1499" y="1015"/>
                    <a:pt x="1499" y="565"/>
                  </a:cubicBezTo>
                  <a:cubicBezTo>
                    <a:pt x="1499" y="1"/>
                    <a:pt x="975" y="1"/>
                    <a:pt x="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472;p67"/>
            <p:cNvSpPr/>
            <p:nvPr/>
          </p:nvSpPr>
          <p:spPr>
            <a:xfrm>
              <a:off x="1140021" y="3663067"/>
              <a:ext cx="11151" cy="20017"/>
            </a:xfrm>
            <a:custGeom>
              <a:avLst/>
              <a:gdLst/>
              <a:ahLst/>
              <a:cxnLst/>
              <a:rect l="l" t="t" r="r" b="b"/>
              <a:pathLst>
                <a:path w="361" h="648" extrusionOk="0">
                  <a:moveTo>
                    <a:pt x="181" y="0"/>
                  </a:moveTo>
                  <a:cubicBezTo>
                    <a:pt x="81" y="0"/>
                    <a:pt x="1" y="79"/>
                    <a:pt x="1" y="180"/>
                  </a:cubicBezTo>
                  <a:lnTo>
                    <a:pt x="1" y="467"/>
                  </a:lnTo>
                  <a:cubicBezTo>
                    <a:pt x="1" y="565"/>
                    <a:pt x="83" y="647"/>
                    <a:pt x="181" y="647"/>
                  </a:cubicBezTo>
                  <a:cubicBezTo>
                    <a:pt x="278" y="647"/>
                    <a:pt x="360" y="565"/>
                    <a:pt x="360" y="467"/>
                  </a:cubicBezTo>
                  <a:lnTo>
                    <a:pt x="360" y="180"/>
                  </a:lnTo>
                  <a:cubicBezTo>
                    <a:pt x="360" y="83"/>
                    <a:pt x="278"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473;p67"/>
            <p:cNvSpPr/>
            <p:nvPr/>
          </p:nvSpPr>
          <p:spPr>
            <a:xfrm>
              <a:off x="951067" y="3490546"/>
              <a:ext cx="50104" cy="50134"/>
            </a:xfrm>
            <a:custGeom>
              <a:avLst/>
              <a:gdLst/>
              <a:ahLst/>
              <a:cxnLst/>
              <a:rect l="l" t="t" r="r" b="b"/>
              <a:pathLst>
                <a:path w="1622" h="1623" extrusionOk="0">
                  <a:moveTo>
                    <a:pt x="810" y="360"/>
                  </a:moveTo>
                  <a:cubicBezTo>
                    <a:pt x="1061" y="360"/>
                    <a:pt x="1263" y="563"/>
                    <a:pt x="1263" y="811"/>
                  </a:cubicBezTo>
                  <a:cubicBezTo>
                    <a:pt x="1263" y="1060"/>
                    <a:pt x="1061" y="1263"/>
                    <a:pt x="810" y="1263"/>
                  </a:cubicBezTo>
                  <a:cubicBezTo>
                    <a:pt x="561" y="1263"/>
                    <a:pt x="358" y="1060"/>
                    <a:pt x="358" y="811"/>
                  </a:cubicBezTo>
                  <a:cubicBezTo>
                    <a:pt x="362" y="563"/>
                    <a:pt x="563" y="360"/>
                    <a:pt x="810" y="360"/>
                  </a:cubicBezTo>
                  <a:close/>
                  <a:moveTo>
                    <a:pt x="810" y="0"/>
                  </a:moveTo>
                  <a:cubicBezTo>
                    <a:pt x="364" y="0"/>
                    <a:pt x="1" y="364"/>
                    <a:pt x="1" y="811"/>
                  </a:cubicBezTo>
                  <a:cubicBezTo>
                    <a:pt x="2" y="1259"/>
                    <a:pt x="364" y="1623"/>
                    <a:pt x="810" y="1623"/>
                  </a:cubicBezTo>
                  <a:cubicBezTo>
                    <a:pt x="1258" y="1623"/>
                    <a:pt x="1621" y="1259"/>
                    <a:pt x="1621" y="811"/>
                  </a:cubicBezTo>
                  <a:cubicBezTo>
                    <a:pt x="1621" y="364"/>
                    <a:pt x="1258"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474;p67"/>
            <p:cNvSpPr/>
            <p:nvPr/>
          </p:nvSpPr>
          <p:spPr>
            <a:xfrm>
              <a:off x="912115" y="3540650"/>
              <a:ext cx="33423" cy="33423"/>
            </a:xfrm>
            <a:custGeom>
              <a:avLst/>
              <a:gdLst/>
              <a:ahLst/>
              <a:cxnLst/>
              <a:rect l="l" t="t" r="r" b="b"/>
              <a:pathLst>
                <a:path w="1082" h="1082" extrusionOk="0">
                  <a:moveTo>
                    <a:pt x="542" y="359"/>
                  </a:moveTo>
                  <a:cubicBezTo>
                    <a:pt x="642" y="359"/>
                    <a:pt x="724" y="441"/>
                    <a:pt x="724" y="540"/>
                  </a:cubicBezTo>
                  <a:cubicBezTo>
                    <a:pt x="724" y="642"/>
                    <a:pt x="642" y="722"/>
                    <a:pt x="542" y="722"/>
                  </a:cubicBezTo>
                  <a:cubicBezTo>
                    <a:pt x="441" y="722"/>
                    <a:pt x="360" y="642"/>
                    <a:pt x="360" y="540"/>
                  </a:cubicBezTo>
                  <a:cubicBezTo>
                    <a:pt x="360" y="441"/>
                    <a:pt x="441" y="359"/>
                    <a:pt x="542" y="359"/>
                  </a:cubicBezTo>
                  <a:close/>
                  <a:moveTo>
                    <a:pt x="540" y="1"/>
                  </a:moveTo>
                  <a:cubicBezTo>
                    <a:pt x="246" y="1"/>
                    <a:pt x="1" y="242"/>
                    <a:pt x="1" y="540"/>
                  </a:cubicBezTo>
                  <a:cubicBezTo>
                    <a:pt x="1" y="837"/>
                    <a:pt x="242" y="1082"/>
                    <a:pt x="540" y="1082"/>
                  </a:cubicBezTo>
                  <a:cubicBezTo>
                    <a:pt x="839" y="1082"/>
                    <a:pt x="1082" y="841"/>
                    <a:pt x="1082" y="540"/>
                  </a:cubicBezTo>
                  <a:cubicBezTo>
                    <a:pt x="1082" y="244"/>
                    <a:pt x="841"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475;p67"/>
            <p:cNvSpPr/>
            <p:nvPr/>
          </p:nvSpPr>
          <p:spPr>
            <a:xfrm>
              <a:off x="858273" y="3407143"/>
              <a:ext cx="406018" cy="361691"/>
            </a:xfrm>
            <a:custGeom>
              <a:avLst/>
              <a:gdLst/>
              <a:ahLst/>
              <a:cxnLst/>
              <a:rect l="l" t="t" r="r" b="b"/>
              <a:pathLst>
                <a:path w="13144" h="11709" extrusionOk="0">
                  <a:moveTo>
                    <a:pt x="5008" y="360"/>
                  </a:moveTo>
                  <a:cubicBezTo>
                    <a:pt x="5140" y="360"/>
                    <a:pt x="5257" y="439"/>
                    <a:pt x="5304" y="561"/>
                  </a:cubicBezTo>
                  <a:lnTo>
                    <a:pt x="5620" y="1332"/>
                  </a:lnTo>
                  <a:cubicBezTo>
                    <a:pt x="5620" y="1336"/>
                    <a:pt x="5624" y="1338"/>
                    <a:pt x="5624" y="1340"/>
                  </a:cubicBezTo>
                  <a:lnTo>
                    <a:pt x="7059" y="4862"/>
                  </a:lnTo>
                  <a:lnTo>
                    <a:pt x="6364" y="4862"/>
                  </a:lnTo>
                  <a:lnTo>
                    <a:pt x="4711" y="802"/>
                  </a:lnTo>
                  <a:cubicBezTo>
                    <a:pt x="4625" y="592"/>
                    <a:pt x="4782" y="360"/>
                    <a:pt x="5008" y="360"/>
                  </a:cubicBezTo>
                  <a:close/>
                  <a:moveTo>
                    <a:pt x="6055" y="1441"/>
                  </a:moveTo>
                  <a:lnTo>
                    <a:pt x="6055" y="1441"/>
                  </a:lnTo>
                  <a:cubicBezTo>
                    <a:pt x="7338" y="1460"/>
                    <a:pt x="8567" y="1979"/>
                    <a:pt x="9481" y="2892"/>
                  </a:cubicBezTo>
                  <a:cubicBezTo>
                    <a:pt x="9110" y="3481"/>
                    <a:pt x="9020" y="4202"/>
                    <a:pt x="9235" y="4862"/>
                  </a:cubicBezTo>
                  <a:lnTo>
                    <a:pt x="7447" y="4862"/>
                  </a:lnTo>
                  <a:lnTo>
                    <a:pt x="6055" y="1441"/>
                  </a:lnTo>
                  <a:close/>
                  <a:moveTo>
                    <a:pt x="11455" y="2161"/>
                  </a:moveTo>
                  <a:cubicBezTo>
                    <a:pt x="11671" y="2161"/>
                    <a:pt x="11890" y="2197"/>
                    <a:pt x="12105" y="2270"/>
                  </a:cubicBezTo>
                  <a:cubicBezTo>
                    <a:pt x="12260" y="2323"/>
                    <a:pt x="12386" y="2450"/>
                    <a:pt x="12440" y="2605"/>
                  </a:cubicBezTo>
                  <a:cubicBezTo>
                    <a:pt x="12688" y="3328"/>
                    <a:pt x="12506" y="4112"/>
                    <a:pt x="11969" y="4652"/>
                  </a:cubicBezTo>
                  <a:cubicBezTo>
                    <a:pt x="11816" y="4809"/>
                    <a:pt x="11636" y="4935"/>
                    <a:pt x="11443" y="5031"/>
                  </a:cubicBezTo>
                  <a:cubicBezTo>
                    <a:pt x="11244" y="4925"/>
                    <a:pt x="11016" y="4862"/>
                    <a:pt x="10777" y="4862"/>
                  </a:cubicBezTo>
                  <a:lnTo>
                    <a:pt x="10323" y="4862"/>
                  </a:lnTo>
                  <a:cubicBezTo>
                    <a:pt x="10496" y="4562"/>
                    <a:pt x="10844" y="4059"/>
                    <a:pt x="11378" y="3758"/>
                  </a:cubicBezTo>
                  <a:cubicBezTo>
                    <a:pt x="11464" y="3710"/>
                    <a:pt x="11494" y="3599"/>
                    <a:pt x="11445" y="3513"/>
                  </a:cubicBezTo>
                  <a:cubicBezTo>
                    <a:pt x="11412" y="3455"/>
                    <a:pt x="11352" y="3423"/>
                    <a:pt x="11290" y="3423"/>
                  </a:cubicBezTo>
                  <a:cubicBezTo>
                    <a:pt x="11260" y="3423"/>
                    <a:pt x="11230" y="3430"/>
                    <a:pt x="11202" y="3446"/>
                  </a:cubicBezTo>
                  <a:cubicBezTo>
                    <a:pt x="10467" y="3862"/>
                    <a:pt x="10054" y="4589"/>
                    <a:pt x="9914" y="4866"/>
                  </a:cubicBezTo>
                  <a:lnTo>
                    <a:pt x="9613" y="4866"/>
                  </a:lnTo>
                  <a:cubicBezTo>
                    <a:pt x="9369" y="4239"/>
                    <a:pt x="9457" y="3527"/>
                    <a:pt x="9855" y="2981"/>
                  </a:cubicBezTo>
                  <a:cubicBezTo>
                    <a:pt x="10238" y="2453"/>
                    <a:pt x="10834" y="2161"/>
                    <a:pt x="11455" y="2161"/>
                  </a:cubicBezTo>
                  <a:close/>
                  <a:moveTo>
                    <a:pt x="10773" y="5218"/>
                  </a:moveTo>
                  <a:cubicBezTo>
                    <a:pt x="11307" y="5222"/>
                    <a:pt x="11747" y="5614"/>
                    <a:pt x="11818" y="6123"/>
                  </a:cubicBezTo>
                  <a:lnTo>
                    <a:pt x="10991" y="6123"/>
                  </a:lnTo>
                  <a:cubicBezTo>
                    <a:pt x="10629" y="6123"/>
                    <a:pt x="10312" y="6355"/>
                    <a:pt x="10199" y="6699"/>
                  </a:cubicBezTo>
                  <a:cubicBezTo>
                    <a:pt x="10159" y="6827"/>
                    <a:pt x="10111" y="6954"/>
                    <a:pt x="10054" y="7088"/>
                  </a:cubicBezTo>
                  <a:cubicBezTo>
                    <a:pt x="9992" y="7229"/>
                    <a:pt x="9864" y="7317"/>
                    <a:pt x="9703" y="7317"/>
                  </a:cubicBezTo>
                  <a:cubicBezTo>
                    <a:pt x="9546" y="7317"/>
                    <a:pt x="9416" y="7231"/>
                    <a:pt x="9351" y="7088"/>
                  </a:cubicBezTo>
                  <a:cubicBezTo>
                    <a:pt x="9275" y="6912"/>
                    <a:pt x="9214" y="6728"/>
                    <a:pt x="9166" y="6542"/>
                  </a:cubicBezTo>
                  <a:cubicBezTo>
                    <a:pt x="9103" y="6295"/>
                    <a:pt x="8883" y="6123"/>
                    <a:pt x="8630" y="6123"/>
                  </a:cubicBezTo>
                  <a:lnTo>
                    <a:pt x="8092" y="6123"/>
                  </a:lnTo>
                  <a:cubicBezTo>
                    <a:pt x="7838" y="6123"/>
                    <a:pt x="7618" y="6295"/>
                    <a:pt x="7557" y="6540"/>
                  </a:cubicBezTo>
                  <a:cubicBezTo>
                    <a:pt x="7486" y="6820"/>
                    <a:pt x="7394" y="7093"/>
                    <a:pt x="7281" y="7355"/>
                  </a:cubicBezTo>
                  <a:cubicBezTo>
                    <a:pt x="7281" y="7357"/>
                    <a:pt x="7279" y="7359"/>
                    <a:pt x="7279" y="7359"/>
                  </a:cubicBezTo>
                  <a:cubicBezTo>
                    <a:pt x="7201" y="7561"/>
                    <a:pt x="7008" y="7668"/>
                    <a:pt x="6815" y="7668"/>
                  </a:cubicBezTo>
                  <a:cubicBezTo>
                    <a:pt x="6630" y="7668"/>
                    <a:pt x="6445" y="7571"/>
                    <a:pt x="6355" y="7367"/>
                  </a:cubicBezTo>
                  <a:cubicBezTo>
                    <a:pt x="6269" y="7168"/>
                    <a:pt x="6192" y="6954"/>
                    <a:pt x="6137" y="6737"/>
                  </a:cubicBezTo>
                  <a:cubicBezTo>
                    <a:pt x="6041" y="6374"/>
                    <a:pt x="5712" y="6121"/>
                    <a:pt x="5333" y="6121"/>
                  </a:cubicBezTo>
                  <a:lnTo>
                    <a:pt x="3190" y="6121"/>
                  </a:lnTo>
                  <a:cubicBezTo>
                    <a:pt x="3265" y="5610"/>
                    <a:pt x="3703" y="5218"/>
                    <a:pt x="4233" y="5218"/>
                  </a:cubicBezTo>
                  <a:close/>
                  <a:moveTo>
                    <a:pt x="5012" y="0"/>
                  </a:moveTo>
                  <a:cubicBezTo>
                    <a:pt x="4528" y="0"/>
                    <a:pt x="4200" y="490"/>
                    <a:pt x="4382" y="936"/>
                  </a:cubicBezTo>
                  <a:lnTo>
                    <a:pt x="4524" y="1282"/>
                  </a:lnTo>
                  <a:cubicBezTo>
                    <a:pt x="4099" y="1403"/>
                    <a:pt x="3695" y="1575"/>
                    <a:pt x="3313" y="1797"/>
                  </a:cubicBezTo>
                  <a:cubicBezTo>
                    <a:pt x="3227" y="1847"/>
                    <a:pt x="3198" y="1958"/>
                    <a:pt x="3248" y="2044"/>
                  </a:cubicBezTo>
                  <a:cubicBezTo>
                    <a:pt x="3282" y="2101"/>
                    <a:pt x="3341" y="2133"/>
                    <a:pt x="3402" y="2133"/>
                  </a:cubicBezTo>
                  <a:cubicBezTo>
                    <a:pt x="3434" y="2133"/>
                    <a:pt x="3465" y="2124"/>
                    <a:pt x="3494" y="2107"/>
                  </a:cubicBezTo>
                  <a:cubicBezTo>
                    <a:pt x="3860" y="1895"/>
                    <a:pt x="4252" y="1730"/>
                    <a:pt x="4660" y="1617"/>
                  </a:cubicBezTo>
                  <a:cubicBezTo>
                    <a:pt x="4786" y="1931"/>
                    <a:pt x="5415" y="3471"/>
                    <a:pt x="5982" y="4862"/>
                  </a:cubicBezTo>
                  <a:lnTo>
                    <a:pt x="4241" y="4862"/>
                  </a:lnTo>
                  <a:cubicBezTo>
                    <a:pt x="3502" y="4862"/>
                    <a:pt x="2894" y="5434"/>
                    <a:pt x="2834" y="6160"/>
                  </a:cubicBezTo>
                  <a:cubicBezTo>
                    <a:pt x="2404" y="6280"/>
                    <a:pt x="2103" y="6709"/>
                    <a:pt x="2182" y="7185"/>
                  </a:cubicBezTo>
                  <a:cubicBezTo>
                    <a:pt x="2505" y="9146"/>
                    <a:pt x="3850" y="10666"/>
                    <a:pt x="5513" y="11326"/>
                  </a:cubicBezTo>
                  <a:cubicBezTo>
                    <a:pt x="3003" y="11089"/>
                    <a:pt x="1028" y="8967"/>
                    <a:pt x="1028" y="6393"/>
                  </a:cubicBezTo>
                  <a:cubicBezTo>
                    <a:pt x="1028" y="4908"/>
                    <a:pt x="1686" y="3515"/>
                    <a:pt x="2832" y="2572"/>
                  </a:cubicBezTo>
                  <a:cubicBezTo>
                    <a:pt x="2909" y="2509"/>
                    <a:pt x="2918" y="2394"/>
                    <a:pt x="2855" y="2318"/>
                  </a:cubicBezTo>
                  <a:cubicBezTo>
                    <a:pt x="2821" y="2275"/>
                    <a:pt x="2770" y="2253"/>
                    <a:pt x="2719" y="2253"/>
                  </a:cubicBezTo>
                  <a:cubicBezTo>
                    <a:pt x="2678" y="2253"/>
                    <a:pt x="2637" y="2267"/>
                    <a:pt x="2603" y="2295"/>
                  </a:cubicBezTo>
                  <a:cubicBezTo>
                    <a:pt x="186" y="4284"/>
                    <a:pt x="1" y="7928"/>
                    <a:pt x="2224" y="10151"/>
                  </a:cubicBezTo>
                  <a:cubicBezTo>
                    <a:pt x="3253" y="11178"/>
                    <a:pt x="4601" y="11708"/>
                    <a:pt x="5978" y="11708"/>
                  </a:cubicBezTo>
                  <a:cubicBezTo>
                    <a:pt x="6233" y="11708"/>
                    <a:pt x="6489" y="11689"/>
                    <a:pt x="6743" y="11653"/>
                  </a:cubicBezTo>
                  <a:cubicBezTo>
                    <a:pt x="7002" y="11690"/>
                    <a:pt x="7262" y="11708"/>
                    <a:pt x="7522" y="11708"/>
                  </a:cubicBezTo>
                  <a:cubicBezTo>
                    <a:pt x="8380" y="11708"/>
                    <a:pt x="9235" y="11505"/>
                    <a:pt x="10029" y="11087"/>
                  </a:cubicBezTo>
                  <a:cubicBezTo>
                    <a:pt x="10117" y="11041"/>
                    <a:pt x="10151" y="10930"/>
                    <a:pt x="10103" y="10844"/>
                  </a:cubicBezTo>
                  <a:cubicBezTo>
                    <a:pt x="10072" y="10783"/>
                    <a:pt x="10010" y="10749"/>
                    <a:pt x="9947" y="10749"/>
                  </a:cubicBezTo>
                  <a:cubicBezTo>
                    <a:pt x="9918" y="10749"/>
                    <a:pt x="9889" y="10756"/>
                    <a:pt x="9862" y="10771"/>
                  </a:cubicBezTo>
                  <a:cubicBezTo>
                    <a:pt x="9131" y="11155"/>
                    <a:pt x="8332" y="11352"/>
                    <a:pt x="7516" y="11352"/>
                  </a:cubicBezTo>
                  <a:cubicBezTo>
                    <a:pt x="7268" y="11352"/>
                    <a:pt x="7018" y="11334"/>
                    <a:pt x="6768" y="11297"/>
                  </a:cubicBezTo>
                  <a:cubicBezTo>
                    <a:pt x="4593" y="10976"/>
                    <a:pt x="2892" y="9301"/>
                    <a:pt x="2536" y="7130"/>
                  </a:cubicBezTo>
                  <a:cubicBezTo>
                    <a:pt x="2482" y="6806"/>
                    <a:pt x="2719" y="6519"/>
                    <a:pt x="3028" y="6489"/>
                  </a:cubicBezTo>
                  <a:cubicBezTo>
                    <a:pt x="3069" y="6487"/>
                    <a:pt x="3057" y="6486"/>
                    <a:pt x="3330" y="6486"/>
                  </a:cubicBezTo>
                  <a:cubicBezTo>
                    <a:pt x="3603" y="6486"/>
                    <a:pt x="4161" y="6487"/>
                    <a:pt x="5343" y="6487"/>
                  </a:cubicBezTo>
                  <a:cubicBezTo>
                    <a:pt x="5559" y="6487"/>
                    <a:pt x="5745" y="6630"/>
                    <a:pt x="5798" y="6835"/>
                  </a:cubicBezTo>
                  <a:cubicBezTo>
                    <a:pt x="5857" y="7068"/>
                    <a:pt x="5942" y="7304"/>
                    <a:pt x="6035" y="7518"/>
                  </a:cubicBezTo>
                  <a:cubicBezTo>
                    <a:pt x="6187" y="7863"/>
                    <a:pt x="6507" y="8032"/>
                    <a:pt x="6825" y="8032"/>
                  </a:cubicBezTo>
                  <a:cubicBezTo>
                    <a:pt x="7154" y="8032"/>
                    <a:pt x="7482" y="7852"/>
                    <a:pt x="7620" y="7499"/>
                  </a:cubicBezTo>
                  <a:cubicBezTo>
                    <a:pt x="7740" y="7222"/>
                    <a:pt x="7838" y="6929"/>
                    <a:pt x="7912" y="6632"/>
                  </a:cubicBezTo>
                  <a:cubicBezTo>
                    <a:pt x="7933" y="6546"/>
                    <a:pt x="8010" y="6487"/>
                    <a:pt x="8098" y="6487"/>
                  </a:cubicBezTo>
                  <a:lnTo>
                    <a:pt x="8638" y="6487"/>
                  </a:lnTo>
                  <a:cubicBezTo>
                    <a:pt x="8726" y="6487"/>
                    <a:pt x="8804" y="6546"/>
                    <a:pt x="8825" y="6632"/>
                  </a:cubicBezTo>
                  <a:cubicBezTo>
                    <a:pt x="8879" y="6841"/>
                    <a:pt x="8948" y="7042"/>
                    <a:pt x="9032" y="7235"/>
                  </a:cubicBezTo>
                  <a:cubicBezTo>
                    <a:pt x="9161" y="7527"/>
                    <a:pt x="9437" y="7680"/>
                    <a:pt x="9713" y="7680"/>
                  </a:cubicBezTo>
                  <a:cubicBezTo>
                    <a:pt x="9987" y="7680"/>
                    <a:pt x="10261" y="7531"/>
                    <a:pt x="10394" y="7222"/>
                  </a:cubicBezTo>
                  <a:cubicBezTo>
                    <a:pt x="10452" y="7088"/>
                    <a:pt x="10503" y="6950"/>
                    <a:pt x="10547" y="6812"/>
                  </a:cubicBezTo>
                  <a:cubicBezTo>
                    <a:pt x="10612" y="6615"/>
                    <a:pt x="10792" y="6485"/>
                    <a:pt x="10997" y="6485"/>
                  </a:cubicBezTo>
                  <a:lnTo>
                    <a:pt x="11940" y="6485"/>
                  </a:lnTo>
                  <a:cubicBezTo>
                    <a:pt x="12285" y="6485"/>
                    <a:pt x="12543" y="6793"/>
                    <a:pt x="12487" y="7128"/>
                  </a:cubicBezTo>
                  <a:cubicBezTo>
                    <a:pt x="12277" y="8410"/>
                    <a:pt x="11588" y="9548"/>
                    <a:pt x="10545" y="10335"/>
                  </a:cubicBezTo>
                  <a:cubicBezTo>
                    <a:pt x="10467" y="10394"/>
                    <a:pt x="10450" y="10507"/>
                    <a:pt x="10509" y="10585"/>
                  </a:cubicBezTo>
                  <a:cubicBezTo>
                    <a:pt x="10545" y="10633"/>
                    <a:pt x="10599" y="10658"/>
                    <a:pt x="10653" y="10658"/>
                  </a:cubicBezTo>
                  <a:cubicBezTo>
                    <a:pt x="10691" y="10658"/>
                    <a:pt x="10729" y="10646"/>
                    <a:pt x="10761" y="10622"/>
                  </a:cubicBezTo>
                  <a:cubicBezTo>
                    <a:pt x="11877" y="9780"/>
                    <a:pt x="12617" y="8561"/>
                    <a:pt x="12841" y="7187"/>
                  </a:cubicBezTo>
                  <a:cubicBezTo>
                    <a:pt x="12918" y="6726"/>
                    <a:pt x="12631" y="6286"/>
                    <a:pt x="12189" y="6162"/>
                  </a:cubicBezTo>
                  <a:cubicBezTo>
                    <a:pt x="12160" y="5811"/>
                    <a:pt x="12005" y="5499"/>
                    <a:pt x="11766" y="5266"/>
                  </a:cubicBezTo>
                  <a:cubicBezTo>
                    <a:pt x="12719" y="4696"/>
                    <a:pt x="13144" y="3536"/>
                    <a:pt x="12782" y="2486"/>
                  </a:cubicBezTo>
                  <a:cubicBezTo>
                    <a:pt x="12694" y="2226"/>
                    <a:pt x="12484" y="2017"/>
                    <a:pt x="12225" y="1929"/>
                  </a:cubicBezTo>
                  <a:cubicBezTo>
                    <a:pt x="11973" y="1842"/>
                    <a:pt x="11714" y="1800"/>
                    <a:pt x="11459" y="1800"/>
                  </a:cubicBezTo>
                  <a:cubicBezTo>
                    <a:pt x="10792" y="1800"/>
                    <a:pt x="10146" y="2085"/>
                    <a:pt x="9700" y="2603"/>
                  </a:cubicBezTo>
                  <a:cubicBezTo>
                    <a:pt x="8706" y="1628"/>
                    <a:pt x="7373" y="1081"/>
                    <a:pt x="5986" y="1081"/>
                  </a:cubicBezTo>
                  <a:cubicBezTo>
                    <a:pt x="5960" y="1081"/>
                    <a:pt x="5933" y="1081"/>
                    <a:pt x="5907" y="1081"/>
                  </a:cubicBezTo>
                  <a:lnTo>
                    <a:pt x="5639" y="423"/>
                  </a:lnTo>
                  <a:cubicBezTo>
                    <a:pt x="5534" y="165"/>
                    <a:pt x="5289" y="0"/>
                    <a:pt x="5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9476;p67"/>
          <p:cNvGrpSpPr/>
          <p:nvPr/>
        </p:nvGrpSpPr>
        <p:grpSpPr>
          <a:xfrm>
            <a:off x="1003742" y="2349994"/>
            <a:ext cx="367684" cy="378310"/>
            <a:chOff x="884097" y="2730096"/>
            <a:chExt cx="367684" cy="378310"/>
          </a:xfrm>
        </p:grpSpPr>
        <p:sp>
          <p:nvSpPr>
            <p:cNvPr id="57" name="Google Shape;9477;p67"/>
            <p:cNvSpPr/>
            <p:nvPr/>
          </p:nvSpPr>
          <p:spPr>
            <a:xfrm>
              <a:off x="1023411" y="2746715"/>
              <a:ext cx="110741" cy="97273"/>
            </a:xfrm>
            <a:custGeom>
              <a:avLst/>
              <a:gdLst/>
              <a:ahLst/>
              <a:cxnLst/>
              <a:rect l="l" t="t" r="r" b="b"/>
              <a:pathLst>
                <a:path w="3585" h="3149" extrusionOk="0">
                  <a:moveTo>
                    <a:pt x="2487" y="0"/>
                  </a:moveTo>
                  <a:cubicBezTo>
                    <a:pt x="2060" y="0"/>
                    <a:pt x="1553" y="250"/>
                    <a:pt x="1097" y="687"/>
                  </a:cubicBezTo>
                  <a:cubicBezTo>
                    <a:pt x="0" y="1879"/>
                    <a:pt x="835" y="3148"/>
                    <a:pt x="1885" y="3148"/>
                  </a:cubicBezTo>
                  <a:cubicBezTo>
                    <a:pt x="2202" y="3148"/>
                    <a:pt x="2539" y="3033"/>
                    <a:pt x="2848" y="2765"/>
                  </a:cubicBezTo>
                  <a:cubicBezTo>
                    <a:pt x="3523" y="1709"/>
                    <a:pt x="3584" y="544"/>
                    <a:pt x="2978" y="140"/>
                  </a:cubicBezTo>
                  <a:cubicBezTo>
                    <a:pt x="2835" y="45"/>
                    <a:pt x="2669" y="0"/>
                    <a:pt x="2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478;p67"/>
            <p:cNvSpPr/>
            <p:nvPr/>
          </p:nvSpPr>
          <p:spPr>
            <a:xfrm>
              <a:off x="910508" y="2746684"/>
              <a:ext cx="114231" cy="107899"/>
            </a:xfrm>
            <a:custGeom>
              <a:avLst/>
              <a:gdLst/>
              <a:ahLst/>
              <a:cxnLst/>
              <a:rect l="l" t="t" r="r" b="b"/>
              <a:pathLst>
                <a:path w="3698" h="3493" extrusionOk="0">
                  <a:moveTo>
                    <a:pt x="1109" y="1"/>
                  </a:moveTo>
                  <a:cubicBezTo>
                    <a:pt x="929" y="1"/>
                    <a:pt x="764" y="45"/>
                    <a:pt x="623" y="139"/>
                  </a:cubicBezTo>
                  <a:cubicBezTo>
                    <a:pt x="1" y="552"/>
                    <a:pt x="79" y="1760"/>
                    <a:pt x="797" y="2837"/>
                  </a:cubicBezTo>
                  <a:cubicBezTo>
                    <a:pt x="852" y="2923"/>
                    <a:pt x="912" y="3003"/>
                    <a:pt x="971" y="3080"/>
                  </a:cubicBezTo>
                  <a:cubicBezTo>
                    <a:pt x="1204" y="3369"/>
                    <a:pt x="1481" y="3492"/>
                    <a:pt x="1756" y="3492"/>
                  </a:cubicBezTo>
                  <a:cubicBezTo>
                    <a:pt x="2742" y="3492"/>
                    <a:pt x="3698" y="1902"/>
                    <a:pt x="2502" y="688"/>
                  </a:cubicBezTo>
                  <a:cubicBezTo>
                    <a:pt x="2044" y="251"/>
                    <a:pt x="1536" y="1"/>
                    <a:pt x="1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479;p67"/>
            <p:cNvSpPr/>
            <p:nvPr/>
          </p:nvSpPr>
          <p:spPr>
            <a:xfrm>
              <a:off x="980104" y="2735502"/>
              <a:ext cx="84669" cy="112594"/>
            </a:xfrm>
            <a:custGeom>
              <a:avLst/>
              <a:gdLst/>
              <a:ahLst/>
              <a:cxnLst/>
              <a:rect l="l" t="t" r="r" b="b"/>
              <a:pathLst>
                <a:path w="2741" h="3645" extrusionOk="0">
                  <a:moveTo>
                    <a:pt x="1374" y="1"/>
                  </a:moveTo>
                  <a:cubicBezTo>
                    <a:pt x="945" y="1"/>
                    <a:pt x="516" y="350"/>
                    <a:pt x="249" y="1048"/>
                  </a:cubicBezTo>
                  <a:cubicBezTo>
                    <a:pt x="67" y="1525"/>
                    <a:pt x="0" y="2066"/>
                    <a:pt x="31" y="2588"/>
                  </a:cubicBezTo>
                  <a:cubicBezTo>
                    <a:pt x="158" y="3300"/>
                    <a:pt x="716" y="3645"/>
                    <a:pt x="1295" y="3645"/>
                  </a:cubicBezTo>
                  <a:cubicBezTo>
                    <a:pt x="1911" y="3645"/>
                    <a:pt x="2551" y="3254"/>
                    <a:pt x="2723" y="2497"/>
                  </a:cubicBezTo>
                  <a:cubicBezTo>
                    <a:pt x="2740" y="2022"/>
                    <a:pt x="2671" y="1500"/>
                    <a:pt x="2499" y="1048"/>
                  </a:cubicBezTo>
                  <a:cubicBezTo>
                    <a:pt x="2232" y="350"/>
                    <a:pt x="1803" y="1"/>
                    <a:pt x="1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480;p67"/>
            <p:cNvSpPr/>
            <p:nvPr/>
          </p:nvSpPr>
          <p:spPr>
            <a:xfrm>
              <a:off x="900840" y="2811430"/>
              <a:ext cx="267291" cy="289470"/>
            </a:xfrm>
            <a:custGeom>
              <a:avLst/>
              <a:gdLst/>
              <a:ahLst/>
              <a:cxnLst/>
              <a:rect l="l" t="t" r="r" b="b"/>
              <a:pathLst>
                <a:path w="8653" h="9371" extrusionOk="0">
                  <a:moveTo>
                    <a:pt x="5178" y="0"/>
                  </a:moveTo>
                  <a:cubicBezTo>
                    <a:pt x="783" y="362"/>
                    <a:pt x="0" y="8155"/>
                    <a:pt x="4495" y="9370"/>
                  </a:cubicBezTo>
                  <a:cubicBezTo>
                    <a:pt x="4776" y="9276"/>
                    <a:pt x="5042" y="9099"/>
                    <a:pt x="5319" y="9010"/>
                  </a:cubicBezTo>
                  <a:cubicBezTo>
                    <a:pt x="5712" y="8888"/>
                    <a:pt x="6192" y="8921"/>
                    <a:pt x="6529" y="8691"/>
                  </a:cubicBezTo>
                  <a:cubicBezTo>
                    <a:pt x="6860" y="8465"/>
                    <a:pt x="6988" y="8023"/>
                    <a:pt x="7252" y="7715"/>
                  </a:cubicBezTo>
                  <a:cubicBezTo>
                    <a:pt x="7505" y="7419"/>
                    <a:pt x="7939" y="7212"/>
                    <a:pt x="8117" y="6850"/>
                  </a:cubicBezTo>
                  <a:cubicBezTo>
                    <a:pt x="8289" y="6504"/>
                    <a:pt x="8184" y="6056"/>
                    <a:pt x="8274" y="5668"/>
                  </a:cubicBezTo>
                  <a:cubicBezTo>
                    <a:pt x="8360" y="5295"/>
                    <a:pt x="8653" y="4931"/>
                    <a:pt x="8653" y="4531"/>
                  </a:cubicBezTo>
                  <a:cubicBezTo>
                    <a:pt x="8653" y="4129"/>
                    <a:pt x="8356" y="3766"/>
                    <a:pt x="8274" y="3395"/>
                  </a:cubicBezTo>
                  <a:cubicBezTo>
                    <a:pt x="8184" y="3004"/>
                    <a:pt x="8289" y="2555"/>
                    <a:pt x="8117" y="2210"/>
                  </a:cubicBezTo>
                  <a:cubicBezTo>
                    <a:pt x="7939" y="1851"/>
                    <a:pt x="7505" y="1644"/>
                    <a:pt x="7252" y="1347"/>
                  </a:cubicBezTo>
                  <a:cubicBezTo>
                    <a:pt x="6938" y="982"/>
                    <a:pt x="6842" y="486"/>
                    <a:pt x="6370" y="285"/>
                  </a:cubicBezTo>
                  <a:cubicBezTo>
                    <a:pt x="6003" y="129"/>
                    <a:pt x="5593" y="173"/>
                    <a:pt x="5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481;p67"/>
            <p:cNvSpPr/>
            <p:nvPr/>
          </p:nvSpPr>
          <p:spPr>
            <a:xfrm>
              <a:off x="889658" y="2800031"/>
              <a:ext cx="171192" cy="302629"/>
            </a:xfrm>
            <a:custGeom>
              <a:avLst/>
              <a:gdLst/>
              <a:ahLst/>
              <a:cxnLst/>
              <a:rect l="l" t="t" r="r" b="b"/>
              <a:pathLst>
                <a:path w="5542" h="9797" extrusionOk="0">
                  <a:moveTo>
                    <a:pt x="4509" y="0"/>
                  </a:moveTo>
                  <a:cubicBezTo>
                    <a:pt x="4088" y="0"/>
                    <a:pt x="3720" y="299"/>
                    <a:pt x="3336" y="421"/>
                  </a:cubicBezTo>
                  <a:cubicBezTo>
                    <a:pt x="3003" y="526"/>
                    <a:pt x="2605" y="517"/>
                    <a:pt x="2285" y="653"/>
                  </a:cubicBezTo>
                  <a:cubicBezTo>
                    <a:pt x="1811" y="853"/>
                    <a:pt x="1715" y="1347"/>
                    <a:pt x="1401" y="1714"/>
                  </a:cubicBezTo>
                  <a:cubicBezTo>
                    <a:pt x="1149" y="2011"/>
                    <a:pt x="716" y="2216"/>
                    <a:pt x="536" y="2577"/>
                  </a:cubicBezTo>
                  <a:cubicBezTo>
                    <a:pt x="364" y="2924"/>
                    <a:pt x="469" y="3371"/>
                    <a:pt x="381" y="3762"/>
                  </a:cubicBezTo>
                  <a:cubicBezTo>
                    <a:pt x="295" y="4135"/>
                    <a:pt x="1" y="4498"/>
                    <a:pt x="1" y="4896"/>
                  </a:cubicBezTo>
                  <a:cubicBezTo>
                    <a:pt x="1" y="5300"/>
                    <a:pt x="297" y="5662"/>
                    <a:pt x="381" y="6033"/>
                  </a:cubicBezTo>
                  <a:cubicBezTo>
                    <a:pt x="469" y="6423"/>
                    <a:pt x="364" y="6873"/>
                    <a:pt x="536" y="7217"/>
                  </a:cubicBezTo>
                  <a:cubicBezTo>
                    <a:pt x="716" y="7579"/>
                    <a:pt x="1149" y="7784"/>
                    <a:pt x="1401" y="8080"/>
                  </a:cubicBezTo>
                  <a:cubicBezTo>
                    <a:pt x="1665" y="8388"/>
                    <a:pt x="1793" y="8832"/>
                    <a:pt x="2124" y="9056"/>
                  </a:cubicBezTo>
                  <a:cubicBezTo>
                    <a:pt x="2461" y="9286"/>
                    <a:pt x="2941" y="9253"/>
                    <a:pt x="3334" y="9376"/>
                  </a:cubicBezTo>
                  <a:cubicBezTo>
                    <a:pt x="3720" y="9496"/>
                    <a:pt x="4088" y="9797"/>
                    <a:pt x="4509" y="9797"/>
                  </a:cubicBezTo>
                  <a:cubicBezTo>
                    <a:pt x="4629" y="9797"/>
                    <a:pt x="4746" y="9772"/>
                    <a:pt x="4861" y="9733"/>
                  </a:cubicBezTo>
                  <a:cubicBezTo>
                    <a:pt x="2572" y="7506"/>
                    <a:pt x="2917" y="2958"/>
                    <a:pt x="5542" y="367"/>
                  </a:cubicBezTo>
                  <a:cubicBezTo>
                    <a:pt x="5207" y="230"/>
                    <a:pt x="4878" y="0"/>
                    <a:pt x="45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482;p67"/>
            <p:cNvSpPr/>
            <p:nvPr/>
          </p:nvSpPr>
          <p:spPr>
            <a:xfrm>
              <a:off x="1096435" y="2924765"/>
              <a:ext cx="149847" cy="169092"/>
            </a:xfrm>
            <a:custGeom>
              <a:avLst/>
              <a:gdLst/>
              <a:ahLst/>
              <a:cxnLst/>
              <a:rect l="l" t="t" r="r" b="b"/>
              <a:pathLst>
                <a:path w="4851" h="5474" extrusionOk="0">
                  <a:moveTo>
                    <a:pt x="3170" y="0"/>
                  </a:moveTo>
                  <a:cubicBezTo>
                    <a:pt x="133" y="0"/>
                    <a:pt x="1" y="5381"/>
                    <a:pt x="3086" y="5474"/>
                  </a:cubicBezTo>
                  <a:cubicBezTo>
                    <a:pt x="4142" y="4976"/>
                    <a:pt x="4850" y="3906"/>
                    <a:pt x="4850" y="2697"/>
                  </a:cubicBezTo>
                  <a:cubicBezTo>
                    <a:pt x="4850" y="1549"/>
                    <a:pt x="4215" y="529"/>
                    <a:pt x="3247" y="1"/>
                  </a:cubicBezTo>
                  <a:cubicBezTo>
                    <a:pt x="3221" y="0"/>
                    <a:pt x="3195" y="0"/>
                    <a:pt x="3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483;p67"/>
            <p:cNvSpPr/>
            <p:nvPr/>
          </p:nvSpPr>
          <p:spPr>
            <a:xfrm>
              <a:off x="1056803" y="2913336"/>
              <a:ext cx="139932" cy="189479"/>
            </a:xfrm>
            <a:custGeom>
              <a:avLst/>
              <a:gdLst/>
              <a:ahLst/>
              <a:cxnLst/>
              <a:rect l="l" t="t" r="r" b="b"/>
              <a:pathLst>
                <a:path w="4530" h="6134" extrusionOk="0">
                  <a:moveTo>
                    <a:pt x="3066" y="0"/>
                  </a:moveTo>
                  <a:cubicBezTo>
                    <a:pt x="1373" y="0"/>
                    <a:pt x="1" y="1374"/>
                    <a:pt x="1" y="3067"/>
                  </a:cubicBezTo>
                  <a:cubicBezTo>
                    <a:pt x="1" y="3913"/>
                    <a:pt x="341" y="4680"/>
                    <a:pt x="896" y="5235"/>
                  </a:cubicBezTo>
                  <a:cubicBezTo>
                    <a:pt x="1493" y="5829"/>
                    <a:pt x="2278" y="6133"/>
                    <a:pt x="3068" y="6133"/>
                  </a:cubicBezTo>
                  <a:cubicBezTo>
                    <a:pt x="3511" y="6133"/>
                    <a:pt x="3955" y="6038"/>
                    <a:pt x="4369" y="5844"/>
                  </a:cubicBezTo>
                  <a:cubicBezTo>
                    <a:pt x="2695" y="4372"/>
                    <a:pt x="2775" y="1734"/>
                    <a:pt x="4530" y="371"/>
                  </a:cubicBezTo>
                  <a:cubicBezTo>
                    <a:pt x="4078" y="124"/>
                    <a:pt x="3575" y="0"/>
                    <a:pt x="30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484;p67"/>
            <p:cNvSpPr/>
            <p:nvPr/>
          </p:nvSpPr>
          <p:spPr>
            <a:xfrm>
              <a:off x="1150771" y="2923344"/>
              <a:ext cx="67711" cy="57641"/>
            </a:xfrm>
            <a:custGeom>
              <a:avLst/>
              <a:gdLst/>
              <a:ahLst/>
              <a:cxnLst/>
              <a:rect l="l" t="t" r="r" b="b"/>
              <a:pathLst>
                <a:path w="2192" h="1866" extrusionOk="0">
                  <a:moveTo>
                    <a:pt x="1188" y="0"/>
                  </a:moveTo>
                  <a:cubicBezTo>
                    <a:pt x="419" y="0"/>
                    <a:pt x="1" y="992"/>
                    <a:pt x="311" y="1687"/>
                  </a:cubicBezTo>
                  <a:cubicBezTo>
                    <a:pt x="423" y="1802"/>
                    <a:pt x="568" y="1865"/>
                    <a:pt x="750" y="1865"/>
                  </a:cubicBezTo>
                  <a:cubicBezTo>
                    <a:pt x="801" y="1865"/>
                    <a:pt x="856" y="1860"/>
                    <a:pt x="914" y="1850"/>
                  </a:cubicBezTo>
                  <a:lnTo>
                    <a:pt x="2192" y="573"/>
                  </a:lnTo>
                  <a:cubicBezTo>
                    <a:pt x="1983" y="365"/>
                    <a:pt x="1746" y="189"/>
                    <a:pt x="1486" y="47"/>
                  </a:cubicBezTo>
                  <a:cubicBezTo>
                    <a:pt x="1382" y="15"/>
                    <a:pt x="1282" y="0"/>
                    <a:pt x="1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485;p67"/>
            <p:cNvSpPr/>
            <p:nvPr/>
          </p:nvSpPr>
          <p:spPr>
            <a:xfrm>
              <a:off x="1151481" y="2913336"/>
              <a:ext cx="45254" cy="62614"/>
            </a:xfrm>
            <a:custGeom>
              <a:avLst/>
              <a:gdLst/>
              <a:ahLst/>
              <a:cxnLst/>
              <a:rect l="l" t="t" r="r" b="b"/>
              <a:pathLst>
                <a:path w="1465" h="2027" extrusionOk="0">
                  <a:moveTo>
                    <a:pt x="1" y="0"/>
                  </a:moveTo>
                  <a:lnTo>
                    <a:pt x="1" y="1804"/>
                  </a:lnTo>
                  <a:cubicBezTo>
                    <a:pt x="21" y="1947"/>
                    <a:pt x="114" y="2026"/>
                    <a:pt x="214" y="2026"/>
                  </a:cubicBezTo>
                  <a:cubicBezTo>
                    <a:pt x="239" y="2026"/>
                    <a:pt x="265" y="2021"/>
                    <a:pt x="290" y="2011"/>
                  </a:cubicBezTo>
                  <a:cubicBezTo>
                    <a:pt x="525" y="1422"/>
                    <a:pt x="973" y="754"/>
                    <a:pt x="1465" y="371"/>
                  </a:cubicBezTo>
                  <a:cubicBezTo>
                    <a:pt x="1013" y="124"/>
                    <a:pt x="510"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486;p67"/>
            <p:cNvSpPr/>
            <p:nvPr/>
          </p:nvSpPr>
          <p:spPr>
            <a:xfrm>
              <a:off x="1112498" y="2970606"/>
              <a:ext cx="78028" cy="75495"/>
            </a:xfrm>
            <a:custGeom>
              <a:avLst/>
              <a:gdLst/>
              <a:ahLst/>
              <a:cxnLst/>
              <a:rect l="l" t="t" r="r" b="b"/>
              <a:pathLst>
                <a:path w="2526" h="2444" extrusionOk="0">
                  <a:moveTo>
                    <a:pt x="1613" y="0"/>
                  </a:moveTo>
                  <a:cubicBezTo>
                    <a:pt x="0" y="174"/>
                    <a:pt x="0" y="2256"/>
                    <a:pt x="1540" y="2444"/>
                  </a:cubicBezTo>
                  <a:cubicBezTo>
                    <a:pt x="2107" y="2315"/>
                    <a:pt x="2526" y="1810"/>
                    <a:pt x="2526" y="1213"/>
                  </a:cubicBezTo>
                  <a:cubicBezTo>
                    <a:pt x="2526" y="643"/>
                    <a:pt x="2145" y="153"/>
                    <a:pt x="1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487;p67"/>
            <p:cNvSpPr/>
            <p:nvPr/>
          </p:nvSpPr>
          <p:spPr>
            <a:xfrm>
              <a:off x="1112498" y="2968969"/>
              <a:ext cx="49856" cy="78028"/>
            </a:xfrm>
            <a:custGeom>
              <a:avLst/>
              <a:gdLst/>
              <a:ahLst/>
              <a:cxnLst/>
              <a:rect l="l" t="t" r="r" b="b"/>
              <a:pathLst>
                <a:path w="1614" h="2526" extrusionOk="0">
                  <a:moveTo>
                    <a:pt x="1260" y="1"/>
                  </a:moveTo>
                  <a:cubicBezTo>
                    <a:pt x="585" y="1"/>
                    <a:pt x="0" y="550"/>
                    <a:pt x="0" y="1262"/>
                  </a:cubicBezTo>
                  <a:cubicBezTo>
                    <a:pt x="0" y="1974"/>
                    <a:pt x="580" y="2526"/>
                    <a:pt x="1260" y="2526"/>
                  </a:cubicBezTo>
                  <a:cubicBezTo>
                    <a:pt x="1352" y="2526"/>
                    <a:pt x="1446" y="2516"/>
                    <a:pt x="1540" y="2495"/>
                  </a:cubicBezTo>
                  <a:cubicBezTo>
                    <a:pt x="1278" y="1710"/>
                    <a:pt x="1297" y="838"/>
                    <a:pt x="1613" y="51"/>
                  </a:cubicBezTo>
                  <a:cubicBezTo>
                    <a:pt x="1494" y="17"/>
                    <a:pt x="1376" y="1"/>
                    <a:pt x="1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488;p67"/>
            <p:cNvSpPr/>
            <p:nvPr/>
          </p:nvSpPr>
          <p:spPr>
            <a:xfrm>
              <a:off x="1084481" y="3035660"/>
              <a:ext cx="67031" cy="67124"/>
            </a:xfrm>
            <a:custGeom>
              <a:avLst/>
              <a:gdLst/>
              <a:ahLst/>
              <a:cxnLst/>
              <a:rect l="l" t="t" r="r" b="b"/>
              <a:pathLst>
                <a:path w="2170" h="2173" extrusionOk="0">
                  <a:moveTo>
                    <a:pt x="1276" y="1"/>
                  </a:moveTo>
                  <a:lnTo>
                    <a:pt x="0" y="1275"/>
                  </a:lnTo>
                  <a:cubicBezTo>
                    <a:pt x="570" y="1843"/>
                    <a:pt x="1339" y="2172"/>
                    <a:pt x="2170" y="2172"/>
                  </a:cubicBezTo>
                  <a:lnTo>
                    <a:pt x="2170" y="370"/>
                  </a:lnTo>
                  <a:cubicBezTo>
                    <a:pt x="1822" y="370"/>
                    <a:pt x="1506" y="227"/>
                    <a:pt x="1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489;p67"/>
            <p:cNvSpPr/>
            <p:nvPr/>
          </p:nvSpPr>
          <p:spPr>
            <a:xfrm>
              <a:off x="1179159" y="3008075"/>
              <a:ext cx="67124" cy="67000"/>
            </a:xfrm>
            <a:custGeom>
              <a:avLst/>
              <a:gdLst/>
              <a:ahLst/>
              <a:cxnLst/>
              <a:rect l="l" t="t" r="r" b="b"/>
              <a:pathLst>
                <a:path w="2173" h="2169" extrusionOk="0">
                  <a:moveTo>
                    <a:pt x="368" y="0"/>
                  </a:moveTo>
                  <a:cubicBezTo>
                    <a:pt x="368" y="347"/>
                    <a:pt x="226" y="662"/>
                    <a:pt x="0" y="894"/>
                  </a:cubicBezTo>
                  <a:lnTo>
                    <a:pt x="1275" y="2168"/>
                  </a:lnTo>
                  <a:cubicBezTo>
                    <a:pt x="1830" y="1613"/>
                    <a:pt x="2172" y="846"/>
                    <a:pt x="2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490;p67"/>
            <p:cNvSpPr/>
            <p:nvPr/>
          </p:nvSpPr>
          <p:spPr>
            <a:xfrm>
              <a:off x="1056680" y="2941044"/>
              <a:ext cx="67248" cy="66939"/>
            </a:xfrm>
            <a:custGeom>
              <a:avLst/>
              <a:gdLst/>
              <a:ahLst/>
              <a:cxnLst/>
              <a:rect l="l" t="t" r="r" b="b"/>
              <a:pathLst>
                <a:path w="2177" h="2167" extrusionOk="0">
                  <a:moveTo>
                    <a:pt x="900" y="0"/>
                  </a:moveTo>
                  <a:cubicBezTo>
                    <a:pt x="345" y="555"/>
                    <a:pt x="5" y="1323"/>
                    <a:pt x="1" y="2166"/>
                  </a:cubicBezTo>
                  <a:lnTo>
                    <a:pt x="1805" y="2166"/>
                  </a:lnTo>
                  <a:cubicBezTo>
                    <a:pt x="1805" y="1818"/>
                    <a:pt x="1947" y="1504"/>
                    <a:pt x="2176" y="1275"/>
                  </a:cubicBezTo>
                  <a:lnTo>
                    <a:pt x="9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491;p67"/>
            <p:cNvSpPr/>
            <p:nvPr/>
          </p:nvSpPr>
          <p:spPr>
            <a:xfrm>
              <a:off x="985478" y="2906046"/>
              <a:ext cx="55571" cy="29562"/>
            </a:xfrm>
            <a:custGeom>
              <a:avLst/>
              <a:gdLst/>
              <a:ahLst/>
              <a:cxnLst/>
              <a:rect l="l" t="t" r="r" b="b"/>
              <a:pathLst>
                <a:path w="1799" h="957" extrusionOk="0">
                  <a:moveTo>
                    <a:pt x="901" y="0"/>
                  </a:moveTo>
                  <a:cubicBezTo>
                    <a:pt x="672" y="0"/>
                    <a:pt x="444" y="82"/>
                    <a:pt x="264" y="246"/>
                  </a:cubicBezTo>
                  <a:lnTo>
                    <a:pt x="153" y="347"/>
                  </a:lnTo>
                  <a:cubicBezTo>
                    <a:pt x="15" y="471"/>
                    <a:pt x="0" y="682"/>
                    <a:pt x="115" y="825"/>
                  </a:cubicBezTo>
                  <a:cubicBezTo>
                    <a:pt x="185" y="911"/>
                    <a:pt x="287" y="956"/>
                    <a:pt x="389" y="956"/>
                  </a:cubicBezTo>
                  <a:cubicBezTo>
                    <a:pt x="479" y="956"/>
                    <a:pt x="568" y="922"/>
                    <a:pt x="637" y="854"/>
                  </a:cubicBezTo>
                  <a:lnTo>
                    <a:pt x="718" y="772"/>
                  </a:lnTo>
                  <a:cubicBezTo>
                    <a:pt x="768" y="722"/>
                    <a:pt x="834" y="697"/>
                    <a:pt x="900" y="697"/>
                  </a:cubicBezTo>
                  <a:cubicBezTo>
                    <a:pt x="966" y="697"/>
                    <a:pt x="1031" y="722"/>
                    <a:pt x="1081" y="772"/>
                  </a:cubicBezTo>
                  <a:lnTo>
                    <a:pt x="1164" y="854"/>
                  </a:lnTo>
                  <a:cubicBezTo>
                    <a:pt x="1231" y="923"/>
                    <a:pt x="1320" y="956"/>
                    <a:pt x="1409" y="956"/>
                  </a:cubicBezTo>
                  <a:cubicBezTo>
                    <a:pt x="1511" y="956"/>
                    <a:pt x="1613" y="912"/>
                    <a:pt x="1684" y="825"/>
                  </a:cubicBezTo>
                  <a:cubicBezTo>
                    <a:pt x="1799" y="682"/>
                    <a:pt x="1783" y="471"/>
                    <a:pt x="1646" y="347"/>
                  </a:cubicBezTo>
                  <a:lnTo>
                    <a:pt x="1539" y="246"/>
                  </a:lnTo>
                  <a:cubicBezTo>
                    <a:pt x="1358" y="82"/>
                    <a:pt x="1129"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492;p67"/>
            <p:cNvSpPr/>
            <p:nvPr/>
          </p:nvSpPr>
          <p:spPr>
            <a:xfrm>
              <a:off x="959098" y="3008044"/>
              <a:ext cx="55602" cy="29562"/>
            </a:xfrm>
            <a:custGeom>
              <a:avLst/>
              <a:gdLst/>
              <a:ahLst/>
              <a:cxnLst/>
              <a:rect l="l" t="t" r="r" b="b"/>
              <a:pathLst>
                <a:path w="1800" h="957" extrusionOk="0">
                  <a:moveTo>
                    <a:pt x="901" y="1"/>
                  </a:moveTo>
                  <a:cubicBezTo>
                    <a:pt x="672" y="1"/>
                    <a:pt x="444" y="83"/>
                    <a:pt x="263" y="246"/>
                  </a:cubicBezTo>
                  <a:lnTo>
                    <a:pt x="154" y="348"/>
                  </a:lnTo>
                  <a:cubicBezTo>
                    <a:pt x="14" y="472"/>
                    <a:pt x="1" y="682"/>
                    <a:pt x="116" y="826"/>
                  </a:cubicBezTo>
                  <a:cubicBezTo>
                    <a:pt x="184" y="913"/>
                    <a:pt x="286" y="957"/>
                    <a:pt x="388" y="957"/>
                  </a:cubicBezTo>
                  <a:cubicBezTo>
                    <a:pt x="478" y="957"/>
                    <a:pt x="567" y="923"/>
                    <a:pt x="636" y="855"/>
                  </a:cubicBezTo>
                  <a:lnTo>
                    <a:pt x="718" y="772"/>
                  </a:lnTo>
                  <a:cubicBezTo>
                    <a:pt x="769" y="723"/>
                    <a:pt x="835" y="698"/>
                    <a:pt x="900" y="698"/>
                  </a:cubicBezTo>
                  <a:cubicBezTo>
                    <a:pt x="966" y="698"/>
                    <a:pt x="1031" y="723"/>
                    <a:pt x="1082" y="772"/>
                  </a:cubicBezTo>
                  <a:lnTo>
                    <a:pt x="1164" y="855"/>
                  </a:lnTo>
                  <a:cubicBezTo>
                    <a:pt x="1232" y="923"/>
                    <a:pt x="1321" y="957"/>
                    <a:pt x="1410" y="957"/>
                  </a:cubicBezTo>
                  <a:cubicBezTo>
                    <a:pt x="1512" y="957"/>
                    <a:pt x="1614" y="913"/>
                    <a:pt x="1685" y="826"/>
                  </a:cubicBezTo>
                  <a:cubicBezTo>
                    <a:pt x="1799" y="682"/>
                    <a:pt x="1782" y="472"/>
                    <a:pt x="1646" y="348"/>
                  </a:cubicBezTo>
                  <a:lnTo>
                    <a:pt x="1539" y="246"/>
                  </a:lnTo>
                  <a:cubicBezTo>
                    <a:pt x="1358" y="83"/>
                    <a:pt x="1130" y="1"/>
                    <a:pt x="9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493;p67"/>
            <p:cNvSpPr/>
            <p:nvPr/>
          </p:nvSpPr>
          <p:spPr>
            <a:xfrm>
              <a:off x="1060047" y="2861842"/>
              <a:ext cx="43617" cy="34720"/>
            </a:xfrm>
            <a:custGeom>
              <a:avLst/>
              <a:gdLst/>
              <a:ahLst/>
              <a:cxnLst/>
              <a:rect l="l" t="t" r="r" b="b"/>
              <a:pathLst>
                <a:path w="1412" h="1124" extrusionOk="0">
                  <a:moveTo>
                    <a:pt x="705" y="0"/>
                  </a:moveTo>
                  <a:cubicBezTo>
                    <a:pt x="317" y="0"/>
                    <a:pt x="1" y="251"/>
                    <a:pt x="1" y="563"/>
                  </a:cubicBezTo>
                  <a:cubicBezTo>
                    <a:pt x="1" y="873"/>
                    <a:pt x="317" y="1124"/>
                    <a:pt x="705" y="1124"/>
                  </a:cubicBezTo>
                  <a:cubicBezTo>
                    <a:pt x="1095" y="1124"/>
                    <a:pt x="1411" y="873"/>
                    <a:pt x="1411" y="563"/>
                  </a:cubicBezTo>
                  <a:cubicBezTo>
                    <a:pt x="1411" y="251"/>
                    <a:pt x="1095" y="0"/>
                    <a:pt x="7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494;p67"/>
            <p:cNvSpPr/>
            <p:nvPr/>
          </p:nvSpPr>
          <p:spPr>
            <a:xfrm>
              <a:off x="941862" y="2861842"/>
              <a:ext cx="43586" cy="34720"/>
            </a:xfrm>
            <a:custGeom>
              <a:avLst/>
              <a:gdLst/>
              <a:ahLst/>
              <a:cxnLst/>
              <a:rect l="l" t="t" r="r" b="b"/>
              <a:pathLst>
                <a:path w="1411" h="1124" extrusionOk="0">
                  <a:moveTo>
                    <a:pt x="704" y="0"/>
                  </a:moveTo>
                  <a:cubicBezTo>
                    <a:pt x="316" y="0"/>
                    <a:pt x="0" y="251"/>
                    <a:pt x="0" y="563"/>
                  </a:cubicBezTo>
                  <a:cubicBezTo>
                    <a:pt x="0" y="873"/>
                    <a:pt x="316" y="1124"/>
                    <a:pt x="704" y="1124"/>
                  </a:cubicBezTo>
                  <a:cubicBezTo>
                    <a:pt x="1095" y="1124"/>
                    <a:pt x="1410" y="873"/>
                    <a:pt x="1410" y="563"/>
                  </a:cubicBezTo>
                  <a:cubicBezTo>
                    <a:pt x="1410" y="251"/>
                    <a:pt x="1095" y="0"/>
                    <a:pt x="7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495;p67"/>
            <p:cNvSpPr/>
            <p:nvPr/>
          </p:nvSpPr>
          <p:spPr>
            <a:xfrm>
              <a:off x="922525" y="2948581"/>
              <a:ext cx="55571" cy="29562"/>
            </a:xfrm>
            <a:custGeom>
              <a:avLst/>
              <a:gdLst/>
              <a:ahLst/>
              <a:cxnLst/>
              <a:rect l="l" t="t" r="r" b="b"/>
              <a:pathLst>
                <a:path w="1799" h="957" extrusionOk="0">
                  <a:moveTo>
                    <a:pt x="901" y="1"/>
                  </a:moveTo>
                  <a:cubicBezTo>
                    <a:pt x="672" y="1"/>
                    <a:pt x="444" y="83"/>
                    <a:pt x="264" y="246"/>
                  </a:cubicBezTo>
                  <a:lnTo>
                    <a:pt x="153" y="348"/>
                  </a:lnTo>
                  <a:cubicBezTo>
                    <a:pt x="16" y="470"/>
                    <a:pt x="0" y="682"/>
                    <a:pt x="115" y="826"/>
                  </a:cubicBezTo>
                  <a:cubicBezTo>
                    <a:pt x="185" y="912"/>
                    <a:pt x="286" y="956"/>
                    <a:pt x="389" y="956"/>
                  </a:cubicBezTo>
                  <a:cubicBezTo>
                    <a:pt x="478" y="956"/>
                    <a:pt x="568" y="922"/>
                    <a:pt x="638" y="853"/>
                  </a:cubicBezTo>
                  <a:lnTo>
                    <a:pt x="718" y="772"/>
                  </a:lnTo>
                  <a:cubicBezTo>
                    <a:pt x="769" y="723"/>
                    <a:pt x="835" y="698"/>
                    <a:pt x="900" y="698"/>
                  </a:cubicBezTo>
                  <a:cubicBezTo>
                    <a:pt x="966" y="698"/>
                    <a:pt x="1032" y="723"/>
                    <a:pt x="1081" y="772"/>
                  </a:cubicBezTo>
                  <a:lnTo>
                    <a:pt x="1164" y="853"/>
                  </a:lnTo>
                  <a:cubicBezTo>
                    <a:pt x="1233" y="923"/>
                    <a:pt x="1323" y="957"/>
                    <a:pt x="1413" y="957"/>
                  </a:cubicBezTo>
                  <a:cubicBezTo>
                    <a:pt x="1515" y="957"/>
                    <a:pt x="1616" y="913"/>
                    <a:pt x="1684" y="826"/>
                  </a:cubicBezTo>
                  <a:cubicBezTo>
                    <a:pt x="1799" y="682"/>
                    <a:pt x="1784" y="470"/>
                    <a:pt x="1646" y="348"/>
                  </a:cubicBezTo>
                  <a:lnTo>
                    <a:pt x="1539" y="246"/>
                  </a:lnTo>
                  <a:cubicBezTo>
                    <a:pt x="1358" y="83"/>
                    <a:pt x="1129" y="1"/>
                    <a:pt x="9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496;p67"/>
            <p:cNvSpPr/>
            <p:nvPr/>
          </p:nvSpPr>
          <p:spPr>
            <a:xfrm>
              <a:off x="970806" y="2848003"/>
              <a:ext cx="11090" cy="20078"/>
            </a:xfrm>
            <a:custGeom>
              <a:avLst/>
              <a:gdLst/>
              <a:ahLst/>
              <a:cxnLst/>
              <a:rect l="l" t="t" r="r" b="b"/>
              <a:pathLst>
                <a:path w="359" h="650" extrusionOk="0">
                  <a:moveTo>
                    <a:pt x="179" y="1"/>
                  </a:moveTo>
                  <a:cubicBezTo>
                    <a:pt x="81" y="1"/>
                    <a:pt x="1" y="83"/>
                    <a:pt x="1" y="181"/>
                  </a:cubicBezTo>
                  <a:lnTo>
                    <a:pt x="1" y="470"/>
                  </a:lnTo>
                  <a:cubicBezTo>
                    <a:pt x="1" y="567"/>
                    <a:pt x="81" y="649"/>
                    <a:pt x="179" y="649"/>
                  </a:cubicBezTo>
                  <a:cubicBezTo>
                    <a:pt x="278" y="649"/>
                    <a:pt x="358" y="567"/>
                    <a:pt x="358" y="470"/>
                  </a:cubicBezTo>
                  <a:lnTo>
                    <a:pt x="358" y="181"/>
                  </a:lnTo>
                  <a:cubicBezTo>
                    <a:pt x="358" y="83"/>
                    <a:pt x="280"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497;p67"/>
            <p:cNvSpPr/>
            <p:nvPr/>
          </p:nvSpPr>
          <p:spPr>
            <a:xfrm>
              <a:off x="1063599" y="2848003"/>
              <a:ext cx="11090" cy="20078"/>
            </a:xfrm>
            <a:custGeom>
              <a:avLst/>
              <a:gdLst/>
              <a:ahLst/>
              <a:cxnLst/>
              <a:rect l="l" t="t" r="r" b="b"/>
              <a:pathLst>
                <a:path w="359" h="650" extrusionOk="0">
                  <a:moveTo>
                    <a:pt x="179" y="1"/>
                  </a:moveTo>
                  <a:cubicBezTo>
                    <a:pt x="81" y="1"/>
                    <a:pt x="1" y="83"/>
                    <a:pt x="1" y="181"/>
                  </a:cubicBezTo>
                  <a:lnTo>
                    <a:pt x="1" y="470"/>
                  </a:lnTo>
                  <a:cubicBezTo>
                    <a:pt x="1" y="567"/>
                    <a:pt x="81" y="649"/>
                    <a:pt x="179" y="649"/>
                  </a:cubicBezTo>
                  <a:cubicBezTo>
                    <a:pt x="276" y="649"/>
                    <a:pt x="358" y="567"/>
                    <a:pt x="358" y="470"/>
                  </a:cubicBezTo>
                  <a:lnTo>
                    <a:pt x="358" y="181"/>
                  </a:lnTo>
                  <a:cubicBezTo>
                    <a:pt x="358" y="83"/>
                    <a:pt x="276"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498;p67"/>
            <p:cNvSpPr/>
            <p:nvPr/>
          </p:nvSpPr>
          <p:spPr>
            <a:xfrm>
              <a:off x="1004260" y="2856683"/>
              <a:ext cx="36914" cy="16681"/>
            </a:xfrm>
            <a:custGeom>
              <a:avLst/>
              <a:gdLst/>
              <a:ahLst/>
              <a:cxnLst/>
              <a:rect l="l" t="t" r="r" b="b"/>
              <a:pathLst>
                <a:path w="1195" h="540" extrusionOk="0">
                  <a:moveTo>
                    <a:pt x="201" y="0"/>
                  </a:moveTo>
                  <a:cubicBezTo>
                    <a:pt x="159" y="0"/>
                    <a:pt x="118" y="15"/>
                    <a:pt x="85" y="45"/>
                  </a:cubicBezTo>
                  <a:cubicBezTo>
                    <a:pt x="10" y="110"/>
                    <a:pt x="1" y="225"/>
                    <a:pt x="68" y="299"/>
                  </a:cubicBezTo>
                  <a:cubicBezTo>
                    <a:pt x="207" y="459"/>
                    <a:pt x="403" y="539"/>
                    <a:pt x="599" y="539"/>
                  </a:cubicBezTo>
                  <a:cubicBezTo>
                    <a:pt x="794" y="539"/>
                    <a:pt x="990" y="459"/>
                    <a:pt x="1130" y="299"/>
                  </a:cubicBezTo>
                  <a:cubicBezTo>
                    <a:pt x="1195" y="225"/>
                    <a:pt x="1187" y="110"/>
                    <a:pt x="1112" y="45"/>
                  </a:cubicBezTo>
                  <a:cubicBezTo>
                    <a:pt x="1078" y="15"/>
                    <a:pt x="1036" y="1"/>
                    <a:pt x="994" y="1"/>
                  </a:cubicBezTo>
                  <a:cubicBezTo>
                    <a:pt x="944" y="1"/>
                    <a:pt x="894" y="22"/>
                    <a:pt x="860" y="62"/>
                  </a:cubicBezTo>
                  <a:cubicBezTo>
                    <a:pt x="790" y="141"/>
                    <a:pt x="694" y="180"/>
                    <a:pt x="599" y="180"/>
                  </a:cubicBezTo>
                  <a:cubicBezTo>
                    <a:pt x="503" y="180"/>
                    <a:pt x="407" y="141"/>
                    <a:pt x="337" y="62"/>
                  </a:cubicBezTo>
                  <a:cubicBezTo>
                    <a:pt x="302" y="21"/>
                    <a:pt x="251"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499;p67"/>
            <p:cNvSpPr/>
            <p:nvPr/>
          </p:nvSpPr>
          <p:spPr>
            <a:xfrm>
              <a:off x="916254" y="2942959"/>
              <a:ext cx="67989" cy="40713"/>
            </a:xfrm>
            <a:custGeom>
              <a:avLst/>
              <a:gdLst/>
              <a:ahLst/>
              <a:cxnLst/>
              <a:rect l="l" t="t" r="r" b="b"/>
              <a:pathLst>
                <a:path w="2201" h="1318" extrusionOk="0">
                  <a:moveTo>
                    <a:pt x="1098" y="359"/>
                  </a:moveTo>
                  <a:cubicBezTo>
                    <a:pt x="1283" y="359"/>
                    <a:pt x="1468" y="426"/>
                    <a:pt x="1615" y="560"/>
                  </a:cubicBezTo>
                  <a:lnTo>
                    <a:pt x="1725" y="660"/>
                  </a:lnTo>
                  <a:cubicBezTo>
                    <a:pt x="1839" y="765"/>
                    <a:pt x="1765" y="960"/>
                    <a:pt x="1610" y="960"/>
                  </a:cubicBezTo>
                  <a:cubicBezTo>
                    <a:pt x="1564" y="960"/>
                    <a:pt x="1522" y="943"/>
                    <a:pt x="1489" y="908"/>
                  </a:cubicBezTo>
                  <a:lnTo>
                    <a:pt x="1409" y="828"/>
                  </a:lnTo>
                  <a:cubicBezTo>
                    <a:pt x="1325" y="743"/>
                    <a:pt x="1213" y="700"/>
                    <a:pt x="1102" y="700"/>
                  </a:cubicBezTo>
                  <a:cubicBezTo>
                    <a:pt x="990" y="700"/>
                    <a:pt x="878" y="743"/>
                    <a:pt x="793" y="828"/>
                  </a:cubicBezTo>
                  <a:lnTo>
                    <a:pt x="709" y="908"/>
                  </a:lnTo>
                  <a:cubicBezTo>
                    <a:pt x="674" y="943"/>
                    <a:pt x="633" y="960"/>
                    <a:pt x="584" y="960"/>
                  </a:cubicBezTo>
                  <a:cubicBezTo>
                    <a:pt x="582" y="960"/>
                    <a:pt x="579" y="960"/>
                    <a:pt x="577" y="960"/>
                  </a:cubicBezTo>
                  <a:cubicBezTo>
                    <a:pt x="423" y="953"/>
                    <a:pt x="360" y="763"/>
                    <a:pt x="471" y="660"/>
                  </a:cubicBezTo>
                  <a:lnTo>
                    <a:pt x="582" y="560"/>
                  </a:lnTo>
                  <a:cubicBezTo>
                    <a:pt x="729" y="426"/>
                    <a:pt x="913" y="359"/>
                    <a:pt x="1098" y="359"/>
                  </a:cubicBezTo>
                  <a:close/>
                  <a:moveTo>
                    <a:pt x="1101" y="0"/>
                  </a:moveTo>
                  <a:cubicBezTo>
                    <a:pt x="830" y="0"/>
                    <a:pt x="559" y="98"/>
                    <a:pt x="343" y="294"/>
                  </a:cubicBezTo>
                  <a:lnTo>
                    <a:pt x="232" y="396"/>
                  </a:lnTo>
                  <a:cubicBezTo>
                    <a:pt x="24" y="583"/>
                    <a:pt x="1" y="903"/>
                    <a:pt x="175" y="1119"/>
                  </a:cubicBezTo>
                  <a:cubicBezTo>
                    <a:pt x="272" y="1241"/>
                    <a:pt x="425" y="1318"/>
                    <a:pt x="588" y="1318"/>
                  </a:cubicBezTo>
                  <a:cubicBezTo>
                    <a:pt x="730" y="1318"/>
                    <a:pt x="864" y="1262"/>
                    <a:pt x="965" y="1163"/>
                  </a:cubicBezTo>
                  <a:lnTo>
                    <a:pt x="1045" y="1081"/>
                  </a:lnTo>
                  <a:cubicBezTo>
                    <a:pt x="1061" y="1065"/>
                    <a:pt x="1080" y="1058"/>
                    <a:pt x="1100" y="1058"/>
                  </a:cubicBezTo>
                  <a:cubicBezTo>
                    <a:pt x="1120" y="1058"/>
                    <a:pt x="1140" y="1065"/>
                    <a:pt x="1156" y="1081"/>
                  </a:cubicBezTo>
                  <a:lnTo>
                    <a:pt x="1237" y="1163"/>
                  </a:lnTo>
                  <a:cubicBezTo>
                    <a:pt x="1338" y="1262"/>
                    <a:pt x="1472" y="1318"/>
                    <a:pt x="1614" y="1318"/>
                  </a:cubicBezTo>
                  <a:cubicBezTo>
                    <a:pt x="1616" y="1318"/>
                    <a:pt x="1618" y="1318"/>
                    <a:pt x="1620" y="1318"/>
                  </a:cubicBezTo>
                  <a:cubicBezTo>
                    <a:pt x="1780" y="1318"/>
                    <a:pt x="1927" y="1246"/>
                    <a:pt x="2027" y="1119"/>
                  </a:cubicBezTo>
                  <a:cubicBezTo>
                    <a:pt x="2201" y="903"/>
                    <a:pt x="2174" y="583"/>
                    <a:pt x="1969" y="396"/>
                  </a:cubicBezTo>
                  <a:lnTo>
                    <a:pt x="1858" y="294"/>
                  </a:lnTo>
                  <a:cubicBezTo>
                    <a:pt x="1642" y="98"/>
                    <a:pt x="1372" y="0"/>
                    <a:pt x="1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500;p67"/>
            <p:cNvSpPr/>
            <p:nvPr/>
          </p:nvSpPr>
          <p:spPr>
            <a:xfrm>
              <a:off x="979208" y="2900393"/>
              <a:ext cx="67989" cy="40744"/>
            </a:xfrm>
            <a:custGeom>
              <a:avLst/>
              <a:gdLst/>
              <a:ahLst/>
              <a:cxnLst/>
              <a:rect l="l" t="t" r="r" b="b"/>
              <a:pathLst>
                <a:path w="2201" h="1319" extrusionOk="0">
                  <a:moveTo>
                    <a:pt x="1101" y="360"/>
                  </a:moveTo>
                  <a:cubicBezTo>
                    <a:pt x="1284" y="360"/>
                    <a:pt x="1468" y="427"/>
                    <a:pt x="1617" y="561"/>
                  </a:cubicBezTo>
                  <a:lnTo>
                    <a:pt x="1726" y="660"/>
                  </a:lnTo>
                  <a:cubicBezTo>
                    <a:pt x="1793" y="721"/>
                    <a:pt x="1801" y="823"/>
                    <a:pt x="1745" y="895"/>
                  </a:cubicBezTo>
                  <a:cubicBezTo>
                    <a:pt x="1713" y="936"/>
                    <a:pt x="1665" y="961"/>
                    <a:pt x="1611" y="961"/>
                  </a:cubicBezTo>
                  <a:cubicBezTo>
                    <a:pt x="1567" y="961"/>
                    <a:pt x="1523" y="943"/>
                    <a:pt x="1491" y="909"/>
                  </a:cubicBezTo>
                  <a:lnTo>
                    <a:pt x="1409" y="828"/>
                  </a:lnTo>
                  <a:cubicBezTo>
                    <a:pt x="1323" y="743"/>
                    <a:pt x="1212" y="701"/>
                    <a:pt x="1100" y="701"/>
                  </a:cubicBezTo>
                  <a:cubicBezTo>
                    <a:pt x="988" y="701"/>
                    <a:pt x="877" y="743"/>
                    <a:pt x="792" y="828"/>
                  </a:cubicBezTo>
                  <a:lnTo>
                    <a:pt x="710" y="909"/>
                  </a:lnTo>
                  <a:cubicBezTo>
                    <a:pt x="676" y="943"/>
                    <a:pt x="634" y="961"/>
                    <a:pt x="586" y="961"/>
                  </a:cubicBezTo>
                  <a:cubicBezTo>
                    <a:pt x="583" y="961"/>
                    <a:pt x="581" y="961"/>
                    <a:pt x="578" y="961"/>
                  </a:cubicBezTo>
                  <a:cubicBezTo>
                    <a:pt x="528" y="957"/>
                    <a:pt x="486" y="934"/>
                    <a:pt x="454" y="895"/>
                  </a:cubicBezTo>
                  <a:cubicBezTo>
                    <a:pt x="398" y="827"/>
                    <a:pt x="408" y="723"/>
                    <a:pt x="473" y="660"/>
                  </a:cubicBezTo>
                  <a:lnTo>
                    <a:pt x="584" y="561"/>
                  </a:lnTo>
                  <a:cubicBezTo>
                    <a:pt x="731" y="427"/>
                    <a:pt x="917" y="360"/>
                    <a:pt x="1101" y="360"/>
                  </a:cubicBezTo>
                  <a:close/>
                  <a:moveTo>
                    <a:pt x="1101" y="0"/>
                  </a:moveTo>
                  <a:cubicBezTo>
                    <a:pt x="830" y="0"/>
                    <a:pt x="559" y="99"/>
                    <a:pt x="343" y="295"/>
                  </a:cubicBezTo>
                  <a:lnTo>
                    <a:pt x="232" y="396"/>
                  </a:lnTo>
                  <a:cubicBezTo>
                    <a:pt x="25" y="584"/>
                    <a:pt x="0" y="903"/>
                    <a:pt x="174" y="1119"/>
                  </a:cubicBezTo>
                  <a:cubicBezTo>
                    <a:pt x="268" y="1238"/>
                    <a:pt x="410" y="1309"/>
                    <a:pt x="559" y="1318"/>
                  </a:cubicBezTo>
                  <a:lnTo>
                    <a:pt x="588" y="1318"/>
                  </a:lnTo>
                  <a:cubicBezTo>
                    <a:pt x="729" y="1318"/>
                    <a:pt x="863" y="1263"/>
                    <a:pt x="965" y="1163"/>
                  </a:cubicBezTo>
                  <a:lnTo>
                    <a:pt x="1045" y="1081"/>
                  </a:lnTo>
                  <a:cubicBezTo>
                    <a:pt x="1061" y="1066"/>
                    <a:pt x="1081" y="1058"/>
                    <a:pt x="1101" y="1058"/>
                  </a:cubicBezTo>
                  <a:cubicBezTo>
                    <a:pt x="1121" y="1058"/>
                    <a:pt x="1141" y="1066"/>
                    <a:pt x="1156" y="1081"/>
                  </a:cubicBezTo>
                  <a:lnTo>
                    <a:pt x="1236" y="1163"/>
                  </a:lnTo>
                  <a:cubicBezTo>
                    <a:pt x="1338" y="1263"/>
                    <a:pt x="1470" y="1318"/>
                    <a:pt x="1613" y="1318"/>
                  </a:cubicBezTo>
                  <a:cubicBezTo>
                    <a:pt x="1776" y="1318"/>
                    <a:pt x="1925" y="1248"/>
                    <a:pt x="2027" y="1119"/>
                  </a:cubicBezTo>
                  <a:cubicBezTo>
                    <a:pt x="2201" y="903"/>
                    <a:pt x="2174" y="584"/>
                    <a:pt x="1969" y="396"/>
                  </a:cubicBezTo>
                  <a:lnTo>
                    <a:pt x="1858" y="295"/>
                  </a:lnTo>
                  <a:cubicBezTo>
                    <a:pt x="1642" y="99"/>
                    <a:pt x="1371" y="0"/>
                    <a:pt x="1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501;p67"/>
            <p:cNvSpPr/>
            <p:nvPr/>
          </p:nvSpPr>
          <p:spPr>
            <a:xfrm>
              <a:off x="952828" y="3002392"/>
              <a:ext cx="68020" cy="40775"/>
            </a:xfrm>
            <a:custGeom>
              <a:avLst/>
              <a:gdLst/>
              <a:ahLst/>
              <a:cxnLst/>
              <a:rect l="l" t="t" r="r" b="b"/>
              <a:pathLst>
                <a:path w="2202" h="1320" extrusionOk="0">
                  <a:moveTo>
                    <a:pt x="1101" y="360"/>
                  </a:moveTo>
                  <a:cubicBezTo>
                    <a:pt x="1286" y="360"/>
                    <a:pt x="1470" y="427"/>
                    <a:pt x="1618" y="561"/>
                  </a:cubicBezTo>
                  <a:lnTo>
                    <a:pt x="1727" y="663"/>
                  </a:lnTo>
                  <a:cubicBezTo>
                    <a:pt x="1842" y="768"/>
                    <a:pt x="1769" y="961"/>
                    <a:pt x="1612" y="961"/>
                  </a:cubicBezTo>
                  <a:cubicBezTo>
                    <a:pt x="1566" y="961"/>
                    <a:pt x="1524" y="944"/>
                    <a:pt x="1492" y="911"/>
                  </a:cubicBezTo>
                  <a:lnTo>
                    <a:pt x="1409" y="829"/>
                  </a:lnTo>
                  <a:cubicBezTo>
                    <a:pt x="1324" y="744"/>
                    <a:pt x="1212" y="701"/>
                    <a:pt x="1100" y="701"/>
                  </a:cubicBezTo>
                  <a:cubicBezTo>
                    <a:pt x="989" y="701"/>
                    <a:pt x="877" y="744"/>
                    <a:pt x="793" y="829"/>
                  </a:cubicBezTo>
                  <a:lnTo>
                    <a:pt x="711" y="911"/>
                  </a:lnTo>
                  <a:cubicBezTo>
                    <a:pt x="676" y="944"/>
                    <a:pt x="633" y="961"/>
                    <a:pt x="586" y="961"/>
                  </a:cubicBezTo>
                  <a:cubicBezTo>
                    <a:pt x="584" y="961"/>
                    <a:pt x="581" y="961"/>
                    <a:pt x="579" y="961"/>
                  </a:cubicBezTo>
                  <a:cubicBezTo>
                    <a:pt x="430" y="951"/>
                    <a:pt x="363" y="764"/>
                    <a:pt x="474" y="663"/>
                  </a:cubicBezTo>
                  <a:lnTo>
                    <a:pt x="585" y="561"/>
                  </a:lnTo>
                  <a:cubicBezTo>
                    <a:pt x="732" y="427"/>
                    <a:pt x="917" y="360"/>
                    <a:pt x="1101" y="360"/>
                  </a:cubicBezTo>
                  <a:close/>
                  <a:moveTo>
                    <a:pt x="1101" y="1"/>
                  </a:moveTo>
                  <a:cubicBezTo>
                    <a:pt x="830" y="1"/>
                    <a:pt x="560" y="99"/>
                    <a:pt x="343" y="295"/>
                  </a:cubicBezTo>
                  <a:lnTo>
                    <a:pt x="232" y="397"/>
                  </a:lnTo>
                  <a:cubicBezTo>
                    <a:pt x="24" y="584"/>
                    <a:pt x="1" y="904"/>
                    <a:pt x="175" y="1120"/>
                  </a:cubicBezTo>
                  <a:cubicBezTo>
                    <a:pt x="269" y="1238"/>
                    <a:pt x="410" y="1309"/>
                    <a:pt x="560" y="1319"/>
                  </a:cubicBezTo>
                  <a:cubicBezTo>
                    <a:pt x="569" y="1319"/>
                    <a:pt x="578" y="1320"/>
                    <a:pt x="587" y="1320"/>
                  </a:cubicBezTo>
                  <a:cubicBezTo>
                    <a:pt x="728" y="1320"/>
                    <a:pt x="866" y="1263"/>
                    <a:pt x="965" y="1164"/>
                  </a:cubicBezTo>
                  <a:lnTo>
                    <a:pt x="1046" y="1083"/>
                  </a:lnTo>
                  <a:cubicBezTo>
                    <a:pt x="1061" y="1067"/>
                    <a:pt x="1081" y="1059"/>
                    <a:pt x="1100" y="1059"/>
                  </a:cubicBezTo>
                  <a:cubicBezTo>
                    <a:pt x="1120" y="1059"/>
                    <a:pt x="1140" y="1067"/>
                    <a:pt x="1157" y="1083"/>
                  </a:cubicBezTo>
                  <a:lnTo>
                    <a:pt x="1237" y="1164"/>
                  </a:lnTo>
                  <a:cubicBezTo>
                    <a:pt x="1341" y="1267"/>
                    <a:pt x="1476" y="1318"/>
                    <a:pt x="1611" y="1318"/>
                  </a:cubicBezTo>
                  <a:cubicBezTo>
                    <a:pt x="1766" y="1318"/>
                    <a:pt x="1921" y="1252"/>
                    <a:pt x="2027" y="1120"/>
                  </a:cubicBezTo>
                  <a:cubicBezTo>
                    <a:pt x="2201" y="904"/>
                    <a:pt x="2175" y="584"/>
                    <a:pt x="1970" y="397"/>
                  </a:cubicBezTo>
                  <a:lnTo>
                    <a:pt x="1859" y="295"/>
                  </a:lnTo>
                  <a:cubicBezTo>
                    <a:pt x="1643" y="99"/>
                    <a:pt x="1372" y="1"/>
                    <a:pt x="1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502;p67"/>
            <p:cNvSpPr/>
            <p:nvPr/>
          </p:nvSpPr>
          <p:spPr>
            <a:xfrm>
              <a:off x="884097" y="2730096"/>
              <a:ext cx="367684" cy="378310"/>
            </a:xfrm>
            <a:custGeom>
              <a:avLst/>
              <a:gdLst/>
              <a:ahLst/>
              <a:cxnLst/>
              <a:rect l="l" t="t" r="r" b="b"/>
              <a:pathLst>
                <a:path w="11903" h="12247" extrusionOk="0">
                  <a:moveTo>
                    <a:pt x="4484" y="354"/>
                  </a:moveTo>
                  <a:cubicBezTo>
                    <a:pt x="4859" y="354"/>
                    <a:pt x="5217" y="703"/>
                    <a:pt x="5440" y="1284"/>
                  </a:cubicBezTo>
                  <a:cubicBezTo>
                    <a:pt x="5576" y="1648"/>
                    <a:pt x="5641" y="2021"/>
                    <a:pt x="5653" y="2402"/>
                  </a:cubicBezTo>
                  <a:cubicBezTo>
                    <a:pt x="5345" y="2258"/>
                    <a:pt x="5048" y="2084"/>
                    <a:pt x="4689" y="2084"/>
                  </a:cubicBezTo>
                  <a:cubicBezTo>
                    <a:pt x="4380" y="2084"/>
                    <a:pt x="4113" y="2216"/>
                    <a:pt x="3854" y="2343"/>
                  </a:cubicBezTo>
                  <a:cubicBezTo>
                    <a:pt x="3628" y="2452"/>
                    <a:pt x="3512" y="2507"/>
                    <a:pt x="3311" y="2551"/>
                  </a:cubicBezTo>
                  <a:cubicBezTo>
                    <a:pt x="3307" y="2117"/>
                    <a:pt x="3370" y="1696"/>
                    <a:pt x="3523" y="1288"/>
                  </a:cubicBezTo>
                  <a:cubicBezTo>
                    <a:pt x="3747" y="703"/>
                    <a:pt x="4105" y="354"/>
                    <a:pt x="4484" y="354"/>
                  </a:cubicBezTo>
                  <a:close/>
                  <a:moveTo>
                    <a:pt x="1965" y="715"/>
                  </a:moveTo>
                  <a:cubicBezTo>
                    <a:pt x="2312" y="715"/>
                    <a:pt x="2740" y="913"/>
                    <a:pt x="3146" y="1275"/>
                  </a:cubicBezTo>
                  <a:cubicBezTo>
                    <a:pt x="3014" y="1663"/>
                    <a:pt x="2942" y="2121"/>
                    <a:pt x="2953" y="2610"/>
                  </a:cubicBezTo>
                  <a:cubicBezTo>
                    <a:pt x="2691" y="2652"/>
                    <a:pt x="2111" y="2813"/>
                    <a:pt x="1809" y="3292"/>
                  </a:cubicBezTo>
                  <a:cubicBezTo>
                    <a:pt x="1805" y="3288"/>
                    <a:pt x="1803" y="3280"/>
                    <a:pt x="1797" y="3274"/>
                  </a:cubicBezTo>
                  <a:cubicBezTo>
                    <a:pt x="1147" y="2298"/>
                    <a:pt x="1043" y="1177"/>
                    <a:pt x="1574" y="825"/>
                  </a:cubicBezTo>
                  <a:cubicBezTo>
                    <a:pt x="1684" y="751"/>
                    <a:pt x="1817" y="715"/>
                    <a:pt x="1965" y="715"/>
                  </a:cubicBezTo>
                  <a:close/>
                  <a:moveTo>
                    <a:pt x="8477" y="6114"/>
                  </a:moveTo>
                  <a:lnTo>
                    <a:pt x="8477" y="7566"/>
                  </a:lnTo>
                  <a:cubicBezTo>
                    <a:pt x="8219" y="7597"/>
                    <a:pt x="7978" y="7698"/>
                    <a:pt x="7773" y="7857"/>
                  </a:cubicBezTo>
                  <a:lnTo>
                    <a:pt x="6745" y="6831"/>
                  </a:lnTo>
                  <a:cubicBezTo>
                    <a:pt x="7231" y="6401"/>
                    <a:pt x="7834" y="6152"/>
                    <a:pt x="8477" y="6114"/>
                  </a:cubicBezTo>
                  <a:close/>
                  <a:moveTo>
                    <a:pt x="8837" y="6120"/>
                  </a:moveTo>
                  <a:cubicBezTo>
                    <a:pt x="9480" y="6158"/>
                    <a:pt x="10088" y="6410"/>
                    <a:pt x="10568" y="6837"/>
                  </a:cubicBezTo>
                  <a:lnTo>
                    <a:pt x="9543" y="7861"/>
                  </a:lnTo>
                  <a:cubicBezTo>
                    <a:pt x="9336" y="7700"/>
                    <a:pt x="9095" y="7599"/>
                    <a:pt x="8837" y="7568"/>
                  </a:cubicBezTo>
                  <a:lnTo>
                    <a:pt x="8837" y="6120"/>
                  </a:lnTo>
                  <a:close/>
                  <a:moveTo>
                    <a:pt x="6493" y="7088"/>
                  </a:moveTo>
                  <a:lnTo>
                    <a:pt x="7518" y="8113"/>
                  </a:lnTo>
                  <a:cubicBezTo>
                    <a:pt x="7358" y="8320"/>
                    <a:pt x="7258" y="8561"/>
                    <a:pt x="7228" y="8819"/>
                  </a:cubicBezTo>
                  <a:lnTo>
                    <a:pt x="5775" y="8819"/>
                  </a:lnTo>
                  <a:cubicBezTo>
                    <a:pt x="5814" y="8171"/>
                    <a:pt x="6064" y="7570"/>
                    <a:pt x="6493" y="7088"/>
                  </a:cubicBezTo>
                  <a:close/>
                  <a:moveTo>
                    <a:pt x="10821" y="7088"/>
                  </a:moveTo>
                  <a:cubicBezTo>
                    <a:pt x="11259" y="7583"/>
                    <a:pt x="11498" y="8196"/>
                    <a:pt x="11537" y="8819"/>
                  </a:cubicBezTo>
                  <a:lnTo>
                    <a:pt x="10088" y="8819"/>
                  </a:lnTo>
                  <a:cubicBezTo>
                    <a:pt x="10056" y="8569"/>
                    <a:pt x="9958" y="8324"/>
                    <a:pt x="9795" y="8113"/>
                  </a:cubicBezTo>
                  <a:lnTo>
                    <a:pt x="10821" y="7088"/>
                  </a:lnTo>
                  <a:close/>
                  <a:moveTo>
                    <a:pt x="8657" y="7914"/>
                  </a:moveTo>
                  <a:cubicBezTo>
                    <a:pt x="9262" y="7914"/>
                    <a:pt x="9740" y="8404"/>
                    <a:pt x="9740" y="8999"/>
                  </a:cubicBezTo>
                  <a:cubicBezTo>
                    <a:pt x="9738" y="9594"/>
                    <a:pt x="9258" y="10082"/>
                    <a:pt x="8657" y="10082"/>
                  </a:cubicBezTo>
                  <a:cubicBezTo>
                    <a:pt x="8060" y="10082"/>
                    <a:pt x="7574" y="9596"/>
                    <a:pt x="7574" y="8999"/>
                  </a:cubicBezTo>
                  <a:cubicBezTo>
                    <a:pt x="7574" y="8400"/>
                    <a:pt x="8056" y="7914"/>
                    <a:pt x="8657" y="7914"/>
                  </a:cubicBezTo>
                  <a:close/>
                  <a:moveTo>
                    <a:pt x="11537" y="9175"/>
                  </a:moveTo>
                  <a:cubicBezTo>
                    <a:pt x="11498" y="9797"/>
                    <a:pt x="11259" y="10409"/>
                    <a:pt x="10821" y="10907"/>
                  </a:cubicBezTo>
                  <a:lnTo>
                    <a:pt x="9795" y="9881"/>
                  </a:lnTo>
                  <a:cubicBezTo>
                    <a:pt x="9958" y="9671"/>
                    <a:pt x="10056" y="9426"/>
                    <a:pt x="10088" y="9175"/>
                  </a:cubicBezTo>
                  <a:close/>
                  <a:moveTo>
                    <a:pt x="7228" y="9177"/>
                  </a:moveTo>
                  <a:cubicBezTo>
                    <a:pt x="7260" y="9441"/>
                    <a:pt x="7363" y="9682"/>
                    <a:pt x="7518" y="9883"/>
                  </a:cubicBezTo>
                  <a:lnTo>
                    <a:pt x="6493" y="10909"/>
                  </a:lnTo>
                  <a:cubicBezTo>
                    <a:pt x="6064" y="10425"/>
                    <a:pt x="5814" y="9822"/>
                    <a:pt x="5775" y="9177"/>
                  </a:cubicBezTo>
                  <a:close/>
                  <a:moveTo>
                    <a:pt x="7773" y="10134"/>
                  </a:moveTo>
                  <a:cubicBezTo>
                    <a:pt x="7974" y="10291"/>
                    <a:pt x="8215" y="10396"/>
                    <a:pt x="8477" y="10427"/>
                  </a:cubicBezTo>
                  <a:lnTo>
                    <a:pt x="8477" y="11875"/>
                  </a:lnTo>
                  <a:cubicBezTo>
                    <a:pt x="7855" y="11837"/>
                    <a:pt x="7243" y="11601"/>
                    <a:pt x="6745" y="11161"/>
                  </a:cubicBezTo>
                  <a:lnTo>
                    <a:pt x="7773" y="10134"/>
                  </a:lnTo>
                  <a:close/>
                  <a:moveTo>
                    <a:pt x="9543" y="10138"/>
                  </a:moveTo>
                  <a:lnTo>
                    <a:pt x="10568" y="11163"/>
                  </a:lnTo>
                  <a:cubicBezTo>
                    <a:pt x="10073" y="11601"/>
                    <a:pt x="9461" y="11841"/>
                    <a:pt x="8837" y="11879"/>
                  </a:cubicBezTo>
                  <a:lnTo>
                    <a:pt x="8837" y="10428"/>
                  </a:lnTo>
                  <a:cubicBezTo>
                    <a:pt x="9095" y="10398"/>
                    <a:pt x="9336" y="10296"/>
                    <a:pt x="9543" y="10138"/>
                  </a:cubicBezTo>
                  <a:close/>
                  <a:moveTo>
                    <a:pt x="4483" y="0"/>
                  </a:moveTo>
                  <a:cubicBezTo>
                    <a:pt x="4038" y="0"/>
                    <a:pt x="3594" y="310"/>
                    <a:pt x="3292" y="929"/>
                  </a:cubicBezTo>
                  <a:cubicBezTo>
                    <a:pt x="2825" y="541"/>
                    <a:pt x="2363" y="362"/>
                    <a:pt x="1969" y="362"/>
                  </a:cubicBezTo>
                  <a:cubicBezTo>
                    <a:pt x="1296" y="362"/>
                    <a:pt x="825" y="888"/>
                    <a:pt x="883" y="1791"/>
                  </a:cubicBezTo>
                  <a:cubicBezTo>
                    <a:pt x="927" y="2438"/>
                    <a:pt x="1223" y="3100"/>
                    <a:pt x="1610" y="3632"/>
                  </a:cubicBezTo>
                  <a:cubicBezTo>
                    <a:pt x="1457" y="3883"/>
                    <a:pt x="1369" y="3959"/>
                    <a:pt x="1110" y="4168"/>
                  </a:cubicBezTo>
                  <a:cubicBezTo>
                    <a:pt x="900" y="4336"/>
                    <a:pt x="680" y="4512"/>
                    <a:pt x="556" y="4765"/>
                  </a:cubicBezTo>
                  <a:cubicBezTo>
                    <a:pt x="439" y="5004"/>
                    <a:pt x="431" y="5268"/>
                    <a:pt x="427" y="5523"/>
                  </a:cubicBezTo>
                  <a:cubicBezTo>
                    <a:pt x="418" y="5959"/>
                    <a:pt x="399" y="6033"/>
                    <a:pt x="223" y="6407"/>
                  </a:cubicBezTo>
                  <a:cubicBezTo>
                    <a:pt x="114" y="6642"/>
                    <a:pt x="1" y="6889"/>
                    <a:pt x="1" y="7166"/>
                  </a:cubicBezTo>
                  <a:cubicBezTo>
                    <a:pt x="1" y="7622"/>
                    <a:pt x="307" y="7995"/>
                    <a:pt x="385" y="8343"/>
                  </a:cubicBezTo>
                  <a:cubicBezTo>
                    <a:pt x="469" y="8712"/>
                    <a:pt x="362" y="9175"/>
                    <a:pt x="556" y="9567"/>
                  </a:cubicBezTo>
                  <a:cubicBezTo>
                    <a:pt x="682" y="9822"/>
                    <a:pt x="900" y="9996"/>
                    <a:pt x="1110" y="10166"/>
                  </a:cubicBezTo>
                  <a:cubicBezTo>
                    <a:pt x="1432" y="10425"/>
                    <a:pt x="1484" y="10478"/>
                    <a:pt x="1696" y="10848"/>
                  </a:cubicBezTo>
                  <a:cubicBezTo>
                    <a:pt x="1742" y="10926"/>
                    <a:pt x="1790" y="11008"/>
                    <a:pt x="1839" y="11087"/>
                  </a:cubicBezTo>
                  <a:cubicBezTo>
                    <a:pt x="1874" y="11138"/>
                    <a:pt x="1931" y="11167"/>
                    <a:pt x="1991" y="11167"/>
                  </a:cubicBezTo>
                  <a:cubicBezTo>
                    <a:pt x="2132" y="11167"/>
                    <a:pt x="2220" y="11010"/>
                    <a:pt x="2142" y="10890"/>
                  </a:cubicBezTo>
                  <a:cubicBezTo>
                    <a:pt x="2096" y="10821"/>
                    <a:pt x="2054" y="10746"/>
                    <a:pt x="2008" y="10668"/>
                  </a:cubicBezTo>
                  <a:cubicBezTo>
                    <a:pt x="1771" y="10262"/>
                    <a:pt x="1690" y="10172"/>
                    <a:pt x="1336" y="9889"/>
                  </a:cubicBezTo>
                  <a:cubicBezTo>
                    <a:pt x="839" y="9489"/>
                    <a:pt x="797" y="9382"/>
                    <a:pt x="785" y="8802"/>
                  </a:cubicBezTo>
                  <a:cubicBezTo>
                    <a:pt x="776" y="8312"/>
                    <a:pt x="743" y="8190"/>
                    <a:pt x="552" y="7777"/>
                  </a:cubicBezTo>
                  <a:cubicBezTo>
                    <a:pt x="297" y="7229"/>
                    <a:pt x="297" y="7107"/>
                    <a:pt x="552" y="6560"/>
                  </a:cubicBezTo>
                  <a:cubicBezTo>
                    <a:pt x="745" y="6142"/>
                    <a:pt x="776" y="6020"/>
                    <a:pt x="785" y="5532"/>
                  </a:cubicBezTo>
                  <a:cubicBezTo>
                    <a:pt x="791" y="5308"/>
                    <a:pt x="795" y="5092"/>
                    <a:pt x="879" y="4926"/>
                  </a:cubicBezTo>
                  <a:cubicBezTo>
                    <a:pt x="1034" y="4612"/>
                    <a:pt x="1455" y="4409"/>
                    <a:pt x="1721" y="4097"/>
                  </a:cubicBezTo>
                  <a:cubicBezTo>
                    <a:pt x="1815" y="3988"/>
                    <a:pt x="1891" y="3866"/>
                    <a:pt x="1962" y="3743"/>
                  </a:cubicBezTo>
                  <a:cubicBezTo>
                    <a:pt x="1979" y="3724"/>
                    <a:pt x="1991" y="3703"/>
                    <a:pt x="2000" y="3680"/>
                  </a:cubicBezTo>
                  <a:cubicBezTo>
                    <a:pt x="2113" y="3489"/>
                    <a:pt x="2232" y="3270"/>
                    <a:pt x="2408" y="3154"/>
                  </a:cubicBezTo>
                  <a:cubicBezTo>
                    <a:pt x="2595" y="3026"/>
                    <a:pt x="2861" y="2991"/>
                    <a:pt x="3100" y="2955"/>
                  </a:cubicBezTo>
                  <a:cubicBezTo>
                    <a:pt x="3114" y="2958"/>
                    <a:pt x="3128" y="2960"/>
                    <a:pt x="3142" y="2960"/>
                  </a:cubicBezTo>
                  <a:cubicBezTo>
                    <a:pt x="3175" y="2960"/>
                    <a:pt x="3208" y="2950"/>
                    <a:pt x="3236" y="2934"/>
                  </a:cubicBezTo>
                  <a:cubicBezTo>
                    <a:pt x="3569" y="2878"/>
                    <a:pt x="3701" y="2821"/>
                    <a:pt x="4015" y="2668"/>
                  </a:cubicBezTo>
                  <a:cubicBezTo>
                    <a:pt x="4247" y="2553"/>
                    <a:pt x="4467" y="2446"/>
                    <a:pt x="4690" y="2446"/>
                  </a:cubicBezTo>
                  <a:cubicBezTo>
                    <a:pt x="5025" y="2446"/>
                    <a:pt x="5347" y="2681"/>
                    <a:pt x="5705" y="2821"/>
                  </a:cubicBezTo>
                  <a:cubicBezTo>
                    <a:pt x="5737" y="2854"/>
                    <a:pt x="5781" y="2872"/>
                    <a:pt x="5830" y="2872"/>
                  </a:cubicBezTo>
                  <a:cubicBezTo>
                    <a:pt x="5838" y="2872"/>
                    <a:pt x="5847" y="2872"/>
                    <a:pt x="5856" y="2871"/>
                  </a:cubicBezTo>
                  <a:cubicBezTo>
                    <a:pt x="6248" y="2983"/>
                    <a:pt x="6690" y="2962"/>
                    <a:pt x="6975" y="3156"/>
                  </a:cubicBezTo>
                  <a:cubicBezTo>
                    <a:pt x="7052" y="3207"/>
                    <a:pt x="7117" y="3276"/>
                    <a:pt x="7176" y="3357"/>
                  </a:cubicBezTo>
                  <a:cubicBezTo>
                    <a:pt x="7185" y="3404"/>
                    <a:pt x="7214" y="3450"/>
                    <a:pt x="7258" y="3475"/>
                  </a:cubicBezTo>
                  <a:cubicBezTo>
                    <a:pt x="7384" y="3674"/>
                    <a:pt x="7495" y="3904"/>
                    <a:pt x="7660" y="4097"/>
                  </a:cubicBezTo>
                  <a:cubicBezTo>
                    <a:pt x="7924" y="4409"/>
                    <a:pt x="8345" y="4612"/>
                    <a:pt x="8502" y="4926"/>
                  </a:cubicBezTo>
                  <a:cubicBezTo>
                    <a:pt x="8611" y="5146"/>
                    <a:pt x="8582" y="5446"/>
                    <a:pt x="8601" y="5754"/>
                  </a:cubicBezTo>
                  <a:cubicBezTo>
                    <a:pt x="6881" y="5781"/>
                    <a:pt x="5412" y="7180"/>
                    <a:pt x="5412" y="9001"/>
                  </a:cubicBezTo>
                  <a:cubicBezTo>
                    <a:pt x="5412" y="9923"/>
                    <a:pt x="5791" y="10758"/>
                    <a:pt x="6422" y="11356"/>
                  </a:cubicBezTo>
                  <a:cubicBezTo>
                    <a:pt x="6219" y="11389"/>
                    <a:pt x="6007" y="11414"/>
                    <a:pt x="5808" y="11475"/>
                  </a:cubicBezTo>
                  <a:cubicBezTo>
                    <a:pt x="5408" y="11599"/>
                    <a:pt x="5054" y="11886"/>
                    <a:pt x="4687" y="11886"/>
                  </a:cubicBezTo>
                  <a:cubicBezTo>
                    <a:pt x="4317" y="11886"/>
                    <a:pt x="3963" y="11599"/>
                    <a:pt x="3565" y="11475"/>
                  </a:cubicBezTo>
                  <a:cubicBezTo>
                    <a:pt x="3275" y="11385"/>
                    <a:pt x="2965" y="11376"/>
                    <a:pt x="2697" y="11303"/>
                  </a:cubicBezTo>
                  <a:cubicBezTo>
                    <a:pt x="2682" y="11299"/>
                    <a:pt x="2666" y="11297"/>
                    <a:pt x="2652" y="11297"/>
                  </a:cubicBezTo>
                  <a:cubicBezTo>
                    <a:pt x="2572" y="11297"/>
                    <a:pt x="2499" y="11351"/>
                    <a:pt x="2477" y="11431"/>
                  </a:cubicBezTo>
                  <a:cubicBezTo>
                    <a:pt x="2450" y="11527"/>
                    <a:pt x="2507" y="11624"/>
                    <a:pt x="2603" y="11651"/>
                  </a:cubicBezTo>
                  <a:cubicBezTo>
                    <a:pt x="2743" y="11686"/>
                    <a:pt x="2882" y="11709"/>
                    <a:pt x="3022" y="11730"/>
                  </a:cubicBezTo>
                  <a:cubicBezTo>
                    <a:pt x="3426" y="11791"/>
                    <a:pt x="3498" y="11814"/>
                    <a:pt x="3849" y="11988"/>
                  </a:cubicBezTo>
                  <a:cubicBezTo>
                    <a:pt x="4107" y="12114"/>
                    <a:pt x="4375" y="12246"/>
                    <a:pt x="4685" y="12246"/>
                  </a:cubicBezTo>
                  <a:cubicBezTo>
                    <a:pt x="4993" y="12246"/>
                    <a:pt x="5261" y="12114"/>
                    <a:pt x="5519" y="11988"/>
                  </a:cubicBezTo>
                  <a:cubicBezTo>
                    <a:pt x="5873" y="11814"/>
                    <a:pt x="5942" y="11793"/>
                    <a:pt x="6346" y="11730"/>
                  </a:cubicBezTo>
                  <a:cubicBezTo>
                    <a:pt x="6487" y="11709"/>
                    <a:pt x="6631" y="11686"/>
                    <a:pt x="6772" y="11647"/>
                  </a:cubicBezTo>
                  <a:cubicBezTo>
                    <a:pt x="7318" y="12038"/>
                    <a:pt x="7968" y="12246"/>
                    <a:pt x="8651" y="12246"/>
                  </a:cubicBezTo>
                  <a:cubicBezTo>
                    <a:pt x="10438" y="12244"/>
                    <a:pt x="11887" y="10809"/>
                    <a:pt x="11900" y="9024"/>
                  </a:cubicBezTo>
                  <a:cubicBezTo>
                    <a:pt x="11902" y="9014"/>
                    <a:pt x="11902" y="9009"/>
                    <a:pt x="11902" y="8999"/>
                  </a:cubicBezTo>
                  <a:cubicBezTo>
                    <a:pt x="11902" y="8990"/>
                    <a:pt x="11902" y="8982"/>
                    <a:pt x="11900" y="8972"/>
                  </a:cubicBezTo>
                  <a:cubicBezTo>
                    <a:pt x="11887" y="7291"/>
                    <a:pt x="10605" y="5921"/>
                    <a:pt x="8961" y="5767"/>
                  </a:cubicBezTo>
                  <a:cubicBezTo>
                    <a:pt x="8936" y="5444"/>
                    <a:pt x="8980" y="5081"/>
                    <a:pt x="8821" y="4765"/>
                  </a:cubicBezTo>
                  <a:cubicBezTo>
                    <a:pt x="8621" y="4359"/>
                    <a:pt x="8175" y="4145"/>
                    <a:pt x="7932" y="3864"/>
                  </a:cubicBezTo>
                  <a:cubicBezTo>
                    <a:pt x="7798" y="3705"/>
                    <a:pt x="7698" y="3504"/>
                    <a:pt x="7574" y="3301"/>
                  </a:cubicBezTo>
                  <a:cubicBezTo>
                    <a:pt x="7738" y="3029"/>
                    <a:pt x="7865" y="2746"/>
                    <a:pt x="7955" y="2461"/>
                  </a:cubicBezTo>
                  <a:cubicBezTo>
                    <a:pt x="7983" y="2365"/>
                    <a:pt x="7930" y="2266"/>
                    <a:pt x="7836" y="2237"/>
                  </a:cubicBezTo>
                  <a:cubicBezTo>
                    <a:pt x="7818" y="2232"/>
                    <a:pt x="7800" y="2229"/>
                    <a:pt x="7782" y="2229"/>
                  </a:cubicBezTo>
                  <a:cubicBezTo>
                    <a:pt x="7706" y="2229"/>
                    <a:pt x="7636" y="2278"/>
                    <a:pt x="7612" y="2354"/>
                  </a:cubicBezTo>
                  <a:cubicBezTo>
                    <a:pt x="7545" y="2570"/>
                    <a:pt x="7453" y="2783"/>
                    <a:pt x="7339" y="2991"/>
                  </a:cubicBezTo>
                  <a:cubicBezTo>
                    <a:pt x="6964" y="2608"/>
                    <a:pt x="6449" y="2643"/>
                    <a:pt x="6014" y="2538"/>
                  </a:cubicBezTo>
                  <a:cubicBezTo>
                    <a:pt x="6016" y="2115"/>
                    <a:pt x="5957" y="1677"/>
                    <a:pt x="5817" y="1275"/>
                  </a:cubicBezTo>
                  <a:cubicBezTo>
                    <a:pt x="6225" y="912"/>
                    <a:pt x="6652" y="717"/>
                    <a:pt x="6999" y="717"/>
                  </a:cubicBezTo>
                  <a:cubicBezTo>
                    <a:pt x="7411" y="717"/>
                    <a:pt x="7709" y="991"/>
                    <a:pt x="7729" y="1585"/>
                  </a:cubicBezTo>
                  <a:cubicBezTo>
                    <a:pt x="7731" y="1682"/>
                    <a:pt x="7813" y="1759"/>
                    <a:pt x="7909" y="1759"/>
                  </a:cubicBezTo>
                  <a:cubicBezTo>
                    <a:pt x="8008" y="1759"/>
                    <a:pt x="8091" y="1675"/>
                    <a:pt x="8087" y="1575"/>
                  </a:cubicBezTo>
                  <a:cubicBezTo>
                    <a:pt x="8073" y="1103"/>
                    <a:pt x="7895" y="733"/>
                    <a:pt x="7589" y="529"/>
                  </a:cubicBezTo>
                  <a:cubicBezTo>
                    <a:pt x="7418" y="414"/>
                    <a:pt x="7217" y="359"/>
                    <a:pt x="7000" y="359"/>
                  </a:cubicBezTo>
                  <a:cubicBezTo>
                    <a:pt x="6591" y="359"/>
                    <a:pt x="6122" y="555"/>
                    <a:pt x="5674" y="929"/>
                  </a:cubicBezTo>
                  <a:cubicBezTo>
                    <a:pt x="5372" y="310"/>
                    <a:pt x="4927" y="0"/>
                    <a:pt x="44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9337;p67"/>
          <p:cNvGrpSpPr/>
          <p:nvPr/>
        </p:nvGrpSpPr>
        <p:grpSpPr>
          <a:xfrm>
            <a:off x="954433" y="3875749"/>
            <a:ext cx="401941" cy="378341"/>
            <a:chOff x="1642292" y="4067541"/>
            <a:chExt cx="401941" cy="378341"/>
          </a:xfrm>
        </p:grpSpPr>
        <p:sp>
          <p:nvSpPr>
            <p:cNvPr id="84" name="Google Shape;9338;p67"/>
            <p:cNvSpPr/>
            <p:nvPr/>
          </p:nvSpPr>
          <p:spPr>
            <a:xfrm>
              <a:off x="1674017" y="4165585"/>
              <a:ext cx="363792" cy="274767"/>
            </a:xfrm>
            <a:custGeom>
              <a:avLst/>
              <a:gdLst/>
              <a:ahLst/>
              <a:cxnLst/>
              <a:rect l="l" t="t" r="r" b="b"/>
              <a:pathLst>
                <a:path w="11777" h="8895" extrusionOk="0">
                  <a:moveTo>
                    <a:pt x="3702" y="1"/>
                  </a:moveTo>
                  <a:cubicBezTo>
                    <a:pt x="1030" y="1"/>
                    <a:pt x="1" y="5652"/>
                    <a:pt x="4402" y="8411"/>
                  </a:cubicBezTo>
                  <a:cubicBezTo>
                    <a:pt x="5244" y="8733"/>
                    <a:pt x="6134" y="8894"/>
                    <a:pt x="7025" y="8894"/>
                  </a:cubicBezTo>
                  <a:cubicBezTo>
                    <a:pt x="8382" y="8894"/>
                    <a:pt x="9740" y="8521"/>
                    <a:pt x="10929" y="7774"/>
                  </a:cubicBezTo>
                  <a:cubicBezTo>
                    <a:pt x="11660" y="7315"/>
                    <a:pt x="11776" y="6299"/>
                    <a:pt x="11166" y="5689"/>
                  </a:cubicBezTo>
                  <a:lnTo>
                    <a:pt x="10735" y="5258"/>
                  </a:lnTo>
                  <a:lnTo>
                    <a:pt x="4324" y="98"/>
                  </a:lnTo>
                  <a:cubicBezTo>
                    <a:pt x="4108" y="32"/>
                    <a:pt x="3901" y="1"/>
                    <a:pt x="37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339;p67"/>
            <p:cNvSpPr/>
            <p:nvPr/>
          </p:nvSpPr>
          <p:spPr>
            <a:xfrm>
              <a:off x="1643466" y="4073163"/>
              <a:ext cx="166497" cy="352270"/>
            </a:xfrm>
            <a:custGeom>
              <a:avLst/>
              <a:gdLst/>
              <a:ahLst/>
              <a:cxnLst/>
              <a:rect l="l" t="t" r="r" b="b"/>
              <a:pathLst>
                <a:path w="5390" h="11404" extrusionOk="0">
                  <a:moveTo>
                    <a:pt x="2924" y="1"/>
                  </a:moveTo>
                  <a:cubicBezTo>
                    <a:pt x="2482" y="1"/>
                    <a:pt x="2044" y="217"/>
                    <a:pt x="1784" y="631"/>
                  </a:cubicBezTo>
                  <a:cubicBezTo>
                    <a:pt x="1" y="3468"/>
                    <a:pt x="345" y="7263"/>
                    <a:pt x="2816" y="9733"/>
                  </a:cubicBezTo>
                  <a:cubicBezTo>
                    <a:pt x="3571" y="10489"/>
                    <a:pt x="4452" y="11045"/>
                    <a:pt x="5389" y="11403"/>
                  </a:cubicBezTo>
                  <a:cubicBezTo>
                    <a:pt x="3466" y="8979"/>
                    <a:pt x="3430" y="5552"/>
                    <a:pt x="5313" y="3090"/>
                  </a:cubicBezTo>
                  <a:lnTo>
                    <a:pt x="4300" y="824"/>
                  </a:lnTo>
                  <a:lnTo>
                    <a:pt x="3870" y="394"/>
                  </a:lnTo>
                  <a:cubicBezTo>
                    <a:pt x="3605" y="129"/>
                    <a:pt x="3263" y="1"/>
                    <a:pt x="29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340;p67"/>
            <p:cNvSpPr/>
            <p:nvPr/>
          </p:nvSpPr>
          <p:spPr>
            <a:xfrm>
              <a:off x="1723966" y="4145291"/>
              <a:ext cx="281686" cy="230192"/>
            </a:xfrm>
            <a:custGeom>
              <a:avLst/>
              <a:gdLst/>
              <a:ahLst/>
              <a:cxnLst/>
              <a:rect l="l" t="t" r="r" b="b"/>
              <a:pathLst>
                <a:path w="9119" h="7452" extrusionOk="0">
                  <a:moveTo>
                    <a:pt x="2756" y="0"/>
                  </a:moveTo>
                  <a:cubicBezTo>
                    <a:pt x="895" y="0"/>
                    <a:pt x="1" y="3244"/>
                    <a:pt x="1354" y="5538"/>
                  </a:cubicBezTo>
                  <a:cubicBezTo>
                    <a:pt x="2403" y="6810"/>
                    <a:pt x="3904" y="7451"/>
                    <a:pt x="5408" y="7451"/>
                  </a:cubicBezTo>
                  <a:cubicBezTo>
                    <a:pt x="6749" y="7451"/>
                    <a:pt x="8092" y="6941"/>
                    <a:pt x="9118" y="5913"/>
                  </a:cubicBezTo>
                  <a:lnTo>
                    <a:pt x="3290" y="85"/>
                  </a:lnTo>
                  <a:cubicBezTo>
                    <a:pt x="3105" y="27"/>
                    <a:pt x="2926" y="0"/>
                    <a:pt x="27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341;p67"/>
            <p:cNvSpPr/>
            <p:nvPr/>
          </p:nvSpPr>
          <p:spPr>
            <a:xfrm>
              <a:off x="1713216" y="4098616"/>
              <a:ext cx="112409" cy="217775"/>
            </a:xfrm>
            <a:custGeom>
              <a:avLst/>
              <a:gdLst/>
              <a:ahLst/>
              <a:cxnLst/>
              <a:rect l="l" t="t" r="r" b="b"/>
              <a:pathLst>
                <a:path w="3639" h="7050" extrusionOk="0">
                  <a:moveTo>
                    <a:pt x="2042" y="0"/>
                  </a:moveTo>
                  <a:cubicBezTo>
                    <a:pt x="114" y="1931"/>
                    <a:pt x="1" y="4986"/>
                    <a:pt x="1702" y="7049"/>
                  </a:cubicBezTo>
                  <a:cubicBezTo>
                    <a:pt x="1501" y="5021"/>
                    <a:pt x="2205" y="3035"/>
                    <a:pt x="3638" y="1596"/>
                  </a:cubicBezTo>
                  <a:lnTo>
                    <a:pt x="20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342;p67"/>
            <p:cNvSpPr/>
            <p:nvPr/>
          </p:nvSpPr>
          <p:spPr>
            <a:xfrm>
              <a:off x="1869612" y="4302459"/>
              <a:ext cx="29716" cy="37099"/>
            </a:xfrm>
            <a:custGeom>
              <a:avLst/>
              <a:gdLst/>
              <a:ahLst/>
              <a:cxnLst/>
              <a:rect l="l" t="t" r="r" b="b"/>
              <a:pathLst>
                <a:path w="962" h="1201" extrusionOk="0">
                  <a:moveTo>
                    <a:pt x="481" y="0"/>
                  </a:moveTo>
                  <a:cubicBezTo>
                    <a:pt x="217" y="0"/>
                    <a:pt x="1" y="456"/>
                    <a:pt x="1" y="720"/>
                  </a:cubicBezTo>
                  <a:cubicBezTo>
                    <a:pt x="1" y="986"/>
                    <a:pt x="217" y="1200"/>
                    <a:pt x="481" y="1200"/>
                  </a:cubicBezTo>
                  <a:cubicBezTo>
                    <a:pt x="747" y="1200"/>
                    <a:pt x="961" y="986"/>
                    <a:pt x="961" y="720"/>
                  </a:cubicBezTo>
                  <a:cubicBezTo>
                    <a:pt x="961" y="454"/>
                    <a:pt x="747" y="0"/>
                    <a:pt x="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343;p67"/>
            <p:cNvSpPr/>
            <p:nvPr/>
          </p:nvSpPr>
          <p:spPr>
            <a:xfrm>
              <a:off x="1794796" y="4274998"/>
              <a:ext cx="37778" cy="33145"/>
            </a:xfrm>
            <a:custGeom>
              <a:avLst/>
              <a:gdLst/>
              <a:ahLst/>
              <a:cxnLst/>
              <a:rect l="l" t="t" r="r" b="b"/>
              <a:pathLst>
                <a:path w="1223" h="1073" extrusionOk="0">
                  <a:moveTo>
                    <a:pt x="796" y="0"/>
                  </a:moveTo>
                  <a:cubicBezTo>
                    <a:pt x="582" y="0"/>
                    <a:pt x="316" y="121"/>
                    <a:pt x="186" y="252"/>
                  </a:cubicBezTo>
                  <a:cubicBezTo>
                    <a:pt x="0" y="438"/>
                    <a:pt x="0" y="746"/>
                    <a:pt x="186" y="932"/>
                  </a:cubicBezTo>
                  <a:cubicBezTo>
                    <a:pt x="280" y="1025"/>
                    <a:pt x="403" y="1072"/>
                    <a:pt x="526" y="1072"/>
                  </a:cubicBezTo>
                  <a:cubicBezTo>
                    <a:pt x="649" y="1072"/>
                    <a:pt x="772" y="1025"/>
                    <a:pt x="865" y="932"/>
                  </a:cubicBezTo>
                  <a:cubicBezTo>
                    <a:pt x="1053" y="746"/>
                    <a:pt x="1223" y="270"/>
                    <a:pt x="1035" y="82"/>
                  </a:cubicBezTo>
                  <a:cubicBezTo>
                    <a:pt x="977" y="24"/>
                    <a:pt x="892" y="0"/>
                    <a:pt x="7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344;p67"/>
            <p:cNvSpPr/>
            <p:nvPr/>
          </p:nvSpPr>
          <p:spPr>
            <a:xfrm>
              <a:off x="1764710" y="4205001"/>
              <a:ext cx="37099" cy="29685"/>
            </a:xfrm>
            <a:custGeom>
              <a:avLst/>
              <a:gdLst/>
              <a:ahLst/>
              <a:cxnLst/>
              <a:rect l="l" t="t" r="r" b="b"/>
              <a:pathLst>
                <a:path w="1201" h="961" extrusionOk="0">
                  <a:moveTo>
                    <a:pt x="481" y="0"/>
                  </a:moveTo>
                  <a:cubicBezTo>
                    <a:pt x="217" y="0"/>
                    <a:pt x="0" y="215"/>
                    <a:pt x="0" y="481"/>
                  </a:cubicBezTo>
                  <a:cubicBezTo>
                    <a:pt x="0" y="746"/>
                    <a:pt x="217" y="961"/>
                    <a:pt x="481" y="961"/>
                  </a:cubicBezTo>
                  <a:cubicBezTo>
                    <a:pt x="747" y="961"/>
                    <a:pt x="1200" y="746"/>
                    <a:pt x="1200" y="481"/>
                  </a:cubicBezTo>
                  <a:cubicBezTo>
                    <a:pt x="1200" y="215"/>
                    <a:pt x="747" y="0"/>
                    <a:pt x="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345;p67"/>
            <p:cNvSpPr/>
            <p:nvPr/>
          </p:nvSpPr>
          <p:spPr>
            <a:xfrm>
              <a:off x="1642292" y="4130371"/>
              <a:ext cx="257252" cy="315510"/>
            </a:xfrm>
            <a:custGeom>
              <a:avLst/>
              <a:gdLst/>
              <a:ahLst/>
              <a:cxnLst/>
              <a:rect l="l" t="t" r="r" b="b"/>
              <a:pathLst>
                <a:path w="8328" h="10214" extrusionOk="0">
                  <a:moveTo>
                    <a:pt x="1139" y="1"/>
                  </a:moveTo>
                  <a:cubicBezTo>
                    <a:pt x="1065" y="1"/>
                    <a:pt x="996" y="46"/>
                    <a:pt x="969" y="120"/>
                  </a:cubicBezTo>
                  <a:cubicBezTo>
                    <a:pt x="1" y="2803"/>
                    <a:pt x="611" y="5891"/>
                    <a:pt x="2727" y="8007"/>
                  </a:cubicBezTo>
                  <a:cubicBezTo>
                    <a:pt x="4120" y="9400"/>
                    <a:pt x="6013" y="10214"/>
                    <a:pt x="8058" y="10214"/>
                  </a:cubicBezTo>
                  <a:cubicBezTo>
                    <a:pt x="8088" y="10214"/>
                    <a:pt x="8119" y="10214"/>
                    <a:pt x="8150" y="10213"/>
                  </a:cubicBezTo>
                  <a:cubicBezTo>
                    <a:pt x="8247" y="10210"/>
                    <a:pt x="8328" y="10129"/>
                    <a:pt x="8326" y="10032"/>
                  </a:cubicBezTo>
                  <a:cubicBezTo>
                    <a:pt x="8324" y="9930"/>
                    <a:pt x="8240" y="9854"/>
                    <a:pt x="8148" y="9854"/>
                  </a:cubicBezTo>
                  <a:cubicBezTo>
                    <a:pt x="8146" y="9854"/>
                    <a:pt x="8145" y="9854"/>
                    <a:pt x="8144" y="9854"/>
                  </a:cubicBezTo>
                  <a:cubicBezTo>
                    <a:pt x="8112" y="9854"/>
                    <a:pt x="8080" y="9854"/>
                    <a:pt x="8048" y="9854"/>
                  </a:cubicBezTo>
                  <a:cubicBezTo>
                    <a:pt x="6162" y="9854"/>
                    <a:pt x="4359" y="9132"/>
                    <a:pt x="2980" y="7755"/>
                  </a:cubicBezTo>
                  <a:cubicBezTo>
                    <a:pt x="1022" y="5795"/>
                    <a:pt x="366" y="2849"/>
                    <a:pt x="1306" y="241"/>
                  </a:cubicBezTo>
                  <a:cubicBezTo>
                    <a:pt x="1340" y="149"/>
                    <a:pt x="1292" y="46"/>
                    <a:pt x="1198" y="11"/>
                  </a:cubicBezTo>
                  <a:cubicBezTo>
                    <a:pt x="1179" y="4"/>
                    <a:pt x="1158" y="1"/>
                    <a:pt x="1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346;p67"/>
            <p:cNvSpPr/>
            <p:nvPr/>
          </p:nvSpPr>
          <p:spPr>
            <a:xfrm>
              <a:off x="1681307" y="4067541"/>
              <a:ext cx="362927" cy="376549"/>
            </a:xfrm>
            <a:custGeom>
              <a:avLst/>
              <a:gdLst/>
              <a:ahLst/>
              <a:cxnLst/>
              <a:rect l="l" t="t" r="r" b="b"/>
              <a:pathLst>
                <a:path w="11749" h="12190" extrusionOk="0">
                  <a:moveTo>
                    <a:pt x="3079" y="1263"/>
                  </a:moveTo>
                  <a:lnTo>
                    <a:pt x="10245" y="8428"/>
                  </a:lnTo>
                  <a:cubicBezTo>
                    <a:pt x="9273" y="9336"/>
                    <a:pt x="8032" y="9789"/>
                    <a:pt x="6790" y="9789"/>
                  </a:cubicBezTo>
                  <a:cubicBezTo>
                    <a:pt x="5492" y="9789"/>
                    <a:pt x="4194" y="9294"/>
                    <a:pt x="3204" y="8302"/>
                  </a:cubicBezTo>
                  <a:cubicBezTo>
                    <a:pt x="1267" y="6367"/>
                    <a:pt x="1227" y="3247"/>
                    <a:pt x="3079" y="1263"/>
                  </a:cubicBezTo>
                  <a:close/>
                  <a:moveTo>
                    <a:pt x="1699" y="1"/>
                  </a:moveTo>
                  <a:cubicBezTo>
                    <a:pt x="1198" y="1"/>
                    <a:pt x="702" y="246"/>
                    <a:pt x="406" y="713"/>
                  </a:cubicBezTo>
                  <a:cubicBezTo>
                    <a:pt x="276" y="924"/>
                    <a:pt x="154" y="1142"/>
                    <a:pt x="43" y="1362"/>
                  </a:cubicBezTo>
                  <a:cubicBezTo>
                    <a:pt x="1" y="1450"/>
                    <a:pt x="37" y="1557"/>
                    <a:pt x="125" y="1603"/>
                  </a:cubicBezTo>
                  <a:cubicBezTo>
                    <a:pt x="150" y="1616"/>
                    <a:pt x="177" y="1622"/>
                    <a:pt x="204" y="1622"/>
                  </a:cubicBezTo>
                  <a:cubicBezTo>
                    <a:pt x="270" y="1622"/>
                    <a:pt x="333" y="1585"/>
                    <a:pt x="366" y="1523"/>
                  </a:cubicBezTo>
                  <a:cubicBezTo>
                    <a:pt x="471" y="1312"/>
                    <a:pt x="586" y="1106"/>
                    <a:pt x="710" y="905"/>
                  </a:cubicBezTo>
                  <a:cubicBezTo>
                    <a:pt x="936" y="547"/>
                    <a:pt x="1316" y="359"/>
                    <a:pt x="1698" y="359"/>
                  </a:cubicBezTo>
                  <a:cubicBezTo>
                    <a:pt x="1993" y="359"/>
                    <a:pt x="2289" y="470"/>
                    <a:pt x="2519" y="700"/>
                  </a:cubicBezTo>
                  <a:lnTo>
                    <a:pt x="2825" y="1006"/>
                  </a:lnTo>
                  <a:cubicBezTo>
                    <a:pt x="831" y="3134"/>
                    <a:pt x="869" y="6473"/>
                    <a:pt x="2949" y="8556"/>
                  </a:cubicBezTo>
                  <a:cubicBezTo>
                    <a:pt x="4010" y="9617"/>
                    <a:pt x="5399" y="10148"/>
                    <a:pt x="6789" y="10148"/>
                  </a:cubicBezTo>
                  <a:cubicBezTo>
                    <a:pt x="8123" y="10148"/>
                    <a:pt x="9457" y="9659"/>
                    <a:pt x="10499" y="8681"/>
                  </a:cubicBezTo>
                  <a:lnTo>
                    <a:pt x="10805" y="8987"/>
                  </a:lnTo>
                  <a:cubicBezTo>
                    <a:pt x="11335" y="9515"/>
                    <a:pt x="11232" y="10399"/>
                    <a:pt x="10601" y="10795"/>
                  </a:cubicBezTo>
                  <a:cubicBezTo>
                    <a:pt x="9715" y="11350"/>
                    <a:pt x="8739" y="11700"/>
                    <a:pt x="7700" y="11830"/>
                  </a:cubicBezTo>
                  <a:cubicBezTo>
                    <a:pt x="7601" y="11844"/>
                    <a:pt x="7532" y="11934"/>
                    <a:pt x="7543" y="12031"/>
                  </a:cubicBezTo>
                  <a:cubicBezTo>
                    <a:pt x="7556" y="12123"/>
                    <a:pt x="7634" y="12189"/>
                    <a:pt x="7723" y="12189"/>
                  </a:cubicBezTo>
                  <a:cubicBezTo>
                    <a:pt x="7730" y="12189"/>
                    <a:pt x="7737" y="12189"/>
                    <a:pt x="7744" y="12188"/>
                  </a:cubicBezTo>
                  <a:cubicBezTo>
                    <a:pt x="8839" y="12048"/>
                    <a:pt x="9862" y="11683"/>
                    <a:pt x="10792" y="11099"/>
                  </a:cubicBezTo>
                  <a:cubicBezTo>
                    <a:pt x="11619" y="10577"/>
                    <a:pt x="11749" y="9425"/>
                    <a:pt x="11060" y="8732"/>
                  </a:cubicBezTo>
                  <a:lnTo>
                    <a:pt x="2773" y="446"/>
                  </a:lnTo>
                  <a:cubicBezTo>
                    <a:pt x="2472" y="145"/>
                    <a:pt x="2084" y="1"/>
                    <a:pt x="1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47;p67"/>
            <p:cNvSpPr/>
            <p:nvPr/>
          </p:nvSpPr>
          <p:spPr>
            <a:xfrm>
              <a:off x="1788649" y="4269468"/>
              <a:ext cx="50969" cy="44204"/>
            </a:xfrm>
            <a:custGeom>
              <a:avLst/>
              <a:gdLst/>
              <a:ahLst/>
              <a:cxnLst/>
              <a:rect l="l" t="t" r="r" b="b"/>
              <a:pathLst>
                <a:path w="1650" h="1431" extrusionOk="0">
                  <a:moveTo>
                    <a:pt x="995" y="357"/>
                  </a:moveTo>
                  <a:cubicBezTo>
                    <a:pt x="1051" y="357"/>
                    <a:pt x="1089" y="370"/>
                    <a:pt x="1106" y="385"/>
                  </a:cubicBezTo>
                  <a:cubicBezTo>
                    <a:pt x="1137" y="418"/>
                    <a:pt x="1150" y="506"/>
                    <a:pt x="1116" y="640"/>
                  </a:cubicBezTo>
                  <a:cubicBezTo>
                    <a:pt x="1081" y="772"/>
                    <a:pt x="1011" y="910"/>
                    <a:pt x="936" y="982"/>
                  </a:cubicBezTo>
                  <a:cubicBezTo>
                    <a:pt x="875" y="1043"/>
                    <a:pt x="800" y="1070"/>
                    <a:pt x="726" y="1070"/>
                  </a:cubicBezTo>
                  <a:cubicBezTo>
                    <a:pt x="571" y="1070"/>
                    <a:pt x="421" y="950"/>
                    <a:pt x="421" y="768"/>
                  </a:cubicBezTo>
                  <a:cubicBezTo>
                    <a:pt x="421" y="688"/>
                    <a:pt x="452" y="613"/>
                    <a:pt x="509" y="556"/>
                  </a:cubicBezTo>
                  <a:cubicBezTo>
                    <a:pt x="613" y="452"/>
                    <a:pt x="836" y="357"/>
                    <a:pt x="995" y="357"/>
                  </a:cubicBezTo>
                  <a:close/>
                  <a:moveTo>
                    <a:pt x="997" y="0"/>
                  </a:moveTo>
                  <a:cubicBezTo>
                    <a:pt x="719" y="0"/>
                    <a:pt x="407" y="154"/>
                    <a:pt x="259" y="305"/>
                  </a:cubicBezTo>
                  <a:cubicBezTo>
                    <a:pt x="0" y="563"/>
                    <a:pt x="0" y="982"/>
                    <a:pt x="259" y="1237"/>
                  </a:cubicBezTo>
                  <a:cubicBezTo>
                    <a:pt x="388" y="1366"/>
                    <a:pt x="557" y="1431"/>
                    <a:pt x="726" y="1431"/>
                  </a:cubicBezTo>
                  <a:cubicBezTo>
                    <a:pt x="895" y="1431"/>
                    <a:pt x="1063" y="1366"/>
                    <a:pt x="1190" y="1237"/>
                  </a:cubicBezTo>
                  <a:cubicBezTo>
                    <a:pt x="1416" y="1013"/>
                    <a:pt x="1650" y="424"/>
                    <a:pt x="1361" y="135"/>
                  </a:cubicBezTo>
                  <a:cubicBezTo>
                    <a:pt x="1265" y="39"/>
                    <a:pt x="1135" y="0"/>
                    <a:pt x="9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348;p67"/>
            <p:cNvSpPr/>
            <p:nvPr/>
          </p:nvSpPr>
          <p:spPr>
            <a:xfrm>
              <a:off x="1864052" y="4296899"/>
              <a:ext cx="40806" cy="48188"/>
            </a:xfrm>
            <a:custGeom>
              <a:avLst/>
              <a:gdLst/>
              <a:ahLst/>
              <a:cxnLst/>
              <a:rect l="l" t="t" r="r" b="b"/>
              <a:pathLst>
                <a:path w="1321" h="1560" extrusionOk="0">
                  <a:moveTo>
                    <a:pt x="661" y="358"/>
                  </a:moveTo>
                  <a:cubicBezTo>
                    <a:pt x="780" y="358"/>
                    <a:pt x="963" y="686"/>
                    <a:pt x="963" y="900"/>
                  </a:cubicBezTo>
                  <a:cubicBezTo>
                    <a:pt x="961" y="1066"/>
                    <a:pt x="827" y="1200"/>
                    <a:pt x="661" y="1200"/>
                  </a:cubicBezTo>
                  <a:cubicBezTo>
                    <a:pt x="496" y="1200"/>
                    <a:pt x="360" y="1066"/>
                    <a:pt x="360" y="900"/>
                  </a:cubicBezTo>
                  <a:cubicBezTo>
                    <a:pt x="360" y="686"/>
                    <a:pt x="542" y="358"/>
                    <a:pt x="661" y="358"/>
                  </a:cubicBezTo>
                  <a:close/>
                  <a:moveTo>
                    <a:pt x="661" y="1"/>
                  </a:moveTo>
                  <a:cubicBezTo>
                    <a:pt x="253" y="1"/>
                    <a:pt x="1" y="584"/>
                    <a:pt x="1" y="900"/>
                  </a:cubicBezTo>
                  <a:cubicBezTo>
                    <a:pt x="1" y="1263"/>
                    <a:pt x="297" y="1560"/>
                    <a:pt x="661" y="1560"/>
                  </a:cubicBezTo>
                  <a:cubicBezTo>
                    <a:pt x="1024" y="1560"/>
                    <a:pt x="1321" y="1263"/>
                    <a:pt x="1321" y="900"/>
                  </a:cubicBezTo>
                  <a:cubicBezTo>
                    <a:pt x="1319" y="584"/>
                    <a:pt x="1070"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349;p67"/>
            <p:cNvSpPr/>
            <p:nvPr/>
          </p:nvSpPr>
          <p:spPr>
            <a:xfrm>
              <a:off x="1759149" y="4199441"/>
              <a:ext cx="48188" cy="40806"/>
            </a:xfrm>
            <a:custGeom>
              <a:avLst/>
              <a:gdLst/>
              <a:ahLst/>
              <a:cxnLst/>
              <a:rect l="l" t="t" r="r" b="b"/>
              <a:pathLst>
                <a:path w="1560" h="1321" extrusionOk="0">
                  <a:moveTo>
                    <a:pt x="661" y="356"/>
                  </a:moveTo>
                  <a:cubicBezTo>
                    <a:pt x="875" y="356"/>
                    <a:pt x="1202" y="538"/>
                    <a:pt x="1202" y="659"/>
                  </a:cubicBezTo>
                  <a:cubicBezTo>
                    <a:pt x="1202" y="777"/>
                    <a:pt x="871" y="959"/>
                    <a:pt x="661" y="959"/>
                  </a:cubicBezTo>
                  <a:cubicBezTo>
                    <a:pt x="496" y="959"/>
                    <a:pt x="360" y="825"/>
                    <a:pt x="360" y="659"/>
                  </a:cubicBezTo>
                  <a:cubicBezTo>
                    <a:pt x="360" y="492"/>
                    <a:pt x="494" y="356"/>
                    <a:pt x="661" y="356"/>
                  </a:cubicBezTo>
                  <a:close/>
                  <a:moveTo>
                    <a:pt x="661" y="0"/>
                  </a:moveTo>
                  <a:cubicBezTo>
                    <a:pt x="297" y="0"/>
                    <a:pt x="0" y="297"/>
                    <a:pt x="0" y="661"/>
                  </a:cubicBezTo>
                  <a:cubicBezTo>
                    <a:pt x="0" y="1024"/>
                    <a:pt x="297" y="1321"/>
                    <a:pt x="661" y="1321"/>
                  </a:cubicBezTo>
                  <a:cubicBezTo>
                    <a:pt x="976" y="1319"/>
                    <a:pt x="1560" y="1070"/>
                    <a:pt x="1560" y="661"/>
                  </a:cubicBezTo>
                  <a:cubicBezTo>
                    <a:pt x="1560" y="251"/>
                    <a:pt x="976" y="0"/>
                    <a:pt x="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350;p67"/>
            <p:cNvSpPr/>
            <p:nvPr/>
          </p:nvSpPr>
          <p:spPr>
            <a:xfrm>
              <a:off x="1820806" y="4198730"/>
              <a:ext cx="19770" cy="17360"/>
            </a:xfrm>
            <a:custGeom>
              <a:avLst/>
              <a:gdLst/>
              <a:ahLst/>
              <a:cxnLst/>
              <a:rect l="l" t="t" r="r" b="b"/>
              <a:pathLst>
                <a:path w="640" h="562" extrusionOk="0">
                  <a:moveTo>
                    <a:pt x="442" y="0"/>
                  </a:moveTo>
                  <a:cubicBezTo>
                    <a:pt x="396" y="0"/>
                    <a:pt x="350" y="18"/>
                    <a:pt x="316" y="52"/>
                  </a:cubicBezTo>
                  <a:lnTo>
                    <a:pt x="113" y="255"/>
                  </a:lnTo>
                  <a:cubicBezTo>
                    <a:pt x="0" y="368"/>
                    <a:pt x="81" y="561"/>
                    <a:pt x="239" y="561"/>
                  </a:cubicBezTo>
                  <a:cubicBezTo>
                    <a:pt x="285" y="561"/>
                    <a:pt x="329" y="546"/>
                    <a:pt x="366" y="509"/>
                  </a:cubicBezTo>
                  <a:lnTo>
                    <a:pt x="568" y="307"/>
                  </a:lnTo>
                  <a:cubicBezTo>
                    <a:pt x="639" y="236"/>
                    <a:pt x="639" y="121"/>
                    <a:pt x="568" y="52"/>
                  </a:cubicBezTo>
                  <a:cubicBezTo>
                    <a:pt x="534" y="18"/>
                    <a:pt x="488"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351;p67"/>
            <p:cNvSpPr/>
            <p:nvPr/>
          </p:nvSpPr>
          <p:spPr>
            <a:xfrm>
              <a:off x="1887590" y="4264279"/>
              <a:ext cx="18410" cy="17391"/>
            </a:xfrm>
            <a:custGeom>
              <a:avLst/>
              <a:gdLst/>
              <a:ahLst/>
              <a:cxnLst/>
              <a:rect l="l" t="t" r="r" b="b"/>
              <a:pathLst>
                <a:path w="596" h="563" extrusionOk="0">
                  <a:moveTo>
                    <a:pt x="400" y="0"/>
                  </a:moveTo>
                  <a:cubicBezTo>
                    <a:pt x="354" y="0"/>
                    <a:pt x="307" y="18"/>
                    <a:pt x="272" y="52"/>
                  </a:cubicBezTo>
                  <a:lnTo>
                    <a:pt x="69" y="255"/>
                  </a:lnTo>
                  <a:cubicBezTo>
                    <a:pt x="0" y="324"/>
                    <a:pt x="0" y="439"/>
                    <a:pt x="69" y="509"/>
                  </a:cubicBezTo>
                  <a:cubicBezTo>
                    <a:pt x="105" y="545"/>
                    <a:pt x="150" y="562"/>
                    <a:pt x="196" y="562"/>
                  </a:cubicBezTo>
                  <a:cubicBezTo>
                    <a:pt x="242" y="562"/>
                    <a:pt x="288" y="545"/>
                    <a:pt x="324" y="509"/>
                  </a:cubicBezTo>
                  <a:lnTo>
                    <a:pt x="526" y="305"/>
                  </a:lnTo>
                  <a:cubicBezTo>
                    <a:pt x="595" y="236"/>
                    <a:pt x="595" y="121"/>
                    <a:pt x="526" y="52"/>
                  </a:cubicBezTo>
                  <a:cubicBezTo>
                    <a:pt x="492" y="18"/>
                    <a:pt x="446"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352;p67"/>
            <p:cNvSpPr/>
            <p:nvPr/>
          </p:nvSpPr>
          <p:spPr>
            <a:xfrm>
              <a:off x="1846043" y="4228910"/>
              <a:ext cx="29500" cy="28481"/>
            </a:xfrm>
            <a:custGeom>
              <a:avLst/>
              <a:gdLst/>
              <a:ahLst/>
              <a:cxnLst/>
              <a:rect l="l" t="t" r="r" b="b"/>
              <a:pathLst>
                <a:path w="955" h="922" extrusionOk="0">
                  <a:moveTo>
                    <a:pt x="206" y="1"/>
                  </a:moveTo>
                  <a:cubicBezTo>
                    <a:pt x="115" y="1"/>
                    <a:pt x="36" y="73"/>
                    <a:pt x="29" y="168"/>
                  </a:cubicBezTo>
                  <a:cubicBezTo>
                    <a:pt x="0" y="573"/>
                    <a:pt x="322" y="920"/>
                    <a:pt x="731" y="920"/>
                  </a:cubicBezTo>
                  <a:cubicBezTo>
                    <a:pt x="739" y="921"/>
                    <a:pt x="747" y="921"/>
                    <a:pt x="755" y="921"/>
                  </a:cubicBezTo>
                  <a:cubicBezTo>
                    <a:pt x="764" y="921"/>
                    <a:pt x="772" y="921"/>
                    <a:pt x="781" y="920"/>
                  </a:cubicBezTo>
                  <a:cubicBezTo>
                    <a:pt x="878" y="912"/>
                    <a:pt x="955" y="826"/>
                    <a:pt x="947" y="728"/>
                  </a:cubicBezTo>
                  <a:cubicBezTo>
                    <a:pt x="940" y="634"/>
                    <a:pt x="863" y="560"/>
                    <a:pt x="767" y="560"/>
                  </a:cubicBezTo>
                  <a:cubicBezTo>
                    <a:pt x="763" y="560"/>
                    <a:pt x="760" y="560"/>
                    <a:pt x="756" y="560"/>
                  </a:cubicBezTo>
                  <a:cubicBezTo>
                    <a:pt x="747" y="561"/>
                    <a:pt x="739" y="561"/>
                    <a:pt x="730" y="561"/>
                  </a:cubicBezTo>
                  <a:cubicBezTo>
                    <a:pt x="532" y="561"/>
                    <a:pt x="374" y="394"/>
                    <a:pt x="389" y="193"/>
                  </a:cubicBezTo>
                  <a:cubicBezTo>
                    <a:pt x="396" y="95"/>
                    <a:pt x="322" y="9"/>
                    <a:pt x="220" y="1"/>
                  </a:cubicBezTo>
                  <a:cubicBezTo>
                    <a:pt x="216" y="1"/>
                    <a:pt x="211"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Google Shape;3834;p32"/>
          <p:cNvSpPr txBox="1">
            <a:spLocks/>
          </p:cNvSpPr>
          <p:nvPr/>
        </p:nvSpPr>
        <p:spPr>
          <a:xfrm>
            <a:off x="973846" y="393297"/>
            <a:ext cx="7704000" cy="634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9pPr>
          </a:lstStyle>
          <a:p>
            <a:r>
              <a:rPr lang="en-US" sz="3600" dirty="0">
                <a:ln>
                  <a:solidFill>
                    <a:schemeClr val="bg1">
                      <a:lumMod val="50000"/>
                    </a:schemeClr>
                  </a:solidFill>
                </a:ln>
                <a:solidFill>
                  <a:schemeClr val="bg1">
                    <a:lumMod val="75000"/>
                  </a:schemeClr>
                </a:solidFill>
                <a:latin typeface="#9Slide04 Chonburi" panose="00000500000000000000" pitchFamily="2" charset="-34"/>
                <a:ea typeface="Yu Gothic Medium" panose="020B0500000000000000" pitchFamily="34" charset="-128"/>
                <a:cs typeface="#9Slide04 Chonburi" panose="00000500000000000000" pitchFamily="2" charset="-34"/>
              </a:rPr>
              <a:t>YÊU CẦU CẦN ĐẠT</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7277"/>
        <p:cNvGrpSpPr/>
        <p:nvPr/>
      </p:nvGrpSpPr>
      <p:grpSpPr>
        <a:xfrm>
          <a:off x="0" y="0"/>
          <a:ext cx="0" cy="0"/>
          <a:chOff x="0" y="0"/>
          <a:chExt cx="0" cy="0"/>
        </a:xfrm>
      </p:grpSpPr>
      <p:grpSp>
        <p:nvGrpSpPr>
          <p:cNvPr id="7283" name="Google Shape;7283;p52"/>
          <p:cNvGrpSpPr/>
          <p:nvPr/>
        </p:nvGrpSpPr>
        <p:grpSpPr>
          <a:xfrm>
            <a:off x="2837848" y="702361"/>
            <a:ext cx="219052" cy="262401"/>
            <a:chOff x="2210225" y="2136475"/>
            <a:chExt cx="49375" cy="59150"/>
          </a:xfrm>
        </p:grpSpPr>
        <p:sp>
          <p:nvSpPr>
            <p:cNvPr id="7284" name="Google Shape;7284;p52"/>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52"/>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6" name="Google Shape;7286;p52"/>
          <p:cNvGrpSpPr/>
          <p:nvPr/>
        </p:nvGrpSpPr>
        <p:grpSpPr>
          <a:xfrm>
            <a:off x="1093410" y="1464966"/>
            <a:ext cx="188773" cy="199407"/>
            <a:chOff x="1784925" y="2169950"/>
            <a:chExt cx="42550" cy="44950"/>
          </a:xfrm>
        </p:grpSpPr>
        <p:sp>
          <p:nvSpPr>
            <p:cNvPr id="7287" name="Google Shape;7287;p52"/>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52"/>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1" name="Google Shape;7331;p52"/>
          <p:cNvGrpSpPr/>
          <p:nvPr/>
        </p:nvGrpSpPr>
        <p:grpSpPr>
          <a:xfrm flipH="1">
            <a:off x="5982989" y="3351364"/>
            <a:ext cx="1396800" cy="999048"/>
            <a:chOff x="3884823" y="3569446"/>
            <a:chExt cx="1396800" cy="999048"/>
          </a:xfrm>
        </p:grpSpPr>
        <p:sp>
          <p:nvSpPr>
            <p:cNvPr id="7332" name="Google Shape;7332;p52"/>
            <p:cNvSpPr/>
            <p:nvPr/>
          </p:nvSpPr>
          <p:spPr>
            <a:xfrm>
              <a:off x="3884823" y="4155394"/>
              <a:ext cx="1396800" cy="413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3" name="Google Shape;7333;p52"/>
            <p:cNvGrpSpPr/>
            <p:nvPr/>
          </p:nvGrpSpPr>
          <p:grpSpPr>
            <a:xfrm>
              <a:off x="3975640" y="3569446"/>
              <a:ext cx="1192716" cy="925282"/>
              <a:chOff x="310900" y="3902125"/>
              <a:chExt cx="716475" cy="555825"/>
            </a:xfrm>
          </p:grpSpPr>
          <p:sp>
            <p:nvSpPr>
              <p:cNvPr id="7334" name="Google Shape;7334;p52"/>
              <p:cNvSpPr/>
              <p:nvPr/>
            </p:nvSpPr>
            <p:spPr>
              <a:xfrm>
                <a:off x="353350" y="4241500"/>
                <a:ext cx="634775" cy="191975"/>
              </a:xfrm>
              <a:custGeom>
                <a:avLst/>
                <a:gdLst/>
                <a:ahLst/>
                <a:cxnLst/>
                <a:rect l="l" t="t" r="r" b="b"/>
                <a:pathLst>
                  <a:path w="25391" h="7679" extrusionOk="0">
                    <a:moveTo>
                      <a:pt x="7452" y="1"/>
                    </a:moveTo>
                    <a:lnTo>
                      <a:pt x="0" y="3913"/>
                    </a:lnTo>
                    <a:lnTo>
                      <a:pt x="19017" y="7678"/>
                    </a:lnTo>
                    <a:lnTo>
                      <a:pt x="25391" y="3197"/>
                    </a:lnTo>
                    <a:lnTo>
                      <a:pt x="7452" y="1"/>
                    </a:lnTo>
                    <a:close/>
                  </a:path>
                </a:pathLst>
              </a:custGeom>
              <a:solidFill>
                <a:srgbClr val="F75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52"/>
              <p:cNvSpPr/>
              <p:nvPr/>
            </p:nvSpPr>
            <p:spPr>
              <a:xfrm>
                <a:off x="344925" y="4233525"/>
                <a:ext cx="651725" cy="207850"/>
              </a:xfrm>
              <a:custGeom>
                <a:avLst/>
                <a:gdLst/>
                <a:ahLst/>
                <a:cxnLst/>
                <a:rect l="l" t="t" r="r" b="b"/>
                <a:pathLst>
                  <a:path w="26069" h="8314" extrusionOk="0">
                    <a:moveTo>
                      <a:pt x="7842" y="652"/>
                    </a:moveTo>
                    <a:lnTo>
                      <a:pt x="24918" y="3696"/>
                    </a:lnTo>
                    <a:lnTo>
                      <a:pt x="19280" y="7658"/>
                    </a:lnTo>
                    <a:lnTo>
                      <a:pt x="1282" y="4094"/>
                    </a:lnTo>
                    <a:lnTo>
                      <a:pt x="7842" y="652"/>
                    </a:lnTo>
                    <a:close/>
                    <a:moveTo>
                      <a:pt x="7792" y="1"/>
                    </a:moveTo>
                    <a:cubicBezTo>
                      <a:pt x="7740" y="1"/>
                      <a:pt x="7688" y="14"/>
                      <a:pt x="7643" y="37"/>
                    </a:cubicBezTo>
                    <a:lnTo>
                      <a:pt x="187" y="3950"/>
                    </a:lnTo>
                    <a:cubicBezTo>
                      <a:pt x="67" y="4013"/>
                      <a:pt x="1" y="4145"/>
                      <a:pt x="19" y="4277"/>
                    </a:cubicBezTo>
                    <a:cubicBezTo>
                      <a:pt x="39" y="4411"/>
                      <a:pt x="140" y="4517"/>
                      <a:pt x="273" y="4544"/>
                    </a:cubicBezTo>
                    <a:lnTo>
                      <a:pt x="19292" y="8308"/>
                    </a:lnTo>
                    <a:cubicBezTo>
                      <a:pt x="19306" y="8312"/>
                      <a:pt x="19321" y="8314"/>
                      <a:pt x="19336" y="8314"/>
                    </a:cubicBezTo>
                    <a:cubicBezTo>
                      <a:pt x="19345" y="8314"/>
                      <a:pt x="19355" y="8313"/>
                      <a:pt x="19364" y="8311"/>
                    </a:cubicBezTo>
                    <a:cubicBezTo>
                      <a:pt x="19427" y="8310"/>
                      <a:pt x="19486" y="8290"/>
                      <a:pt x="19539" y="8254"/>
                    </a:cubicBezTo>
                    <a:lnTo>
                      <a:pt x="25912" y="3776"/>
                    </a:lnTo>
                    <a:cubicBezTo>
                      <a:pt x="26017" y="3702"/>
                      <a:pt x="26069" y="3573"/>
                      <a:pt x="26040" y="3446"/>
                    </a:cubicBezTo>
                    <a:cubicBezTo>
                      <a:pt x="26012" y="3321"/>
                      <a:pt x="25911" y="3225"/>
                      <a:pt x="25785" y="3202"/>
                    </a:cubicBezTo>
                    <a:lnTo>
                      <a:pt x="7846" y="6"/>
                    </a:lnTo>
                    <a:cubicBezTo>
                      <a:pt x="7828" y="3"/>
                      <a:pt x="7810" y="1"/>
                      <a:pt x="7792" y="1"/>
                    </a:cubicBezTo>
                    <a:close/>
                  </a:path>
                </a:pathLst>
              </a:custGeom>
              <a:solidFill>
                <a:srgbClr val="BF1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52"/>
              <p:cNvSpPr/>
              <p:nvPr/>
            </p:nvSpPr>
            <p:spPr>
              <a:xfrm>
                <a:off x="600400" y="4276350"/>
                <a:ext cx="276075" cy="138550"/>
              </a:xfrm>
              <a:custGeom>
                <a:avLst/>
                <a:gdLst/>
                <a:ahLst/>
                <a:cxnLst/>
                <a:rect l="l" t="t" r="r" b="b"/>
                <a:pathLst>
                  <a:path w="11043" h="5542" extrusionOk="0">
                    <a:moveTo>
                      <a:pt x="5397" y="0"/>
                    </a:moveTo>
                    <a:cubicBezTo>
                      <a:pt x="3634" y="1527"/>
                      <a:pt x="1780" y="2959"/>
                      <a:pt x="0" y="4475"/>
                    </a:cubicBezTo>
                    <a:lnTo>
                      <a:pt x="5394" y="5541"/>
                    </a:lnTo>
                    <a:cubicBezTo>
                      <a:pt x="7321" y="4080"/>
                      <a:pt x="9208" y="2583"/>
                      <a:pt x="11043" y="1007"/>
                    </a:cubicBezTo>
                    <a:lnTo>
                      <a:pt x="53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52"/>
              <p:cNvSpPr/>
              <p:nvPr/>
            </p:nvSpPr>
            <p:spPr>
              <a:xfrm>
                <a:off x="591900" y="4268375"/>
                <a:ext cx="293075" cy="154500"/>
              </a:xfrm>
              <a:custGeom>
                <a:avLst/>
                <a:gdLst/>
                <a:ahLst/>
                <a:cxnLst/>
                <a:rect l="l" t="t" r="r" b="b"/>
                <a:pathLst>
                  <a:path w="11723" h="6180" extrusionOk="0">
                    <a:moveTo>
                      <a:pt x="5832" y="660"/>
                    </a:moveTo>
                    <a:lnTo>
                      <a:pt x="10664" y="1519"/>
                    </a:lnTo>
                    <a:cubicBezTo>
                      <a:pt x="9148" y="2804"/>
                      <a:pt x="7502" y="4117"/>
                      <a:pt x="5656" y="5521"/>
                    </a:cubicBezTo>
                    <a:lnTo>
                      <a:pt x="1053" y="4609"/>
                    </a:lnTo>
                    <a:cubicBezTo>
                      <a:pt x="1720" y="4052"/>
                      <a:pt x="2397" y="3500"/>
                      <a:pt x="3058" y="2961"/>
                    </a:cubicBezTo>
                    <a:cubicBezTo>
                      <a:pt x="3974" y="2215"/>
                      <a:pt x="4920" y="1446"/>
                      <a:pt x="5832" y="660"/>
                    </a:cubicBezTo>
                    <a:close/>
                    <a:moveTo>
                      <a:pt x="5739" y="1"/>
                    </a:moveTo>
                    <a:cubicBezTo>
                      <a:pt x="5662" y="1"/>
                      <a:pt x="5587" y="28"/>
                      <a:pt x="5528" y="78"/>
                    </a:cubicBezTo>
                    <a:cubicBezTo>
                      <a:pt x="4589" y="892"/>
                      <a:pt x="3605" y="1691"/>
                      <a:pt x="2653" y="2467"/>
                    </a:cubicBezTo>
                    <a:cubicBezTo>
                      <a:pt x="1822" y="3143"/>
                      <a:pt x="964" y="3842"/>
                      <a:pt x="133" y="4551"/>
                    </a:cubicBezTo>
                    <a:cubicBezTo>
                      <a:pt x="41" y="4630"/>
                      <a:pt x="1" y="4755"/>
                      <a:pt x="32" y="4873"/>
                    </a:cubicBezTo>
                    <a:cubicBezTo>
                      <a:pt x="65" y="4992"/>
                      <a:pt x="160" y="5083"/>
                      <a:pt x="279" y="5106"/>
                    </a:cubicBezTo>
                    <a:lnTo>
                      <a:pt x="5671" y="6174"/>
                    </a:lnTo>
                    <a:cubicBezTo>
                      <a:pt x="5686" y="6177"/>
                      <a:pt x="5702" y="6179"/>
                      <a:pt x="5718" y="6179"/>
                    </a:cubicBezTo>
                    <a:cubicBezTo>
                      <a:pt x="5726" y="6179"/>
                      <a:pt x="5734" y="6179"/>
                      <a:pt x="5742" y="6177"/>
                    </a:cubicBezTo>
                    <a:cubicBezTo>
                      <a:pt x="5808" y="6176"/>
                      <a:pt x="5872" y="6154"/>
                      <a:pt x="5926" y="6113"/>
                    </a:cubicBezTo>
                    <a:cubicBezTo>
                      <a:pt x="8041" y="4509"/>
                      <a:pt x="9894" y="3022"/>
                      <a:pt x="11592" y="1566"/>
                    </a:cubicBezTo>
                    <a:cubicBezTo>
                      <a:pt x="11684" y="1485"/>
                      <a:pt x="11722" y="1360"/>
                      <a:pt x="11691" y="1241"/>
                    </a:cubicBezTo>
                    <a:cubicBezTo>
                      <a:pt x="11657" y="1123"/>
                      <a:pt x="11559" y="1034"/>
                      <a:pt x="11438" y="1012"/>
                    </a:cubicBezTo>
                    <a:lnTo>
                      <a:pt x="5792" y="5"/>
                    </a:lnTo>
                    <a:cubicBezTo>
                      <a:pt x="5774" y="2"/>
                      <a:pt x="5756" y="1"/>
                      <a:pt x="5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52"/>
              <p:cNvSpPr/>
              <p:nvPr/>
            </p:nvSpPr>
            <p:spPr>
              <a:xfrm>
                <a:off x="353350" y="4241500"/>
                <a:ext cx="285925" cy="123050"/>
              </a:xfrm>
              <a:custGeom>
                <a:avLst/>
                <a:gdLst/>
                <a:ahLst/>
                <a:cxnLst/>
                <a:rect l="l" t="t" r="r" b="b"/>
                <a:pathLst>
                  <a:path w="11437" h="4922" extrusionOk="0">
                    <a:moveTo>
                      <a:pt x="7452" y="1"/>
                    </a:moveTo>
                    <a:lnTo>
                      <a:pt x="0" y="3913"/>
                    </a:lnTo>
                    <a:lnTo>
                      <a:pt x="5094" y="4921"/>
                    </a:lnTo>
                    <a:cubicBezTo>
                      <a:pt x="7144" y="3431"/>
                      <a:pt x="9334" y="2144"/>
                      <a:pt x="11436" y="711"/>
                    </a:cubicBezTo>
                    <a:lnTo>
                      <a:pt x="74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52"/>
              <p:cNvSpPr/>
              <p:nvPr/>
            </p:nvSpPr>
            <p:spPr>
              <a:xfrm>
                <a:off x="344975" y="4233525"/>
                <a:ext cx="302775" cy="139000"/>
              </a:xfrm>
              <a:custGeom>
                <a:avLst/>
                <a:gdLst/>
                <a:ahLst/>
                <a:cxnLst/>
                <a:rect l="l" t="t" r="r" b="b"/>
                <a:pathLst>
                  <a:path w="12111" h="5560" extrusionOk="0">
                    <a:moveTo>
                      <a:pt x="7840" y="652"/>
                    </a:moveTo>
                    <a:lnTo>
                      <a:pt x="10940" y="1206"/>
                    </a:lnTo>
                    <a:cubicBezTo>
                      <a:pt x="10291" y="1636"/>
                      <a:pt x="9634" y="2060"/>
                      <a:pt x="8991" y="2472"/>
                    </a:cubicBezTo>
                    <a:cubicBezTo>
                      <a:pt x="7786" y="3246"/>
                      <a:pt x="6540" y="4047"/>
                      <a:pt x="5355" y="4901"/>
                    </a:cubicBezTo>
                    <a:lnTo>
                      <a:pt x="1280" y="4094"/>
                    </a:lnTo>
                    <a:lnTo>
                      <a:pt x="7840" y="652"/>
                    </a:lnTo>
                    <a:close/>
                    <a:moveTo>
                      <a:pt x="7790" y="1"/>
                    </a:moveTo>
                    <a:cubicBezTo>
                      <a:pt x="7738" y="1"/>
                      <a:pt x="7686" y="14"/>
                      <a:pt x="7641" y="37"/>
                    </a:cubicBezTo>
                    <a:lnTo>
                      <a:pt x="186" y="3950"/>
                    </a:lnTo>
                    <a:cubicBezTo>
                      <a:pt x="67" y="4013"/>
                      <a:pt x="0" y="4145"/>
                      <a:pt x="20" y="4277"/>
                    </a:cubicBezTo>
                    <a:cubicBezTo>
                      <a:pt x="38" y="4411"/>
                      <a:pt x="141" y="4517"/>
                      <a:pt x="273" y="4544"/>
                    </a:cubicBezTo>
                    <a:lnTo>
                      <a:pt x="5368" y="5553"/>
                    </a:lnTo>
                    <a:cubicBezTo>
                      <a:pt x="5392" y="5558"/>
                      <a:pt x="5415" y="5560"/>
                      <a:pt x="5442" y="5560"/>
                    </a:cubicBezTo>
                    <a:cubicBezTo>
                      <a:pt x="5506" y="5558"/>
                      <a:pt x="5568" y="5537"/>
                      <a:pt x="5619" y="5499"/>
                    </a:cubicBezTo>
                    <a:cubicBezTo>
                      <a:pt x="6821" y="4624"/>
                      <a:pt x="8101" y="3801"/>
                      <a:pt x="9337" y="3009"/>
                    </a:cubicBezTo>
                    <a:cubicBezTo>
                      <a:pt x="10199" y="2455"/>
                      <a:pt x="11089" y="1882"/>
                      <a:pt x="11953" y="1293"/>
                    </a:cubicBezTo>
                    <a:cubicBezTo>
                      <a:pt x="12060" y="1220"/>
                      <a:pt x="12111" y="1088"/>
                      <a:pt x="12084" y="963"/>
                    </a:cubicBezTo>
                    <a:cubicBezTo>
                      <a:pt x="12058" y="837"/>
                      <a:pt x="11956" y="739"/>
                      <a:pt x="11828" y="716"/>
                    </a:cubicBezTo>
                    <a:lnTo>
                      <a:pt x="7844" y="6"/>
                    </a:lnTo>
                    <a:cubicBezTo>
                      <a:pt x="7826" y="3"/>
                      <a:pt x="7808" y="1"/>
                      <a:pt x="7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52"/>
              <p:cNvSpPr/>
              <p:nvPr/>
            </p:nvSpPr>
            <p:spPr>
              <a:xfrm>
                <a:off x="735200" y="4301525"/>
                <a:ext cx="252925" cy="131900"/>
              </a:xfrm>
              <a:custGeom>
                <a:avLst/>
                <a:gdLst/>
                <a:ahLst/>
                <a:cxnLst/>
                <a:rect l="l" t="t" r="r" b="b"/>
                <a:pathLst>
                  <a:path w="10117" h="5276" extrusionOk="0">
                    <a:moveTo>
                      <a:pt x="5649" y="0"/>
                    </a:moveTo>
                    <a:cubicBezTo>
                      <a:pt x="3814" y="1576"/>
                      <a:pt x="1929" y="3073"/>
                      <a:pt x="0" y="4536"/>
                    </a:cubicBezTo>
                    <a:lnTo>
                      <a:pt x="3743" y="5276"/>
                    </a:lnTo>
                    <a:lnTo>
                      <a:pt x="10117" y="796"/>
                    </a:lnTo>
                    <a:lnTo>
                      <a:pt x="5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52"/>
              <p:cNvSpPr/>
              <p:nvPr/>
            </p:nvSpPr>
            <p:spPr>
              <a:xfrm>
                <a:off x="726700" y="4293575"/>
                <a:ext cx="269850" cy="147825"/>
              </a:xfrm>
              <a:custGeom>
                <a:avLst/>
                <a:gdLst/>
                <a:ahLst/>
                <a:cxnLst/>
                <a:rect l="l" t="t" r="r" b="b"/>
                <a:pathLst>
                  <a:path w="10794" h="5913" extrusionOk="0">
                    <a:moveTo>
                      <a:pt x="6083" y="659"/>
                    </a:moveTo>
                    <a:lnTo>
                      <a:pt x="9648" y="1296"/>
                    </a:lnTo>
                    <a:lnTo>
                      <a:pt x="4012" y="5256"/>
                    </a:lnTo>
                    <a:lnTo>
                      <a:pt x="1096" y="4679"/>
                    </a:lnTo>
                    <a:cubicBezTo>
                      <a:pt x="2933" y="3273"/>
                      <a:pt x="4570" y="1953"/>
                      <a:pt x="6083" y="659"/>
                    </a:cubicBezTo>
                    <a:close/>
                    <a:moveTo>
                      <a:pt x="5987" y="1"/>
                    </a:moveTo>
                    <a:cubicBezTo>
                      <a:pt x="5912" y="1"/>
                      <a:pt x="5840" y="27"/>
                      <a:pt x="5782" y="77"/>
                    </a:cubicBezTo>
                    <a:cubicBezTo>
                      <a:pt x="4095" y="1524"/>
                      <a:pt x="2249" y="3003"/>
                      <a:pt x="146" y="4599"/>
                    </a:cubicBezTo>
                    <a:cubicBezTo>
                      <a:pt x="46" y="4673"/>
                      <a:pt x="1" y="4801"/>
                      <a:pt x="29" y="4925"/>
                    </a:cubicBezTo>
                    <a:cubicBezTo>
                      <a:pt x="58" y="5047"/>
                      <a:pt x="154" y="5141"/>
                      <a:pt x="278" y="5166"/>
                    </a:cubicBezTo>
                    <a:lnTo>
                      <a:pt x="4021" y="5906"/>
                    </a:lnTo>
                    <a:cubicBezTo>
                      <a:pt x="4039" y="5911"/>
                      <a:pt x="4058" y="5912"/>
                      <a:pt x="4074" y="5912"/>
                    </a:cubicBezTo>
                    <a:cubicBezTo>
                      <a:pt x="4079" y="5912"/>
                      <a:pt x="4084" y="5912"/>
                      <a:pt x="4089" y="5912"/>
                    </a:cubicBezTo>
                    <a:cubicBezTo>
                      <a:pt x="4151" y="5909"/>
                      <a:pt x="4212" y="5891"/>
                      <a:pt x="4264" y="5855"/>
                    </a:cubicBezTo>
                    <a:lnTo>
                      <a:pt x="10637" y="1375"/>
                    </a:lnTo>
                    <a:cubicBezTo>
                      <a:pt x="10742" y="1303"/>
                      <a:pt x="10793" y="1172"/>
                      <a:pt x="10765" y="1047"/>
                    </a:cubicBezTo>
                    <a:cubicBezTo>
                      <a:pt x="10737" y="921"/>
                      <a:pt x="10636" y="824"/>
                      <a:pt x="10509" y="801"/>
                    </a:cubicBezTo>
                    <a:lnTo>
                      <a:pt x="6045" y="6"/>
                    </a:lnTo>
                    <a:cubicBezTo>
                      <a:pt x="6026" y="2"/>
                      <a:pt x="6006" y="1"/>
                      <a:pt x="5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52"/>
              <p:cNvSpPr/>
              <p:nvPr/>
            </p:nvSpPr>
            <p:spPr>
              <a:xfrm>
                <a:off x="480700" y="4259300"/>
                <a:ext cx="254625" cy="129000"/>
              </a:xfrm>
              <a:custGeom>
                <a:avLst/>
                <a:gdLst/>
                <a:ahLst/>
                <a:cxnLst/>
                <a:rect l="l" t="t" r="r" b="b"/>
                <a:pathLst>
                  <a:path w="10185" h="5160" extrusionOk="0">
                    <a:moveTo>
                      <a:pt x="6342" y="0"/>
                    </a:moveTo>
                    <a:cubicBezTo>
                      <a:pt x="4240" y="1434"/>
                      <a:pt x="2050" y="2721"/>
                      <a:pt x="0" y="4211"/>
                    </a:cubicBezTo>
                    <a:lnTo>
                      <a:pt x="4790" y="5159"/>
                    </a:lnTo>
                    <a:cubicBezTo>
                      <a:pt x="6567" y="3641"/>
                      <a:pt x="8422" y="2212"/>
                      <a:pt x="10185" y="685"/>
                    </a:cubicBezTo>
                    <a:lnTo>
                      <a:pt x="6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52"/>
              <p:cNvSpPr/>
              <p:nvPr/>
            </p:nvSpPr>
            <p:spPr>
              <a:xfrm>
                <a:off x="472275" y="4251300"/>
                <a:ext cx="271500" cy="144925"/>
              </a:xfrm>
              <a:custGeom>
                <a:avLst/>
                <a:gdLst/>
                <a:ahLst/>
                <a:cxnLst/>
                <a:rect l="l" t="t" r="r" b="b"/>
                <a:pathLst>
                  <a:path w="10860" h="5797" extrusionOk="0">
                    <a:moveTo>
                      <a:pt x="6753" y="654"/>
                    </a:moveTo>
                    <a:lnTo>
                      <a:pt x="9804" y="1198"/>
                    </a:lnTo>
                    <a:cubicBezTo>
                      <a:pt x="9023" y="1860"/>
                      <a:pt x="8220" y="2514"/>
                      <a:pt x="7439" y="3150"/>
                    </a:cubicBezTo>
                    <a:cubicBezTo>
                      <a:pt x="6648" y="3793"/>
                      <a:pt x="5831" y="4458"/>
                      <a:pt x="5037" y="5133"/>
                    </a:cubicBezTo>
                    <a:lnTo>
                      <a:pt x="1124" y="4359"/>
                    </a:lnTo>
                    <a:cubicBezTo>
                      <a:pt x="2147" y="3641"/>
                      <a:pt x="3211" y="2960"/>
                      <a:pt x="4243" y="2295"/>
                    </a:cubicBezTo>
                    <a:cubicBezTo>
                      <a:pt x="5070" y="1766"/>
                      <a:pt x="5924" y="1218"/>
                      <a:pt x="6753" y="654"/>
                    </a:cubicBezTo>
                    <a:close/>
                    <a:moveTo>
                      <a:pt x="6676" y="1"/>
                    </a:moveTo>
                    <a:cubicBezTo>
                      <a:pt x="6614" y="1"/>
                      <a:pt x="6553" y="20"/>
                      <a:pt x="6500" y="56"/>
                    </a:cubicBezTo>
                    <a:cubicBezTo>
                      <a:pt x="5645" y="640"/>
                      <a:pt x="4757" y="1211"/>
                      <a:pt x="3899" y="1761"/>
                    </a:cubicBezTo>
                    <a:cubicBezTo>
                      <a:pt x="2657" y="2560"/>
                      <a:pt x="1370" y="3386"/>
                      <a:pt x="151" y="4272"/>
                    </a:cubicBezTo>
                    <a:cubicBezTo>
                      <a:pt x="49" y="4346"/>
                      <a:pt x="0" y="4474"/>
                      <a:pt x="27" y="4599"/>
                    </a:cubicBezTo>
                    <a:cubicBezTo>
                      <a:pt x="53" y="4721"/>
                      <a:pt x="151" y="4816"/>
                      <a:pt x="276" y="4842"/>
                    </a:cubicBezTo>
                    <a:lnTo>
                      <a:pt x="5064" y="5789"/>
                    </a:lnTo>
                    <a:cubicBezTo>
                      <a:pt x="5087" y="5795"/>
                      <a:pt x="5113" y="5796"/>
                      <a:pt x="5134" y="5796"/>
                    </a:cubicBezTo>
                    <a:cubicBezTo>
                      <a:pt x="5205" y="5795"/>
                      <a:pt x="5276" y="5768"/>
                      <a:pt x="5330" y="5721"/>
                    </a:cubicBezTo>
                    <a:cubicBezTo>
                      <a:pt x="6154" y="5018"/>
                      <a:pt x="7012" y="4322"/>
                      <a:pt x="7840" y="3647"/>
                    </a:cubicBezTo>
                    <a:cubicBezTo>
                      <a:pt x="8794" y="2869"/>
                      <a:pt x="9782" y="2066"/>
                      <a:pt x="10728" y="1247"/>
                    </a:cubicBezTo>
                    <a:cubicBezTo>
                      <a:pt x="10823" y="1166"/>
                      <a:pt x="10860" y="1041"/>
                      <a:pt x="10827" y="921"/>
                    </a:cubicBezTo>
                    <a:cubicBezTo>
                      <a:pt x="10796" y="802"/>
                      <a:pt x="10698" y="714"/>
                      <a:pt x="10577" y="693"/>
                    </a:cubicBezTo>
                    <a:lnTo>
                      <a:pt x="6735" y="6"/>
                    </a:lnTo>
                    <a:cubicBezTo>
                      <a:pt x="6715" y="3"/>
                      <a:pt x="6696" y="1"/>
                      <a:pt x="6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52"/>
              <p:cNvSpPr/>
              <p:nvPr/>
            </p:nvSpPr>
            <p:spPr>
              <a:xfrm>
                <a:off x="983700" y="4314050"/>
                <a:ext cx="43675" cy="23150"/>
              </a:xfrm>
              <a:custGeom>
                <a:avLst/>
                <a:gdLst/>
                <a:ahLst/>
                <a:cxnLst/>
                <a:rect l="l" t="t" r="r" b="b"/>
                <a:pathLst>
                  <a:path w="1747" h="926" extrusionOk="0">
                    <a:moveTo>
                      <a:pt x="356" y="0"/>
                    </a:moveTo>
                    <a:cubicBezTo>
                      <a:pt x="217" y="0"/>
                      <a:pt x="89" y="92"/>
                      <a:pt x="49" y="234"/>
                    </a:cubicBezTo>
                    <a:cubicBezTo>
                      <a:pt x="1" y="403"/>
                      <a:pt x="100" y="579"/>
                      <a:pt x="270" y="627"/>
                    </a:cubicBezTo>
                    <a:lnTo>
                      <a:pt x="1306" y="914"/>
                    </a:lnTo>
                    <a:cubicBezTo>
                      <a:pt x="1335" y="920"/>
                      <a:pt x="1363" y="926"/>
                      <a:pt x="1392" y="926"/>
                    </a:cubicBezTo>
                    <a:cubicBezTo>
                      <a:pt x="1396" y="926"/>
                      <a:pt x="1399" y="926"/>
                      <a:pt x="1403" y="925"/>
                    </a:cubicBezTo>
                    <a:cubicBezTo>
                      <a:pt x="1536" y="921"/>
                      <a:pt x="1661" y="829"/>
                      <a:pt x="1698" y="692"/>
                    </a:cubicBezTo>
                    <a:cubicBezTo>
                      <a:pt x="1746" y="523"/>
                      <a:pt x="1647" y="349"/>
                      <a:pt x="1476" y="300"/>
                    </a:cubicBezTo>
                    <a:lnTo>
                      <a:pt x="441" y="12"/>
                    </a:lnTo>
                    <a:cubicBezTo>
                      <a:pt x="413" y="4"/>
                      <a:pt x="384"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52"/>
              <p:cNvSpPr/>
              <p:nvPr/>
            </p:nvSpPr>
            <p:spPr>
              <a:xfrm>
                <a:off x="956075" y="4334150"/>
                <a:ext cx="41975" cy="24250"/>
              </a:xfrm>
              <a:custGeom>
                <a:avLst/>
                <a:gdLst/>
                <a:ahLst/>
                <a:cxnLst/>
                <a:rect l="l" t="t" r="r" b="b"/>
                <a:pathLst>
                  <a:path w="1679" h="970" extrusionOk="0">
                    <a:moveTo>
                      <a:pt x="359" y="1"/>
                    </a:moveTo>
                    <a:cubicBezTo>
                      <a:pt x="227" y="1"/>
                      <a:pt x="102" y="84"/>
                      <a:pt x="57" y="215"/>
                    </a:cubicBezTo>
                    <a:cubicBezTo>
                      <a:pt x="0" y="383"/>
                      <a:pt x="89" y="563"/>
                      <a:pt x="253" y="620"/>
                    </a:cubicBezTo>
                    <a:lnTo>
                      <a:pt x="1216" y="952"/>
                    </a:lnTo>
                    <a:cubicBezTo>
                      <a:pt x="1255" y="965"/>
                      <a:pt x="1293" y="969"/>
                      <a:pt x="1330" y="969"/>
                    </a:cubicBezTo>
                    <a:cubicBezTo>
                      <a:pt x="1458" y="967"/>
                      <a:pt x="1577" y="883"/>
                      <a:pt x="1621" y="755"/>
                    </a:cubicBezTo>
                    <a:cubicBezTo>
                      <a:pt x="1678" y="589"/>
                      <a:pt x="1589" y="407"/>
                      <a:pt x="1424" y="350"/>
                    </a:cubicBezTo>
                    <a:lnTo>
                      <a:pt x="462" y="18"/>
                    </a:lnTo>
                    <a:cubicBezTo>
                      <a:pt x="428" y="6"/>
                      <a:pt x="394" y="1"/>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52"/>
              <p:cNvSpPr/>
              <p:nvPr/>
            </p:nvSpPr>
            <p:spPr>
              <a:xfrm>
                <a:off x="929300" y="4357500"/>
                <a:ext cx="33125" cy="24300"/>
              </a:xfrm>
              <a:custGeom>
                <a:avLst/>
                <a:gdLst/>
                <a:ahLst/>
                <a:cxnLst/>
                <a:rect l="l" t="t" r="r" b="b"/>
                <a:pathLst>
                  <a:path w="1325" h="972" extrusionOk="0">
                    <a:moveTo>
                      <a:pt x="356" y="0"/>
                    </a:moveTo>
                    <a:cubicBezTo>
                      <a:pt x="219" y="0"/>
                      <a:pt x="92" y="90"/>
                      <a:pt x="52" y="227"/>
                    </a:cubicBezTo>
                    <a:cubicBezTo>
                      <a:pt x="0" y="396"/>
                      <a:pt x="96" y="574"/>
                      <a:pt x="265" y="623"/>
                    </a:cubicBezTo>
                    <a:cubicBezTo>
                      <a:pt x="445" y="679"/>
                      <a:pt x="618" y="773"/>
                      <a:pt x="760" y="895"/>
                    </a:cubicBezTo>
                    <a:cubicBezTo>
                      <a:pt x="821" y="947"/>
                      <a:pt x="897" y="972"/>
                      <a:pt x="970" y="972"/>
                    </a:cubicBezTo>
                    <a:cubicBezTo>
                      <a:pt x="972" y="972"/>
                      <a:pt x="974" y="972"/>
                      <a:pt x="976" y="971"/>
                    </a:cubicBezTo>
                    <a:cubicBezTo>
                      <a:pt x="1064" y="969"/>
                      <a:pt x="1147" y="930"/>
                      <a:pt x="1209" y="862"/>
                    </a:cubicBezTo>
                    <a:cubicBezTo>
                      <a:pt x="1324" y="729"/>
                      <a:pt x="1309" y="528"/>
                      <a:pt x="1175" y="412"/>
                    </a:cubicBezTo>
                    <a:cubicBezTo>
                      <a:pt x="964" y="231"/>
                      <a:pt x="714" y="95"/>
                      <a:pt x="448" y="14"/>
                    </a:cubicBezTo>
                    <a:cubicBezTo>
                      <a:pt x="417" y="5"/>
                      <a:pt x="386"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52"/>
              <p:cNvSpPr/>
              <p:nvPr/>
            </p:nvSpPr>
            <p:spPr>
              <a:xfrm>
                <a:off x="896000" y="4376300"/>
                <a:ext cx="48725" cy="30925"/>
              </a:xfrm>
              <a:custGeom>
                <a:avLst/>
                <a:gdLst/>
                <a:ahLst/>
                <a:cxnLst/>
                <a:rect l="l" t="t" r="r" b="b"/>
                <a:pathLst>
                  <a:path w="1949" h="1237" extrusionOk="0">
                    <a:moveTo>
                      <a:pt x="363" y="1"/>
                    </a:moveTo>
                    <a:cubicBezTo>
                      <a:pt x="245" y="1"/>
                      <a:pt x="133" y="66"/>
                      <a:pt x="77" y="178"/>
                    </a:cubicBezTo>
                    <a:cubicBezTo>
                      <a:pt x="0" y="336"/>
                      <a:pt x="64" y="526"/>
                      <a:pt x="223" y="604"/>
                    </a:cubicBezTo>
                    <a:lnTo>
                      <a:pt x="1446" y="1201"/>
                    </a:lnTo>
                    <a:cubicBezTo>
                      <a:pt x="1490" y="1225"/>
                      <a:pt x="1535" y="1237"/>
                      <a:pt x="1580" y="1237"/>
                    </a:cubicBezTo>
                    <a:cubicBezTo>
                      <a:pt x="1585" y="1237"/>
                      <a:pt x="1590" y="1237"/>
                      <a:pt x="1595" y="1237"/>
                    </a:cubicBezTo>
                    <a:cubicBezTo>
                      <a:pt x="1709" y="1234"/>
                      <a:pt x="1817" y="1168"/>
                      <a:pt x="1872" y="1058"/>
                    </a:cubicBezTo>
                    <a:cubicBezTo>
                      <a:pt x="1949" y="900"/>
                      <a:pt x="1885" y="710"/>
                      <a:pt x="1726" y="631"/>
                    </a:cubicBezTo>
                    <a:lnTo>
                      <a:pt x="503" y="33"/>
                    </a:lnTo>
                    <a:cubicBezTo>
                      <a:pt x="458" y="11"/>
                      <a:pt x="410" y="1"/>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52"/>
              <p:cNvSpPr/>
              <p:nvPr/>
            </p:nvSpPr>
            <p:spPr>
              <a:xfrm>
                <a:off x="864800" y="4397575"/>
                <a:ext cx="47100" cy="31850"/>
              </a:xfrm>
              <a:custGeom>
                <a:avLst/>
                <a:gdLst/>
                <a:ahLst/>
                <a:cxnLst/>
                <a:rect l="l" t="t" r="r" b="b"/>
                <a:pathLst>
                  <a:path w="1884" h="1274" extrusionOk="0">
                    <a:moveTo>
                      <a:pt x="366" y="1"/>
                    </a:moveTo>
                    <a:cubicBezTo>
                      <a:pt x="253" y="1"/>
                      <a:pt x="144" y="60"/>
                      <a:pt x="86" y="165"/>
                    </a:cubicBezTo>
                    <a:cubicBezTo>
                      <a:pt x="1" y="320"/>
                      <a:pt x="58" y="513"/>
                      <a:pt x="210" y="599"/>
                    </a:cubicBezTo>
                    <a:lnTo>
                      <a:pt x="1365" y="1235"/>
                    </a:lnTo>
                    <a:cubicBezTo>
                      <a:pt x="1411" y="1260"/>
                      <a:pt x="1462" y="1274"/>
                      <a:pt x="1514" y="1274"/>
                    </a:cubicBezTo>
                    <a:cubicBezTo>
                      <a:pt x="1518" y="1274"/>
                      <a:pt x="1523" y="1274"/>
                      <a:pt x="1528" y="1273"/>
                    </a:cubicBezTo>
                    <a:cubicBezTo>
                      <a:pt x="1636" y="1270"/>
                      <a:pt x="1741" y="1212"/>
                      <a:pt x="1798" y="1109"/>
                    </a:cubicBezTo>
                    <a:cubicBezTo>
                      <a:pt x="1883" y="954"/>
                      <a:pt x="1826" y="760"/>
                      <a:pt x="1671" y="675"/>
                    </a:cubicBezTo>
                    <a:lnTo>
                      <a:pt x="519" y="40"/>
                    </a:lnTo>
                    <a:cubicBezTo>
                      <a:pt x="470" y="13"/>
                      <a:pt x="418"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52"/>
              <p:cNvSpPr/>
              <p:nvPr/>
            </p:nvSpPr>
            <p:spPr>
              <a:xfrm>
                <a:off x="824050" y="4424475"/>
                <a:ext cx="54100" cy="33475"/>
              </a:xfrm>
              <a:custGeom>
                <a:avLst/>
                <a:gdLst/>
                <a:ahLst/>
                <a:cxnLst/>
                <a:rect l="l" t="t" r="r" b="b"/>
                <a:pathLst>
                  <a:path w="2164" h="1339" extrusionOk="0">
                    <a:moveTo>
                      <a:pt x="365" y="1"/>
                    </a:moveTo>
                    <a:cubicBezTo>
                      <a:pt x="247" y="1"/>
                      <a:pt x="133" y="67"/>
                      <a:pt x="77" y="180"/>
                    </a:cubicBezTo>
                    <a:cubicBezTo>
                      <a:pt x="0" y="338"/>
                      <a:pt x="66" y="528"/>
                      <a:pt x="225" y="606"/>
                    </a:cubicBezTo>
                    <a:lnTo>
                      <a:pt x="1661" y="1305"/>
                    </a:lnTo>
                    <a:cubicBezTo>
                      <a:pt x="1707" y="1329"/>
                      <a:pt x="1753" y="1338"/>
                      <a:pt x="1800" y="1338"/>
                    </a:cubicBezTo>
                    <a:cubicBezTo>
                      <a:pt x="1803" y="1338"/>
                      <a:pt x="1806" y="1338"/>
                      <a:pt x="1810" y="1338"/>
                    </a:cubicBezTo>
                    <a:cubicBezTo>
                      <a:pt x="1924" y="1334"/>
                      <a:pt x="2033" y="1268"/>
                      <a:pt x="2087" y="1159"/>
                    </a:cubicBezTo>
                    <a:cubicBezTo>
                      <a:pt x="2164" y="1000"/>
                      <a:pt x="2097" y="809"/>
                      <a:pt x="1939" y="733"/>
                    </a:cubicBezTo>
                    <a:lnTo>
                      <a:pt x="503" y="33"/>
                    </a:lnTo>
                    <a:cubicBezTo>
                      <a:pt x="459" y="11"/>
                      <a:pt x="412"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52"/>
              <p:cNvSpPr/>
              <p:nvPr/>
            </p:nvSpPr>
            <p:spPr>
              <a:xfrm>
                <a:off x="502625" y="4219550"/>
                <a:ext cx="41650" cy="31150"/>
              </a:xfrm>
              <a:custGeom>
                <a:avLst/>
                <a:gdLst/>
                <a:ahLst/>
                <a:cxnLst/>
                <a:rect l="l" t="t" r="r" b="b"/>
                <a:pathLst>
                  <a:path w="1666" h="1246" extrusionOk="0">
                    <a:moveTo>
                      <a:pt x="364" y="0"/>
                    </a:moveTo>
                    <a:cubicBezTo>
                      <a:pt x="260" y="0"/>
                      <a:pt x="158" y="52"/>
                      <a:pt x="96" y="146"/>
                    </a:cubicBezTo>
                    <a:cubicBezTo>
                      <a:pt x="1" y="294"/>
                      <a:pt x="43" y="490"/>
                      <a:pt x="191" y="586"/>
                    </a:cubicBezTo>
                    <a:lnTo>
                      <a:pt x="1130" y="1193"/>
                    </a:lnTo>
                    <a:cubicBezTo>
                      <a:pt x="1185" y="1227"/>
                      <a:pt x="1246" y="1245"/>
                      <a:pt x="1307" y="1245"/>
                    </a:cubicBezTo>
                    <a:cubicBezTo>
                      <a:pt x="1309" y="1245"/>
                      <a:pt x="1311" y="1245"/>
                      <a:pt x="1313" y="1245"/>
                    </a:cubicBezTo>
                    <a:cubicBezTo>
                      <a:pt x="1414" y="1241"/>
                      <a:pt x="1512" y="1190"/>
                      <a:pt x="1570" y="1099"/>
                    </a:cubicBezTo>
                    <a:cubicBezTo>
                      <a:pt x="1666" y="951"/>
                      <a:pt x="1623" y="755"/>
                      <a:pt x="1477" y="659"/>
                    </a:cubicBezTo>
                    <a:lnTo>
                      <a:pt x="536" y="52"/>
                    </a:lnTo>
                    <a:cubicBezTo>
                      <a:pt x="483" y="17"/>
                      <a:pt x="423"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52"/>
              <p:cNvSpPr/>
              <p:nvPr/>
            </p:nvSpPr>
            <p:spPr>
              <a:xfrm>
                <a:off x="471375" y="4231725"/>
                <a:ext cx="46025" cy="32900"/>
              </a:xfrm>
              <a:custGeom>
                <a:avLst/>
                <a:gdLst/>
                <a:ahLst/>
                <a:cxnLst/>
                <a:rect l="l" t="t" r="r" b="b"/>
                <a:pathLst>
                  <a:path w="1841" h="1316" extrusionOk="0">
                    <a:moveTo>
                      <a:pt x="362" y="1"/>
                    </a:moveTo>
                    <a:cubicBezTo>
                      <a:pt x="255" y="1"/>
                      <a:pt x="150" y="54"/>
                      <a:pt x="92" y="153"/>
                    </a:cubicBezTo>
                    <a:cubicBezTo>
                      <a:pt x="1" y="305"/>
                      <a:pt x="49" y="500"/>
                      <a:pt x="198" y="591"/>
                    </a:cubicBezTo>
                    <a:lnTo>
                      <a:pt x="1313" y="1270"/>
                    </a:lnTo>
                    <a:cubicBezTo>
                      <a:pt x="1364" y="1301"/>
                      <a:pt x="1420" y="1315"/>
                      <a:pt x="1478" y="1315"/>
                    </a:cubicBezTo>
                    <a:cubicBezTo>
                      <a:pt x="1481" y="1315"/>
                      <a:pt x="1484" y="1315"/>
                      <a:pt x="1487" y="1315"/>
                    </a:cubicBezTo>
                    <a:cubicBezTo>
                      <a:pt x="1592" y="1312"/>
                      <a:pt x="1691" y="1258"/>
                      <a:pt x="1749" y="1163"/>
                    </a:cubicBezTo>
                    <a:cubicBezTo>
                      <a:pt x="1840" y="1011"/>
                      <a:pt x="1792" y="816"/>
                      <a:pt x="1643" y="726"/>
                    </a:cubicBezTo>
                    <a:lnTo>
                      <a:pt x="528" y="47"/>
                    </a:lnTo>
                    <a:cubicBezTo>
                      <a:pt x="476" y="16"/>
                      <a:pt x="419"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52"/>
              <p:cNvSpPr/>
              <p:nvPr/>
            </p:nvSpPr>
            <p:spPr>
              <a:xfrm>
                <a:off x="435900" y="4255150"/>
                <a:ext cx="44075" cy="29925"/>
              </a:xfrm>
              <a:custGeom>
                <a:avLst/>
                <a:gdLst/>
                <a:ahLst/>
                <a:cxnLst/>
                <a:rect l="l" t="t" r="r" b="b"/>
                <a:pathLst>
                  <a:path w="1763" h="1197" extrusionOk="0">
                    <a:moveTo>
                      <a:pt x="355" y="1"/>
                    </a:moveTo>
                    <a:cubicBezTo>
                      <a:pt x="218" y="1"/>
                      <a:pt x="91" y="90"/>
                      <a:pt x="51" y="227"/>
                    </a:cubicBezTo>
                    <a:cubicBezTo>
                      <a:pt x="1" y="397"/>
                      <a:pt x="97" y="574"/>
                      <a:pt x="264" y="624"/>
                    </a:cubicBezTo>
                    <a:cubicBezTo>
                      <a:pt x="605" y="725"/>
                      <a:pt x="930" y="898"/>
                      <a:pt x="1203" y="1124"/>
                    </a:cubicBezTo>
                    <a:cubicBezTo>
                      <a:pt x="1260" y="1172"/>
                      <a:pt x="1332" y="1196"/>
                      <a:pt x="1403" y="1196"/>
                    </a:cubicBezTo>
                    <a:cubicBezTo>
                      <a:pt x="1406" y="1196"/>
                      <a:pt x="1410" y="1196"/>
                      <a:pt x="1414" y="1196"/>
                    </a:cubicBezTo>
                    <a:cubicBezTo>
                      <a:pt x="1504" y="1193"/>
                      <a:pt x="1590" y="1154"/>
                      <a:pt x="1650" y="1081"/>
                    </a:cubicBezTo>
                    <a:cubicBezTo>
                      <a:pt x="1762" y="946"/>
                      <a:pt x="1742" y="746"/>
                      <a:pt x="1607" y="634"/>
                    </a:cubicBezTo>
                    <a:cubicBezTo>
                      <a:pt x="1269" y="355"/>
                      <a:pt x="867" y="141"/>
                      <a:pt x="447" y="14"/>
                    </a:cubicBezTo>
                    <a:cubicBezTo>
                      <a:pt x="416" y="5"/>
                      <a:pt x="385" y="1"/>
                      <a:pt x="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52"/>
              <p:cNvSpPr/>
              <p:nvPr/>
            </p:nvSpPr>
            <p:spPr>
              <a:xfrm>
                <a:off x="395250" y="4269025"/>
                <a:ext cx="47175" cy="29675"/>
              </a:xfrm>
              <a:custGeom>
                <a:avLst/>
                <a:gdLst/>
                <a:ahLst/>
                <a:cxnLst/>
                <a:rect l="l" t="t" r="r" b="b"/>
                <a:pathLst>
                  <a:path w="1887" h="1187" extrusionOk="0">
                    <a:moveTo>
                      <a:pt x="366" y="0"/>
                    </a:moveTo>
                    <a:cubicBezTo>
                      <a:pt x="246" y="0"/>
                      <a:pt x="131" y="67"/>
                      <a:pt x="77" y="182"/>
                    </a:cubicBezTo>
                    <a:cubicBezTo>
                      <a:pt x="0" y="340"/>
                      <a:pt x="69" y="530"/>
                      <a:pt x="228" y="606"/>
                    </a:cubicBezTo>
                    <a:lnTo>
                      <a:pt x="1385" y="1157"/>
                    </a:lnTo>
                    <a:cubicBezTo>
                      <a:pt x="1434" y="1178"/>
                      <a:pt x="1483" y="1187"/>
                      <a:pt x="1532" y="1187"/>
                    </a:cubicBezTo>
                    <a:cubicBezTo>
                      <a:pt x="1647" y="1184"/>
                      <a:pt x="1756" y="1117"/>
                      <a:pt x="1810" y="1006"/>
                    </a:cubicBezTo>
                    <a:cubicBezTo>
                      <a:pt x="1887" y="847"/>
                      <a:pt x="1819" y="658"/>
                      <a:pt x="1660" y="582"/>
                    </a:cubicBezTo>
                    <a:lnTo>
                      <a:pt x="502" y="30"/>
                    </a:lnTo>
                    <a:cubicBezTo>
                      <a:pt x="458" y="10"/>
                      <a:pt x="412" y="0"/>
                      <a:pt x="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52"/>
              <p:cNvSpPr/>
              <p:nvPr/>
            </p:nvSpPr>
            <p:spPr>
              <a:xfrm>
                <a:off x="360300" y="4287050"/>
                <a:ext cx="49850" cy="30275"/>
              </a:xfrm>
              <a:custGeom>
                <a:avLst/>
                <a:gdLst/>
                <a:ahLst/>
                <a:cxnLst/>
                <a:rect l="l" t="t" r="r" b="b"/>
                <a:pathLst>
                  <a:path w="1994" h="1211" extrusionOk="0">
                    <a:moveTo>
                      <a:pt x="366" y="1"/>
                    </a:moveTo>
                    <a:cubicBezTo>
                      <a:pt x="255" y="1"/>
                      <a:pt x="147" y="59"/>
                      <a:pt x="89" y="162"/>
                    </a:cubicBezTo>
                    <a:cubicBezTo>
                      <a:pt x="1" y="315"/>
                      <a:pt x="56" y="510"/>
                      <a:pt x="210" y="595"/>
                    </a:cubicBezTo>
                    <a:cubicBezTo>
                      <a:pt x="630" y="832"/>
                      <a:pt x="1073" y="1032"/>
                      <a:pt x="1531" y="1191"/>
                    </a:cubicBezTo>
                    <a:cubicBezTo>
                      <a:pt x="1564" y="1204"/>
                      <a:pt x="1598" y="1210"/>
                      <a:pt x="1633" y="1210"/>
                    </a:cubicBezTo>
                    <a:cubicBezTo>
                      <a:pt x="1637" y="1210"/>
                      <a:pt x="1640" y="1210"/>
                      <a:pt x="1644" y="1210"/>
                    </a:cubicBezTo>
                    <a:cubicBezTo>
                      <a:pt x="1772" y="1206"/>
                      <a:pt x="1890" y="1125"/>
                      <a:pt x="1935" y="997"/>
                    </a:cubicBezTo>
                    <a:cubicBezTo>
                      <a:pt x="1994" y="832"/>
                      <a:pt x="1904" y="649"/>
                      <a:pt x="1739" y="592"/>
                    </a:cubicBezTo>
                    <a:cubicBezTo>
                      <a:pt x="1319" y="444"/>
                      <a:pt x="908" y="260"/>
                      <a:pt x="522" y="41"/>
                    </a:cubicBezTo>
                    <a:cubicBezTo>
                      <a:pt x="473" y="14"/>
                      <a:pt x="419"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52"/>
              <p:cNvSpPr/>
              <p:nvPr/>
            </p:nvSpPr>
            <p:spPr>
              <a:xfrm>
                <a:off x="310900" y="4313025"/>
                <a:ext cx="55075" cy="33225"/>
              </a:xfrm>
              <a:custGeom>
                <a:avLst/>
                <a:gdLst/>
                <a:ahLst/>
                <a:cxnLst/>
                <a:rect l="l" t="t" r="r" b="b"/>
                <a:pathLst>
                  <a:path w="2203" h="1329" extrusionOk="0">
                    <a:moveTo>
                      <a:pt x="364" y="1"/>
                    </a:moveTo>
                    <a:cubicBezTo>
                      <a:pt x="244" y="1"/>
                      <a:pt x="130" y="68"/>
                      <a:pt x="76" y="184"/>
                    </a:cubicBezTo>
                    <a:cubicBezTo>
                      <a:pt x="1" y="343"/>
                      <a:pt x="71" y="532"/>
                      <a:pt x="228" y="606"/>
                    </a:cubicBezTo>
                    <a:lnTo>
                      <a:pt x="1704" y="1296"/>
                    </a:lnTo>
                    <a:cubicBezTo>
                      <a:pt x="1752" y="1320"/>
                      <a:pt x="1801" y="1329"/>
                      <a:pt x="1849" y="1329"/>
                    </a:cubicBezTo>
                    <a:cubicBezTo>
                      <a:pt x="1965" y="1324"/>
                      <a:pt x="2075" y="1258"/>
                      <a:pt x="2129" y="1145"/>
                    </a:cubicBezTo>
                    <a:cubicBezTo>
                      <a:pt x="2203" y="986"/>
                      <a:pt x="2133" y="797"/>
                      <a:pt x="1975" y="724"/>
                    </a:cubicBezTo>
                    <a:lnTo>
                      <a:pt x="498" y="30"/>
                    </a:lnTo>
                    <a:cubicBezTo>
                      <a:pt x="455" y="10"/>
                      <a:pt x="409"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52"/>
              <p:cNvSpPr/>
              <p:nvPr/>
            </p:nvSpPr>
            <p:spPr>
              <a:xfrm>
                <a:off x="812000" y="4009125"/>
                <a:ext cx="156450" cy="135425"/>
              </a:xfrm>
              <a:custGeom>
                <a:avLst/>
                <a:gdLst/>
                <a:ahLst/>
                <a:cxnLst/>
                <a:rect l="l" t="t" r="r" b="b"/>
                <a:pathLst>
                  <a:path w="6258" h="5417" extrusionOk="0">
                    <a:moveTo>
                      <a:pt x="5922" y="1"/>
                    </a:moveTo>
                    <a:cubicBezTo>
                      <a:pt x="5863" y="1"/>
                      <a:pt x="5805" y="17"/>
                      <a:pt x="5754" y="49"/>
                    </a:cubicBezTo>
                    <a:cubicBezTo>
                      <a:pt x="4979" y="532"/>
                      <a:pt x="4496" y="1431"/>
                      <a:pt x="4502" y="2337"/>
                    </a:cubicBezTo>
                    <a:cubicBezTo>
                      <a:pt x="4239" y="2621"/>
                      <a:pt x="3938" y="2890"/>
                      <a:pt x="3599" y="3137"/>
                    </a:cubicBezTo>
                    <a:cubicBezTo>
                      <a:pt x="2590" y="3870"/>
                      <a:pt x="1398" y="4344"/>
                      <a:pt x="244" y="4800"/>
                    </a:cubicBezTo>
                    <a:cubicBezTo>
                      <a:pt x="80" y="4865"/>
                      <a:pt x="1" y="5050"/>
                      <a:pt x="65" y="5213"/>
                    </a:cubicBezTo>
                    <a:cubicBezTo>
                      <a:pt x="116" y="5342"/>
                      <a:pt x="236" y="5417"/>
                      <a:pt x="363" y="5417"/>
                    </a:cubicBezTo>
                    <a:cubicBezTo>
                      <a:pt x="365" y="5417"/>
                      <a:pt x="368" y="5417"/>
                      <a:pt x="370" y="5417"/>
                    </a:cubicBezTo>
                    <a:cubicBezTo>
                      <a:pt x="406" y="5415"/>
                      <a:pt x="444" y="5408"/>
                      <a:pt x="479" y="5394"/>
                    </a:cubicBezTo>
                    <a:cubicBezTo>
                      <a:pt x="1668" y="4921"/>
                      <a:pt x="2901" y="4432"/>
                      <a:pt x="3974" y="3651"/>
                    </a:cubicBezTo>
                    <a:cubicBezTo>
                      <a:pt x="4316" y="3402"/>
                      <a:pt x="4624" y="3132"/>
                      <a:pt x="4898" y="2846"/>
                    </a:cubicBezTo>
                    <a:cubicBezTo>
                      <a:pt x="5033" y="2817"/>
                      <a:pt x="5134" y="2704"/>
                      <a:pt x="5148" y="2567"/>
                    </a:cubicBezTo>
                    <a:cubicBezTo>
                      <a:pt x="5715" y="1895"/>
                      <a:pt x="6089" y="1147"/>
                      <a:pt x="6235" y="377"/>
                    </a:cubicBezTo>
                    <a:cubicBezTo>
                      <a:pt x="6258" y="253"/>
                      <a:pt x="6207" y="127"/>
                      <a:pt x="6102" y="56"/>
                    </a:cubicBezTo>
                    <a:cubicBezTo>
                      <a:pt x="6047" y="19"/>
                      <a:pt x="5984" y="1"/>
                      <a:pt x="5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52"/>
              <p:cNvSpPr/>
              <p:nvPr/>
            </p:nvSpPr>
            <p:spPr>
              <a:xfrm>
                <a:off x="782000" y="4271250"/>
                <a:ext cx="177150" cy="63350"/>
              </a:xfrm>
              <a:custGeom>
                <a:avLst/>
                <a:gdLst/>
                <a:ahLst/>
                <a:cxnLst/>
                <a:rect l="l" t="t" r="r" b="b"/>
                <a:pathLst>
                  <a:path w="7086" h="2534" extrusionOk="0">
                    <a:moveTo>
                      <a:pt x="365" y="0"/>
                    </a:moveTo>
                    <a:cubicBezTo>
                      <a:pt x="249" y="0"/>
                      <a:pt x="136" y="64"/>
                      <a:pt x="79" y="176"/>
                    </a:cubicBezTo>
                    <a:cubicBezTo>
                      <a:pt x="0" y="335"/>
                      <a:pt x="64" y="524"/>
                      <a:pt x="221" y="605"/>
                    </a:cubicBezTo>
                    <a:cubicBezTo>
                      <a:pt x="1532" y="1260"/>
                      <a:pt x="2898" y="1838"/>
                      <a:pt x="4282" y="2323"/>
                    </a:cubicBezTo>
                    <a:cubicBezTo>
                      <a:pt x="4594" y="2432"/>
                      <a:pt x="4921" y="2533"/>
                      <a:pt x="5254" y="2533"/>
                    </a:cubicBezTo>
                    <a:cubicBezTo>
                      <a:pt x="5271" y="2533"/>
                      <a:pt x="5289" y="2533"/>
                      <a:pt x="5306" y="2532"/>
                    </a:cubicBezTo>
                    <a:cubicBezTo>
                      <a:pt x="5411" y="2529"/>
                      <a:pt x="5516" y="2517"/>
                      <a:pt x="5623" y="2488"/>
                    </a:cubicBezTo>
                    <a:cubicBezTo>
                      <a:pt x="6431" y="2284"/>
                      <a:pt x="6819" y="1416"/>
                      <a:pt x="7029" y="949"/>
                    </a:cubicBezTo>
                    <a:cubicBezTo>
                      <a:pt x="7086" y="822"/>
                      <a:pt x="7056" y="676"/>
                      <a:pt x="6952" y="583"/>
                    </a:cubicBezTo>
                    <a:cubicBezTo>
                      <a:pt x="6892" y="529"/>
                      <a:pt x="6815" y="500"/>
                      <a:pt x="6737" y="500"/>
                    </a:cubicBezTo>
                    <a:cubicBezTo>
                      <a:pt x="6683" y="500"/>
                      <a:pt x="6630" y="513"/>
                      <a:pt x="6581" y="541"/>
                    </a:cubicBezTo>
                    <a:cubicBezTo>
                      <a:pt x="6029" y="850"/>
                      <a:pt x="5570" y="1331"/>
                      <a:pt x="5283" y="1895"/>
                    </a:cubicBezTo>
                    <a:cubicBezTo>
                      <a:pt x="5274" y="1895"/>
                      <a:pt x="5264" y="1895"/>
                      <a:pt x="5254" y="1895"/>
                    </a:cubicBezTo>
                    <a:cubicBezTo>
                      <a:pt x="5018" y="1895"/>
                      <a:pt x="4759" y="1813"/>
                      <a:pt x="4493" y="1721"/>
                    </a:cubicBezTo>
                    <a:cubicBezTo>
                      <a:pt x="3133" y="1245"/>
                      <a:pt x="1793" y="679"/>
                      <a:pt x="508" y="34"/>
                    </a:cubicBezTo>
                    <a:cubicBezTo>
                      <a:pt x="462" y="11"/>
                      <a:pt x="413" y="0"/>
                      <a:pt x="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52"/>
              <p:cNvSpPr/>
              <p:nvPr/>
            </p:nvSpPr>
            <p:spPr>
              <a:xfrm>
                <a:off x="534725" y="3910875"/>
                <a:ext cx="119450" cy="84950"/>
              </a:xfrm>
              <a:custGeom>
                <a:avLst/>
                <a:gdLst/>
                <a:ahLst/>
                <a:cxnLst/>
                <a:rect l="l" t="t" r="r" b="b"/>
                <a:pathLst>
                  <a:path w="4778" h="3398" extrusionOk="0">
                    <a:moveTo>
                      <a:pt x="279" y="0"/>
                    </a:moveTo>
                    <a:cubicBezTo>
                      <a:pt x="1" y="710"/>
                      <a:pt x="137" y="1551"/>
                      <a:pt x="573" y="2176"/>
                    </a:cubicBezTo>
                    <a:cubicBezTo>
                      <a:pt x="1011" y="2801"/>
                      <a:pt x="1724" y="3210"/>
                      <a:pt x="2475" y="3341"/>
                    </a:cubicBezTo>
                    <a:cubicBezTo>
                      <a:pt x="2648" y="3371"/>
                      <a:pt x="2921" y="3398"/>
                      <a:pt x="3217" y="3398"/>
                    </a:cubicBezTo>
                    <a:cubicBezTo>
                      <a:pt x="3932" y="3398"/>
                      <a:pt x="4777" y="3243"/>
                      <a:pt x="4642" y="2612"/>
                    </a:cubicBezTo>
                    <a:cubicBezTo>
                      <a:pt x="4470" y="1811"/>
                      <a:pt x="3825" y="1145"/>
                      <a:pt x="3127" y="761"/>
                    </a:cubicBezTo>
                    <a:cubicBezTo>
                      <a:pt x="2261" y="286"/>
                      <a:pt x="1258" y="141"/>
                      <a:pt x="279"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52"/>
              <p:cNvSpPr/>
              <p:nvPr/>
            </p:nvSpPr>
            <p:spPr>
              <a:xfrm>
                <a:off x="526450" y="3902125"/>
                <a:ext cx="133600" cy="101675"/>
              </a:xfrm>
              <a:custGeom>
                <a:avLst/>
                <a:gdLst/>
                <a:ahLst/>
                <a:cxnLst/>
                <a:rect l="l" t="t" r="r" b="b"/>
                <a:pathLst>
                  <a:path w="5344" h="4067" extrusionOk="0">
                    <a:moveTo>
                      <a:pt x="836" y="701"/>
                    </a:moveTo>
                    <a:lnTo>
                      <a:pt x="836" y="701"/>
                    </a:lnTo>
                    <a:cubicBezTo>
                      <a:pt x="1690" y="826"/>
                      <a:pt x="2558" y="978"/>
                      <a:pt x="3308" y="1388"/>
                    </a:cubicBezTo>
                    <a:cubicBezTo>
                      <a:pt x="4019" y="1780"/>
                      <a:pt x="4527" y="2391"/>
                      <a:pt x="4664" y="3028"/>
                    </a:cubicBezTo>
                    <a:cubicBezTo>
                      <a:pt x="4683" y="3126"/>
                      <a:pt x="4657" y="3163"/>
                      <a:pt x="4629" y="3192"/>
                    </a:cubicBezTo>
                    <a:cubicBezTo>
                      <a:pt x="4467" y="3361"/>
                      <a:pt x="3997" y="3429"/>
                      <a:pt x="3536" y="3429"/>
                    </a:cubicBezTo>
                    <a:cubicBezTo>
                      <a:pt x="3293" y="3429"/>
                      <a:pt x="3053" y="3410"/>
                      <a:pt x="2862" y="3377"/>
                    </a:cubicBezTo>
                    <a:cubicBezTo>
                      <a:pt x="2159" y="3255"/>
                      <a:pt x="1541" y="2878"/>
                      <a:pt x="1166" y="2344"/>
                    </a:cubicBezTo>
                    <a:cubicBezTo>
                      <a:pt x="829" y="1863"/>
                      <a:pt x="708" y="1244"/>
                      <a:pt x="836" y="701"/>
                    </a:cubicBezTo>
                    <a:close/>
                    <a:moveTo>
                      <a:pt x="404" y="1"/>
                    </a:moveTo>
                    <a:lnTo>
                      <a:pt x="312" y="235"/>
                    </a:lnTo>
                    <a:cubicBezTo>
                      <a:pt x="1" y="1025"/>
                      <a:pt x="129" y="1972"/>
                      <a:pt x="644" y="2709"/>
                    </a:cubicBezTo>
                    <a:cubicBezTo>
                      <a:pt x="1115" y="3383"/>
                      <a:pt x="1883" y="3854"/>
                      <a:pt x="2751" y="4006"/>
                    </a:cubicBezTo>
                    <a:cubicBezTo>
                      <a:pt x="2760" y="4008"/>
                      <a:pt x="3131" y="4066"/>
                      <a:pt x="3583" y="4066"/>
                    </a:cubicBezTo>
                    <a:cubicBezTo>
                      <a:pt x="3629" y="4066"/>
                      <a:pt x="3675" y="4066"/>
                      <a:pt x="3721" y="4065"/>
                    </a:cubicBezTo>
                    <a:cubicBezTo>
                      <a:pt x="4218" y="4050"/>
                      <a:pt x="4779" y="3952"/>
                      <a:pt x="5083" y="3637"/>
                    </a:cubicBezTo>
                    <a:cubicBezTo>
                      <a:pt x="5275" y="3438"/>
                      <a:pt x="5343" y="3182"/>
                      <a:pt x="5282" y="2896"/>
                    </a:cubicBezTo>
                    <a:cubicBezTo>
                      <a:pt x="5107" y="2083"/>
                      <a:pt x="4482" y="1310"/>
                      <a:pt x="3609" y="833"/>
                    </a:cubicBezTo>
                    <a:cubicBezTo>
                      <a:pt x="2680" y="323"/>
                      <a:pt x="1603" y="171"/>
                      <a:pt x="653" y="36"/>
                    </a:cubicBezTo>
                    <a:lnTo>
                      <a:pt x="4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52"/>
              <p:cNvSpPr/>
              <p:nvPr/>
            </p:nvSpPr>
            <p:spPr>
              <a:xfrm>
                <a:off x="520000" y="3961225"/>
                <a:ext cx="344825" cy="401200"/>
              </a:xfrm>
              <a:custGeom>
                <a:avLst/>
                <a:gdLst/>
                <a:ahLst/>
                <a:cxnLst/>
                <a:rect l="l" t="t" r="r" b="b"/>
                <a:pathLst>
                  <a:path w="13793" h="16048" extrusionOk="0">
                    <a:moveTo>
                      <a:pt x="6359" y="1"/>
                    </a:moveTo>
                    <a:cubicBezTo>
                      <a:pt x="6226" y="1"/>
                      <a:pt x="6094" y="27"/>
                      <a:pt x="5976" y="81"/>
                    </a:cubicBezTo>
                    <a:cubicBezTo>
                      <a:pt x="5753" y="185"/>
                      <a:pt x="5664" y="350"/>
                      <a:pt x="5573" y="539"/>
                    </a:cubicBezTo>
                    <a:cubicBezTo>
                      <a:pt x="5429" y="838"/>
                      <a:pt x="5577" y="780"/>
                      <a:pt x="5229" y="936"/>
                    </a:cubicBezTo>
                    <a:cubicBezTo>
                      <a:pt x="4831" y="1114"/>
                      <a:pt x="4385" y="1205"/>
                      <a:pt x="3989" y="1401"/>
                    </a:cubicBezTo>
                    <a:cubicBezTo>
                      <a:pt x="3157" y="1810"/>
                      <a:pt x="2444" y="2384"/>
                      <a:pt x="1868" y="3039"/>
                    </a:cubicBezTo>
                    <a:cubicBezTo>
                      <a:pt x="580" y="4512"/>
                      <a:pt x="0" y="6377"/>
                      <a:pt x="57" y="8190"/>
                    </a:cubicBezTo>
                    <a:cubicBezTo>
                      <a:pt x="116" y="10098"/>
                      <a:pt x="885" y="12030"/>
                      <a:pt x="2412" y="13440"/>
                    </a:cubicBezTo>
                    <a:cubicBezTo>
                      <a:pt x="3083" y="14058"/>
                      <a:pt x="3897" y="14568"/>
                      <a:pt x="4819" y="14882"/>
                    </a:cubicBezTo>
                    <a:cubicBezTo>
                      <a:pt x="5213" y="15017"/>
                      <a:pt x="5708" y="15034"/>
                      <a:pt x="5956" y="15308"/>
                    </a:cubicBezTo>
                    <a:cubicBezTo>
                      <a:pt x="6274" y="15656"/>
                      <a:pt x="6389" y="16048"/>
                      <a:pt x="7013" y="16048"/>
                    </a:cubicBezTo>
                    <a:cubicBezTo>
                      <a:pt x="7032" y="16048"/>
                      <a:pt x="7051" y="16048"/>
                      <a:pt x="7070" y="16047"/>
                    </a:cubicBezTo>
                    <a:cubicBezTo>
                      <a:pt x="7341" y="16036"/>
                      <a:pt x="7623" y="15928"/>
                      <a:pt x="7759" y="15726"/>
                    </a:cubicBezTo>
                    <a:cubicBezTo>
                      <a:pt x="7831" y="15619"/>
                      <a:pt x="7860" y="15494"/>
                      <a:pt x="7914" y="15381"/>
                    </a:cubicBezTo>
                    <a:cubicBezTo>
                      <a:pt x="8084" y="15017"/>
                      <a:pt x="8708" y="14994"/>
                      <a:pt x="9087" y="14861"/>
                    </a:cubicBezTo>
                    <a:cubicBezTo>
                      <a:pt x="9485" y="14720"/>
                      <a:pt x="9864" y="14543"/>
                      <a:pt x="10219" y="14334"/>
                    </a:cubicBezTo>
                    <a:cubicBezTo>
                      <a:pt x="10979" y="13888"/>
                      <a:pt x="11627" y="13307"/>
                      <a:pt x="12142" y="12658"/>
                    </a:cubicBezTo>
                    <a:cubicBezTo>
                      <a:pt x="13279" y="11226"/>
                      <a:pt x="13793" y="9476"/>
                      <a:pt x="13739" y="7766"/>
                    </a:cubicBezTo>
                    <a:cubicBezTo>
                      <a:pt x="13682" y="5942"/>
                      <a:pt x="12979" y="4104"/>
                      <a:pt x="11587" y="2712"/>
                    </a:cubicBezTo>
                    <a:cubicBezTo>
                      <a:pt x="10965" y="2093"/>
                      <a:pt x="10209" y="1566"/>
                      <a:pt x="9344" y="1212"/>
                    </a:cubicBezTo>
                    <a:cubicBezTo>
                      <a:pt x="8942" y="1046"/>
                      <a:pt x="8518" y="892"/>
                      <a:pt x="8069" y="892"/>
                    </a:cubicBezTo>
                    <a:cubicBezTo>
                      <a:pt x="8061" y="892"/>
                      <a:pt x="8053" y="892"/>
                      <a:pt x="8044" y="892"/>
                    </a:cubicBezTo>
                    <a:cubicBezTo>
                      <a:pt x="7892" y="895"/>
                      <a:pt x="7802" y="940"/>
                      <a:pt x="7692" y="940"/>
                    </a:cubicBezTo>
                    <a:cubicBezTo>
                      <a:pt x="7635" y="940"/>
                      <a:pt x="7573" y="928"/>
                      <a:pt x="7493" y="891"/>
                    </a:cubicBezTo>
                    <a:cubicBezTo>
                      <a:pt x="7233" y="770"/>
                      <a:pt x="7181" y="445"/>
                      <a:pt x="7007" y="259"/>
                    </a:cubicBezTo>
                    <a:cubicBezTo>
                      <a:pt x="6855" y="92"/>
                      <a:pt x="6606" y="1"/>
                      <a:pt x="6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52"/>
              <p:cNvSpPr/>
              <p:nvPr/>
            </p:nvSpPr>
            <p:spPr>
              <a:xfrm>
                <a:off x="512650" y="3954100"/>
                <a:ext cx="359425" cy="415575"/>
              </a:xfrm>
              <a:custGeom>
                <a:avLst/>
                <a:gdLst/>
                <a:ahLst/>
                <a:cxnLst/>
                <a:rect l="l" t="t" r="r" b="b"/>
                <a:pathLst>
                  <a:path w="14377" h="16623" extrusionOk="0">
                    <a:moveTo>
                      <a:pt x="6652" y="576"/>
                    </a:moveTo>
                    <a:cubicBezTo>
                      <a:pt x="6823" y="576"/>
                      <a:pt x="6995" y="636"/>
                      <a:pt x="7093" y="741"/>
                    </a:cubicBezTo>
                    <a:cubicBezTo>
                      <a:pt x="7131" y="784"/>
                      <a:pt x="7171" y="856"/>
                      <a:pt x="7211" y="933"/>
                    </a:cubicBezTo>
                    <a:cubicBezTo>
                      <a:pt x="7304" y="1106"/>
                      <a:pt x="7419" y="1324"/>
                      <a:pt x="7668" y="1439"/>
                    </a:cubicBezTo>
                    <a:cubicBezTo>
                      <a:pt x="7793" y="1496"/>
                      <a:pt x="7899" y="1514"/>
                      <a:pt x="7990" y="1514"/>
                    </a:cubicBezTo>
                    <a:cubicBezTo>
                      <a:pt x="8070" y="1514"/>
                      <a:pt x="8139" y="1500"/>
                      <a:pt x="8196" y="1488"/>
                    </a:cubicBezTo>
                    <a:cubicBezTo>
                      <a:pt x="8241" y="1478"/>
                      <a:pt x="8280" y="1470"/>
                      <a:pt x="8324" y="1470"/>
                    </a:cubicBezTo>
                    <a:cubicBezTo>
                      <a:pt x="8327" y="1470"/>
                      <a:pt x="8331" y="1470"/>
                      <a:pt x="8334" y="1470"/>
                    </a:cubicBezTo>
                    <a:lnTo>
                      <a:pt x="8343" y="1470"/>
                    </a:lnTo>
                    <a:cubicBezTo>
                      <a:pt x="8348" y="1470"/>
                      <a:pt x="8354" y="1470"/>
                      <a:pt x="8360" y="1470"/>
                    </a:cubicBezTo>
                    <a:cubicBezTo>
                      <a:pt x="8762" y="1470"/>
                      <a:pt x="9158" y="1617"/>
                      <a:pt x="9529" y="1768"/>
                    </a:cubicBezTo>
                    <a:cubicBezTo>
                      <a:pt x="10326" y="2093"/>
                      <a:pt x="11049" y="2578"/>
                      <a:pt x="11676" y="3206"/>
                    </a:cubicBezTo>
                    <a:cubicBezTo>
                      <a:pt x="12953" y="4480"/>
                      <a:pt x="13689" y="6206"/>
                      <a:pt x="13746" y="8064"/>
                    </a:cubicBezTo>
                    <a:cubicBezTo>
                      <a:pt x="13799" y="9784"/>
                      <a:pt x="13253" y="11453"/>
                      <a:pt x="12212" y="12765"/>
                    </a:cubicBezTo>
                    <a:cubicBezTo>
                      <a:pt x="11691" y="13419"/>
                      <a:pt x="11070" y="13960"/>
                      <a:pt x="10368" y="14370"/>
                    </a:cubicBezTo>
                    <a:cubicBezTo>
                      <a:pt x="10022" y="14573"/>
                      <a:pt x="9657" y="14742"/>
                      <a:pt x="9286" y="14875"/>
                    </a:cubicBezTo>
                    <a:cubicBezTo>
                      <a:pt x="9196" y="14906"/>
                      <a:pt x="9083" y="14931"/>
                      <a:pt x="8963" y="14960"/>
                    </a:cubicBezTo>
                    <a:cubicBezTo>
                      <a:pt x="8593" y="15044"/>
                      <a:pt x="8131" y="15153"/>
                      <a:pt x="7946" y="15544"/>
                    </a:cubicBezTo>
                    <a:cubicBezTo>
                      <a:pt x="7924" y="15590"/>
                      <a:pt x="7905" y="15642"/>
                      <a:pt x="7887" y="15691"/>
                    </a:cubicBezTo>
                    <a:cubicBezTo>
                      <a:pt x="7863" y="15754"/>
                      <a:pt x="7841" y="15809"/>
                      <a:pt x="7816" y="15849"/>
                    </a:cubicBezTo>
                    <a:cubicBezTo>
                      <a:pt x="7740" y="15958"/>
                      <a:pt x="7554" y="16036"/>
                      <a:pt x="7354" y="16044"/>
                    </a:cubicBezTo>
                    <a:lnTo>
                      <a:pt x="7347" y="16044"/>
                    </a:lnTo>
                    <a:cubicBezTo>
                      <a:pt x="7331" y="16044"/>
                      <a:pt x="7315" y="16044"/>
                      <a:pt x="7300" y="16044"/>
                    </a:cubicBezTo>
                    <a:cubicBezTo>
                      <a:pt x="6966" y="16044"/>
                      <a:pt x="6865" y="15910"/>
                      <a:pt x="6674" y="15657"/>
                    </a:cubicBezTo>
                    <a:cubicBezTo>
                      <a:pt x="6613" y="15576"/>
                      <a:pt x="6544" y="15488"/>
                      <a:pt x="6463" y="15399"/>
                    </a:cubicBezTo>
                    <a:cubicBezTo>
                      <a:pt x="6232" y="15143"/>
                      <a:pt x="5892" y="15065"/>
                      <a:pt x="5561" y="14990"/>
                    </a:cubicBezTo>
                    <a:cubicBezTo>
                      <a:pt x="5434" y="14958"/>
                      <a:pt x="5316" y="14933"/>
                      <a:pt x="5206" y="14894"/>
                    </a:cubicBezTo>
                    <a:cubicBezTo>
                      <a:pt x="4371" y="14609"/>
                      <a:pt x="3576" y="14132"/>
                      <a:pt x="2904" y="13514"/>
                    </a:cubicBezTo>
                    <a:cubicBezTo>
                      <a:pt x="1525" y="12242"/>
                      <a:pt x="701" y="10403"/>
                      <a:pt x="640" y="8467"/>
                    </a:cubicBezTo>
                    <a:cubicBezTo>
                      <a:pt x="583" y="6623"/>
                      <a:pt x="1201" y="4863"/>
                      <a:pt x="2383" y="3515"/>
                    </a:cubicBezTo>
                    <a:cubicBezTo>
                      <a:pt x="2962" y="2853"/>
                      <a:pt x="3647" y="2325"/>
                      <a:pt x="4414" y="1946"/>
                    </a:cubicBezTo>
                    <a:cubicBezTo>
                      <a:pt x="4608" y="1851"/>
                      <a:pt x="4820" y="1781"/>
                      <a:pt x="5043" y="1709"/>
                    </a:cubicBezTo>
                    <a:cubicBezTo>
                      <a:pt x="5242" y="1643"/>
                      <a:pt x="5446" y="1576"/>
                      <a:pt x="5644" y="1488"/>
                    </a:cubicBezTo>
                    <a:cubicBezTo>
                      <a:pt x="5894" y="1375"/>
                      <a:pt x="6009" y="1325"/>
                      <a:pt x="6074" y="1096"/>
                    </a:cubicBezTo>
                    <a:cubicBezTo>
                      <a:pt x="6086" y="1061"/>
                      <a:pt x="6097" y="1020"/>
                      <a:pt x="6130" y="950"/>
                    </a:cubicBezTo>
                    <a:cubicBezTo>
                      <a:pt x="6215" y="772"/>
                      <a:pt x="6266" y="689"/>
                      <a:pt x="6394" y="629"/>
                    </a:cubicBezTo>
                    <a:cubicBezTo>
                      <a:pt x="6471" y="593"/>
                      <a:pt x="6562" y="576"/>
                      <a:pt x="6652" y="576"/>
                    </a:cubicBezTo>
                    <a:close/>
                    <a:moveTo>
                      <a:pt x="6650" y="1"/>
                    </a:moveTo>
                    <a:cubicBezTo>
                      <a:pt x="6477" y="1"/>
                      <a:pt x="6305" y="35"/>
                      <a:pt x="6151" y="106"/>
                    </a:cubicBezTo>
                    <a:cubicBezTo>
                      <a:pt x="5821" y="260"/>
                      <a:pt x="5699" y="515"/>
                      <a:pt x="5610" y="701"/>
                    </a:cubicBezTo>
                    <a:cubicBezTo>
                      <a:pt x="5567" y="792"/>
                      <a:pt x="5544" y="859"/>
                      <a:pt x="5530" y="906"/>
                    </a:cubicBezTo>
                    <a:cubicBezTo>
                      <a:pt x="5493" y="922"/>
                      <a:pt x="5444" y="944"/>
                      <a:pt x="5408" y="961"/>
                    </a:cubicBezTo>
                    <a:cubicBezTo>
                      <a:pt x="5238" y="1037"/>
                      <a:pt x="5056" y="1098"/>
                      <a:pt x="4864" y="1160"/>
                    </a:cubicBezTo>
                    <a:cubicBezTo>
                      <a:pt x="4631" y="1236"/>
                      <a:pt x="4390" y="1314"/>
                      <a:pt x="4158" y="1430"/>
                    </a:cubicBezTo>
                    <a:cubicBezTo>
                      <a:pt x="3321" y="1842"/>
                      <a:pt x="2579" y="2416"/>
                      <a:pt x="1946" y="3137"/>
                    </a:cubicBezTo>
                    <a:cubicBezTo>
                      <a:pt x="671" y="4595"/>
                      <a:pt x="0" y="6495"/>
                      <a:pt x="63" y="8487"/>
                    </a:cubicBezTo>
                    <a:cubicBezTo>
                      <a:pt x="128" y="10578"/>
                      <a:pt x="1022" y="12564"/>
                      <a:pt x="2513" y="13940"/>
                    </a:cubicBezTo>
                    <a:cubicBezTo>
                      <a:pt x="3240" y="14612"/>
                      <a:pt x="4110" y="15132"/>
                      <a:pt x="5020" y="15443"/>
                    </a:cubicBezTo>
                    <a:cubicBezTo>
                      <a:pt x="5155" y="15488"/>
                      <a:pt x="5297" y="15521"/>
                      <a:pt x="5432" y="15552"/>
                    </a:cubicBezTo>
                    <a:cubicBezTo>
                      <a:pt x="5675" y="15609"/>
                      <a:pt x="5927" y="15666"/>
                      <a:pt x="6037" y="15788"/>
                    </a:cubicBezTo>
                    <a:cubicBezTo>
                      <a:pt x="6101" y="15856"/>
                      <a:pt x="6155" y="15929"/>
                      <a:pt x="6213" y="16005"/>
                    </a:cubicBezTo>
                    <a:cubicBezTo>
                      <a:pt x="6422" y="16282"/>
                      <a:pt x="6683" y="16622"/>
                      <a:pt x="7314" y="16622"/>
                    </a:cubicBezTo>
                    <a:cubicBezTo>
                      <a:pt x="7330" y="16622"/>
                      <a:pt x="7347" y="16622"/>
                      <a:pt x="7364" y="16622"/>
                    </a:cubicBezTo>
                    <a:lnTo>
                      <a:pt x="7373" y="16622"/>
                    </a:lnTo>
                    <a:cubicBezTo>
                      <a:pt x="7767" y="16607"/>
                      <a:pt x="8110" y="16440"/>
                      <a:pt x="8290" y="16174"/>
                    </a:cubicBezTo>
                    <a:cubicBezTo>
                      <a:pt x="8357" y="16076"/>
                      <a:pt x="8394" y="15980"/>
                      <a:pt x="8425" y="15894"/>
                    </a:cubicBezTo>
                    <a:cubicBezTo>
                      <a:pt x="8438" y="15859"/>
                      <a:pt x="8452" y="15823"/>
                      <a:pt x="8468" y="15788"/>
                    </a:cubicBezTo>
                    <a:cubicBezTo>
                      <a:pt x="8533" y="15650"/>
                      <a:pt x="8843" y="15579"/>
                      <a:pt x="9093" y="15521"/>
                    </a:cubicBezTo>
                    <a:cubicBezTo>
                      <a:pt x="9223" y="15490"/>
                      <a:pt x="9358" y="15460"/>
                      <a:pt x="9476" y="15417"/>
                    </a:cubicBezTo>
                    <a:cubicBezTo>
                      <a:pt x="9884" y="15274"/>
                      <a:pt x="10282" y="15089"/>
                      <a:pt x="10659" y="14867"/>
                    </a:cubicBezTo>
                    <a:cubicBezTo>
                      <a:pt x="11422" y="14420"/>
                      <a:pt x="12097" y="13832"/>
                      <a:pt x="12662" y="13122"/>
                    </a:cubicBezTo>
                    <a:cubicBezTo>
                      <a:pt x="13790" y="11703"/>
                      <a:pt x="14377" y="9899"/>
                      <a:pt x="14320" y="8042"/>
                    </a:cubicBezTo>
                    <a:cubicBezTo>
                      <a:pt x="14259" y="6037"/>
                      <a:pt x="13465" y="4173"/>
                      <a:pt x="12083" y="2794"/>
                    </a:cubicBezTo>
                    <a:cubicBezTo>
                      <a:pt x="11401" y="2112"/>
                      <a:pt x="10615" y="1586"/>
                      <a:pt x="9746" y="1231"/>
                    </a:cubicBezTo>
                    <a:cubicBezTo>
                      <a:pt x="9324" y="1059"/>
                      <a:pt x="8870" y="890"/>
                      <a:pt x="8367" y="890"/>
                    </a:cubicBezTo>
                    <a:cubicBezTo>
                      <a:pt x="8356" y="890"/>
                      <a:pt x="8346" y="890"/>
                      <a:pt x="8336" y="890"/>
                    </a:cubicBezTo>
                    <a:cubicBezTo>
                      <a:pt x="8225" y="893"/>
                      <a:pt x="8140" y="909"/>
                      <a:pt x="8076" y="923"/>
                    </a:cubicBezTo>
                    <a:cubicBezTo>
                      <a:pt x="8033" y="933"/>
                      <a:pt x="8007" y="939"/>
                      <a:pt x="7985" y="939"/>
                    </a:cubicBezTo>
                    <a:cubicBezTo>
                      <a:pt x="7962" y="939"/>
                      <a:pt x="7942" y="932"/>
                      <a:pt x="7909" y="916"/>
                    </a:cubicBezTo>
                    <a:cubicBezTo>
                      <a:pt x="7838" y="883"/>
                      <a:pt x="7783" y="781"/>
                      <a:pt x="7721" y="665"/>
                    </a:cubicBezTo>
                    <a:cubicBezTo>
                      <a:pt x="7668" y="564"/>
                      <a:pt x="7607" y="450"/>
                      <a:pt x="7517" y="352"/>
                    </a:cubicBezTo>
                    <a:cubicBezTo>
                      <a:pt x="7310" y="125"/>
                      <a:pt x="6979" y="1"/>
                      <a:pt x="6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52"/>
              <p:cNvSpPr/>
              <p:nvPr/>
            </p:nvSpPr>
            <p:spPr>
              <a:xfrm>
                <a:off x="621800" y="4032475"/>
                <a:ext cx="14375" cy="14175"/>
              </a:xfrm>
              <a:custGeom>
                <a:avLst/>
                <a:gdLst/>
                <a:ahLst/>
                <a:cxnLst/>
                <a:rect l="l" t="t" r="r" b="b"/>
                <a:pathLst>
                  <a:path w="575" h="567" extrusionOk="0">
                    <a:moveTo>
                      <a:pt x="287" y="1"/>
                    </a:moveTo>
                    <a:cubicBezTo>
                      <a:pt x="285" y="1"/>
                      <a:pt x="282" y="1"/>
                      <a:pt x="279" y="1"/>
                    </a:cubicBezTo>
                    <a:cubicBezTo>
                      <a:pt x="123" y="7"/>
                      <a:pt x="1" y="136"/>
                      <a:pt x="7" y="292"/>
                    </a:cubicBezTo>
                    <a:cubicBezTo>
                      <a:pt x="11" y="446"/>
                      <a:pt x="137" y="567"/>
                      <a:pt x="288" y="567"/>
                    </a:cubicBezTo>
                    <a:cubicBezTo>
                      <a:pt x="291" y="567"/>
                      <a:pt x="294" y="566"/>
                      <a:pt x="296" y="566"/>
                    </a:cubicBezTo>
                    <a:cubicBezTo>
                      <a:pt x="453" y="561"/>
                      <a:pt x="575" y="431"/>
                      <a:pt x="570" y="275"/>
                    </a:cubicBezTo>
                    <a:cubicBezTo>
                      <a:pt x="566" y="122"/>
                      <a:pt x="440" y="1"/>
                      <a:pt x="28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52"/>
              <p:cNvSpPr/>
              <p:nvPr/>
            </p:nvSpPr>
            <p:spPr>
              <a:xfrm>
                <a:off x="614500" y="4025350"/>
                <a:ext cx="29025" cy="28625"/>
              </a:xfrm>
              <a:custGeom>
                <a:avLst/>
                <a:gdLst/>
                <a:ahLst/>
                <a:cxnLst/>
                <a:rect l="l" t="t" r="r" b="b"/>
                <a:pathLst>
                  <a:path w="1161" h="1145" extrusionOk="0">
                    <a:moveTo>
                      <a:pt x="584" y="572"/>
                    </a:moveTo>
                    <a:cubicBezTo>
                      <a:pt x="584" y="573"/>
                      <a:pt x="583" y="577"/>
                      <a:pt x="578" y="577"/>
                    </a:cubicBezTo>
                    <a:lnTo>
                      <a:pt x="297" y="580"/>
                    </a:lnTo>
                    <a:lnTo>
                      <a:pt x="584" y="572"/>
                    </a:lnTo>
                    <a:close/>
                    <a:moveTo>
                      <a:pt x="584" y="0"/>
                    </a:moveTo>
                    <a:cubicBezTo>
                      <a:pt x="577" y="0"/>
                      <a:pt x="570" y="0"/>
                      <a:pt x="563" y="1"/>
                    </a:cubicBezTo>
                    <a:cubicBezTo>
                      <a:pt x="247" y="11"/>
                      <a:pt x="0" y="273"/>
                      <a:pt x="9" y="590"/>
                    </a:cubicBezTo>
                    <a:cubicBezTo>
                      <a:pt x="17" y="899"/>
                      <a:pt x="273" y="1144"/>
                      <a:pt x="580" y="1144"/>
                    </a:cubicBezTo>
                    <a:cubicBezTo>
                      <a:pt x="586" y="1144"/>
                      <a:pt x="592" y="1144"/>
                      <a:pt x="598" y="1144"/>
                    </a:cubicBezTo>
                    <a:cubicBezTo>
                      <a:pt x="915" y="1133"/>
                      <a:pt x="1161" y="870"/>
                      <a:pt x="1152" y="555"/>
                    </a:cubicBezTo>
                    <a:cubicBezTo>
                      <a:pt x="1143" y="245"/>
                      <a:pt x="891" y="0"/>
                      <a:pt x="5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52"/>
              <p:cNvSpPr/>
              <p:nvPr/>
            </p:nvSpPr>
            <p:spPr>
              <a:xfrm>
                <a:off x="579400" y="4059550"/>
                <a:ext cx="14175" cy="14150"/>
              </a:xfrm>
              <a:custGeom>
                <a:avLst/>
                <a:gdLst/>
                <a:ahLst/>
                <a:cxnLst/>
                <a:rect l="l" t="t" r="r" b="b"/>
                <a:pathLst>
                  <a:path w="567" h="566" extrusionOk="0">
                    <a:moveTo>
                      <a:pt x="284" y="0"/>
                    </a:moveTo>
                    <a:cubicBezTo>
                      <a:pt x="127" y="0"/>
                      <a:pt x="1" y="127"/>
                      <a:pt x="1" y="283"/>
                    </a:cubicBezTo>
                    <a:cubicBezTo>
                      <a:pt x="1" y="439"/>
                      <a:pt x="127" y="566"/>
                      <a:pt x="284" y="566"/>
                    </a:cubicBezTo>
                    <a:cubicBezTo>
                      <a:pt x="440" y="566"/>
                      <a:pt x="566" y="439"/>
                      <a:pt x="566" y="283"/>
                    </a:cubicBezTo>
                    <a:cubicBezTo>
                      <a:pt x="566" y="127"/>
                      <a:pt x="440" y="0"/>
                      <a:pt x="2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52"/>
              <p:cNvSpPr/>
              <p:nvPr/>
            </p:nvSpPr>
            <p:spPr>
              <a:xfrm>
                <a:off x="571950" y="4052325"/>
                <a:ext cx="29075" cy="28625"/>
              </a:xfrm>
              <a:custGeom>
                <a:avLst/>
                <a:gdLst/>
                <a:ahLst/>
                <a:cxnLst/>
                <a:rect l="l" t="t" r="r" b="b"/>
                <a:pathLst>
                  <a:path w="1163" h="1145" extrusionOk="0">
                    <a:moveTo>
                      <a:pt x="584" y="572"/>
                    </a:moveTo>
                    <a:cubicBezTo>
                      <a:pt x="584" y="574"/>
                      <a:pt x="583" y="578"/>
                      <a:pt x="580" y="578"/>
                    </a:cubicBezTo>
                    <a:lnTo>
                      <a:pt x="297" y="581"/>
                    </a:lnTo>
                    <a:lnTo>
                      <a:pt x="584" y="572"/>
                    </a:lnTo>
                    <a:close/>
                    <a:moveTo>
                      <a:pt x="585" y="1"/>
                    </a:moveTo>
                    <a:cubicBezTo>
                      <a:pt x="578" y="1"/>
                      <a:pt x="571" y="1"/>
                      <a:pt x="564" y="1"/>
                    </a:cubicBezTo>
                    <a:cubicBezTo>
                      <a:pt x="248" y="11"/>
                      <a:pt x="1" y="274"/>
                      <a:pt x="11" y="591"/>
                    </a:cubicBezTo>
                    <a:cubicBezTo>
                      <a:pt x="19" y="900"/>
                      <a:pt x="273" y="1145"/>
                      <a:pt x="582" y="1145"/>
                    </a:cubicBezTo>
                    <a:cubicBezTo>
                      <a:pt x="588" y="1145"/>
                      <a:pt x="594" y="1145"/>
                      <a:pt x="600" y="1145"/>
                    </a:cubicBezTo>
                    <a:cubicBezTo>
                      <a:pt x="915" y="1133"/>
                      <a:pt x="1162" y="870"/>
                      <a:pt x="1154" y="555"/>
                    </a:cubicBezTo>
                    <a:cubicBezTo>
                      <a:pt x="1143" y="245"/>
                      <a:pt x="891" y="1"/>
                      <a:pt x="58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52"/>
              <p:cNvSpPr/>
              <p:nvPr/>
            </p:nvSpPr>
            <p:spPr>
              <a:xfrm>
                <a:off x="616275" y="4083225"/>
                <a:ext cx="14400" cy="14125"/>
              </a:xfrm>
              <a:custGeom>
                <a:avLst/>
                <a:gdLst/>
                <a:ahLst/>
                <a:cxnLst/>
                <a:rect l="l" t="t" r="r" b="b"/>
                <a:pathLst>
                  <a:path w="576" h="565" extrusionOk="0">
                    <a:moveTo>
                      <a:pt x="289" y="1"/>
                    </a:moveTo>
                    <a:cubicBezTo>
                      <a:pt x="286" y="1"/>
                      <a:pt x="282" y="1"/>
                      <a:pt x="279" y="1"/>
                    </a:cubicBezTo>
                    <a:cubicBezTo>
                      <a:pt x="124" y="4"/>
                      <a:pt x="0" y="136"/>
                      <a:pt x="6" y="292"/>
                    </a:cubicBezTo>
                    <a:cubicBezTo>
                      <a:pt x="10" y="445"/>
                      <a:pt x="135" y="565"/>
                      <a:pt x="287" y="565"/>
                    </a:cubicBezTo>
                    <a:cubicBezTo>
                      <a:pt x="290" y="565"/>
                      <a:pt x="294" y="565"/>
                      <a:pt x="297" y="565"/>
                    </a:cubicBezTo>
                    <a:cubicBezTo>
                      <a:pt x="453" y="559"/>
                      <a:pt x="576" y="430"/>
                      <a:pt x="570" y="274"/>
                    </a:cubicBezTo>
                    <a:cubicBezTo>
                      <a:pt x="564" y="121"/>
                      <a:pt x="441" y="1"/>
                      <a:pt x="2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52"/>
              <p:cNvSpPr/>
              <p:nvPr/>
            </p:nvSpPr>
            <p:spPr>
              <a:xfrm>
                <a:off x="609000" y="4075975"/>
                <a:ext cx="29025" cy="28625"/>
              </a:xfrm>
              <a:custGeom>
                <a:avLst/>
                <a:gdLst/>
                <a:ahLst/>
                <a:cxnLst/>
                <a:rect l="l" t="t" r="r" b="b"/>
                <a:pathLst>
                  <a:path w="1161" h="1145" extrusionOk="0">
                    <a:moveTo>
                      <a:pt x="585" y="572"/>
                    </a:moveTo>
                    <a:cubicBezTo>
                      <a:pt x="585" y="576"/>
                      <a:pt x="584" y="578"/>
                      <a:pt x="581" y="578"/>
                    </a:cubicBezTo>
                    <a:lnTo>
                      <a:pt x="585" y="572"/>
                    </a:lnTo>
                    <a:close/>
                    <a:moveTo>
                      <a:pt x="579" y="1"/>
                    </a:moveTo>
                    <a:cubicBezTo>
                      <a:pt x="573" y="1"/>
                      <a:pt x="568" y="1"/>
                      <a:pt x="563" y="1"/>
                    </a:cubicBezTo>
                    <a:cubicBezTo>
                      <a:pt x="247" y="11"/>
                      <a:pt x="0" y="274"/>
                      <a:pt x="9" y="591"/>
                    </a:cubicBezTo>
                    <a:cubicBezTo>
                      <a:pt x="17" y="898"/>
                      <a:pt x="273" y="1145"/>
                      <a:pt x="580" y="1145"/>
                    </a:cubicBezTo>
                    <a:cubicBezTo>
                      <a:pt x="586" y="1145"/>
                      <a:pt x="592" y="1145"/>
                      <a:pt x="598" y="1145"/>
                    </a:cubicBezTo>
                    <a:cubicBezTo>
                      <a:pt x="915" y="1133"/>
                      <a:pt x="1161" y="870"/>
                      <a:pt x="1152" y="555"/>
                    </a:cubicBezTo>
                    <a:cubicBezTo>
                      <a:pt x="1142" y="244"/>
                      <a:pt x="888" y="1"/>
                      <a:pt x="57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52"/>
              <p:cNvSpPr/>
              <p:nvPr/>
            </p:nvSpPr>
            <p:spPr>
              <a:xfrm>
                <a:off x="525400" y="3990300"/>
                <a:ext cx="226625" cy="368775"/>
              </a:xfrm>
              <a:custGeom>
                <a:avLst/>
                <a:gdLst/>
                <a:ahLst/>
                <a:cxnLst/>
                <a:rect l="l" t="t" r="r" b="b"/>
                <a:pathLst>
                  <a:path w="9065" h="14751" extrusionOk="0">
                    <a:moveTo>
                      <a:pt x="4432" y="1"/>
                    </a:moveTo>
                    <a:cubicBezTo>
                      <a:pt x="3711" y="1"/>
                      <a:pt x="2902" y="522"/>
                      <a:pt x="2434" y="986"/>
                    </a:cubicBezTo>
                    <a:cubicBezTo>
                      <a:pt x="1328" y="2080"/>
                      <a:pt x="591" y="3528"/>
                      <a:pt x="297" y="5055"/>
                    </a:cubicBezTo>
                    <a:cubicBezTo>
                      <a:pt x="0" y="6581"/>
                      <a:pt x="140" y="8181"/>
                      <a:pt x="630" y="9657"/>
                    </a:cubicBezTo>
                    <a:cubicBezTo>
                      <a:pt x="931" y="10562"/>
                      <a:pt x="1370" y="11432"/>
                      <a:pt x="2003" y="12144"/>
                    </a:cubicBezTo>
                    <a:cubicBezTo>
                      <a:pt x="2637" y="12856"/>
                      <a:pt x="3479" y="13402"/>
                      <a:pt x="4415" y="13590"/>
                    </a:cubicBezTo>
                    <a:cubicBezTo>
                      <a:pt x="4837" y="13672"/>
                      <a:pt x="5307" y="13699"/>
                      <a:pt x="5622" y="13996"/>
                    </a:cubicBezTo>
                    <a:cubicBezTo>
                      <a:pt x="5787" y="14150"/>
                      <a:pt x="5887" y="14365"/>
                      <a:pt x="6056" y="14516"/>
                    </a:cubicBezTo>
                    <a:cubicBezTo>
                      <a:pt x="6237" y="14680"/>
                      <a:pt x="6481" y="14751"/>
                      <a:pt x="6728" y="14751"/>
                    </a:cubicBezTo>
                    <a:cubicBezTo>
                      <a:pt x="6864" y="14751"/>
                      <a:pt x="7001" y="14729"/>
                      <a:pt x="7130" y="14691"/>
                    </a:cubicBezTo>
                    <a:cubicBezTo>
                      <a:pt x="7492" y="14580"/>
                      <a:pt x="7804" y="14351"/>
                      <a:pt x="8110" y="14125"/>
                    </a:cubicBezTo>
                    <a:cubicBezTo>
                      <a:pt x="8414" y="13901"/>
                      <a:pt x="8736" y="13648"/>
                      <a:pt x="8830" y="13282"/>
                    </a:cubicBezTo>
                    <a:cubicBezTo>
                      <a:pt x="8862" y="13161"/>
                      <a:pt x="8865" y="13032"/>
                      <a:pt x="8894" y="12910"/>
                    </a:cubicBezTo>
                    <a:cubicBezTo>
                      <a:pt x="8935" y="12739"/>
                      <a:pt x="9022" y="12579"/>
                      <a:pt x="9036" y="12402"/>
                    </a:cubicBezTo>
                    <a:cubicBezTo>
                      <a:pt x="9064" y="12050"/>
                      <a:pt x="8772" y="11736"/>
                      <a:pt x="8436" y="11618"/>
                    </a:cubicBezTo>
                    <a:cubicBezTo>
                      <a:pt x="8269" y="11560"/>
                      <a:pt x="8092" y="11540"/>
                      <a:pt x="7914" y="11540"/>
                    </a:cubicBezTo>
                    <a:cubicBezTo>
                      <a:pt x="7737" y="11540"/>
                      <a:pt x="7558" y="11559"/>
                      <a:pt x="7384" y="11580"/>
                    </a:cubicBezTo>
                    <a:cubicBezTo>
                      <a:pt x="6915" y="11635"/>
                      <a:pt x="6439" y="11696"/>
                      <a:pt x="5967" y="11696"/>
                    </a:cubicBezTo>
                    <a:cubicBezTo>
                      <a:pt x="5653" y="11696"/>
                      <a:pt x="5342" y="11669"/>
                      <a:pt x="5036" y="11596"/>
                    </a:cubicBezTo>
                    <a:cubicBezTo>
                      <a:pt x="4270" y="11412"/>
                      <a:pt x="3537" y="10860"/>
                      <a:pt x="3390" y="10089"/>
                    </a:cubicBezTo>
                    <a:cubicBezTo>
                      <a:pt x="3245" y="9326"/>
                      <a:pt x="3681" y="8502"/>
                      <a:pt x="3395" y="7782"/>
                    </a:cubicBezTo>
                    <a:cubicBezTo>
                      <a:pt x="3211" y="7319"/>
                      <a:pt x="2769" y="7013"/>
                      <a:pt x="2506" y="6589"/>
                    </a:cubicBezTo>
                    <a:cubicBezTo>
                      <a:pt x="2108" y="5945"/>
                      <a:pt x="2179" y="5093"/>
                      <a:pt x="2522" y="4418"/>
                    </a:cubicBezTo>
                    <a:cubicBezTo>
                      <a:pt x="2864" y="3746"/>
                      <a:pt x="3444" y="3222"/>
                      <a:pt x="4043" y="2762"/>
                    </a:cubicBezTo>
                    <a:cubicBezTo>
                      <a:pt x="4388" y="2498"/>
                      <a:pt x="4750" y="2245"/>
                      <a:pt x="5019" y="1904"/>
                    </a:cubicBezTo>
                    <a:cubicBezTo>
                      <a:pt x="5468" y="1332"/>
                      <a:pt x="5553" y="121"/>
                      <a:pt x="4588" y="9"/>
                    </a:cubicBezTo>
                    <a:cubicBezTo>
                      <a:pt x="4537" y="3"/>
                      <a:pt x="4484" y="1"/>
                      <a:pt x="443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52"/>
              <p:cNvSpPr/>
              <p:nvPr/>
            </p:nvSpPr>
            <p:spPr>
              <a:xfrm>
                <a:off x="680625" y="4085375"/>
                <a:ext cx="41850" cy="27225"/>
              </a:xfrm>
              <a:custGeom>
                <a:avLst/>
                <a:gdLst/>
                <a:ahLst/>
                <a:cxnLst/>
                <a:rect l="l" t="t" r="r" b="b"/>
                <a:pathLst>
                  <a:path w="1674" h="1089" extrusionOk="0">
                    <a:moveTo>
                      <a:pt x="817" y="1"/>
                    </a:moveTo>
                    <a:cubicBezTo>
                      <a:pt x="805" y="1"/>
                      <a:pt x="793" y="1"/>
                      <a:pt x="781" y="2"/>
                    </a:cubicBezTo>
                    <a:cubicBezTo>
                      <a:pt x="347" y="29"/>
                      <a:pt x="11" y="399"/>
                      <a:pt x="3" y="867"/>
                    </a:cubicBezTo>
                    <a:cubicBezTo>
                      <a:pt x="0" y="984"/>
                      <a:pt x="95" y="1082"/>
                      <a:pt x="213" y="1084"/>
                    </a:cubicBezTo>
                    <a:cubicBezTo>
                      <a:pt x="217" y="1088"/>
                      <a:pt x="220" y="1088"/>
                      <a:pt x="225" y="1088"/>
                    </a:cubicBezTo>
                    <a:cubicBezTo>
                      <a:pt x="338" y="1084"/>
                      <a:pt x="431" y="992"/>
                      <a:pt x="432" y="877"/>
                    </a:cubicBezTo>
                    <a:cubicBezTo>
                      <a:pt x="438" y="635"/>
                      <a:pt x="597" y="445"/>
                      <a:pt x="807" y="433"/>
                    </a:cubicBezTo>
                    <a:cubicBezTo>
                      <a:pt x="811" y="433"/>
                      <a:pt x="815" y="433"/>
                      <a:pt x="820" y="433"/>
                    </a:cubicBezTo>
                    <a:cubicBezTo>
                      <a:pt x="1022" y="433"/>
                      <a:pt x="1200" y="599"/>
                      <a:pt x="1232" y="828"/>
                    </a:cubicBezTo>
                    <a:cubicBezTo>
                      <a:pt x="1246" y="937"/>
                      <a:pt x="1340" y="1013"/>
                      <a:pt x="1447" y="1013"/>
                    </a:cubicBezTo>
                    <a:cubicBezTo>
                      <a:pt x="1456" y="1013"/>
                      <a:pt x="1465" y="1013"/>
                      <a:pt x="1475" y="1011"/>
                    </a:cubicBezTo>
                    <a:cubicBezTo>
                      <a:pt x="1591" y="996"/>
                      <a:pt x="1673" y="888"/>
                      <a:pt x="1658" y="769"/>
                    </a:cubicBezTo>
                    <a:cubicBezTo>
                      <a:pt x="1596" y="318"/>
                      <a:pt x="1234" y="1"/>
                      <a:pt x="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52"/>
              <p:cNvSpPr/>
              <p:nvPr/>
            </p:nvSpPr>
            <p:spPr>
              <a:xfrm>
                <a:off x="779950" y="4079950"/>
                <a:ext cx="41800" cy="27200"/>
              </a:xfrm>
              <a:custGeom>
                <a:avLst/>
                <a:gdLst/>
                <a:ahLst/>
                <a:cxnLst/>
                <a:rect l="l" t="t" r="r" b="b"/>
                <a:pathLst>
                  <a:path w="1672" h="1088" extrusionOk="0">
                    <a:moveTo>
                      <a:pt x="824" y="0"/>
                    </a:moveTo>
                    <a:cubicBezTo>
                      <a:pt x="810" y="0"/>
                      <a:pt x="796" y="0"/>
                      <a:pt x="781" y="1"/>
                    </a:cubicBezTo>
                    <a:cubicBezTo>
                      <a:pt x="345" y="28"/>
                      <a:pt x="10" y="399"/>
                      <a:pt x="2" y="866"/>
                    </a:cubicBezTo>
                    <a:cubicBezTo>
                      <a:pt x="0" y="986"/>
                      <a:pt x="94" y="1084"/>
                      <a:pt x="213" y="1085"/>
                    </a:cubicBezTo>
                    <a:cubicBezTo>
                      <a:pt x="216" y="1088"/>
                      <a:pt x="220" y="1088"/>
                      <a:pt x="223" y="1088"/>
                    </a:cubicBezTo>
                    <a:cubicBezTo>
                      <a:pt x="337" y="1085"/>
                      <a:pt x="429" y="993"/>
                      <a:pt x="430" y="878"/>
                    </a:cubicBezTo>
                    <a:cubicBezTo>
                      <a:pt x="436" y="636"/>
                      <a:pt x="597" y="446"/>
                      <a:pt x="805" y="433"/>
                    </a:cubicBezTo>
                    <a:cubicBezTo>
                      <a:pt x="810" y="433"/>
                      <a:pt x="814" y="433"/>
                      <a:pt x="819" y="433"/>
                    </a:cubicBezTo>
                    <a:cubicBezTo>
                      <a:pt x="1023" y="433"/>
                      <a:pt x="1198" y="596"/>
                      <a:pt x="1230" y="829"/>
                    </a:cubicBezTo>
                    <a:cubicBezTo>
                      <a:pt x="1245" y="936"/>
                      <a:pt x="1337" y="1014"/>
                      <a:pt x="1444" y="1014"/>
                    </a:cubicBezTo>
                    <a:cubicBezTo>
                      <a:pt x="1454" y="1014"/>
                      <a:pt x="1463" y="1014"/>
                      <a:pt x="1473" y="1013"/>
                    </a:cubicBezTo>
                    <a:cubicBezTo>
                      <a:pt x="1591" y="995"/>
                      <a:pt x="1672" y="888"/>
                      <a:pt x="1656" y="768"/>
                    </a:cubicBezTo>
                    <a:cubicBezTo>
                      <a:pt x="1594" y="320"/>
                      <a:pt x="1243" y="0"/>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52"/>
              <p:cNvSpPr/>
              <p:nvPr/>
            </p:nvSpPr>
            <p:spPr>
              <a:xfrm>
                <a:off x="738150" y="4113450"/>
                <a:ext cx="25325" cy="31850"/>
              </a:xfrm>
              <a:custGeom>
                <a:avLst/>
                <a:gdLst/>
                <a:ahLst/>
                <a:cxnLst/>
                <a:rect l="l" t="t" r="r" b="b"/>
                <a:pathLst>
                  <a:path w="1013" h="1274" extrusionOk="0">
                    <a:moveTo>
                      <a:pt x="500" y="0"/>
                    </a:moveTo>
                    <a:cubicBezTo>
                      <a:pt x="496" y="0"/>
                      <a:pt x="492" y="1"/>
                      <a:pt x="487" y="1"/>
                    </a:cubicBezTo>
                    <a:cubicBezTo>
                      <a:pt x="213" y="9"/>
                      <a:pt x="0" y="300"/>
                      <a:pt x="12" y="653"/>
                    </a:cubicBezTo>
                    <a:cubicBezTo>
                      <a:pt x="21" y="998"/>
                      <a:pt x="246" y="1274"/>
                      <a:pt x="514" y="1274"/>
                    </a:cubicBezTo>
                    <a:cubicBezTo>
                      <a:pt x="518" y="1274"/>
                      <a:pt x="522" y="1274"/>
                      <a:pt x="526" y="1273"/>
                    </a:cubicBezTo>
                    <a:cubicBezTo>
                      <a:pt x="800" y="1265"/>
                      <a:pt x="1013" y="974"/>
                      <a:pt x="1002" y="621"/>
                    </a:cubicBezTo>
                    <a:cubicBezTo>
                      <a:pt x="992" y="276"/>
                      <a:pt x="767"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52"/>
              <p:cNvSpPr/>
              <p:nvPr/>
            </p:nvSpPr>
            <p:spPr>
              <a:xfrm>
                <a:off x="741100" y="4125000"/>
                <a:ext cx="19250" cy="16150"/>
              </a:xfrm>
              <a:custGeom>
                <a:avLst/>
                <a:gdLst/>
                <a:ahLst/>
                <a:cxnLst/>
                <a:rect l="l" t="t" r="r" b="b"/>
                <a:pathLst>
                  <a:path w="770" h="646" extrusionOk="0">
                    <a:moveTo>
                      <a:pt x="390" y="0"/>
                    </a:moveTo>
                    <a:cubicBezTo>
                      <a:pt x="385" y="0"/>
                      <a:pt x="380" y="0"/>
                      <a:pt x="375" y="0"/>
                    </a:cubicBezTo>
                    <a:cubicBezTo>
                      <a:pt x="165" y="6"/>
                      <a:pt x="0" y="157"/>
                      <a:pt x="6" y="334"/>
                    </a:cubicBezTo>
                    <a:cubicBezTo>
                      <a:pt x="10" y="507"/>
                      <a:pt x="176" y="645"/>
                      <a:pt x="381" y="645"/>
                    </a:cubicBezTo>
                    <a:cubicBezTo>
                      <a:pt x="386" y="645"/>
                      <a:pt x="391" y="645"/>
                      <a:pt x="396" y="645"/>
                    </a:cubicBezTo>
                    <a:cubicBezTo>
                      <a:pt x="605" y="638"/>
                      <a:pt x="770" y="489"/>
                      <a:pt x="766" y="311"/>
                    </a:cubicBezTo>
                    <a:cubicBezTo>
                      <a:pt x="760" y="138"/>
                      <a:pt x="594" y="0"/>
                      <a:pt x="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52"/>
              <p:cNvSpPr/>
              <p:nvPr/>
            </p:nvSpPr>
            <p:spPr>
              <a:xfrm>
                <a:off x="452025" y="4173075"/>
                <a:ext cx="170900" cy="164100"/>
              </a:xfrm>
              <a:custGeom>
                <a:avLst/>
                <a:gdLst/>
                <a:ahLst/>
                <a:cxnLst/>
                <a:rect l="l" t="t" r="r" b="b"/>
                <a:pathLst>
                  <a:path w="6836" h="6564" extrusionOk="0">
                    <a:moveTo>
                      <a:pt x="6478" y="0"/>
                    </a:moveTo>
                    <a:cubicBezTo>
                      <a:pt x="6444" y="0"/>
                      <a:pt x="6409" y="6"/>
                      <a:pt x="6374" y="18"/>
                    </a:cubicBezTo>
                    <a:cubicBezTo>
                      <a:pt x="4303" y="734"/>
                      <a:pt x="2542" y="2263"/>
                      <a:pt x="1543" y="4215"/>
                    </a:cubicBezTo>
                    <a:cubicBezTo>
                      <a:pt x="1492" y="4314"/>
                      <a:pt x="1442" y="4417"/>
                      <a:pt x="1393" y="4519"/>
                    </a:cubicBezTo>
                    <a:cubicBezTo>
                      <a:pt x="1371" y="4563"/>
                      <a:pt x="1347" y="4607"/>
                      <a:pt x="1326" y="4653"/>
                    </a:cubicBezTo>
                    <a:cubicBezTo>
                      <a:pt x="1293" y="4639"/>
                      <a:pt x="1257" y="4632"/>
                      <a:pt x="1220" y="4632"/>
                    </a:cubicBezTo>
                    <a:cubicBezTo>
                      <a:pt x="1206" y="4632"/>
                      <a:pt x="1191" y="4633"/>
                      <a:pt x="1177" y="4635"/>
                    </a:cubicBezTo>
                    <a:cubicBezTo>
                      <a:pt x="809" y="4684"/>
                      <a:pt x="474" y="4910"/>
                      <a:pt x="261" y="5256"/>
                    </a:cubicBezTo>
                    <a:cubicBezTo>
                      <a:pt x="50" y="5601"/>
                      <a:pt x="1" y="6002"/>
                      <a:pt x="126" y="6353"/>
                    </a:cubicBezTo>
                    <a:cubicBezTo>
                      <a:pt x="157" y="6438"/>
                      <a:pt x="222" y="6506"/>
                      <a:pt x="306" y="6539"/>
                    </a:cubicBezTo>
                    <a:cubicBezTo>
                      <a:pt x="344" y="6555"/>
                      <a:pt x="385" y="6563"/>
                      <a:pt x="426" y="6563"/>
                    </a:cubicBezTo>
                    <a:cubicBezTo>
                      <a:pt x="429" y="6563"/>
                      <a:pt x="432" y="6563"/>
                      <a:pt x="435" y="6563"/>
                    </a:cubicBezTo>
                    <a:cubicBezTo>
                      <a:pt x="479" y="6560"/>
                      <a:pt x="525" y="6550"/>
                      <a:pt x="565" y="6530"/>
                    </a:cubicBezTo>
                    <a:cubicBezTo>
                      <a:pt x="1282" y="6182"/>
                      <a:pt x="1644" y="5449"/>
                      <a:pt x="1962" y="4802"/>
                    </a:cubicBezTo>
                    <a:cubicBezTo>
                      <a:pt x="2012" y="4702"/>
                      <a:pt x="2060" y="4603"/>
                      <a:pt x="2110" y="4506"/>
                    </a:cubicBezTo>
                    <a:cubicBezTo>
                      <a:pt x="3035" y="2701"/>
                      <a:pt x="4664" y="1283"/>
                      <a:pt x="6582" y="620"/>
                    </a:cubicBezTo>
                    <a:cubicBezTo>
                      <a:pt x="6749" y="563"/>
                      <a:pt x="6836" y="381"/>
                      <a:pt x="6779" y="215"/>
                    </a:cubicBezTo>
                    <a:cubicBezTo>
                      <a:pt x="6734" y="82"/>
                      <a:pt x="6610" y="0"/>
                      <a:pt x="6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52"/>
              <p:cNvSpPr/>
              <p:nvPr/>
            </p:nvSpPr>
            <p:spPr>
              <a:xfrm>
                <a:off x="679725" y="4307300"/>
                <a:ext cx="158025" cy="86850"/>
              </a:xfrm>
              <a:custGeom>
                <a:avLst/>
                <a:gdLst/>
                <a:ahLst/>
                <a:cxnLst/>
                <a:rect l="l" t="t" r="r" b="b"/>
                <a:pathLst>
                  <a:path w="6321" h="3474" extrusionOk="0">
                    <a:moveTo>
                      <a:pt x="365" y="1"/>
                    </a:moveTo>
                    <a:cubicBezTo>
                      <a:pt x="257" y="1"/>
                      <a:pt x="152" y="56"/>
                      <a:pt x="92" y="156"/>
                    </a:cubicBezTo>
                    <a:cubicBezTo>
                      <a:pt x="1" y="308"/>
                      <a:pt x="50" y="502"/>
                      <a:pt x="202" y="593"/>
                    </a:cubicBezTo>
                    <a:lnTo>
                      <a:pt x="4341" y="3066"/>
                    </a:lnTo>
                    <a:cubicBezTo>
                      <a:pt x="4539" y="3184"/>
                      <a:pt x="4822" y="3353"/>
                      <a:pt x="5147" y="3362"/>
                    </a:cubicBezTo>
                    <a:cubicBezTo>
                      <a:pt x="5197" y="3420"/>
                      <a:pt x="5268" y="3462"/>
                      <a:pt x="5350" y="3474"/>
                    </a:cubicBezTo>
                    <a:lnTo>
                      <a:pt x="5401" y="3474"/>
                    </a:lnTo>
                    <a:cubicBezTo>
                      <a:pt x="5553" y="3468"/>
                      <a:pt x="5687" y="3353"/>
                      <a:pt x="5707" y="3197"/>
                    </a:cubicBezTo>
                    <a:lnTo>
                      <a:pt x="5707" y="3193"/>
                    </a:lnTo>
                    <a:cubicBezTo>
                      <a:pt x="5888" y="3069"/>
                      <a:pt x="6043" y="2884"/>
                      <a:pt x="6141" y="2658"/>
                    </a:cubicBezTo>
                    <a:cubicBezTo>
                      <a:pt x="6270" y="2359"/>
                      <a:pt x="6292" y="2043"/>
                      <a:pt x="6312" y="1765"/>
                    </a:cubicBezTo>
                    <a:cubicBezTo>
                      <a:pt x="6320" y="1626"/>
                      <a:pt x="6239" y="1497"/>
                      <a:pt x="6111" y="1447"/>
                    </a:cubicBezTo>
                    <a:cubicBezTo>
                      <a:pt x="6073" y="1432"/>
                      <a:pt x="6034" y="1425"/>
                      <a:pt x="5995" y="1425"/>
                    </a:cubicBezTo>
                    <a:cubicBezTo>
                      <a:pt x="5900" y="1425"/>
                      <a:pt x="5809" y="1467"/>
                      <a:pt x="5746" y="1543"/>
                    </a:cubicBezTo>
                    <a:cubicBezTo>
                      <a:pt x="5466" y="1891"/>
                      <a:pt x="5263" y="2295"/>
                      <a:pt x="5153" y="2724"/>
                    </a:cubicBezTo>
                    <a:cubicBezTo>
                      <a:pt x="5008" y="2715"/>
                      <a:pt x="4841" y="2623"/>
                      <a:pt x="4670" y="2519"/>
                    </a:cubicBezTo>
                    <a:lnTo>
                      <a:pt x="528" y="46"/>
                    </a:lnTo>
                    <a:cubicBezTo>
                      <a:pt x="476" y="15"/>
                      <a:pt x="420"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52"/>
              <p:cNvSpPr/>
              <p:nvPr/>
            </p:nvSpPr>
            <p:spPr>
              <a:xfrm>
                <a:off x="791525" y="4115550"/>
                <a:ext cx="59275" cy="19200"/>
              </a:xfrm>
              <a:custGeom>
                <a:avLst/>
                <a:gdLst/>
                <a:ahLst/>
                <a:cxnLst/>
                <a:rect l="l" t="t" r="r" b="b"/>
                <a:pathLst>
                  <a:path w="2371" h="768" extrusionOk="0">
                    <a:moveTo>
                      <a:pt x="1285" y="0"/>
                    </a:moveTo>
                    <a:cubicBezTo>
                      <a:pt x="1249" y="0"/>
                      <a:pt x="1211" y="1"/>
                      <a:pt x="1173" y="2"/>
                    </a:cubicBezTo>
                    <a:cubicBezTo>
                      <a:pt x="523" y="23"/>
                      <a:pt x="0" y="209"/>
                      <a:pt x="7" y="421"/>
                    </a:cubicBezTo>
                    <a:cubicBezTo>
                      <a:pt x="13" y="619"/>
                      <a:pt x="487" y="768"/>
                      <a:pt x="1086" y="768"/>
                    </a:cubicBezTo>
                    <a:cubicBezTo>
                      <a:pt x="1122" y="768"/>
                      <a:pt x="1160" y="767"/>
                      <a:pt x="1198" y="766"/>
                    </a:cubicBezTo>
                    <a:cubicBezTo>
                      <a:pt x="1848" y="745"/>
                      <a:pt x="2371" y="559"/>
                      <a:pt x="2364" y="347"/>
                    </a:cubicBezTo>
                    <a:cubicBezTo>
                      <a:pt x="2357" y="149"/>
                      <a:pt x="1884"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52"/>
              <p:cNvSpPr/>
              <p:nvPr/>
            </p:nvSpPr>
            <p:spPr>
              <a:xfrm>
                <a:off x="637675" y="4117950"/>
                <a:ext cx="59275" cy="19175"/>
              </a:xfrm>
              <a:custGeom>
                <a:avLst/>
                <a:gdLst/>
                <a:ahLst/>
                <a:cxnLst/>
                <a:rect l="l" t="t" r="r" b="b"/>
                <a:pathLst>
                  <a:path w="2371" h="767" extrusionOk="0">
                    <a:moveTo>
                      <a:pt x="1286" y="1"/>
                    </a:moveTo>
                    <a:cubicBezTo>
                      <a:pt x="1249" y="1"/>
                      <a:pt x="1212" y="1"/>
                      <a:pt x="1174" y="2"/>
                    </a:cubicBezTo>
                    <a:cubicBezTo>
                      <a:pt x="524" y="22"/>
                      <a:pt x="1" y="210"/>
                      <a:pt x="6" y="420"/>
                    </a:cubicBezTo>
                    <a:cubicBezTo>
                      <a:pt x="13" y="619"/>
                      <a:pt x="486" y="767"/>
                      <a:pt x="1084" y="767"/>
                    </a:cubicBezTo>
                    <a:cubicBezTo>
                      <a:pt x="1121" y="767"/>
                      <a:pt x="1159" y="766"/>
                      <a:pt x="1197" y="765"/>
                    </a:cubicBezTo>
                    <a:cubicBezTo>
                      <a:pt x="1847" y="745"/>
                      <a:pt x="2370" y="558"/>
                      <a:pt x="2364" y="348"/>
                    </a:cubicBezTo>
                    <a:cubicBezTo>
                      <a:pt x="2358" y="150"/>
                      <a:pt x="1885"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4" name="Google Shape;6795;p43"/>
          <p:cNvSpPr/>
          <p:nvPr/>
        </p:nvSpPr>
        <p:spPr>
          <a:xfrm>
            <a:off x="1307397" y="1128905"/>
            <a:ext cx="1383332" cy="1397162"/>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solidFill>
              <a:schemeClr val="tx1"/>
            </a:solidFill>
            <a:prstDash val="dash"/>
          </a:ln>
        </p:spPr>
        <p:txBody>
          <a:bodyPr spcFirstLastPara="1" wrap="square" lIns="91425" tIns="91425" rIns="91425" bIns="91425" anchor="ctr" anchorCtr="0">
            <a:noAutofit/>
          </a:bodyPr>
          <a:lstStyle/>
          <a:p>
            <a:pPr lvl="0" algn="ctr"/>
            <a:r>
              <a:rPr lang="en" sz="8500" b="1" dirty="0">
                <a:ln>
                  <a:solidFill>
                    <a:srgbClr val="704940"/>
                  </a:solidFill>
                  <a:prstDash val="sysDash"/>
                </a:ln>
                <a:solidFill>
                  <a:srgbClr val="FFAC8F">
                    <a:lumMod val="50000"/>
                  </a:srgbClr>
                </a:solidFill>
                <a:latin typeface="UTM Bienvenue" panose="02040603050506020204" pitchFamily="18" charset="0"/>
                <a:ea typeface="Yusei Magic"/>
                <a:cs typeface="Yusei Magic"/>
                <a:sym typeface="Yusei Magic"/>
              </a:rPr>
              <a:t>2.</a:t>
            </a:r>
            <a:endParaRPr dirty="0"/>
          </a:p>
        </p:txBody>
      </p:sp>
      <p:grpSp>
        <p:nvGrpSpPr>
          <p:cNvPr id="105" name="Group 104"/>
          <p:cNvGrpSpPr/>
          <p:nvPr/>
        </p:nvGrpSpPr>
        <p:grpSpPr>
          <a:xfrm rot="294137">
            <a:off x="1597046" y="1713087"/>
            <a:ext cx="6640845" cy="1315972"/>
            <a:chOff x="1496432" y="3046138"/>
            <a:chExt cx="5663334" cy="1315972"/>
          </a:xfrm>
        </p:grpSpPr>
        <p:sp>
          <p:nvSpPr>
            <p:cNvPr id="106" name="Google Shape;6796;p43"/>
            <p:cNvSpPr txBox="1">
              <a:spLocks/>
            </p:cNvSpPr>
            <p:nvPr/>
          </p:nvSpPr>
          <p:spPr>
            <a:xfrm rot="20767381">
              <a:off x="1496432" y="3098210"/>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solidFill>
                    <a:schemeClr val="accent1">
                      <a:lumMod val="60000"/>
                      <a:lumOff val="40000"/>
                    </a:schemeClr>
                  </a:solidFill>
                  <a:latin typeface="UTM Bienvenue" panose="02040603050506020204" pitchFamily="18" charset="0"/>
                </a:rPr>
                <a:t>Trả</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lời</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câu</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hỏi</a:t>
              </a:r>
              <a:endParaRPr lang="en-US" dirty="0">
                <a:solidFill>
                  <a:schemeClr val="accent1">
                    <a:lumMod val="60000"/>
                    <a:lumOff val="40000"/>
                  </a:schemeClr>
                </a:solidFill>
                <a:latin typeface="UTM Bienvenue" panose="02040603050506020204" pitchFamily="18" charset="0"/>
              </a:endParaRPr>
            </a:p>
          </p:txBody>
        </p:sp>
        <p:sp>
          <p:nvSpPr>
            <p:cNvPr id="107" name="Google Shape;6796;p43"/>
            <p:cNvSpPr txBox="1">
              <a:spLocks/>
            </p:cNvSpPr>
            <p:nvPr/>
          </p:nvSpPr>
          <p:spPr>
            <a:xfrm rot="20767381">
              <a:off x="1523666" y="3046138"/>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ln>
                    <a:solidFill>
                      <a:schemeClr val="tx1"/>
                    </a:solidFill>
                    <a:prstDash val="sysDash"/>
                  </a:ln>
                  <a:solidFill>
                    <a:schemeClr val="accent1">
                      <a:lumMod val="50000"/>
                    </a:schemeClr>
                  </a:solidFill>
                  <a:latin typeface="UTM Bienvenue" panose="02040603050506020204" pitchFamily="18" charset="0"/>
                </a:rPr>
                <a:t>Trả</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lời</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câu</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hỏi</a:t>
              </a:r>
              <a:endParaRPr lang="en-US" dirty="0">
                <a:ln>
                  <a:solidFill>
                    <a:schemeClr val="tx1"/>
                  </a:solidFill>
                  <a:prstDash val="sysDash"/>
                </a:ln>
                <a:solidFill>
                  <a:schemeClr val="accent1">
                    <a:lumMod val="50000"/>
                  </a:schemeClr>
                </a:solidFill>
                <a:latin typeface="UTM Bienvenue" panose="02040603050506020204" pitchFamily="18" charset="0"/>
              </a:endParaRPr>
            </a:p>
          </p:txBody>
        </p:sp>
      </p:grpSp>
      <p:grpSp>
        <p:nvGrpSpPr>
          <p:cNvPr id="7289" name="Google Shape;7289;p52"/>
          <p:cNvGrpSpPr/>
          <p:nvPr/>
        </p:nvGrpSpPr>
        <p:grpSpPr>
          <a:xfrm flipH="1">
            <a:off x="361953" y="2163718"/>
            <a:ext cx="1049510" cy="1024280"/>
            <a:chOff x="1711507" y="3171753"/>
            <a:chExt cx="1049510" cy="1024280"/>
          </a:xfrm>
        </p:grpSpPr>
        <p:sp>
          <p:nvSpPr>
            <p:cNvPr id="7290" name="Google Shape;7290;p52"/>
            <p:cNvSpPr/>
            <p:nvPr/>
          </p:nvSpPr>
          <p:spPr>
            <a:xfrm>
              <a:off x="1864703" y="395993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1" name="Google Shape;7291;p52"/>
            <p:cNvGrpSpPr/>
            <p:nvPr/>
          </p:nvGrpSpPr>
          <p:grpSpPr>
            <a:xfrm>
              <a:off x="1711507" y="3171753"/>
              <a:ext cx="1049510" cy="929693"/>
              <a:chOff x="2713100" y="4161425"/>
              <a:chExt cx="630450" cy="558475"/>
            </a:xfrm>
          </p:grpSpPr>
          <p:sp>
            <p:nvSpPr>
              <p:cNvPr id="7292" name="Google Shape;7292;p52"/>
              <p:cNvSpPr/>
              <p:nvPr/>
            </p:nvSpPr>
            <p:spPr>
              <a:xfrm>
                <a:off x="3111175" y="4335425"/>
                <a:ext cx="115225" cy="74150"/>
              </a:xfrm>
              <a:custGeom>
                <a:avLst/>
                <a:gdLst/>
                <a:ahLst/>
                <a:cxnLst/>
                <a:rect l="l" t="t" r="r" b="b"/>
                <a:pathLst>
                  <a:path w="4609" h="2966" extrusionOk="0">
                    <a:moveTo>
                      <a:pt x="3127" y="551"/>
                    </a:moveTo>
                    <a:cubicBezTo>
                      <a:pt x="3264" y="551"/>
                      <a:pt x="3485" y="654"/>
                      <a:pt x="3679" y="812"/>
                    </a:cubicBezTo>
                    <a:cubicBezTo>
                      <a:pt x="3705" y="832"/>
                      <a:pt x="3729" y="853"/>
                      <a:pt x="3756" y="874"/>
                    </a:cubicBezTo>
                    <a:cubicBezTo>
                      <a:pt x="3627" y="911"/>
                      <a:pt x="3507" y="937"/>
                      <a:pt x="3396" y="937"/>
                    </a:cubicBezTo>
                    <a:cubicBezTo>
                      <a:pt x="3335" y="937"/>
                      <a:pt x="3277" y="929"/>
                      <a:pt x="3222" y="911"/>
                    </a:cubicBezTo>
                    <a:cubicBezTo>
                      <a:pt x="3132" y="886"/>
                      <a:pt x="3046" y="793"/>
                      <a:pt x="3017" y="701"/>
                    </a:cubicBezTo>
                    <a:cubicBezTo>
                      <a:pt x="3003" y="654"/>
                      <a:pt x="3004" y="619"/>
                      <a:pt x="3024" y="595"/>
                    </a:cubicBezTo>
                    <a:cubicBezTo>
                      <a:pt x="3044" y="568"/>
                      <a:pt x="3067" y="555"/>
                      <a:pt x="3102" y="552"/>
                    </a:cubicBezTo>
                    <a:cubicBezTo>
                      <a:pt x="3110" y="551"/>
                      <a:pt x="3119" y="551"/>
                      <a:pt x="3127" y="551"/>
                    </a:cubicBezTo>
                    <a:close/>
                    <a:moveTo>
                      <a:pt x="3133" y="0"/>
                    </a:moveTo>
                    <a:cubicBezTo>
                      <a:pt x="3103" y="0"/>
                      <a:pt x="3074" y="2"/>
                      <a:pt x="3044" y="5"/>
                    </a:cubicBezTo>
                    <a:cubicBezTo>
                      <a:pt x="2861" y="24"/>
                      <a:pt x="2705" y="112"/>
                      <a:pt x="2592" y="254"/>
                    </a:cubicBezTo>
                    <a:cubicBezTo>
                      <a:pt x="2462" y="421"/>
                      <a:pt x="2425" y="641"/>
                      <a:pt x="2492" y="862"/>
                    </a:cubicBezTo>
                    <a:cubicBezTo>
                      <a:pt x="2574" y="1129"/>
                      <a:pt x="2794" y="1354"/>
                      <a:pt x="3054" y="1435"/>
                    </a:cubicBezTo>
                    <a:cubicBezTo>
                      <a:pt x="3168" y="1472"/>
                      <a:pt x="3283" y="1487"/>
                      <a:pt x="3395" y="1487"/>
                    </a:cubicBezTo>
                    <a:cubicBezTo>
                      <a:pt x="3577" y="1487"/>
                      <a:pt x="3752" y="1449"/>
                      <a:pt x="3911" y="1401"/>
                    </a:cubicBezTo>
                    <a:lnTo>
                      <a:pt x="3911" y="1401"/>
                    </a:lnTo>
                    <a:cubicBezTo>
                      <a:pt x="3854" y="1458"/>
                      <a:pt x="3779" y="1512"/>
                      <a:pt x="3715" y="1553"/>
                    </a:cubicBezTo>
                    <a:cubicBezTo>
                      <a:pt x="2853" y="2116"/>
                      <a:pt x="1838" y="2415"/>
                      <a:pt x="813" y="2415"/>
                    </a:cubicBezTo>
                    <a:cubicBezTo>
                      <a:pt x="647" y="2415"/>
                      <a:pt x="481" y="2407"/>
                      <a:pt x="315" y="2391"/>
                    </a:cubicBezTo>
                    <a:cubicBezTo>
                      <a:pt x="307" y="2391"/>
                      <a:pt x="299" y="2390"/>
                      <a:pt x="291" y="2390"/>
                    </a:cubicBezTo>
                    <a:cubicBezTo>
                      <a:pt x="149" y="2390"/>
                      <a:pt x="28" y="2496"/>
                      <a:pt x="14" y="2640"/>
                    </a:cubicBezTo>
                    <a:cubicBezTo>
                      <a:pt x="0" y="2791"/>
                      <a:pt x="112" y="2925"/>
                      <a:pt x="263" y="2940"/>
                    </a:cubicBezTo>
                    <a:cubicBezTo>
                      <a:pt x="446" y="2957"/>
                      <a:pt x="629" y="2966"/>
                      <a:pt x="812" y="2966"/>
                    </a:cubicBezTo>
                    <a:cubicBezTo>
                      <a:pt x="1315" y="2966"/>
                      <a:pt x="1816" y="2900"/>
                      <a:pt x="2301" y="2772"/>
                    </a:cubicBezTo>
                    <a:cubicBezTo>
                      <a:pt x="2908" y="2614"/>
                      <a:pt x="3487" y="2359"/>
                      <a:pt x="4017" y="2015"/>
                    </a:cubicBezTo>
                    <a:cubicBezTo>
                      <a:pt x="4243" y="1867"/>
                      <a:pt x="4507" y="1654"/>
                      <a:pt x="4550" y="1316"/>
                    </a:cubicBezTo>
                    <a:cubicBezTo>
                      <a:pt x="4608" y="857"/>
                      <a:pt x="4202" y="526"/>
                      <a:pt x="4030" y="386"/>
                    </a:cubicBezTo>
                    <a:cubicBezTo>
                      <a:pt x="3881" y="266"/>
                      <a:pt x="3514" y="0"/>
                      <a:pt x="3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52"/>
              <p:cNvSpPr/>
              <p:nvPr/>
            </p:nvSpPr>
            <p:spPr>
              <a:xfrm>
                <a:off x="3033725" y="4168300"/>
                <a:ext cx="302900" cy="156075"/>
              </a:xfrm>
              <a:custGeom>
                <a:avLst/>
                <a:gdLst/>
                <a:ahLst/>
                <a:cxnLst/>
                <a:rect l="l" t="t" r="r" b="b"/>
                <a:pathLst>
                  <a:path w="12116" h="6243" extrusionOk="0">
                    <a:moveTo>
                      <a:pt x="5879" y="1"/>
                    </a:moveTo>
                    <a:cubicBezTo>
                      <a:pt x="3236" y="1"/>
                      <a:pt x="866" y="1688"/>
                      <a:pt x="0" y="4190"/>
                    </a:cubicBezTo>
                    <a:cubicBezTo>
                      <a:pt x="408" y="3675"/>
                      <a:pt x="1038" y="3358"/>
                      <a:pt x="1718" y="3358"/>
                    </a:cubicBezTo>
                    <a:cubicBezTo>
                      <a:pt x="1842" y="3358"/>
                      <a:pt x="1969" y="3368"/>
                      <a:pt x="2095" y="3390"/>
                    </a:cubicBezTo>
                    <a:cubicBezTo>
                      <a:pt x="3077" y="3559"/>
                      <a:pt x="3791" y="4358"/>
                      <a:pt x="3899" y="5301"/>
                    </a:cubicBezTo>
                    <a:cubicBezTo>
                      <a:pt x="4264" y="4560"/>
                      <a:pt x="5025" y="4076"/>
                      <a:pt x="5864" y="4076"/>
                    </a:cubicBezTo>
                    <a:cubicBezTo>
                      <a:pt x="5989" y="4076"/>
                      <a:pt x="6115" y="4087"/>
                      <a:pt x="6242" y="4109"/>
                    </a:cubicBezTo>
                    <a:cubicBezTo>
                      <a:pt x="7298" y="4294"/>
                      <a:pt x="8046" y="5206"/>
                      <a:pt x="8060" y="6240"/>
                    </a:cubicBezTo>
                    <a:lnTo>
                      <a:pt x="8068" y="6243"/>
                    </a:lnTo>
                    <a:cubicBezTo>
                      <a:pt x="8387" y="5388"/>
                      <a:pt x="9209" y="4816"/>
                      <a:pt x="10123" y="4816"/>
                    </a:cubicBezTo>
                    <a:cubicBezTo>
                      <a:pt x="10246" y="4816"/>
                      <a:pt x="10371" y="4826"/>
                      <a:pt x="10497" y="4848"/>
                    </a:cubicBezTo>
                    <a:cubicBezTo>
                      <a:pt x="11234" y="4976"/>
                      <a:pt x="11823" y="5459"/>
                      <a:pt x="12115" y="6089"/>
                    </a:cubicBezTo>
                    <a:cubicBezTo>
                      <a:pt x="12051" y="3172"/>
                      <a:pt x="9936" y="611"/>
                      <a:pt x="6952" y="94"/>
                    </a:cubicBezTo>
                    <a:cubicBezTo>
                      <a:pt x="6591" y="31"/>
                      <a:pt x="6233" y="1"/>
                      <a:pt x="5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52"/>
              <p:cNvSpPr/>
              <p:nvPr/>
            </p:nvSpPr>
            <p:spPr>
              <a:xfrm>
                <a:off x="3026125" y="4161425"/>
                <a:ext cx="317425" cy="169725"/>
              </a:xfrm>
              <a:custGeom>
                <a:avLst/>
                <a:gdLst/>
                <a:ahLst/>
                <a:cxnLst/>
                <a:rect l="l" t="t" r="r" b="b"/>
                <a:pathLst>
                  <a:path w="12697" h="6789" extrusionOk="0">
                    <a:moveTo>
                      <a:pt x="6173" y="551"/>
                    </a:moveTo>
                    <a:cubicBezTo>
                      <a:pt x="6514" y="551"/>
                      <a:pt x="6859" y="580"/>
                      <a:pt x="7206" y="640"/>
                    </a:cubicBezTo>
                    <a:cubicBezTo>
                      <a:pt x="9685" y="1072"/>
                      <a:pt x="11597" y="3012"/>
                      <a:pt x="12044" y="5421"/>
                    </a:cubicBezTo>
                    <a:cubicBezTo>
                      <a:pt x="11709" y="5130"/>
                      <a:pt x="11297" y="4930"/>
                      <a:pt x="10848" y="4851"/>
                    </a:cubicBezTo>
                    <a:cubicBezTo>
                      <a:pt x="10706" y="4827"/>
                      <a:pt x="10563" y="4815"/>
                      <a:pt x="10423" y="4815"/>
                    </a:cubicBezTo>
                    <a:cubicBezTo>
                      <a:pt x="9671" y="4815"/>
                      <a:pt x="8966" y="5159"/>
                      <a:pt x="8502" y="5735"/>
                    </a:cubicBezTo>
                    <a:cubicBezTo>
                      <a:pt x="8215" y="4907"/>
                      <a:pt x="7494" y="4269"/>
                      <a:pt x="6591" y="4113"/>
                    </a:cubicBezTo>
                    <a:cubicBezTo>
                      <a:pt x="6453" y="4089"/>
                      <a:pt x="6315" y="4077"/>
                      <a:pt x="6178" y="4077"/>
                    </a:cubicBezTo>
                    <a:cubicBezTo>
                      <a:pt x="5466" y="4077"/>
                      <a:pt x="4784" y="4389"/>
                      <a:pt x="4317" y="4917"/>
                    </a:cubicBezTo>
                    <a:cubicBezTo>
                      <a:pt x="4004" y="4134"/>
                      <a:pt x="3300" y="3542"/>
                      <a:pt x="2446" y="3394"/>
                    </a:cubicBezTo>
                    <a:cubicBezTo>
                      <a:pt x="2306" y="3370"/>
                      <a:pt x="2165" y="3358"/>
                      <a:pt x="2026" y="3358"/>
                    </a:cubicBezTo>
                    <a:cubicBezTo>
                      <a:pt x="1669" y="3358"/>
                      <a:pt x="1320" y="3435"/>
                      <a:pt x="1000" y="3580"/>
                    </a:cubicBezTo>
                    <a:cubicBezTo>
                      <a:pt x="1796" y="2158"/>
                      <a:pt x="3129" y="1148"/>
                      <a:pt x="4665" y="745"/>
                    </a:cubicBezTo>
                    <a:cubicBezTo>
                      <a:pt x="5151" y="618"/>
                      <a:pt x="5657" y="551"/>
                      <a:pt x="6173" y="551"/>
                    </a:cubicBezTo>
                    <a:close/>
                    <a:moveTo>
                      <a:pt x="6167" y="0"/>
                    </a:moveTo>
                    <a:cubicBezTo>
                      <a:pt x="3437" y="0"/>
                      <a:pt x="965" y="1713"/>
                      <a:pt x="43" y="4374"/>
                    </a:cubicBezTo>
                    <a:cubicBezTo>
                      <a:pt x="0" y="4499"/>
                      <a:pt x="54" y="4640"/>
                      <a:pt x="171" y="4704"/>
                    </a:cubicBezTo>
                    <a:cubicBezTo>
                      <a:pt x="212" y="4726"/>
                      <a:pt x="258" y="4737"/>
                      <a:pt x="303" y="4737"/>
                    </a:cubicBezTo>
                    <a:cubicBezTo>
                      <a:pt x="385" y="4737"/>
                      <a:pt x="465" y="4701"/>
                      <a:pt x="519" y="4633"/>
                    </a:cubicBezTo>
                    <a:cubicBezTo>
                      <a:pt x="887" y="4169"/>
                      <a:pt x="1443" y="3905"/>
                      <a:pt x="2022" y="3905"/>
                    </a:cubicBezTo>
                    <a:cubicBezTo>
                      <a:pt x="2131" y="3905"/>
                      <a:pt x="2241" y="3915"/>
                      <a:pt x="2351" y="3934"/>
                    </a:cubicBezTo>
                    <a:cubicBezTo>
                      <a:pt x="3185" y="4079"/>
                      <a:pt x="3834" y="4766"/>
                      <a:pt x="3931" y="5606"/>
                    </a:cubicBezTo>
                    <a:cubicBezTo>
                      <a:pt x="3942" y="5726"/>
                      <a:pt x="4034" y="5824"/>
                      <a:pt x="4155" y="5846"/>
                    </a:cubicBezTo>
                    <a:cubicBezTo>
                      <a:pt x="4171" y="5849"/>
                      <a:pt x="4187" y="5850"/>
                      <a:pt x="4203" y="5850"/>
                    </a:cubicBezTo>
                    <a:cubicBezTo>
                      <a:pt x="4305" y="5850"/>
                      <a:pt x="4402" y="5791"/>
                      <a:pt x="4449" y="5697"/>
                    </a:cubicBezTo>
                    <a:cubicBezTo>
                      <a:pt x="4773" y="5036"/>
                      <a:pt x="5455" y="4626"/>
                      <a:pt x="6175" y="4626"/>
                    </a:cubicBezTo>
                    <a:cubicBezTo>
                      <a:pt x="6282" y="4626"/>
                      <a:pt x="6390" y="4635"/>
                      <a:pt x="6497" y="4654"/>
                    </a:cubicBezTo>
                    <a:cubicBezTo>
                      <a:pt x="7406" y="4812"/>
                      <a:pt x="8075" y="5596"/>
                      <a:pt x="8088" y="6516"/>
                    </a:cubicBezTo>
                    <a:cubicBezTo>
                      <a:pt x="8090" y="6650"/>
                      <a:pt x="8188" y="6763"/>
                      <a:pt x="8320" y="6785"/>
                    </a:cubicBezTo>
                    <a:cubicBezTo>
                      <a:pt x="8335" y="6787"/>
                      <a:pt x="8350" y="6788"/>
                      <a:pt x="8365" y="6788"/>
                    </a:cubicBezTo>
                    <a:cubicBezTo>
                      <a:pt x="8479" y="6788"/>
                      <a:pt x="8588" y="6719"/>
                      <a:pt x="8628" y="6611"/>
                    </a:cubicBezTo>
                    <a:cubicBezTo>
                      <a:pt x="8913" y="5852"/>
                      <a:pt x="9636" y="5364"/>
                      <a:pt x="10424" y="5364"/>
                    </a:cubicBezTo>
                    <a:cubicBezTo>
                      <a:pt x="10533" y="5364"/>
                      <a:pt x="10643" y="5374"/>
                      <a:pt x="10753" y="5393"/>
                    </a:cubicBezTo>
                    <a:cubicBezTo>
                      <a:pt x="11375" y="5502"/>
                      <a:pt x="11903" y="5908"/>
                      <a:pt x="12169" y="6481"/>
                    </a:cubicBezTo>
                    <a:cubicBezTo>
                      <a:pt x="12213" y="6580"/>
                      <a:pt x="12312" y="6641"/>
                      <a:pt x="12417" y="6641"/>
                    </a:cubicBezTo>
                    <a:cubicBezTo>
                      <a:pt x="12437" y="6641"/>
                      <a:pt x="12458" y="6639"/>
                      <a:pt x="12479" y="6634"/>
                    </a:cubicBezTo>
                    <a:cubicBezTo>
                      <a:pt x="12483" y="6634"/>
                      <a:pt x="12484" y="6633"/>
                      <a:pt x="12486" y="6630"/>
                    </a:cubicBezTo>
                    <a:cubicBezTo>
                      <a:pt x="12611" y="6599"/>
                      <a:pt x="12696" y="6486"/>
                      <a:pt x="12692" y="6359"/>
                    </a:cubicBezTo>
                    <a:cubicBezTo>
                      <a:pt x="12624" y="3262"/>
                      <a:pt x="10355" y="629"/>
                      <a:pt x="7300" y="99"/>
                    </a:cubicBezTo>
                    <a:cubicBezTo>
                      <a:pt x="6920" y="32"/>
                      <a:pt x="6541" y="0"/>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52"/>
              <p:cNvSpPr/>
              <p:nvPr/>
            </p:nvSpPr>
            <p:spPr>
              <a:xfrm>
                <a:off x="3126325" y="4175100"/>
                <a:ext cx="206975" cy="146325"/>
              </a:xfrm>
              <a:custGeom>
                <a:avLst/>
                <a:gdLst/>
                <a:ahLst/>
                <a:cxnLst/>
                <a:rect l="l" t="t" r="r" b="b"/>
                <a:pathLst>
                  <a:path w="8279" h="5853" extrusionOk="0">
                    <a:moveTo>
                      <a:pt x="3615" y="0"/>
                    </a:moveTo>
                    <a:cubicBezTo>
                      <a:pt x="2161" y="0"/>
                      <a:pt x="0" y="885"/>
                      <a:pt x="721" y="2573"/>
                    </a:cubicBezTo>
                    <a:cubicBezTo>
                      <a:pt x="1005" y="3239"/>
                      <a:pt x="1880" y="3337"/>
                      <a:pt x="2560" y="3589"/>
                    </a:cubicBezTo>
                    <a:cubicBezTo>
                      <a:pt x="3535" y="3949"/>
                      <a:pt x="4298" y="4836"/>
                      <a:pt x="4508" y="5853"/>
                    </a:cubicBezTo>
                    <a:cubicBezTo>
                      <a:pt x="4834" y="5191"/>
                      <a:pt x="5478" y="4694"/>
                      <a:pt x="6202" y="4543"/>
                    </a:cubicBezTo>
                    <a:cubicBezTo>
                      <a:pt x="6363" y="4509"/>
                      <a:pt x="6526" y="4493"/>
                      <a:pt x="6690" y="4493"/>
                    </a:cubicBezTo>
                    <a:cubicBezTo>
                      <a:pt x="7265" y="4493"/>
                      <a:pt x="7840" y="4696"/>
                      <a:pt x="8279" y="5069"/>
                    </a:cubicBezTo>
                    <a:cubicBezTo>
                      <a:pt x="8114" y="4929"/>
                      <a:pt x="8040" y="3655"/>
                      <a:pt x="7914" y="3350"/>
                    </a:cubicBezTo>
                    <a:cubicBezTo>
                      <a:pt x="7269" y="1783"/>
                      <a:pt x="5870" y="420"/>
                      <a:pt x="4185" y="55"/>
                    </a:cubicBezTo>
                    <a:cubicBezTo>
                      <a:pt x="4017" y="18"/>
                      <a:pt x="3823" y="0"/>
                      <a:pt x="361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52"/>
              <p:cNvSpPr/>
              <p:nvPr/>
            </p:nvSpPr>
            <p:spPr>
              <a:xfrm>
                <a:off x="3222250" y="4199225"/>
                <a:ext cx="82025" cy="60850"/>
              </a:xfrm>
              <a:custGeom>
                <a:avLst/>
                <a:gdLst/>
                <a:ahLst/>
                <a:cxnLst/>
                <a:rect l="l" t="t" r="r" b="b"/>
                <a:pathLst>
                  <a:path w="3281" h="2434" extrusionOk="0">
                    <a:moveTo>
                      <a:pt x="198" y="1"/>
                    </a:moveTo>
                    <a:cubicBezTo>
                      <a:pt x="108" y="1"/>
                      <a:pt x="30" y="66"/>
                      <a:pt x="16" y="156"/>
                    </a:cubicBezTo>
                    <a:cubicBezTo>
                      <a:pt x="0" y="256"/>
                      <a:pt x="70" y="349"/>
                      <a:pt x="169" y="365"/>
                    </a:cubicBezTo>
                    <a:cubicBezTo>
                      <a:pt x="1321" y="543"/>
                      <a:pt x="2371" y="1295"/>
                      <a:pt x="2905" y="2332"/>
                    </a:cubicBezTo>
                    <a:cubicBezTo>
                      <a:pt x="2940" y="2396"/>
                      <a:pt x="3005" y="2433"/>
                      <a:pt x="3072" y="2433"/>
                    </a:cubicBezTo>
                    <a:cubicBezTo>
                      <a:pt x="3087" y="2433"/>
                      <a:pt x="3102" y="2431"/>
                      <a:pt x="3117" y="2428"/>
                    </a:cubicBezTo>
                    <a:cubicBezTo>
                      <a:pt x="3128" y="2423"/>
                      <a:pt x="3141" y="2418"/>
                      <a:pt x="3154" y="2413"/>
                    </a:cubicBezTo>
                    <a:cubicBezTo>
                      <a:pt x="3245" y="2366"/>
                      <a:pt x="3280" y="2257"/>
                      <a:pt x="3232" y="2166"/>
                    </a:cubicBezTo>
                    <a:cubicBezTo>
                      <a:pt x="2644" y="1026"/>
                      <a:pt x="1492" y="199"/>
                      <a:pt x="226" y="3"/>
                    </a:cubicBezTo>
                    <a:cubicBezTo>
                      <a:pt x="217" y="1"/>
                      <a:pt x="207" y="1"/>
                      <a:pt x="1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52"/>
              <p:cNvSpPr/>
              <p:nvPr/>
            </p:nvSpPr>
            <p:spPr>
              <a:xfrm>
                <a:off x="3167800" y="4267900"/>
                <a:ext cx="53750" cy="193950"/>
              </a:xfrm>
              <a:custGeom>
                <a:avLst/>
                <a:gdLst/>
                <a:ahLst/>
                <a:cxnLst/>
                <a:rect l="l" t="t" r="r" b="b"/>
                <a:pathLst>
                  <a:path w="2150" h="7758" extrusionOk="0">
                    <a:moveTo>
                      <a:pt x="770" y="0"/>
                    </a:moveTo>
                    <a:cubicBezTo>
                      <a:pt x="631" y="0"/>
                      <a:pt x="511" y="106"/>
                      <a:pt x="498" y="249"/>
                    </a:cubicBezTo>
                    <a:cubicBezTo>
                      <a:pt x="296" y="2301"/>
                      <a:pt x="143" y="4385"/>
                      <a:pt x="43" y="6446"/>
                    </a:cubicBezTo>
                    <a:cubicBezTo>
                      <a:pt x="32" y="6716"/>
                      <a:pt x="1" y="7347"/>
                      <a:pt x="470" y="7638"/>
                    </a:cubicBezTo>
                    <a:cubicBezTo>
                      <a:pt x="596" y="7719"/>
                      <a:pt x="743" y="7758"/>
                      <a:pt x="895" y="7758"/>
                    </a:cubicBezTo>
                    <a:cubicBezTo>
                      <a:pt x="977" y="7758"/>
                      <a:pt x="1060" y="7746"/>
                      <a:pt x="1143" y="7724"/>
                    </a:cubicBezTo>
                    <a:cubicBezTo>
                      <a:pt x="1283" y="7688"/>
                      <a:pt x="1421" y="7621"/>
                      <a:pt x="1545" y="7521"/>
                    </a:cubicBezTo>
                    <a:cubicBezTo>
                      <a:pt x="1803" y="7311"/>
                      <a:pt x="1951" y="7027"/>
                      <a:pt x="2080" y="6776"/>
                    </a:cubicBezTo>
                    <a:cubicBezTo>
                      <a:pt x="2150" y="6641"/>
                      <a:pt x="2099" y="6474"/>
                      <a:pt x="1964" y="6403"/>
                    </a:cubicBezTo>
                    <a:cubicBezTo>
                      <a:pt x="1923" y="6383"/>
                      <a:pt x="1880" y="6373"/>
                      <a:pt x="1837" y="6373"/>
                    </a:cubicBezTo>
                    <a:cubicBezTo>
                      <a:pt x="1737" y="6373"/>
                      <a:pt x="1641" y="6427"/>
                      <a:pt x="1592" y="6521"/>
                    </a:cubicBezTo>
                    <a:cubicBezTo>
                      <a:pt x="1482" y="6734"/>
                      <a:pt x="1367" y="6955"/>
                      <a:pt x="1198" y="7091"/>
                    </a:cubicBezTo>
                    <a:cubicBezTo>
                      <a:pt x="1117" y="7157"/>
                      <a:pt x="1001" y="7206"/>
                      <a:pt x="896" y="7206"/>
                    </a:cubicBezTo>
                    <a:cubicBezTo>
                      <a:pt x="847" y="7206"/>
                      <a:pt x="800" y="7195"/>
                      <a:pt x="761" y="7170"/>
                    </a:cubicBezTo>
                    <a:cubicBezTo>
                      <a:pt x="587" y="7063"/>
                      <a:pt x="582" y="6720"/>
                      <a:pt x="595" y="6472"/>
                    </a:cubicBezTo>
                    <a:cubicBezTo>
                      <a:pt x="694" y="4419"/>
                      <a:pt x="845" y="2344"/>
                      <a:pt x="1045" y="301"/>
                    </a:cubicBezTo>
                    <a:cubicBezTo>
                      <a:pt x="1059" y="151"/>
                      <a:pt x="950" y="16"/>
                      <a:pt x="799" y="2"/>
                    </a:cubicBezTo>
                    <a:cubicBezTo>
                      <a:pt x="789" y="1"/>
                      <a:pt x="780"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52"/>
              <p:cNvSpPr/>
              <p:nvPr/>
            </p:nvSpPr>
            <p:spPr>
              <a:xfrm>
                <a:off x="3231825" y="4221775"/>
                <a:ext cx="21350" cy="99175"/>
              </a:xfrm>
              <a:custGeom>
                <a:avLst/>
                <a:gdLst/>
                <a:ahLst/>
                <a:cxnLst/>
                <a:rect l="l" t="t" r="r" b="b"/>
                <a:pathLst>
                  <a:path w="854" h="3967" extrusionOk="0">
                    <a:moveTo>
                      <a:pt x="301" y="0"/>
                    </a:moveTo>
                    <a:cubicBezTo>
                      <a:pt x="281" y="0"/>
                      <a:pt x="260" y="2"/>
                      <a:pt x="239" y="7"/>
                    </a:cubicBezTo>
                    <a:cubicBezTo>
                      <a:pt x="93" y="37"/>
                      <a:pt x="1" y="190"/>
                      <a:pt x="33" y="337"/>
                    </a:cubicBezTo>
                    <a:cubicBezTo>
                      <a:pt x="285" y="1413"/>
                      <a:pt x="296" y="2553"/>
                      <a:pt x="69" y="3635"/>
                    </a:cubicBezTo>
                    <a:cubicBezTo>
                      <a:pt x="38" y="3783"/>
                      <a:pt x="133" y="3929"/>
                      <a:pt x="282" y="3959"/>
                    </a:cubicBezTo>
                    <a:cubicBezTo>
                      <a:pt x="303" y="3964"/>
                      <a:pt x="324" y="3967"/>
                      <a:pt x="344" y="3967"/>
                    </a:cubicBezTo>
                    <a:cubicBezTo>
                      <a:pt x="367" y="3967"/>
                      <a:pt x="389" y="3963"/>
                      <a:pt x="411" y="3957"/>
                    </a:cubicBezTo>
                    <a:cubicBezTo>
                      <a:pt x="508" y="3933"/>
                      <a:pt x="589" y="3852"/>
                      <a:pt x="610" y="3749"/>
                    </a:cubicBezTo>
                    <a:cubicBezTo>
                      <a:pt x="853" y="2588"/>
                      <a:pt x="840" y="1366"/>
                      <a:pt x="570" y="213"/>
                    </a:cubicBezTo>
                    <a:cubicBezTo>
                      <a:pt x="541" y="86"/>
                      <a:pt x="4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52"/>
              <p:cNvSpPr/>
              <p:nvPr/>
            </p:nvSpPr>
            <p:spPr>
              <a:xfrm>
                <a:off x="3121475" y="4164575"/>
                <a:ext cx="81475" cy="130800"/>
              </a:xfrm>
              <a:custGeom>
                <a:avLst/>
                <a:gdLst/>
                <a:ahLst/>
                <a:cxnLst/>
                <a:rect l="l" t="t" r="r" b="b"/>
                <a:pathLst>
                  <a:path w="3259" h="5232" extrusionOk="0">
                    <a:moveTo>
                      <a:pt x="2948" y="1"/>
                    </a:moveTo>
                    <a:cubicBezTo>
                      <a:pt x="2890" y="1"/>
                      <a:pt x="2830" y="19"/>
                      <a:pt x="2780" y="58"/>
                    </a:cubicBezTo>
                    <a:cubicBezTo>
                      <a:pt x="1249" y="1233"/>
                      <a:pt x="242" y="3007"/>
                      <a:pt x="19" y="4924"/>
                    </a:cubicBezTo>
                    <a:cubicBezTo>
                      <a:pt x="0" y="5075"/>
                      <a:pt x="109" y="5213"/>
                      <a:pt x="260" y="5230"/>
                    </a:cubicBezTo>
                    <a:cubicBezTo>
                      <a:pt x="270" y="5231"/>
                      <a:pt x="279" y="5231"/>
                      <a:pt x="288" y="5231"/>
                    </a:cubicBezTo>
                    <a:cubicBezTo>
                      <a:pt x="314" y="5231"/>
                      <a:pt x="338" y="5227"/>
                      <a:pt x="361" y="5221"/>
                    </a:cubicBezTo>
                    <a:cubicBezTo>
                      <a:pt x="467" y="5193"/>
                      <a:pt x="551" y="5102"/>
                      <a:pt x="565" y="4987"/>
                    </a:cubicBezTo>
                    <a:cubicBezTo>
                      <a:pt x="770" y="3243"/>
                      <a:pt x="1723" y="1562"/>
                      <a:pt x="3115" y="493"/>
                    </a:cubicBezTo>
                    <a:cubicBezTo>
                      <a:pt x="3236" y="400"/>
                      <a:pt x="3259" y="228"/>
                      <a:pt x="3165" y="108"/>
                    </a:cubicBezTo>
                    <a:cubicBezTo>
                      <a:pt x="3111" y="37"/>
                      <a:pt x="3030" y="1"/>
                      <a:pt x="2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52"/>
              <p:cNvSpPr/>
              <p:nvPr/>
            </p:nvSpPr>
            <p:spPr>
              <a:xfrm>
                <a:off x="3050625" y="4607225"/>
                <a:ext cx="51625" cy="85300"/>
              </a:xfrm>
              <a:custGeom>
                <a:avLst/>
                <a:gdLst/>
                <a:ahLst/>
                <a:cxnLst/>
                <a:rect l="l" t="t" r="r" b="b"/>
                <a:pathLst>
                  <a:path w="2065" h="3412" extrusionOk="0">
                    <a:moveTo>
                      <a:pt x="281" y="1"/>
                    </a:moveTo>
                    <a:cubicBezTo>
                      <a:pt x="278" y="1"/>
                      <a:pt x="276" y="1"/>
                      <a:pt x="273" y="1"/>
                    </a:cubicBezTo>
                    <a:cubicBezTo>
                      <a:pt x="121" y="2"/>
                      <a:pt x="0" y="130"/>
                      <a:pt x="5" y="281"/>
                    </a:cubicBezTo>
                    <a:lnTo>
                      <a:pt x="53" y="2460"/>
                    </a:lnTo>
                    <a:cubicBezTo>
                      <a:pt x="54" y="2575"/>
                      <a:pt x="60" y="2788"/>
                      <a:pt x="219" y="2944"/>
                    </a:cubicBezTo>
                    <a:cubicBezTo>
                      <a:pt x="233" y="2994"/>
                      <a:pt x="263" y="3038"/>
                      <a:pt x="304" y="3073"/>
                    </a:cubicBezTo>
                    <a:cubicBezTo>
                      <a:pt x="569" y="3295"/>
                      <a:pt x="915" y="3411"/>
                      <a:pt x="1259" y="3411"/>
                    </a:cubicBezTo>
                    <a:cubicBezTo>
                      <a:pt x="1387" y="3411"/>
                      <a:pt x="1514" y="3395"/>
                      <a:pt x="1637" y="3363"/>
                    </a:cubicBezTo>
                    <a:cubicBezTo>
                      <a:pt x="1729" y="3339"/>
                      <a:pt x="1818" y="3306"/>
                      <a:pt x="1904" y="3262"/>
                    </a:cubicBezTo>
                    <a:cubicBezTo>
                      <a:pt x="1986" y="3221"/>
                      <a:pt x="2043" y="3141"/>
                      <a:pt x="2053" y="3050"/>
                    </a:cubicBezTo>
                    <a:cubicBezTo>
                      <a:pt x="2064" y="2960"/>
                      <a:pt x="2030" y="2869"/>
                      <a:pt x="1959" y="2809"/>
                    </a:cubicBezTo>
                    <a:cubicBezTo>
                      <a:pt x="1710" y="2595"/>
                      <a:pt x="1388" y="2478"/>
                      <a:pt x="1061" y="2478"/>
                    </a:cubicBezTo>
                    <a:cubicBezTo>
                      <a:pt x="976" y="2478"/>
                      <a:pt x="891" y="2486"/>
                      <a:pt x="807" y="2502"/>
                    </a:cubicBezTo>
                    <a:lnTo>
                      <a:pt x="750" y="2514"/>
                    </a:lnTo>
                    <a:cubicBezTo>
                      <a:pt x="708" y="2522"/>
                      <a:pt x="644" y="2535"/>
                      <a:pt x="604" y="2536"/>
                    </a:cubicBezTo>
                    <a:cubicBezTo>
                      <a:pt x="604" y="2521"/>
                      <a:pt x="603" y="2488"/>
                      <a:pt x="601" y="2447"/>
                    </a:cubicBezTo>
                    <a:lnTo>
                      <a:pt x="553" y="268"/>
                    </a:lnTo>
                    <a:cubicBezTo>
                      <a:pt x="550" y="119"/>
                      <a:pt x="428"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52"/>
              <p:cNvSpPr/>
              <p:nvPr/>
            </p:nvSpPr>
            <p:spPr>
              <a:xfrm>
                <a:off x="2983125" y="4619500"/>
                <a:ext cx="46225" cy="100400"/>
              </a:xfrm>
              <a:custGeom>
                <a:avLst/>
                <a:gdLst/>
                <a:ahLst/>
                <a:cxnLst/>
                <a:rect l="l" t="t" r="r" b="b"/>
                <a:pathLst>
                  <a:path w="1849" h="4016" extrusionOk="0">
                    <a:moveTo>
                      <a:pt x="317" y="0"/>
                    </a:moveTo>
                    <a:cubicBezTo>
                      <a:pt x="264" y="0"/>
                      <a:pt x="211" y="15"/>
                      <a:pt x="163" y="45"/>
                    </a:cubicBezTo>
                    <a:cubicBezTo>
                      <a:pt x="37" y="129"/>
                      <a:pt x="4" y="301"/>
                      <a:pt x="87" y="427"/>
                    </a:cubicBezTo>
                    <a:cubicBezTo>
                      <a:pt x="439" y="953"/>
                      <a:pt x="759" y="1508"/>
                      <a:pt x="1037" y="2077"/>
                    </a:cubicBezTo>
                    <a:cubicBezTo>
                      <a:pt x="1124" y="2253"/>
                      <a:pt x="1212" y="2449"/>
                      <a:pt x="1229" y="2629"/>
                    </a:cubicBezTo>
                    <a:cubicBezTo>
                      <a:pt x="868" y="2818"/>
                      <a:pt x="527" y="3040"/>
                      <a:pt x="210" y="3291"/>
                    </a:cubicBezTo>
                    <a:cubicBezTo>
                      <a:pt x="20" y="3443"/>
                      <a:pt x="0" y="3601"/>
                      <a:pt x="19" y="3706"/>
                    </a:cubicBezTo>
                    <a:cubicBezTo>
                      <a:pt x="37" y="3819"/>
                      <a:pt x="107" y="3915"/>
                      <a:pt x="207" y="3969"/>
                    </a:cubicBezTo>
                    <a:cubicBezTo>
                      <a:pt x="272" y="4002"/>
                      <a:pt x="344" y="4016"/>
                      <a:pt x="414" y="4016"/>
                    </a:cubicBezTo>
                    <a:cubicBezTo>
                      <a:pt x="468" y="4016"/>
                      <a:pt x="521" y="4008"/>
                      <a:pt x="570" y="3994"/>
                    </a:cubicBezTo>
                    <a:cubicBezTo>
                      <a:pt x="612" y="3984"/>
                      <a:pt x="652" y="3970"/>
                      <a:pt x="686" y="3952"/>
                    </a:cubicBezTo>
                    <a:cubicBezTo>
                      <a:pt x="1007" y="3801"/>
                      <a:pt x="1604" y="3521"/>
                      <a:pt x="1749" y="2953"/>
                    </a:cubicBezTo>
                    <a:cubicBezTo>
                      <a:pt x="1848" y="2564"/>
                      <a:pt x="1703" y="2183"/>
                      <a:pt x="1531" y="1834"/>
                    </a:cubicBezTo>
                    <a:cubicBezTo>
                      <a:pt x="1242" y="1244"/>
                      <a:pt x="909" y="667"/>
                      <a:pt x="545" y="122"/>
                    </a:cubicBezTo>
                    <a:cubicBezTo>
                      <a:pt x="493" y="42"/>
                      <a:pt x="406"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52"/>
              <p:cNvSpPr/>
              <p:nvPr/>
            </p:nvSpPr>
            <p:spPr>
              <a:xfrm>
                <a:off x="2817850" y="4251925"/>
                <a:ext cx="423950" cy="381425"/>
              </a:xfrm>
              <a:custGeom>
                <a:avLst/>
                <a:gdLst/>
                <a:ahLst/>
                <a:cxnLst/>
                <a:rect l="l" t="t" r="r" b="b"/>
                <a:pathLst>
                  <a:path w="16958" h="15257" extrusionOk="0">
                    <a:moveTo>
                      <a:pt x="5280" y="0"/>
                    </a:moveTo>
                    <a:cubicBezTo>
                      <a:pt x="4361" y="0"/>
                      <a:pt x="3414" y="558"/>
                      <a:pt x="3188" y="1481"/>
                    </a:cubicBezTo>
                    <a:lnTo>
                      <a:pt x="610" y="12042"/>
                    </a:lnTo>
                    <a:cubicBezTo>
                      <a:pt x="0" y="14517"/>
                      <a:pt x="2355" y="15256"/>
                      <a:pt x="4874" y="15256"/>
                    </a:cubicBezTo>
                    <a:cubicBezTo>
                      <a:pt x="6202" y="15256"/>
                      <a:pt x="7574" y="15051"/>
                      <a:pt x="8584" y="14787"/>
                    </a:cubicBezTo>
                    <a:cubicBezTo>
                      <a:pt x="12030" y="13882"/>
                      <a:pt x="16958" y="10400"/>
                      <a:pt x="14225" y="8193"/>
                    </a:cubicBezTo>
                    <a:cubicBezTo>
                      <a:pt x="14196" y="8170"/>
                      <a:pt x="6686" y="579"/>
                      <a:pt x="6686" y="579"/>
                    </a:cubicBezTo>
                    <a:cubicBezTo>
                      <a:pt x="6319" y="181"/>
                      <a:pt x="5804" y="0"/>
                      <a:pt x="5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52"/>
              <p:cNvSpPr/>
              <p:nvPr/>
            </p:nvSpPr>
            <p:spPr>
              <a:xfrm>
                <a:off x="2820150" y="4244950"/>
                <a:ext cx="383125" cy="395075"/>
              </a:xfrm>
              <a:custGeom>
                <a:avLst/>
                <a:gdLst/>
                <a:ahLst/>
                <a:cxnLst/>
                <a:rect l="l" t="t" r="r" b="b"/>
                <a:pathLst>
                  <a:path w="15325" h="15803" extrusionOk="0">
                    <a:moveTo>
                      <a:pt x="5186" y="555"/>
                    </a:moveTo>
                    <a:cubicBezTo>
                      <a:pt x="5660" y="555"/>
                      <a:pt x="6096" y="727"/>
                      <a:pt x="6390" y="1046"/>
                    </a:cubicBezTo>
                    <a:lnTo>
                      <a:pt x="6397" y="1053"/>
                    </a:lnTo>
                    <a:cubicBezTo>
                      <a:pt x="13918" y="8655"/>
                      <a:pt x="13942" y="8675"/>
                      <a:pt x="13959" y="8688"/>
                    </a:cubicBezTo>
                    <a:cubicBezTo>
                      <a:pt x="14530" y="9150"/>
                      <a:pt x="14743" y="9668"/>
                      <a:pt x="14614" y="10275"/>
                    </a:cubicBezTo>
                    <a:cubicBezTo>
                      <a:pt x="14236" y="12034"/>
                      <a:pt x="11033" y="14115"/>
                      <a:pt x="8421" y="14799"/>
                    </a:cubicBezTo>
                    <a:cubicBezTo>
                      <a:pt x="7402" y="15065"/>
                      <a:pt x="6064" y="15257"/>
                      <a:pt x="4788" y="15257"/>
                    </a:cubicBezTo>
                    <a:cubicBezTo>
                      <a:pt x="3304" y="15257"/>
                      <a:pt x="1905" y="14998"/>
                      <a:pt x="1192" y="14296"/>
                    </a:cubicBezTo>
                    <a:cubicBezTo>
                      <a:pt x="717" y="13827"/>
                      <a:pt x="583" y="13205"/>
                      <a:pt x="785" y="12388"/>
                    </a:cubicBezTo>
                    <a:lnTo>
                      <a:pt x="3363" y="1827"/>
                    </a:lnTo>
                    <a:cubicBezTo>
                      <a:pt x="3502" y="1256"/>
                      <a:pt x="3999" y="795"/>
                      <a:pt x="4658" y="623"/>
                    </a:cubicBezTo>
                    <a:cubicBezTo>
                      <a:pt x="4663" y="623"/>
                      <a:pt x="4665" y="621"/>
                      <a:pt x="4670" y="621"/>
                    </a:cubicBezTo>
                    <a:cubicBezTo>
                      <a:pt x="4843" y="577"/>
                      <a:pt x="5017" y="555"/>
                      <a:pt x="5186" y="555"/>
                    </a:cubicBezTo>
                    <a:close/>
                    <a:moveTo>
                      <a:pt x="5184" y="1"/>
                    </a:moveTo>
                    <a:cubicBezTo>
                      <a:pt x="4970" y="1"/>
                      <a:pt x="4751" y="28"/>
                      <a:pt x="4532" y="84"/>
                    </a:cubicBezTo>
                    <a:cubicBezTo>
                      <a:pt x="4529" y="87"/>
                      <a:pt x="4523" y="87"/>
                      <a:pt x="4520" y="89"/>
                    </a:cubicBezTo>
                    <a:cubicBezTo>
                      <a:pt x="3664" y="314"/>
                      <a:pt x="3016" y="927"/>
                      <a:pt x="2827" y="1694"/>
                    </a:cubicBezTo>
                    <a:lnTo>
                      <a:pt x="249" y="12255"/>
                    </a:lnTo>
                    <a:cubicBezTo>
                      <a:pt x="1" y="13262"/>
                      <a:pt x="190" y="14080"/>
                      <a:pt x="806" y="14686"/>
                    </a:cubicBezTo>
                    <a:cubicBezTo>
                      <a:pt x="1645" y="15515"/>
                      <a:pt x="3197" y="15802"/>
                      <a:pt x="4790" y="15802"/>
                    </a:cubicBezTo>
                    <a:cubicBezTo>
                      <a:pt x="6158" y="15802"/>
                      <a:pt x="7557" y="15590"/>
                      <a:pt x="8559" y="15326"/>
                    </a:cubicBezTo>
                    <a:cubicBezTo>
                      <a:pt x="11329" y="14600"/>
                      <a:pt x="14718" y="12392"/>
                      <a:pt x="15150" y="10384"/>
                    </a:cubicBezTo>
                    <a:cubicBezTo>
                      <a:pt x="15324" y="9583"/>
                      <a:pt x="15035" y="8848"/>
                      <a:pt x="14313" y="8263"/>
                    </a:cubicBezTo>
                    <a:cubicBezTo>
                      <a:pt x="14084" y="8037"/>
                      <a:pt x="9316" y="3216"/>
                      <a:pt x="6790" y="665"/>
                    </a:cubicBezTo>
                    <a:cubicBezTo>
                      <a:pt x="6391" y="235"/>
                      <a:pt x="5809" y="1"/>
                      <a:pt x="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52"/>
              <p:cNvSpPr/>
              <p:nvPr/>
            </p:nvSpPr>
            <p:spPr>
              <a:xfrm>
                <a:off x="2817850" y="4446500"/>
                <a:ext cx="423950" cy="186850"/>
              </a:xfrm>
              <a:custGeom>
                <a:avLst/>
                <a:gdLst/>
                <a:ahLst/>
                <a:cxnLst/>
                <a:rect l="l" t="t" r="r" b="b"/>
                <a:pathLst>
                  <a:path w="16958" h="7474" extrusionOk="0">
                    <a:moveTo>
                      <a:pt x="13817" y="1"/>
                    </a:moveTo>
                    <a:cubicBezTo>
                      <a:pt x="12797" y="1684"/>
                      <a:pt x="9979" y="3320"/>
                      <a:pt x="7770" y="3900"/>
                    </a:cubicBezTo>
                    <a:cubicBezTo>
                      <a:pt x="6761" y="4164"/>
                      <a:pt x="5388" y="4369"/>
                      <a:pt x="4061" y="4369"/>
                    </a:cubicBezTo>
                    <a:cubicBezTo>
                      <a:pt x="2798" y="4369"/>
                      <a:pt x="1577" y="4184"/>
                      <a:pt x="749" y="3687"/>
                    </a:cubicBezTo>
                    <a:lnTo>
                      <a:pt x="610" y="4259"/>
                    </a:lnTo>
                    <a:cubicBezTo>
                      <a:pt x="0" y="6734"/>
                      <a:pt x="2355" y="7473"/>
                      <a:pt x="4874" y="7473"/>
                    </a:cubicBezTo>
                    <a:cubicBezTo>
                      <a:pt x="6202" y="7473"/>
                      <a:pt x="7574" y="7268"/>
                      <a:pt x="8584" y="7004"/>
                    </a:cubicBezTo>
                    <a:cubicBezTo>
                      <a:pt x="12030" y="6099"/>
                      <a:pt x="16958" y="2617"/>
                      <a:pt x="14225" y="410"/>
                    </a:cubicBezTo>
                    <a:cubicBezTo>
                      <a:pt x="14222" y="407"/>
                      <a:pt x="14070" y="257"/>
                      <a:pt x="13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52"/>
              <p:cNvSpPr/>
              <p:nvPr/>
            </p:nvSpPr>
            <p:spPr>
              <a:xfrm>
                <a:off x="2820150" y="4435300"/>
                <a:ext cx="383200" cy="204725"/>
              </a:xfrm>
              <a:custGeom>
                <a:avLst/>
                <a:gdLst/>
                <a:ahLst/>
                <a:cxnLst/>
                <a:rect l="l" t="t" r="r" b="b"/>
                <a:pathLst>
                  <a:path w="15328" h="8189" extrusionOk="0">
                    <a:moveTo>
                      <a:pt x="13763" y="882"/>
                    </a:moveTo>
                    <a:cubicBezTo>
                      <a:pt x="13941" y="1061"/>
                      <a:pt x="13945" y="1063"/>
                      <a:pt x="13956" y="1074"/>
                    </a:cubicBezTo>
                    <a:cubicBezTo>
                      <a:pt x="14529" y="1536"/>
                      <a:pt x="14742" y="2054"/>
                      <a:pt x="14613" y="2661"/>
                    </a:cubicBezTo>
                    <a:cubicBezTo>
                      <a:pt x="14233" y="4420"/>
                      <a:pt x="11030" y="6501"/>
                      <a:pt x="8420" y="7185"/>
                    </a:cubicBezTo>
                    <a:cubicBezTo>
                      <a:pt x="7400" y="7451"/>
                      <a:pt x="6062" y="7643"/>
                      <a:pt x="4786" y="7643"/>
                    </a:cubicBezTo>
                    <a:cubicBezTo>
                      <a:pt x="3302" y="7643"/>
                      <a:pt x="1903" y="7384"/>
                      <a:pt x="1191" y="6682"/>
                    </a:cubicBezTo>
                    <a:cubicBezTo>
                      <a:pt x="715" y="6213"/>
                      <a:pt x="582" y="5591"/>
                      <a:pt x="782" y="4774"/>
                    </a:cubicBezTo>
                    <a:lnTo>
                      <a:pt x="839" y="4543"/>
                    </a:lnTo>
                    <a:cubicBezTo>
                      <a:pt x="1693" y="4941"/>
                      <a:pt x="2821" y="5090"/>
                      <a:pt x="3967" y="5090"/>
                    </a:cubicBezTo>
                    <a:cubicBezTo>
                      <a:pt x="5350" y="5090"/>
                      <a:pt x="6761" y="4872"/>
                      <a:pt x="7748" y="4614"/>
                    </a:cubicBezTo>
                    <a:cubicBezTo>
                      <a:pt x="9833" y="4067"/>
                      <a:pt x="12562" y="2551"/>
                      <a:pt x="13763" y="882"/>
                    </a:cubicBezTo>
                    <a:close/>
                    <a:moveTo>
                      <a:pt x="13672" y="0"/>
                    </a:moveTo>
                    <a:lnTo>
                      <a:pt x="13491" y="303"/>
                    </a:lnTo>
                    <a:cubicBezTo>
                      <a:pt x="12496" y="1945"/>
                      <a:pt x="9664" y="3541"/>
                      <a:pt x="7610" y="4080"/>
                    </a:cubicBezTo>
                    <a:cubicBezTo>
                      <a:pt x="6531" y="4362"/>
                      <a:pt x="5226" y="4537"/>
                      <a:pt x="4003" y="4537"/>
                    </a:cubicBezTo>
                    <a:cubicBezTo>
                      <a:pt x="2734" y="4537"/>
                      <a:pt x="1552" y="4349"/>
                      <a:pt x="798" y="3896"/>
                    </a:cubicBezTo>
                    <a:lnTo>
                      <a:pt x="478" y="3705"/>
                    </a:lnTo>
                    <a:lnTo>
                      <a:pt x="249" y="4641"/>
                    </a:lnTo>
                    <a:cubicBezTo>
                      <a:pt x="1" y="5648"/>
                      <a:pt x="190" y="6466"/>
                      <a:pt x="806" y="7072"/>
                    </a:cubicBezTo>
                    <a:cubicBezTo>
                      <a:pt x="1645" y="7901"/>
                      <a:pt x="3197" y="8188"/>
                      <a:pt x="4791" y="8188"/>
                    </a:cubicBezTo>
                    <a:cubicBezTo>
                      <a:pt x="6159" y="8188"/>
                      <a:pt x="7559" y="7976"/>
                      <a:pt x="8563" y="7712"/>
                    </a:cubicBezTo>
                    <a:cubicBezTo>
                      <a:pt x="11333" y="6986"/>
                      <a:pt x="14722" y="4778"/>
                      <a:pt x="15154" y="2770"/>
                    </a:cubicBezTo>
                    <a:cubicBezTo>
                      <a:pt x="15327" y="1967"/>
                      <a:pt x="15039" y="1234"/>
                      <a:pt x="14317" y="649"/>
                    </a:cubicBezTo>
                    <a:cubicBezTo>
                      <a:pt x="14282" y="615"/>
                      <a:pt x="14141" y="473"/>
                      <a:pt x="13921" y="251"/>
                    </a:cubicBezTo>
                    <a:lnTo>
                      <a:pt x="13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52"/>
              <p:cNvSpPr/>
              <p:nvPr/>
            </p:nvSpPr>
            <p:spPr>
              <a:xfrm>
                <a:off x="3029125" y="4421775"/>
                <a:ext cx="45250" cy="41225"/>
              </a:xfrm>
              <a:custGeom>
                <a:avLst/>
                <a:gdLst/>
                <a:ahLst/>
                <a:cxnLst/>
                <a:rect l="l" t="t" r="r" b="b"/>
                <a:pathLst>
                  <a:path w="1810" h="1649" extrusionOk="0">
                    <a:moveTo>
                      <a:pt x="557" y="0"/>
                    </a:moveTo>
                    <a:cubicBezTo>
                      <a:pt x="456" y="0"/>
                      <a:pt x="366" y="24"/>
                      <a:pt x="298" y="81"/>
                    </a:cubicBezTo>
                    <a:cubicBezTo>
                      <a:pt x="1" y="329"/>
                      <a:pt x="241" y="1104"/>
                      <a:pt x="490" y="1398"/>
                    </a:cubicBezTo>
                    <a:cubicBezTo>
                      <a:pt x="628" y="1563"/>
                      <a:pt x="826" y="1649"/>
                      <a:pt x="1026" y="1649"/>
                    </a:cubicBezTo>
                    <a:cubicBezTo>
                      <a:pt x="1184" y="1649"/>
                      <a:pt x="1343" y="1596"/>
                      <a:pt x="1474" y="1487"/>
                    </a:cubicBezTo>
                    <a:cubicBezTo>
                      <a:pt x="1769" y="1239"/>
                      <a:pt x="1809" y="798"/>
                      <a:pt x="1562" y="501"/>
                    </a:cubicBezTo>
                    <a:cubicBezTo>
                      <a:pt x="1370" y="274"/>
                      <a:pt x="89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52"/>
              <p:cNvSpPr/>
              <p:nvPr/>
            </p:nvSpPr>
            <p:spPr>
              <a:xfrm>
                <a:off x="2972075" y="4465725"/>
                <a:ext cx="38750" cy="45200"/>
              </a:xfrm>
              <a:custGeom>
                <a:avLst/>
                <a:gdLst/>
                <a:ahLst/>
                <a:cxnLst/>
                <a:rect l="l" t="t" r="r" b="b"/>
                <a:pathLst>
                  <a:path w="1550" h="1808" extrusionOk="0">
                    <a:moveTo>
                      <a:pt x="567" y="1"/>
                    </a:moveTo>
                    <a:cubicBezTo>
                      <a:pt x="540" y="1"/>
                      <a:pt x="514" y="4"/>
                      <a:pt x="489" y="10"/>
                    </a:cubicBezTo>
                    <a:cubicBezTo>
                      <a:pt x="115" y="108"/>
                      <a:pt x="0" y="912"/>
                      <a:pt x="100" y="1286"/>
                    </a:cubicBezTo>
                    <a:cubicBezTo>
                      <a:pt x="183" y="1599"/>
                      <a:pt x="467" y="1807"/>
                      <a:pt x="777" y="1807"/>
                    </a:cubicBezTo>
                    <a:cubicBezTo>
                      <a:pt x="835" y="1807"/>
                      <a:pt x="894" y="1800"/>
                      <a:pt x="953" y="1784"/>
                    </a:cubicBezTo>
                    <a:cubicBezTo>
                      <a:pt x="1327" y="1685"/>
                      <a:pt x="1550" y="1303"/>
                      <a:pt x="1452" y="931"/>
                    </a:cubicBezTo>
                    <a:cubicBezTo>
                      <a:pt x="1359" y="583"/>
                      <a:pt x="927"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52"/>
              <p:cNvSpPr/>
              <p:nvPr/>
            </p:nvSpPr>
            <p:spPr>
              <a:xfrm>
                <a:off x="2902650" y="4450050"/>
                <a:ext cx="37375" cy="45600"/>
              </a:xfrm>
              <a:custGeom>
                <a:avLst/>
                <a:gdLst/>
                <a:ahLst/>
                <a:cxnLst/>
                <a:rect l="l" t="t" r="r" b="b"/>
                <a:pathLst>
                  <a:path w="1495" h="1824" extrusionOk="0">
                    <a:moveTo>
                      <a:pt x="870" y="1"/>
                    </a:moveTo>
                    <a:cubicBezTo>
                      <a:pt x="501" y="1"/>
                      <a:pt x="112" y="656"/>
                      <a:pt x="57" y="1024"/>
                    </a:cubicBezTo>
                    <a:cubicBezTo>
                      <a:pt x="0" y="1404"/>
                      <a:pt x="263" y="1759"/>
                      <a:pt x="645" y="1816"/>
                    </a:cubicBezTo>
                    <a:cubicBezTo>
                      <a:pt x="680" y="1821"/>
                      <a:pt x="715" y="1824"/>
                      <a:pt x="749" y="1824"/>
                    </a:cubicBezTo>
                    <a:cubicBezTo>
                      <a:pt x="1088" y="1824"/>
                      <a:pt x="1386" y="1575"/>
                      <a:pt x="1438" y="1230"/>
                    </a:cubicBezTo>
                    <a:cubicBezTo>
                      <a:pt x="1495" y="848"/>
                      <a:pt x="1296" y="61"/>
                      <a:pt x="915" y="4"/>
                    </a:cubicBezTo>
                    <a:cubicBezTo>
                      <a:pt x="900" y="2"/>
                      <a:pt x="88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52"/>
              <p:cNvSpPr/>
              <p:nvPr/>
            </p:nvSpPr>
            <p:spPr>
              <a:xfrm>
                <a:off x="2905800" y="4244775"/>
                <a:ext cx="80025" cy="89725"/>
              </a:xfrm>
              <a:custGeom>
                <a:avLst/>
                <a:gdLst/>
                <a:ahLst/>
                <a:cxnLst/>
                <a:rect l="l" t="t" r="r" b="b"/>
                <a:pathLst>
                  <a:path w="3201" h="3589" extrusionOk="0">
                    <a:moveTo>
                      <a:pt x="1696" y="1"/>
                    </a:moveTo>
                    <a:cubicBezTo>
                      <a:pt x="1538" y="1"/>
                      <a:pt x="1378" y="24"/>
                      <a:pt x="1222" y="73"/>
                    </a:cubicBezTo>
                    <a:cubicBezTo>
                      <a:pt x="1076" y="117"/>
                      <a:pt x="994" y="270"/>
                      <a:pt x="1039" y="415"/>
                    </a:cubicBezTo>
                    <a:cubicBezTo>
                      <a:pt x="1075" y="533"/>
                      <a:pt x="1184" y="611"/>
                      <a:pt x="1301" y="611"/>
                    </a:cubicBezTo>
                    <a:cubicBezTo>
                      <a:pt x="1328" y="611"/>
                      <a:pt x="1355" y="607"/>
                      <a:pt x="1381" y="598"/>
                    </a:cubicBezTo>
                    <a:cubicBezTo>
                      <a:pt x="1487" y="566"/>
                      <a:pt x="1594" y="550"/>
                      <a:pt x="1700" y="550"/>
                    </a:cubicBezTo>
                    <a:cubicBezTo>
                      <a:pt x="1929" y="550"/>
                      <a:pt x="2147" y="625"/>
                      <a:pt x="2302" y="766"/>
                    </a:cubicBezTo>
                    <a:cubicBezTo>
                      <a:pt x="2529" y="972"/>
                      <a:pt x="2596" y="1331"/>
                      <a:pt x="2450" y="1566"/>
                    </a:cubicBezTo>
                    <a:cubicBezTo>
                      <a:pt x="2381" y="1678"/>
                      <a:pt x="2248" y="1759"/>
                      <a:pt x="2100" y="1782"/>
                    </a:cubicBezTo>
                    <a:cubicBezTo>
                      <a:pt x="2074" y="1786"/>
                      <a:pt x="2047" y="1788"/>
                      <a:pt x="2022" y="1788"/>
                    </a:cubicBezTo>
                    <a:cubicBezTo>
                      <a:pt x="1925" y="1788"/>
                      <a:pt x="1838" y="1758"/>
                      <a:pt x="1773" y="1702"/>
                    </a:cubicBezTo>
                    <a:cubicBezTo>
                      <a:pt x="1722" y="1657"/>
                      <a:pt x="1657" y="1634"/>
                      <a:pt x="1592" y="1634"/>
                    </a:cubicBezTo>
                    <a:cubicBezTo>
                      <a:pt x="1544" y="1634"/>
                      <a:pt x="1495" y="1647"/>
                      <a:pt x="1451" y="1674"/>
                    </a:cubicBezTo>
                    <a:cubicBezTo>
                      <a:pt x="1347" y="1736"/>
                      <a:pt x="1298" y="1857"/>
                      <a:pt x="1326" y="1973"/>
                    </a:cubicBezTo>
                    <a:cubicBezTo>
                      <a:pt x="1376" y="2184"/>
                      <a:pt x="1411" y="2485"/>
                      <a:pt x="1291" y="2732"/>
                    </a:cubicBezTo>
                    <a:cubicBezTo>
                      <a:pt x="1205" y="2911"/>
                      <a:pt x="1023" y="3038"/>
                      <a:pt x="859" y="3038"/>
                    </a:cubicBezTo>
                    <a:cubicBezTo>
                      <a:pt x="841" y="3038"/>
                      <a:pt x="823" y="3036"/>
                      <a:pt x="806" y="3033"/>
                    </a:cubicBezTo>
                    <a:cubicBezTo>
                      <a:pt x="729" y="3022"/>
                      <a:pt x="650" y="2958"/>
                      <a:pt x="607" y="2874"/>
                    </a:cubicBezTo>
                    <a:cubicBezTo>
                      <a:pt x="593" y="2846"/>
                      <a:pt x="563" y="2773"/>
                      <a:pt x="593" y="2711"/>
                    </a:cubicBezTo>
                    <a:cubicBezTo>
                      <a:pt x="661" y="2576"/>
                      <a:pt x="607" y="2411"/>
                      <a:pt x="471" y="2341"/>
                    </a:cubicBezTo>
                    <a:cubicBezTo>
                      <a:pt x="431" y="2321"/>
                      <a:pt x="389" y="2312"/>
                      <a:pt x="348" y="2312"/>
                    </a:cubicBezTo>
                    <a:cubicBezTo>
                      <a:pt x="248" y="2312"/>
                      <a:pt x="151" y="2367"/>
                      <a:pt x="102" y="2463"/>
                    </a:cubicBezTo>
                    <a:cubicBezTo>
                      <a:pt x="1" y="2664"/>
                      <a:pt x="5" y="2905"/>
                      <a:pt x="117" y="3124"/>
                    </a:cubicBezTo>
                    <a:cubicBezTo>
                      <a:pt x="238" y="3363"/>
                      <a:pt x="469" y="3534"/>
                      <a:pt x="718" y="3576"/>
                    </a:cubicBezTo>
                    <a:cubicBezTo>
                      <a:pt x="766" y="3584"/>
                      <a:pt x="814" y="3589"/>
                      <a:pt x="863" y="3589"/>
                    </a:cubicBezTo>
                    <a:cubicBezTo>
                      <a:pt x="939" y="3589"/>
                      <a:pt x="1015" y="3578"/>
                      <a:pt x="1089" y="3560"/>
                    </a:cubicBezTo>
                    <a:cubicBezTo>
                      <a:pt x="1380" y="3483"/>
                      <a:pt x="1646" y="3270"/>
                      <a:pt x="1788" y="2973"/>
                    </a:cubicBezTo>
                    <a:cubicBezTo>
                      <a:pt x="1879" y="2786"/>
                      <a:pt x="1925" y="2569"/>
                      <a:pt x="1925" y="2333"/>
                    </a:cubicBezTo>
                    <a:cubicBezTo>
                      <a:pt x="1960" y="2336"/>
                      <a:pt x="1995" y="2338"/>
                      <a:pt x="2030" y="2338"/>
                    </a:cubicBezTo>
                    <a:cubicBezTo>
                      <a:pt x="2081" y="2338"/>
                      <a:pt x="2133" y="2334"/>
                      <a:pt x="2185" y="2326"/>
                    </a:cubicBezTo>
                    <a:cubicBezTo>
                      <a:pt x="2494" y="2279"/>
                      <a:pt x="2768" y="2101"/>
                      <a:pt x="2921" y="1853"/>
                    </a:cubicBezTo>
                    <a:cubicBezTo>
                      <a:pt x="3201" y="1397"/>
                      <a:pt x="3093" y="740"/>
                      <a:pt x="2673" y="358"/>
                    </a:cubicBezTo>
                    <a:cubicBezTo>
                      <a:pt x="2417" y="126"/>
                      <a:pt x="2062"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52"/>
              <p:cNvSpPr/>
              <p:nvPr/>
            </p:nvSpPr>
            <p:spPr>
              <a:xfrm>
                <a:off x="2837875" y="4249900"/>
                <a:ext cx="282200" cy="302650"/>
              </a:xfrm>
              <a:custGeom>
                <a:avLst/>
                <a:gdLst/>
                <a:ahLst/>
                <a:cxnLst/>
                <a:rect l="l" t="t" r="r" b="b"/>
                <a:pathLst>
                  <a:path w="11288" h="12106" extrusionOk="0">
                    <a:moveTo>
                      <a:pt x="4335" y="0"/>
                    </a:moveTo>
                    <a:cubicBezTo>
                      <a:pt x="3726" y="0"/>
                      <a:pt x="3026" y="350"/>
                      <a:pt x="2756" y="764"/>
                    </a:cubicBezTo>
                    <a:cubicBezTo>
                      <a:pt x="2530" y="1114"/>
                      <a:pt x="2428" y="1526"/>
                      <a:pt x="2327" y="1929"/>
                    </a:cubicBezTo>
                    <a:cubicBezTo>
                      <a:pt x="1586" y="4912"/>
                      <a:pt x="844" y="7892"/>
                      <a:pt x="101" y="10875"/>
                    </a:cubicBezTo>
                    <a:cubicBezTo>
                      <a:pt x="47" y="11091"/>
                      <a:pt x="0" y="11341"/>
                      <a:pt x="135" y="11517"/>
                    </a:cubicBezTo>
                    <a:cubicBezTo>
                      <a:pt x="218" y="11625"/>
                      <a:pt x="353" y="11677"/>
                      <a:pt x="481" y="11723"/>
                    </a:cubicBezTo>
                    <a:cubicBezTo>
                      <a:pt x="1254" y="11991"/>
                      <a:pt x="2071" y="12106"/>
                      <a:pt x="2891" y="12106"/>
                    </a:cubicBezTo>
                    <a:cubicBezTo>
                      <a:pt x="3512" y="12106"/>
                      <a:pt x="4135" y="12040"/>
                      <a:pt x="4745" y="11926"/>
                    </a:cubicBezTo>
                    <a:cubicBezTo>
                      <a:pt x="6159" y="11662"/>
                      <a:pt x="7515" y="11145"/>
                      <a:pt x="8848" y="10604"/>
                    </a:cubicBezTo>
                    <a:cubicBezTo>
                      <a:pt x="9529" y="10327"/>
                      <a:pt x="10221" y="10035"/>
                      <a:pt x="10765" y="9540"/>
                    </a:cubicBezTo>
                    <a:cubicBezTo>
                      <a:pt x="11042" y="9290"/>
                      <a:pt x="11287" y="8913"/>
                      <a:pt x="11159" y="8562"/>
                    </a:cubicBezTo>
                    <a:cubicBezTo>
                      <a:pt x="11063" y="8295"/>
                      <a:pt x="10795" y="8176"/>
                      <a:pt x="10506" y="8176"/>
                    </a:cubicBezTo>
                    <a:cubicBezTo>
                      <a:pt x="10281" y="8176"/>
                      <a:pt x="10043" y="8249"/>
                      <a:pt x="9864" y="8381"/>
                    </a:cubicBezTo>
                    <a:cubicBezTo>
                      <a:pt x="9455" y="8683"/>
                      <a:pt x="9221" y="9163"/>
                      <a:pt x="8850" y="9510"/>
                    </a:cubicBezTo>
                    <a:cubicBezTo>
                      <a:pt x="8630" y="9716"/>
                      <a:pt x="8310" y="9858"/>
                      <a:pt x="8017" y="9858"/>
                    </a:cubicBezTo>
                    <a:cubicBezTo>
                      <a:pt x="7818" y="9858"/>
                      <a:pt x="7631" y="9792"/>
                      <a:pt x="7499" y="9635"/>
                    </a:cubicBezTo>
                    <a:cubicBezTo>
                      <a:pt x="7137" y="9960"/>
                      <a:pt x="6765" y="10290"/>
                      <a:pt x="6319" y="10480"/>
                    </a:cubicBezTo>
                    <a:cubicBezTo>
                      <a:pt x="6100" y="10573"/>
                      <a:pt x="5858" y="10627"/>
                      <a:pt x="5620" y="10627"/>
                    </a:cubicBezTo>
                    <a:cubicBezTo>
                      <a:pt x="5371" y="10627"/>
                      <a:pt x="5126" y="10568"/>
                      <a:pt x="4918" y="10430"/>
                    </a:cubicBezTo>
                    <a:cubicBezTo>
                      <a:pt x="4731" y="10305"/>
                      <a:pt x="4561" y="10118"/>
                      <a:pt x="4336" y="10106"/>
                    </a:cubicBezTo>
                    <a:cubicBezTo>
                      <a:pt x="4330" y="10106"/>
                      <a:pt x="4324" y="10106"/>
                      <a:pt x="4317" y="10106"/>
                    </a:cubicBezTo>
                    <a:cubicBezTo>
                      <a:pt x="3990" y="10106"/>
                      <a:pt x="3780" y="10481"/>
                      <a:pt x="3468" y="10599"/>
                    </a:cubicBezTo>
                    <a:cubicBezTo>
                      <a:pt x="3402" y="10624"/>
                      <a:pt x="3334" y="10636"/>
                      <a:pt x="3266" y="10636"/>
                    </a:cubicBezTo>
                    <a:cubicBezTo>
                      <a:pt x="2942" y="10636"/>
                      <a:pt x="2621" y="10371"/>
                      <a:pt x="2506" y="10052"/>
                    </a:cubicBezTo>
                    <a:cubicBezTo>
                      <a:pt x="2364" y="9665"/>
                      <a:pt x="2441" y="9237"/>
                      <a:pt x="2535" y="8838"/>
                    </a:cubicBezTo>
                    <a:cubicBezTo>
                      <a:pt x="2765" y="7848"/>
                      <a:pt x="3091" y="6882"/>
                      <a:pt x="3508" y="5956"/>
                    </a:cubicBezTo>
                    <a:cubicBezTo>
                      <a:pt x="3679" y="5572"/>
                      <a:pt x="3870" y="5132"/>
                      <a:pt x="3698" y="4748"/>
                    </a:cubicBezTo>
                    <a:cubicBezTo>
                      <a:pt x="3569" y="4464"/>
                      <a:pt x="3260" y="4271"/>
                      <a:pt x="3198" y="3966"/>
                    </a:cubicBezTo>
                    <a:cubicBezTo>
                      <a:pt x="3138" y="3663"/>
                      <a:pt x="3347" y="3371"/>
                      <a:pt x="3591" y="3180"/>
                    </a:cubicBezTo>
                    <a:cubicBezTo>
                      <a:pt x="3834" y="2993"/>
                      <a:pt x="4125" y="2861"/>
                      <a:pt x="4338" y="2638"/>
                    </a:cubicBezTo>
                    <a:cubicBezTo>
                      <a:pt x="4552" y="2415"/>
                      <a:pt x="4665" y="2045"/>
                      <a:pt x="4481" y="1800"/>
                    </a:cubicBezTo>
                    <a:cubicBezTo>
                      <a:pt x="5034" y="1794"/>
                      <a:pt x="5485" y="1162"/>
                      <a:pt x="5310" y="636"/>
                    </a:cubicBezTo>
                    <a:cubicBezTo>
                      <a:pt x="5156" y="178"/>
                      <a:pt x="4769" y="0"/>
                      <a:pt x="43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52"/>
              <p:cNvSpPr/>
              <p:nvPr/>
            </p:nvSpPr>
            <p:spPr>
              <a:xfrm>
                <a:off x="2859175" y="4521400"/>
                <a:ext cx="336075" cy="114175"/>
              </a:xfrm>
              <a:custGeom>
                <a:avLst/>
                <a:gdLst/>
                <a:ahLst/>
                <a:cxnLst/>
                <a:rect l="l" t="t" r="r" b="b"/>
                <a:pathLst>
                  <a:path w="13443" h="4567" extrusionOk="0">
                    <a:moveTo>
                      <a:pt x="11753" y="1"/>
                    </a:moveTo>
                    <a:cubicBezTo>
                      <a:pt x="11354" y="1"/>
                      <a:pt x="10934" y="288"/>
                      <a:pt x="10654" y="582"/>
                    </a:cubicBezTo>
                    <a:cubicBezTo>
                      <a:pt x="10334" y="920"/>
                      <a:pt x="10052" y="1317"/>
                      <a:pt x="9589" y="1498"/>
                    </a:cubicBezTo>
                    <a:cubicBezTo>
                      <a:pt x="8994" y="1731"/>
                      <a:pt x="8310" y="1519"/>
                      <a:pt x="7736" y="1793"/>
                    </a:cubicBezTo>
                    <a:cubicBezTo>
                      <a:pt x="7194" y="2052"/>
                      <a:pt x="6962" y="2653"/>
                      <a:pt x="6404" y="2881"/>
                    </a:cubicBezTo>
                    <a:cubicBezTo>
                      <a:pt x="6215" y="2958"/>
                      <a:pt x="6022" y="2980"/>
                      <a:pt x="5827" y="2980"/>
                    </a:cubicBezTo>
                    <a:cubicBezTo>
                      <a:pt x="5566" y="2980"/>
                      <a:pt x="5300" y="2941"/>
                      <a:pt x="5034" y="2941"/>
                    </a:cubicBezTo>
                    <a:cubicBezTo>
                      <a:pt x="4963" y="2941"/>
                      <a:pt x="4892" y="2944"/>
                      <a:pt x="4820" y="2951"/>
                    </a:cubicBezTo>
                    <a:cubicBezTo>
                      <a:pt x="4023" y="3031"/>
                      <a:pt x="3250" y="3649"/>
                      <a:pt x="2495" y="3649"/>
                    </a:cubicBezTo>
                    <a:cubicBezTo>
                      <a:pt x="2430" y="3649"/>
                      <a:pt x="2365" y="3644"/>
                      <a:pt x="2300" y="3634"/>
                    </a:cubicBezTo>
                    <a:cubicBezTo>
                      <a:pt x="1995" y="3587"/>
                      <a:pt x="1761" y="3428"/>
                      <a:pt x="1521" y="3286"/>
                    </a:cubicBezTo>
                    <a:cubicBezTo>
                      <a:pt x="1298" y="3154"/>
                      <a:pt x="1045" y="3030"/>
                      <a:pt x="752" y="3030"/>
                    </a:cubicBezTo>
                    <a:cubicBezTo>
                      <a:pt x="730" y="3030"/>
                      <a:pt x="707" y="3030"/>
                      <a:pt x="684" y="3032"/>
                    </a:cubicBezTo>
                    <a:cubicBezTo>
                      <a:pt x="363" y="3053"/>
                      <a:pt x="1" y="3292"/>
                      <a:pt x="16" y="3547"/>
                    </a:cubicBezTo>
                    <a:cubicBezTo>
                      <a:pt x="26" y="3699"/>
                      <a:pt x="161" y="3813"/>
                      <a:pt x="299" y="3904"/>
                    </a:cubicBezTo>
                    <a:cubicBezTo>
                      <a:pt x="1048" y="4396"/>
                      <a:pt x="2041" y="4567"/>
                      <a:pt x="3092" y="4567"/>
                    </a:cubicBezTo>
                    <a:cubicBezTo>
                      <a:pt x="3727" y="4567"/>
                      <a:pt x="4382" y="4504"/>
                      <a:pt x="5016" y="4412"/>
                    </a:cubicBezTo>
                    <a:cubicBezTo>
                      <a:pt x="6888" y="4140"/>
                      <a:pt x="8780" y="3613"/>
                      <a:pt x="10383" y="2597"/>
                    </a:cubicBezTo>
                    <a:cubicBezTo>
                      <a:pt x="10999" y="2202"/>
                      <a:pt x="13442" y="369"/>
                      <a:pt x="11922" y="19"/>
                    </a:cubicBezTo>
                    <a:cubicBezTo>
                      <a:pt x="11867" y="6"/>
                      <a:pt x="11810" y="1"/>
                      <a:pt x="1175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52"/>
              <p:cNvSpPr/>
              <p:nvPr/>
            </p:nvSpPr>
            <p:spPr>
              <a:xfrm>
                <a:off x="3029450" y="4339250"/>
                <a:ext cx="73325" cy="73725"/>
              </a:xfrm>
              <a:custGeom>
                <a:avLst/>
                <a:gdLst/>
                <a:ahLst/>
                <a:cxnLst/>
                <a:rect l="l" t="t" r="r" b="b"/>
                <a:pathLst>
                  <a:path w="2933" h="2949" extrusionOk="0">
                    <a:moveTo>
                      <a:pt x="203" y="0"/>
                    </a:moveTo>
                    <a:cubicBezTo>
                      <a:pt x="156" y="0"/>
                      <a:pt x="110" y="18"/>
                      <a:pt x="73" y="52"/>
                    </a:cubicBezTo>
                    <a:cubicBezTo>
                      <a:pt x="1" y="123"/>
                      <a:pt x="1" y="238"/>
                      <a:pt x="70" y="311"/>
                    </a:cubicBezTo>
                    <a:lnTo>
                      <a:pt x="2599" y="2895"/>
                    </a:lnTo>
                    <a:cubicBezTo>
                      <a:pt x="2636" y="2931"/>
                      <a:pt x="2683" y="2949"/>
                      <a:pt x="2731" y="2949"/>
                    </a:cubicBezTo>
                    <a:cubicBezTo>
                      <a:pt x="2746" y="2949"/>
                      <a:pt x="2762" y="2947"/>
                      <a:pt x="2778" y="2943"/>
                    </a:cubicBezTo>
                    <a:cubicBezTo>
                      <a:pt x="2808" y="2936"/>
                      <a:pt x="2836" y="2920"/>
                      <a:pt x="2860" y="2896"/>
                    </a:cubicBezTo>
                    <a:cubicBezTo>
                      <a:pt x="2933" y="2825"/>
                      <a:pt x="2933" y="2710"/>
                      <a:pt x="2861" y="2638"/>
                    </a:cubicBezTo>
                    <a:lnTo>
                      <a:pt x="333" y="55"/>
                    </a:lnTo>
                    <a:cubicBezTo>
                      <a:pt x="297" y="19"/>
                      <a:pt x="250" y="0"/>
                      <a:pt x="20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52"/>
              <p:cNvSpPr/>
              <p:nvPr/>
            </p:nvSpPr>
            <p:spPr>
              <a:xfrm>
                <a:off x="2997875" y="4312425"/>
                <a:ext cx="27375" cy="18925"/>
              </a:xfrm>
              <a:custGeom>
                <a:avLst/>
                <a:gdLst/>
                <a:ahLst/>
                <a:cxnLst/>
                <a:rect l="l" t="t" r="r" b="b"/>
                <a:pathLst>
                  <a:path w="1095" h="757" extrusionOk="0">
                    <a:moveTo>
                      <a:pt x="212" y="1"/>
                    </a:moveTo>
                    <a:cubicBezTo>
                      <a:pt x="149" y="1"/>
                      <a:pt x="87" y="34"/>
                      <a:pt x="54" y="94"/>
                    </a:cubicBezTo>
                    <a:cubicBezTo>
                      <a:pt x="1" y="181"/>
                      <a:pt x="32" y="293"/>
                      <a:pt x="120" y="344"/>
                    </a:cubicBezTo>
                    <a:lnTo>
                      <a:pt x="794" y="733"/>
                    </a:lnTo>
                    <a:cubicBezTo>
                      <a:pt x="822" y="749"/>
                      <a:pt x="854" y="757"/>
                      <a:pt x="884" y="757"/>
                    </a:cubicBezTo>
                    <a:cubicBezTo>
                      <a:pt x="900" y="757"/>
                      <a:pt x="916" y="755"/>
                      <a:pt x="931" y="750"/>
                    </a:cubicBezTo>
                    <a:cubicBezTo>
                      <a:pt x="978" y="738"/>
                      <a:pt x="1019" y="709"/>
                      <a:pt x="1044" y="665"/>
                    </a:cubicBezTo>
                    <a:cubicBezTo>
                      <a:pt x="1095" y="578"/>
                      <a:pt x="1065" y="466"/>
                      <a:pt x="977" y="415"/>
                    </a:cubicBezTo>
                    <a:lnTo>
                      <a:pt x="304" y="26"/>
                    </a:lnTo>
                    <a:cubicBezTo>
                      <a:pt x="275" y="9"/>
                      <a:pt x="243" y="1"/>
                      <a:pt x="21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52"/>
              <p:cNvSpPr/>
              <p:nvPr/>
            </p:nvSpPr>
            <p:spPr>
              <a:xfrm>
                <a:off x="2893425" y="4587450"/>
                <a:ext cx="140075" cy="22325"/>
              </a:xfrm>
              <a:custGeom>
                <a:avLst/>
                <a:gdLst/>
                <a:ahLst/>
                <a:cxnLst/>
                <a:rect l="l" t="t" r="r" b="b"/>
                <a:pathLst>
                  <a:path w="5603" h="893" extrusionOk="0">
                    <a:moveTo>
                      <a:pt x="5394" y="1"/>
                    </a:moveTo>
                    <a:cubicBezTo>
                      <a:pt x="5372" y="1"/>
                      <a:pt x="5350" y="5"/>
                      <a:pt x="5328" y="13"/>
                    </a:cubicBezTo>
                    <a:cubicBezTo>
                      <a:pt x="4467" y="350"/>
                      <a:pt x="3531" y="519"/>
                      <a:pt x="2597" y="519"/>
                    </a:cubicBezTo>
                    <a:cubicBezTo>
                      <a:pt x="1803" y="519"/>
                      <a:pt x="1009" y="397"/>
                      <a:pt x="263" y="151"/>
                    </a:cubicBezTo>
                    <a:cubicBezTo>
                      <a:pt x="244" y="145"/>
                      <a:pt x="224" y="142"/>
                      <a:pt x="205" y="142"/>
                    </a:cubicBezTo>
                    <a:cubicBezTo>
                      <a:pt x="128" y="142"/>
                      <a:pt x="57" y="191"/>
                      <a:pt x="31" y="268"/>
                    </a:cubicBezTo>
                    <a:cubicBezTo>
                      <a:pt x="0" y="364"/>
                      <a:pt x="53" y="468"/>
                      <a:pt x="149" y="499"/>
                    </a:cubicBezTo>
                    <a:cubicBezTo>
                      <a:pt x="945" y="762"/>
                      <a:pt x="1774" y="892"/>
                      <a:pt x="2602" y="892"/>
                    </a:cubicBezTo>
                    <a:cubicBezTo>
                      <a:pt x="3275" y="892"/>
                      <a:pt x="3948" y="806"/>
                      <a:pt x="4602" y="636"/>
                    </a:cubicBezTo>
                    <a:cubicBezTo>
                      <a:pt x="4893" y="559"/>
                      <a:pt x="5180" y="467"/>
                      <a:pt x="5462" y="356"/>
                    </a:cubicBezTo>
                    <a:cubicBezTo>
                      <a:pt x="5555" y="319"/>
                      <a:pt x="5602" y="214"/>
                      <a:pt x="5567" y="119"/>
                    </a:cubicBezTo>
                    <a:cubicBezTo>
                      <a:pt x="5537" y="46"/>
                      <a:pt x="5467" y="1"/>
                      <a:pt x="53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52"/>
              <p:cNvSpPr/>
              <p:nvPr/>
            </p:nvSpPr>
            <p:spPr>
              <a:xfrm>
                <a:off x="2853650" y="4581525"/>
                <a:ext cx="26675" cy="16725"/>
              </a:xfrm>
              <a:custGeom>
                <a:avLst/>
                <a:gdLst/>
                <a:ahLst/>
                <a:cxnLst/>
                <a:rect l="l" t="t" r="r" b="b"/>
                <a:pathLst>
                  <a:path w="1067" h="669" extrusionOk="0">
                    <a:moveTo>
                      <a:pt x="208" y="0"/>
                    </a:moveTo>
                    <a:cubicBezTo>
                      <a:pt x="139" y="0"/>
                      <a:pt x="74" y="40"/>
                      <a:pt x="43" y="107"/>
                    </a:cubicBezTo>
                    <a:cubicBezTo>
                      <a:pt x="0" y="199"/>
                      <a:pt x="38" y="307"/>
                      <a:pt x="131" y="350"/>
                    </a:cubicBezTo>
                    <a:lnTo>
                      <a:pt x="781" y="652"/>
                    </a:lnTo>
                    <a:cubicBezTo>
                      <a:pt x="805" y="663"/>
                      <a:pt x="832" y="668"/>
                      <a:pt x="857" y="668"/>
                    </a:cubicBezTo>
                    <a:cubicBezTo>
                      <a:pt x="873" y="668"/>
                      <a:pt x="889" y="666"/>
                      <a:pt x="904" y="662"/>
                    </a:cubicBezTo>
                    <a:cubicBezTo>
                      <a:pt x="955" y="648"/>
                      <a:pt x="1000" y="614"/>
                      <a:pt x="1024" y="563"/>
                    </a:cubicBezTo>
                    <a:cubicBezTo>
                      <a:pt x="1067" y="471"/>
                      <a:pt x="1029" y="363"/>
                      <a:pt x="936" y="320"/>
                    </a:cubicBezTo>
                    <a:lnTo>
                      <a:pt x="286" y="17"/>
                    </a:lnTo>
                    <a:cubicBezTo>
                      <a:pt x="261" y="6"/>
                      <a:pt x="234" y="0"/>
                      <a:pt x="20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52"/>
              <p:cNvSpPr/>
              <p:nvPr/>
            </p:nvSpPr>
            <p:spPr>
              <a:xfrm>
                <a:off x="2973375" y="4322100"/>
                <a:ext cx="77525" cy="62500"/>
              </a:xfrm>
              <a:custGeom>
                <a:avLst/>
                <a:gdLst/>
                <a:ahLst/>
                <a:cxnLst/>
                <a:rect l="l" t="t" r="r" b="b"/>
                <a:pathLst>
                  <a:path w="3101" h="2500" extrusionOk="0">
                    <a:moveTo>
                      <a:pt x="2154" y="1"/>
                    </a:moveTo>
                    <a:cubicBezTo>
                      <a:pt x="1915" y="1"/>
                      <a:pt x="1638" y="64"/>
                      <a:pt x="1340" y="142"/>
                    </a:cubicBezTo>
                    <a:cubicBezTo>
                      <a:pt x="593" y="336"/>
                      <a:pt x="1" y="555"/>
                      <a:pt x="198" y="1305"/>
                    </a:cubicBezTo>
                    <a:cubicBezTo>
                      <a:pt x="363" y="1933"/>
                      <a:pt x="723" y="2500"/>
                      <a:pt x="1469" y="2500"/>
                    </a:cubicBezTo>
                    <a:cubicBezTo>
                      <a:pt x="1611" y="2500"/>
                      <a:pt x="1768" y="2479"/>
                      <a:pt x="1940" y="2434"/>
                    </a:cubicBezTo>
                    <a:cubicBezTo>
                      <a:pt x="3055" y="2140"/>
                      <a:pt x="3100" y="1342"/>
                      <a:pt x="2904" y="595"/>
                    </a:cubicBezTo>
                    <a:cubicBezTo>
                      <a:pt x="2787" y="144"/>
                      <a:pt x="2515" y="1"/>
                      <a:pt x="2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52"/>
              <p:cNvSpPr/>
              <p:nvPr/>
            </p:nvSpPr>
            <p:spPr>
              <a:xfrm>
                <a:off x="2964650" y="4315275"/>
                <a:ext cx="97475" cy="76175"/>
              </a:xfrm>
              <a:custGeom>
                <a:avLst/>
                <a:gdLst/>
                <a:ahLst/>
                <a:cxnLst/>
                <a:rect l="l" t="t" r="r" b="b"/>
                <a:pathLst>
                  <a:path w="3899" h="3047" extrusionOk="0">
                    <a:moveTo>
                      <a:pt x="2509" y="549"/>
                    </a:moveTo>
                    <a:cubicBezTo>
                      <a:pt x="2816" y="549"/>
                      <a:pt x="2922" y="681"/>
                      <a:pt x="2989" y="936"/>
                    </a:cubicBezTo>
                    <a:cubicBezTo>
                      <a:pt x="3212" y="1791"/>
                      <a:pt x="2982" y="2241"/>
                      <a:pt x="2221" y="2440"/>
                    </a:cubicBezTo>
                    <a:cubicBezTo>
                      <a:pt x="2095" y="2473"/>
                      <a:pt x="1955" y="2500"/>
                      <a:pt x="1813" y="2500"/>
                    </a:cubicBezTo>
                    <a:cubicBezTo>
                      <a:pt x="1428" y="2500"/>
                      <a:pt x="1023" y="2304"/>
                      <a:pt x="814" y="1507"/>
                    </a:cubicBezTo>
                    <a:cubicBezTo>
                      <a:pt x="709" y="1107"/>
                      <a:pt x="836" y="922"/>
                      <a:pt x="1760" y="679"/>
                    </a:cubicBezTo>
                    <a:cubicBezTo>
                      <a:pt x="2095" y="592"/>
                      <a:pt x="2334" y="549"/>
                      <a:pt x="2509" y="549"/>
                    </a:cubicBezTo>
                    <a:close/>
                    <a:moveTo>
                      <a:pt x="2499" y="1"/>
                    </a:moveTo>
                    <a:cubicBezTo>
                      <a:pt x="2190" y="1"/>
                      <a:pt x="1870" y="85"/>
                      <a:pt x="1620" y="151"/>
                    </a:cubicBezTo>
                    <a:cubicBezTo>
                      <a:pt x="1015" y="308"/>
                      <a:pt x="0" y="572"/>
                      <a:pt x="282" y="1646"/>
                    </a:cubicBezTo>
                    <a:cubicBezTo>
                      <a:pt x="520" y="2558"/>
                      <a:pt x="1071" y="3046"/>
                      <a:pt x="1828" y="3046"/>
                    </a:cubicBezTo>
                    <a:cubicBezTo>
                      <a:pt x="1995" y="3046"/>
                      <a:pt x="2172" y="3023"/>
                      <a:pt x="2358" y="2974"/>
                    </a:cubicBezTo>
                    <a:cubicBezTo>
                      <a:pt x="3097" y="2781"/>
                      <a:pt x="3898" y="2247"/>
                      <a:pt x="3520" y="800"/>
                    </a:cubicBezTo>
                    <a:cubicBezTo>
                      <a:pt x="3355" y="170"/>
                      <a:pt x="2938"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52"/>
              <p:cNvSpPr/>
              <p:nvPr/>
            </p:nvSpPr>
            <p:spPr>
              <a:xfrm>
                <a:off x="3007825" y="4328850"/>
                <a:ext cx="26475" cy="13475"/>
              </a:xfrm>
              <a:custGeom>
                <a:avLst/>
                <a:gdLst/>
                <a:ahLst/>
                <a:cxnLst/>
                <a:rect l="l" t="t" r="r" b="b"/>
                <a:pathLst>
                  <a:path w="1059" h="539" extrusionOk="0">
                    <a:moveTo>
                      <a:pt x="857" y="1"/>
                    </a:moveTo>
                    <a:cubicBezTo>
                      <a:pt x="842" y="1"/>
                      <a:pt x="826" y="3"/>
                      <a:pt x="810" y="7"/>
                    </a:cubicBezTo>
                    <a:lnTo>
                      <a:pt x="157" y="177"/>
                    </a:lnTo>
                    <a:cubicBezTo>
                      <a:pt x="59" y="201"/>
                      <a:pt x="1" y="304"/>
                      <a:pt x="26" y="400"/>
                    </a:cubicBezTo>
                    <a:cubicBezTo>
                      <a:pt x="49" y="483"/>
                      <a:pt x="122" y="539"/>
                      <a:pt x="202" y="539"/>
                    </a:cubicBezTo>
                    <a:cubicBezTo>
                      <a:pt x="218" y="539"/>
                      <a:pt x="234" y="537"/>
                      <a:pt x="249" y="532"/>
                    </a:cubicBezTo>
                    <a:lnTo>
                      <a:pt x="903" y="362"/>
                    </a:lnTo>
                    <a:cubicBezTo>
                      <a:pt x="1001" y="336"/>
                      <a:pt x="1059" y="235"/>
                      <a:pt x="1035" y="137"/>
                    </a:cubicBezTo>
                    <a:cubicBezTo>
                      <a:pt x="1013" y="55"/>
                      <a:pt x="939" y="1"/>
                      <a:pt x="85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52"/>
              <p:cNvSpPr/>
              <p:nvPr/>
            </p:nvSpPr>
            <p:spPr>
              <a:xfrm>
                <a:off x="2982800" y="4337725"/>
                <a:ext cx="17525" cy="11175"/>
              </a:xfrm>
              <a:custGeom>
                <a:avLst/>
                <a:gdLst/>
                <a:ahLst/>
                <a:cxnLst/>
                <a:rect l="l" t="t" r="r" b="b"/>
                <a:pathLst>
                  <a:path w="701" h="447" extrusionOk="0">
                    <a:moveTo>
                      <a:pt x="498" y="1"/>
                    </a:moveTo>
                    <a:cubicBezTo>
                      <a:pt x="483" y="1"/>
                      <a:pt x="467" y="3"/>
                      <a:pt x="452" y="7"/>
                    </a:cubicBezTo>
                    <a:lnTo>
                      <a:pt x="157" y="85"/>
                    </a:lnTo>
                    <a:cubicBezTo>
                      <a:pt x="60" y="109"/>
                      <a:pt x="0" y="211"/>
                      <a:pt x="26" y="308"/>
                    </a:cubicBezTo>
                    <a:cubicBezTo>
                      <a:pt x="46" y="391"/>
                      <a:pt x="121" y="447"/>
                      <a:pt x="202" y="447"/>
                    </a:cubicBezTo>
                    <a:cubicBezTo>
                      <a:pt x="217" y="447"/>
                      <a:pt x="233" y="444"/>
                      <a:pt x="249" y="440"/>
                    </a:cubicBezTo>
                    <a:lnTo>
                      <a:pt x="544" y="362"/>
                    </a:lnTo>
                    <a:cubicBezTo>
                      <a:pt x="642" y="336"/>
                      <a:pt x="701" y="236"/>
                      <a:pt x="675" y="137"/>
                    </a:cubicBezTo>
                    <a:cubicBezTo>
                      <a:pt x="655" y="56"/>
                      <a:pt x="580" y="1"/>
                      <a:pt x="4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52"/>
              <p:cNvSpPr/>
              <p:nvPr/>
            </p:nvSpPr>
            <p:spPr>
              <a:xfrm>
                <a:off x="2859650" y="4351900"/>
                <a:ext cx="77475" cy="62475"/>
              </a:xfrm>
              <a:custGeom>
                <a:avLst/>
                <a:gdLst/>
                <a:ahLst/>
                <a:cxnLst/>
                <a:rect l="l" t="t" r="r" b="b"/>
                <a:pathLst>
                  <a:path w="3099" h="2499" extrusionOk="0">
                    <a:moveTo>
                      <a:pt x="2153" y="1"/>
                    </a:moveTo>
                    <a:cubicBezTo>
                      <a:pt x="1914" y="1"/>
                      <a:pt x="1636" y="63"/>
                      <a:pt x="1338" y="142"/>
                    </a:cubicBezTo>
                    <a:cubicBezTo>
                      <a:pt x="591" y="336"/>
                      <a:pt x="0" y="555"/>
                      <a:pt x="196" y="1303"/>
                    </a:cubicBezTo>
                    <a:cubicBezTo>
                      <a:pt x="361" y="1932"/>
                      <a:pt x="721" y="2499"/>
                      <a:pt x="1467" y="2499"/>
                    </a:cubicBezTo>
                    <a:cubicBezTo>
                      <a:pt x="1610" y="2499"/>
                      <a:pt x="1767" y="2478"/>
                      <a:pt x="1939" y="2433"/>
                    </a:cubicBezTo>
                    <a:cubicBezTo>
                      <a:pt x="3054" y="2140"/>
                      <a:pt x="3098" y="1342"/>
                      <a:pt x="2902" y="593"/>
                    </a:cubicBezTo>
                    <a:cubicBezTo>
                      <a:pt x="2785" y="144"/>
                      <a:pt x="2513" y="1"/>
                      <a:pt x="2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52"/>
              <p:cNvSpPr/>
              <p:nvPr/>
            </p:nvSpPr>
            <p:spPr>
              <a:xfrm>
                <a:off x="2850875" y="4345075"/>
                <a:ext cx="97475" cy="76175"/>
              </a:xfrm>
              <a:custGeom>
                <a:avLst/>
                <a:gdLst/>
                <a:ahLst/>
                <a:cxnLst/>
                <a:rect l="l" t="t" r="r" b="b"/>
                <a:pathLst>
                  <a:path w="3899" h="3047" extrusionOk="0">
                    <a:moveTo>
                      <a:pt x="2507" y="549"/>
                    </a:moveTo>
                    <a:cubicBezTo>
                      <a:pt x="2815" y="549"/>
                      <a:pt x="2920" y="681"/>
                      <a:pt x="2988" y="936"/>
                    </a:cubicBezTo>
                    <a:cubicBezTo>
                      <a:pt x="3211" y="1789"/>
                      <a:pt x="2980" y="2241"/>
                      <a:pt x="2219" y="2440"/>
                    </a:cubicBezTo>
                    <a:cubicBezTo>
                      <a:pt x="2093" y="2473"/>
                      <a:pt x="1954" y="2500"/>
                      <a:pt x="1812" y="2500"/>
                    </a:cubicBezTo>
                    <a:cubicBezTo>
                      <a:pt x="1427" y="2500"/>
                      <a:pt x="1021" y="2304"/>
                      <a:pt x="813" y="1505"/>
                    </a:cubicBezTo>
                    <a:cubicBezTo>
                      <a:pt x="709" y="1106"/>
                      <a:pt x="836" y="922"/>
                      <a:pt x="1759" y="679"/>
                    </a:cubicBezTo>
                    <a:cubicBezTo>
                      <a:pt x="2093" y="591"/>
                      <a:pt x="2333" y="549"/>
                      <a:pt x="2507" y="549"/>
                    </a:cubicBezTo>
                    <a:close/>
                    <a:moveTo>
                      <a:pt x="2498" y="0"/>
                    </a:moveTo>
                    <a:cubicBezTo>
                      <a:pt x="2189" y="0"/>
                      <a:pt x="1870" y="84"/>
                      <a:pt x="1620" y="149"/>
                    </a:cubicBezTo>
                    <a:cubicBezTo>
                      <a:pt x="1015" y="308"/>
                      <a:pt x="0" y="572"/>
                      <a:pt x="282" y="1646"/>
                    </a:cubicBezTo>
                    <a:cubicBezTo>
                      <a:pt x="520" y="2557"/>
                      <a:pt x="1071" y="3046"/>
                      <a:pt x="1828" y="3046"/>
                    </a:cubicBezTo>
                    <a:cubicBezTo>
                      <a:pt x="1995" y="3046"/>
                      <a:pt x="2172" y="3022"/>
                      <a:pt x="2358" y="2974"/>
                    </a:cubicBezTo>
                    <a:cubicBezTo>
                      <a:pt x="3097" y="2781"/>
                      <a:pt x="3898" y="2247"/>
                      <a:pt x="3520" y="799"/>
                    </a:cubicBezTo>
                    <a:cubicBezTo>
                      <a:pt x="3355" y="169"/>
                      <a:pt x="2937" y="0"/>
                      <a:pt x="2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52"/>
              <p:cNvSpPr/>
              <p:nvPr/>
            </p:nvSpPr>
            <p:spPr>
              <a:xfrm>
                <a:off x="2894050" y="4358650"/>
                <a:ext cx="26525" cy="13450"/>
              </a:xfrm>
              <a:custGeom>
                <a:avLst/>
                <a:gdLst/>
                <a:ahLst/>
                <a:cxnLst/>
                <a:rect l="l" t="t" r="r" b="b"/>
                <a:pathLst>
                  <a:path w="1061" h="538" extrusionOk="0">
                    <a:moveTo>
                      <a:pt x="857" y="0"/>
                    </a:moveTo>
                    <a:cubicBezTo>
                      <a:pt x="842" y="0"/>
                      <a:pt x="826" y="2"/>
                      <a:pt x="810" y="6"/>
                    </a:cubicBezTo>
                    <a:lnTo>
                      <a:pt x="157" y="177"/>
                    </a:lnTo>
                    <a:cubicBezTo>
                      <a:pt x="60" y="201"/>
                      <a:pt x="1" y="302"/>
                      <a:pt x="26" y="400"/>
                    </a:cubicBezTo>
                    <a:cubicBezTo>
                      <a:pt x="48" y="483"/>
                      <a:pt x="123" y="538"/>
                      <a:pt x="205" y="538"/>
                    </a:cubicBezTo>
                    <a:cubicBezTo>
                      <a:pt x="220" y="538"/>
                      <a:pt x="235" y="536"/>
                      <a:pt x="251" y="532"/>
                    </a:cubicBezTo>
                    <a:lnTo>
                      <a:pt x="904" y="362"/>
                    </a:lnTo>
                    <a:cubicBezTo>
                      <a:pt x="1001" y="336"/>
                      <a:pt x="1060" y="235"/>
                      <a:pt x="1035" y="137"/>
                    </a:cubicBezTo>
                    <a:cubicBezTo>
                      <a:pt x="1013" y="55"/>
                      <a:pt x="938" y="0"/>
                      <a:pt x="857"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52"/>
              <p:cNvSpPr/>
              <p:nvPr/>
            </p:nvSpPr>
            <p:spPr>
              <a:xfrm>
                <a:off x="2869025" y="4367525"/>
                <a:ext cx="17525" cy="11150"/>
              </a:xfrm>
              <a:custGeom>
                <a:avLst/>
                <a:gdLst/>
                <a:ahLst/>
                <a:cxnLst/>
                <a:rect l="l" t="t" r="r" b="b"/>
                <a:pathLst>
                  <a:path w="701" h="446" extrusionOk="0">
                    <a:moveTo>
                      <a:pt x="499" y="1"/>
                    </a:moveTo>
                    <a:cubicBezTo>
                      <a:pt x="483" y="1"/>
                      <a:pt x="467" y="2"/>
                      <a:pt x="452" y="7"/>
                    </a:cubicBezTo>
                    <a:lnTo>
                      <a:pt x="156" y="85"/>
                    </a:lnTo>
                    <a:cubicBezTo>
                      <a:pt x="60" y="109"/>
                      <a:pt x="0" y="210"/>
                      <a:pt x="26" y="308"/>
                    </a:cubicBezTo>
                    <a:cubicBezTo>
                      <a:pt x="47" y="391"/>
                      <a:pt x="122" y="446"/>
                      <a:pt x="204" y="446"/>
                    </a:cubicBezTo>
                    <a:cubicBezTo>
                      <a:pt x="219" y="446"/>
                      <a:pt x="235" y="444"/>
                      <a:pt x="250" y="440"/>
                    </a:cubicBezTo>
                    <a:lnTo>
                      <a:pt x="544" y="362"/>
                    </a:lnTo>
                    <a:cubicBezTo>
                      <a:pt x="642" y="336"/>
                      <a:pt x="700" y="235"/>
                      <a:pt x="676" y="137"/>
                    </a:cubicBezTo>
                    <a:cubicBezTo>
                      <a:pt x="655" y="55"/>
                      <a:pt x="580" y="1"/>
                      <a:pt x="49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52"/>
              <p:cNvSpPr/>
              <p:nvPr/>
            </p:nvSpPr>
            <p:spPr>
              <a:xfrm>
                <a:off x="2935275" y="4358225"/>
                <a:ext cx="62075" cy="25100"/>
              </a:xfrm>
              <a:custGeom>
                <a:avLst/>
                <a:gdLst/>
                <a:ahLst/>
                <a:cxnLst/>
                <a:rect l="l" t="t" r="r" b="b"/>
                <a:pathLst>
                  <a:path w="2483" h="1004" extrusionOk="0">
                    <a:moveTo>
                      <a:pt x="1880" y="1"/>
                    </a:moveTo>
                    <a:cubicBezTo>
                      <a:pt x="1277" y="1"/>
                      <a:pt x="679" y="172"/>
                      <a:pt x="167" y="495"/>
                    </a:cubicBezTo>
                    <a:cubicBezTo>
                      <a:pt x="39" y="577"/>
                      <a:pt x="1" y="745"/>
                      <a:pt x="82" y="876"/>
                    </a:cubicBezTo>
                    <a:cubicBezTo>
                      <a:pt x="135" y="958"/>
                      <a:pt x="223" y="1003"/>
                      <a:pt x="315" y="1003"/>
                    </a:cubicBezTo>
                    <a:cubicBezTo>
                      <a:pt x="365" y="1003"/>
                      <a:pt x="416" y="990"/>
                      <a:pt x="462" y="961"/>
                    </a:cubicBezTo>
                    <a:cubicBezTo>
                      <a:pt x="887" y="692"/>
                      <a:pt x="1382" y="551"/>
                      <a:pt x="1881" y="551"/>
                    </a:cubicBezTo>
                    <a:cubicBezTo>
                      <a:pt x="1976" y="551"/>
                      <a:pt x="2070" y="556"/>
                      <a:pt x="2164" y="566"/>
                    </a:cubicBezTo>
                    <a:cubicBezTo>
                      <a:pt x="2173" y="567"/>
                      <a:pt x="2182" y="568"/>
                      <a:pt x="2191" y="568"/>
                    </a:cubicBezTo>
                    <a:cubicBezTo>
                      <a:pt x="2215" y="568"/>
                      <a:pt x="2239" y="564"/>
                      <a:pt x="2262" y="559"/>
                    </a:cubicBezTo>
                    <a:cubicBezTo>
                      <a:pt x="2369" y="531"/>
                      <a:pt x="2454" y="440"/>
                      <a:pt x="2467" y="323"/>
                    </a:cubicBezTo>
                    <a:cubicBezTo>
                      <a:pt x="2482" y="173"/>
                      <a:pt x="2374" y="38"/>
                      <a:pt x="2224" y="19"/>
                    </a:cubicBezTo>
                    <a:cubicBezTo>
                      <a:pt x="2109" y="7"/>
                      <a:pt x="1995" y="1"/>
                      <a:pt x="1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52"/>
              <p:cNvSpPr/>
              <p:nvPr/>
            </p:nvSpPr>
            <p:spPr>
              <a:xfrm>
                <a:off x="3036550" y="4304650"/>
                <a:ext cx="55000" cy="32950"/>
              </a:xfrm>
              <a:custGeom>
                <a:avLst/>
                <a:gdLst/>
                <a:ahLst/>
                <a:cxnLst/>
                <a:rect l="l" t="t" r="r" b="b"/>
                <a:pathLst>
                  <a:path w="2200" h="1318" extrusionOk="0">
                    <a:moveTo>
                      <a:pt x="1093" y="0"/>
                    </a:moveTo>
                    <a:cubicBezTo>
                      <a:pt x="1075" y="0"/>
                      <a:pt x="1056" y="1"/>
                      <a:pt x="1038" y="2"/>
                    </a:cubicBezTo>
                    <a:cubicBezTo>
                      <a:pt x="502" y="30"/>
                      <a:pt x="41" y="492"/>
                      <a:pt x="9" y="1027"/>
                    </a:cubicBezTo>
                    <a:cubicBezTo>
                      <a:pt x="1" y="1179"/>
                      <a:pt x="116" y="1310"/>
                      <a:pt x="269" y="1317"/>
                    </a:cubicBezTo>
                    <a:cubicBezTo>
                      <a:pt x="275" y="1317"/>
                      <a:pt x="280" y="1317"/>
                      <a:pt x="285" y="1317"/>
                    </a:cubicBezTo>
                    <a:cubicBezTo>
                      <a:pt x="429" y="1317"/>
                      <a:pt x="552" y="1205"/>
                      <a:pt x="559" y="1059"/>
                    </a:cubicBezTo>
                    <a:cubicBezTo>
                      <a:pt x="573" y="800"/>
                      <a:pt x="812" y="564"/>
                      <a:pt x="1068" y="549"/>
                    </a:cubicBezTo>
                    <a:cubicBezTo>
                      <a:pt x="1076" y="548"/>
                      <a:pt x="1084" y="548"/>
                      <a:pt x="1093" y="548"/>
                    </a:cubicBezTo>
                    <a:cubicBezTo>
                      <a:pt x="1343" y="548"/>
                      <a:pt x="1590" y="751"/>
                      <a:pt x="1631" y="997"/>
                    </a:cubicBezTo>
                    <a:cubicBezTo>
                      <a:pt x="1653" y="1132"/>
                      <a:pt x="1771" y="1227"/>
                      <a:pt x="1904" y="1227"/>
                    </a:cubicBezTo>
                    <a:cubicBezTo>
                      <a:pt x="1918" y="1227"/>
                      <a:pt x="1933" y="1226"/>
                      <a:pt x="1948" y="1223"/>
                    </a:cubicBezTo>
                    <a:cubicBezTo>
                      <a:pt x="1951" y="1224"/>
                      <a:pt x="1953" y="1224"/>
                      <a:pt x="1955" y="1224"/>
                    </a:cubicBezTo>
                    <a:cubicBezTo>
                      <a:pt x="1962" y="1224"/>
                      <a:pt x="1967" y="1222"/>
                      <a:pt x="1974" y="1219"/>
                    </a:cubicBezTo>
                    <a:cubicBezTo>
                      <a:pt x="2110" y="1184"/>
                      <a:pt x="2200" y="1049"/>
                      <a:pt x="2174" y="907"/>
                    </a:cubicBezTo>
                    <a:cubicBezTo>
                      <a:pt x="2086" y="396"/>
                      <a:pt x="1609" y="0"/>
                      <a:pt x="1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52"/>
              <p:cNvSpPr/>
              <p:nvPr/>
            </p:nvSpPr>
            <p:spPr>
              <a:xfrm>
                <a:off x="2813150" y="4362200"/>
                <a:ext cx="61325" cy="34900"/>
              </a:xfrm>
              <a:custGeom>
                <a:avLst/>
                <a:gdLst/>
                <a:ahLst/>
                <a:cxnLst/>
                <a:rect l="l" t="t" r="r" b="b"/>
                <a:pathLst>
                  <a:path w="2453" h="1396" extrusionOk="0">
                    <a:moveTo>
                      <a:pt x="1012" y="1"/>
                    </a:moveTo>
                    <a:cubicBezTo>
                      <a:pt x="681" y="1"/>
                      <a:pt x="334" y="200"/>
                      <a:pt x="157" y="499"/>
                    </a:cubicBezTo>
                    <a:cubicBezTo>
                      <a:pt x="4" y="755"/>
                      <a:pt x="1" y="1033"/>
                      <a:pt x="144" y="1265"/>
                    </a:cubicBezTo>
                    <a:cubicBezTo>
                      <a:pt x="196" y="1349"/>
                      <a:pt x="286" y="1395"/>
                      <a:pt x="377" y="1395"/>
                    </a:cubicBezTo>
                    <a:cubicBezTo>
                      <a:pt x="427" y="1395"/>
                      <a:pt x="477" y="1382"/>
                      <a:pt x="522" y="1353"/>
                    </a:cubicBezTo>
                    <a:cubicBezTo>
                      <a:pt x="653" y="1274"/>
                      <a:pt x="691" y="1103"/>
                      <a:pt x="612" y="975"/>
                    </a:cubicBezTo>
                    <a:cubicBezTo>
                      <a:pt x="578" y="923"/>
                      <a:pt x="585" y="856"/>
                      <a:pt x="629" y="782"/>
                    </a:cubicBezTo>
                    <a:cubicBezTo>
                      <a:pt x="707" y="652"/>
                      <a:pt x="872" y="553"/>
                      <a:pt x="1010" y="553"/>
                    </a:cubicBezTo>
                    <a:cubicBezTo>
                      <a:pt x="1016" y="553"/>
                      <a:pt x="1023" y="553"/>
                      <a:pt x="1029" y="553"/>
                    </a:cubicBezTo>
                    <a:cubicBezTo>
                      <a:pt x="1360" y="572"/>
                      <a:pt x="1657" y="846"/>
                      <a:pt x="1955" y="1146"/>
                    </a:cubicBezTo>
                    <a:cubicBezTo>
                      <a:pt x="2008" y="1199"/>
                      <a:pt x="2080" y="1226"/>
                      <a:pt x="2149" y="1226"/>
                    </a:cubicBezTo>
                    <a:cubicBezTo>
                      <a:pt x="2173" y="1226"/>
                      <a:pt x="2197" y="1223"/>
                      <a:pt x="2220" y="1217"/>
                    </a:cubicBezTo>
                    <a:cubicBezTo>
                      <a:pt x="2265" y="1204"/>
                      <a:pt x="2309" y="1181"/>
                      <a:pt x="2345" y="1146"/>
                    </a:cubicBezTo>
                    <a:cubicBezTo>
                      <a:pt x="2453" y="1039"/>
                      <a:pt x="2453" y="866"/>
                      <a:pt x="2346" y="756"/>
                    </a:cubicBezTo>
                    <a:cubicBezTo>
                      <a:pt x="2062" y="470"/>
                      <a:pt x="1633" y="36"/>
                      <a:pt x="1062" y="2"/>
                    </a:cubicBezTo>
                    <a:cubicBezTo>
                      <a:pt x="1045" y="1"/>
                      <a:pt x="1029" y="1"/>
                      <a:pt x="1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52"/>
              <p:cNvSpPr/>
              <p:nvPr/>
            </p:nvSpPr>
            <p:spPr>
              <a:xfrm>
                <a:off x="3165025" y="4337350"/>
                <a:ext cx="51775" cy="33950"/>
              </a:xfrm>
              <a:custGeom>
                <a:avLst/>
                <a:gdLst/>
                <a:ahLst/>
                <a:cxnLst/>
                <a:rect l="l" t="t" r="r" b="b"/>
                <a:pathLst>
                  <a:path w="2071" h="1358" extrusionOk="0">
                    <a:moveTo>
                      <a:pt x="803" y="1"/>
                    </a:moveTo>
                    <a:cubicBezTo>
                      <a:pt x="555" y="1"/>
                      <a:pt x="319" y="74"/>
                      <a:pt x="126" y="215"/>
                    </a:cubicBezTo>
                    <a:cubicBezTo>
                      <a:pt x="44" y="277"/>
                      <a:pt x="1" y="380"/>
                      <a:pt x="18" y="483"/>
                    </a:cubicBezTo>
                    <a:cubicBezTo>
                      <a:pt x="73" y="809"/>
                      <a:pt x="322" y="1086"/>
                      <a:pt x="669" y="1206"/>
                    </a:cubicBezTo>
                    <a:cubicBezTo>
                      <a:pt x="785" y="1247"/>
                      <a:pt x="906" y="1267"/>
                      <a:pt x="1024" y="1267"/>
                    </a:cubicBezTo>
                    <a:cubicBezTo>
                      <a:pt x="1115" y="1267"/>
                      <a:pt x="1205" y="1255"/>
                      <a:pt x="1288" y="1232"/>
                    </a:cubicBezTo>
                    <a:cubicBezTo>
                      <a:pt x="1404" y="1292"/>
                      <a:pt x="1531" y="1331"/>
                      <a:pt x="1660" y="1353"/>
                    </a:cubicBezTo>
                    <a:cubicBezTo>
                      <a:pt x="1677" y="1356"/>
                      <a:pt x="1694" y="1357"/>
                      <a:pt x="1711" y="1357"/>
                    </a:cubicBezTo>
                    <a:cubicBezTo>
                      <a:pt x="1733" y="1357"/>
                      <a:pt x="1755" y="1355"/>
                      <a:pt x="1777" y="1350"/>
                    </a:cubicBezTo>
                    <a:cubicBezTo>
                      <a:pt x="1845" y="1331"/>
                      <a:pt x="1907" y="1286"/>
                      <a:pt x="1944" y="1221"/>
                    </a:cubicBezTo>
                    <a:lnTo>
                      <a:pt x="1955" y="1199"/>
                    </a:lnTo>
                    <a:cubicBezTo>
                      <a:pt x="2032" y="1135"/>
                      <a:pt x="2071" y="1030"/>
                      <a:pt x="2048" y="925"/>
                    </a:cubicBezTo>
                    <a:cubicBezTo>
                      <a:pt x="1961" y="547"/>
                      <a:pt x="1670" y="235"/>
                      <a:pt x="1267" y="86"/>
                    </a:cubicBezTo>
                    <a:cubicBezTo>
                      <a:pt x="1113" y="29"/>
                      <a:pt x="956"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52"/>
              <p:cNvSpPr/>
              <p:nvPr/>
            </p:nvSpPr>
            <p:spPr>
              <a:xfrm>
                <a:off x="2713100" y="4382025"/>
                <a:ext cx="150250" cy="75175"/>
              </a:xfrm>
              <a:custGeom>
                <a:avLst/>
                <a:gdLst/>
                <a:ahLst/>
                <a:cxnLst/>
                <a:rect l="l" t="t" r="r" b="b"/>
                <a:pathLst>
                  <a:path w="6010" h="3007" extrusionOk="0">
                    <a:moveTo>
                      <a:pt x="641" y="1549"/>
                    </a:moveTo>
                    <a:cubicBezTo>
                      <a:pt x="686" y="1549"/>
                      <a:pt x="742" y="1556"/>
                      <a:pt x="774" y="1560"/>
                    </a:cubicBezTo>
                    <a:lnTo>
                      <a:pt x="1084" y="1597"/>
                    </a:lnTo>
                    <a:cubicBezTo>
                      <a:pt x="1033" y="1635"/>
                      <a:pt x="980" y="1668"/>
                      <a:pt x="928" y="1692"/>
                    </a:cubicBezTo>
                    <a:cubicBezTo>
                      <a:pt x="869" y="1718"/>
                      <a:pt x="807" y="1731"/>
                      <a:pt x="751" y="1731"/>
                    </a:cubicBezTo>
                    <a:cubicBezTo>
                      <a:pt x="690" y="1731"/>
                      <a:pt x="635" y="1715"/>
                      <a:pt x="599" y="1685"/>
                    </a:cubicBezTo>
                    <a:cubicBezTo>
                      <a:pt x="564" y="1654"/>
                      <a:pt x="558" y="1580"/>
                      <a:pt x="572" y="1560"/>
                    </a:cubicBezTo>
                    <a:cubicBezTo>
                      <a:pt x="585" y="1552"/>
                      <a:pt x="611" y="1549"/>
                      <a:pt x="641" y="1549"/>
                    </a:cubicBezTo>
                    <a:close/>
                    <a:moveTo>
                      <a:pt x="1660" y="0"/>
                    </a:moveTo>
                    <a:cubicBezTo>
                      <a:pt x="1554" y="0"/>
                      <a:pt x="1458" y="61"/>
                      <a:pt x="1412" y="161"/>
                    </a:cubicBezTo>
                    <a:cubicBezTo>
                      <a:pt x="1280" y="452"/>
                      <a:pt x="1283" y="784"/>
                      <a:pt x="1396" y="1076"/>
                    </a:cubicBezTo>
                    <a:lnTo>
                      <a:pt x="837" y="1012"/>
                    </a:lnTo>
                    <a:cubicBezTo>
                      <a:pt x="785" y="1006"/>
                      <a:pt x="719" y="999"/>
                      <a:pt x="647" y="999"/>
                    </a:cubicBezTo>
                    <a:cubicBezTo>
                      <a:pt x="532" y="999"/>
                      <a:pt x="400" y="1018"/>
                      <a:pt x="280" y="1093"/>
                    </a:cubicBezTo>
                    <a:cubicBezTo>
                      <a:pt x="126" y="1189"/>
                      <a:pt x="31" y="1353"/>
                      <a:pt x="17" y="1544"/>
                    </a:cubicBezTo>
                    <a:cubicBezTo>
                      <a:pt x="0" y="1756"/>
                      <a:pt x="85" y="1969"/>
                      <a:pt x="240" y="2100"/>
                    </a:cubicBezTo>
                    <a:cubicBezTo>
                      <a:pt x="378" y="2218"/>
                      <a:pt x="561" y="2278"/>
                      <a:pt x="753" y="2278"/>
                    </a:cubicBezTo>
                    <a:cubicBezTo>
                      <a:pt x="884" y="2278"/>
                      <a:pt x="1021" y="2250"/>
                      <a:pt x="1151" y="2192"/>
                    </a:cubicBezTo>
                    <a:cubicBezTo>
                      <a:pt x="1402" y="2080"/>
                      <a:pt x="1584" y="1894"/>
                      <a:pt x="1746" y="1729"/>
                    </a:cubicBezTo>
                    <a:cubicBezTo>
                      <a:pt x="1761" y="1713"/>
                      <a:pt x="1776" y="1695"/>
                      <a:pt x="1787" y="1678"/>
                    </a:cubicBezTo>
                    <a:lnTo>
                      <a:pt x="1864" y="1686"/>
                    </a:lnTo>
                    <a:cubicBezTo>
                      <a:pt x="2166" y="2080"/>
                      <a:pt x="2582" y="2388"/>
                      <a:pt x="3003" y="2576"/>
                    </a:cubicBezTo>
                    <a:cubicBezTo>
                      <a:pt x="3878" y="2968"/>
                      <a:pt x="4862" y="2988"/>
                      <a:pt x="5729" y="3006"/>
                    </a:cubicBezTo>
                    <a:cubicBezTo>
                      <a:pt x="5732" y="3006"/>
                      <a:pt x="5735" y="3006"/>
                      <a:pt x="5739" y="3006"/>
                    </a:cubicBezTo>
                    <a:cubicBezTo>
                      <a:pt x="5762" y="3006"/>
                      <a:pt x="5783" y="3002"/>
                      <a:pt x="5804" y="2995"/>
                    </a:cubicBezTo>
                    <a:cubicBezTo>
                      <a:pt x="5920" y="2965"/>
                      <a:pt x="6007" y="2860"/>
                      <a:pt x="6008" y="2733"/>
                    </a:cubicBezTo>
                    <a:cubicBezTo>
                      <a:pt x="6010" y="2581"/>
                      <a:pt x="5889" y="2456"/>
                      <a:pt x="5739" y="2454"/>
                    </a:cubicBezTo>
                    <a:cubicBezTo>
                      <a:pt x="4926" y="2438"/>
                      <a:pt x="4003" y="2418"/>
                      <a:pt x="3229" y="2071"/>
                    </a:cubicBezTo>
                    <a:cubicBezTo>
                      <a:pt x="2882" y="1917"/>
                      <a:pt x="2528" y="1652"/>
                      <a:pt x="2278" y="1317"/>
                    </a:cubicBezTo>
                    <a:cubicBezTo>
                      <a:pt x="2264" y="1282"/>
                      <a:pt x="2241" y="1249"/>
                      <a:pt x="2213" y="1223"/>
                    </a:cubicBezTo>
                    <a:cubicBezTo>
                      <a:pt x="2030" y="948"/>
                      <a:pt x="1919" y="630"/>
                      <a:pt x="1938" y="289"/>
                    </a:cubicBezTo>
                    <a:cubicBezTo>
                      <a:pt x="1945" y="158"/>
                      <a:pt x="1855" y="40"/>
                      <a:pt x="1727" y="9"/>
                    </a:cubicBezTo>
                    <a:cubicBezTo>
                      <a:pt x="1705" y="3"/>
                      <a:pt x="1682"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52"/>
              <p:cNvSpPr/>
              <p:nvPr/>
            </p:nvSpPr>
            <p:spPr>
              <a:xfrm>
                <a:off x="2955025" y="4389575"/>
                <a:ext cx="24600" cy="27200"/>
              </a:xfrm>
              <a:custGeom>
                <a:avLst/>
                <a:gdLst/>
                <a:ahLst/>
                <a:cxnLst/>
                <a:rect l="l" t="t" r="r" b="b"/>
                <a:pathLst>
                  <a:path w="984" h="1088" extrusionOk="0">
                    <a:moveTo>
                      <a:pt x="440" y="1"/>
                    </a:moveTo>
                    <a:cubicBezTo>
                      <a:pt x="411" y="1"/>
                      <a:pt x="382" y="5"/>
                      <a:pt x="353" y="12"/>
                    </a:cubicBezTo>
                    <a:cubicBezTo>
                      <a:pt x="124" y="72"/>
                      <a:pt x="0" y="359"/>
                      <a:pt x="79" y="653"/>
                    </a:cubicBezTo>
                    <a:cubicBezTo>
                      <a:pt x="146" y="910"/>
                      <a:pt x="344" y="1087"/>
                      <a:pt x="545" y="1087"/>
                    </a:cubicBezTo>
                    <a:cubicBezTo>
                      <a:pt x="574" y="1087"/>
                      <a:pt x="603" y="1084"/>
                      <a:pt x="631" y="1076"/>
                    </a:cubicBezTo>
                    <a:cubicBezTo>
                      <a:pt x="860" y="1017"/>
                      <a:pt x="983" y="730"/>
                      <a:pt x="905" y="436"/>
                    </a:cubicBezTo>
                    <a:cubicBezTo>
                      <a:pt x="838" y="179"/>
                      <a:pt x="641"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52"/>
              <p:cNvSpPr/>
              <p:nvPr/>
            </p:nvSpPr>
            <p:spPr>
              <a:xfrm>
                <a:off x="2958900" y="4399350"/>
                <a:ext cx="17800" cy="14125"/>
              </a:xfrm>
              <a:custGeom>
                <a:avLst/>
                <a:gdLst/>
                <a:ahLst/>
                <a:cxnLst/>
                <a:rect l="l" t="t" r="r" b="b"/>
                <a:pathLst>
                  <a:path w="712" h="565" extrusionOk="0">
                    <a:moveTo>
                      <a:pt x="382" y="0"/>
                    </a:moveTo>
                    <a:cubicBezTo>
                      <a:pt x="350" y="0"/>
                      <a:pt x="317" y="5"/>
                      <a:pt x="284" y="13"/>
                    </a:cubicBezTo>
                    <a:cubicBezTo>
                      <a:pt x="110" y="57"/>
                      <a:pt x="0" y="215"/>
                      <a:pt x="39" y="364"/>
                    </a:cubicBezTo>
                    <a:cubicBezTo>
                      <a:pt x="71" y="486"/>
                      <a:pt x="192" y="564"/>
                      <a:pt x="331" y="564"/>
                    </a:cubicBezTo>
                    <a:cubicBezTo>
                      <a:pt x="362" y="564"/>
                      <a:pt x="394" y="560"/>
                      <a:pt x="426" y="552"/>
                    </a:cubicBezTo>
                    <a:cubicBezTo>
                      <a:pt x="601" y="505"/>
                      <a:pt x="712" y="347"/>
                      <a:pt x="672" y="199"/>
                    </a:cubicBezTo>
                    <a:cubicBezTo>
                      <a:pt x="641" y="78"/>
                      <a:pt x="520"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337" b="94579" l="7544" r="89858"/>
                    </a14:imgEffect>
                  </a14:imgLayer>
                </a14:imgProps>
              </a:ext>
            </a:extLst>
          </a:blip>
          <a:stretch>
            <a:fillRect/>
          </a:stretch>
        </p:blipFill>
        <p:spPr>
          <a:xfrm flipH="1">
            <a:off x="5969532" y="9862651"/>
            <a:ext cx="722999" cy="726635"/>
          </a:xfrm>
          <a:prstGeom prst="rect">
            <a:avLst/>
          </a:prstGeom>
        </p:spPr>
      </p:pic>
      <p:sp>
        <p:nvSpPr>
          <p:cNvPr id="17" name="Rectangle 8"/>
          <p:cNvSpPr/>
          <p:nvPr/>
        </p:nvSpPr>
        <p:spPr>
          <a:xfrm>
            <a:off x="111379" y="933259"/>
            <a:ext cx="8668528" cy="1140853"/>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alpha val="91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7030A0"/>
                </a:solidFill>
                <a:latin typeface="Cambria" panose="02040503050406030204" pitchFamily="18" charset="0"/>
                <a:ea typeface="Cambria" panose="02040503050406030204" pitchFamily="18" charset="0"/>
              </a:rPr>
              <a:t>Những</a:t>
            </a:r>
            <a:r>
              <a:rPr lang="en-US" sz="3200" b="1" dirty="0">
                <a:solidFill>
                  <a:srgbClr val="7030A0"/>
                </a:solidFill>
                <a:latin typeface="Cambria" panose="02040503050406030204" pitchFamily="18" charset="0"/>
                <a:ea typeface="Cambria" panose="02040503050406030204" pitchFamily="18" charset="0"/>
              </a:rPr>
              <a:t> con </a:t>
            </a:r>
            <a:r>
              <a:rPr lang="en-US" sz="3200" b="1" dirty="0" err="1">
                <a:solidFill>
                  <a:srgbClr val="7030A0"/>
                </a:solidFill>
                <a:latin typeface="Cambria" panose="02040503050406030204" pitchFamily="18" charset="0"/>
                <a:ea typeface="Cambria" panose="02040503050406030204" pitchFamily="18" charset="0"/>
              </a:rPr>
              <a:t>vật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nào</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được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nói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đến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trong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bài</a:t>
            </a:r>
            <a:r>
              <a:rPr lang="en-US" sz="3200" b="1" dirty="0">
                <a:solidFill>
                  <a:srgbClr val="7030A0"/>
                </a:solidFill>
                <a:latin typeface="Cambria" panose="02040503050406030204" pitchFamily="18" charset="0"/>
                <a:ea typeface="Cambria" panose="02040503050406030204" pitchFamily="18" charset="0"/>
              </a:rPr>
              <a:t>?</a:t>
            </a:r>
          </a:p>
        </p:txBody>
      </p:sp>
      <p:pic>
        <p:nvPicPr>
          <p:cNvPr id="23" name="Picture 8" descr="Owl PNG High Quality Image | PNG All">
            <a:hlinkClick r:id="" action="ppaction://macro?name=Module1.DragAndDrop">
              <a:snd r:embed="rId7" name="applause.wav"/>
            </a:hlinkClick>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rot="180277">
            <a:off x="8348953" y="1471965"/>
            <a:ext cx="861908" cy="10630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op 13 bài văn tả con gà trống hay nhất - Toplist.vn">
            <a:hlinkClick r:id="" action="ppaction://macro?name=Module1.DragAndDrop">
              <a:snd r:embed="rId7" name="applause.wav"/>
            </a:hlinkClick>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50" b="97481" l="9105" r="96546"/>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133414" flipH="1">
            <a:off x="2844115" y="2649555"/>
            <a:ext cx="1252327" cy="10144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ổng hợp kiến thức về chim tu hú - Loài chim nổi tiếng của Việt Nam | Blog">
            <a:hlinkClick r:id="" action="ppaction://macro?name=Module1.DragAndDrop">
              <a:snd r:embed="rId7" name="applause.wav"/>
            </a:hlinkClick>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306" b="94028" l="10417" r="99896">
                        <a14:foregroundMark x1="23854" y1="18333" x2="26667" y2="18611"/>
                        <a14:foregroundMark x1="22708" y1="18611" x2="23958" y2="18611"/>
                        <a14:foregroundMark x1="23333" y1="17083" x2="25625" y2="15278"/>
                        <a14:foregroundMark x1="36667" y1="16111" x2="39688" y2="16250"/>
                        <a14:foregroundMark x1="98125" y1="75000" x2="99688" y2="77083"/>
                        <a14:foregroundMark x1="41458" y1="69583" x2="41458" y2="68056"/>
                        <a14:foregroundMark x1="31979" y1="65833" x2="35000" y2="78333"/>
                        <a14:foregroundMark x1="59062" y1="78333" x2="67083" y2="91667"/>
                        <a14:foregroundMark x1="63958" y1="80278" x2="72500" y2="92917"/>
                        <a14:foregroundMark x1="67292" y1="80278" x2="74271" y2="91389"/>
                        <a14:foregroundMark x1="50938" y1="70556" x2="53854" y2="71389"/>
                        <a14:foregroundMark x1="51667" y1="35278" x2="55729" y2="37917"/>
                        <a14:foregroundMark x1="34792" y1="36806" x2="35938" y2="47361"/>
                        <a14:foregroundMark x1="34375" y1="15417" x2="35729" y2="15694"/>
                        <a14:foregroundMark x1="56771" y1="79306" x2="55417" y2="83750"/>
                        <a14:foregroundMark x1="53750" y1="83611" x2="44167" y2="71528"/>
                        <a14:foregroundMark x1="42083" y1="83194" x2="43542" y2="71944"/>
                        <a14:foregroundMark x1="57500" y1="88472" x2="59062" y2="78333"/>
                        <a14:backgroundMark x1="51250" y1="70556" x2="54479" y2="71944"/>
                        <a14:backgroundMark x1="92813" y1="91250" x2="62292" y2="80694"/>
                        <a14:backgroundMark x1="62604" y1="84167" x2="63750" y2="89444"/>
                        <a14:backgroundMark x1="72083" y1="88194" x2="65729" y2="88750"/>
                        <a14:backgroundMark x1="71250" y1="85972" x2="68125" y2="89306"/>
                        <a14:backgroundMark x1="65729" y1="84583" x2="61146" y2="87361"/>
                        <a14:backgroundMark x1="60208" y1="80139" x2="60521" y2="83611"/>
                        <a14:backgroundMark x1="33750" y1="67917" x2="34479" y2="76806"/>
                        <a14:backgroundMark x1="32083" y1="65000" x2="32188" y2="70000"/>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365259">
            <a:off x="7411154" y="164168"/>
            <a:ext cx="1088284" cy="961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Tiếng chim sâu xanh hót cực hay | Chim Sâu Đầu Xanh Ngoài Tự Nhiên Cực Đẹp  | Vn24tv Channel | Thông Tin về hình ảnh chim sâu – Thị Trấn Thú Cưng">
            <a:hlinkClick r:id="" action="ppaction://macro?name=Module1.DragAndDrop">
              <a:snd r:embed="rId7" name="applause.wav"/>
            </a:hlinkClick>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6667" b="90000" l="6406" r="90000">
                        <a14:foregroundMark x1="31875" y1="18750" x2="35781" y2="19306"/>
                        <a14:foregroundMark x1="32891" y1="19861" x2="35781" y2="21667"/>
                        <a14:backgroundMark x1="40703" y1="72639" x2="40703" y2="79861"/>
                        <a14:backgroundMark x1="49219" y1="80833" x2="60625" y2="77917"/>
                        <a14:backgroundMark x1="42109" y1="78889" x2="42422" y2="75139"/>
                        <a14:backgroundMark x1="41953" y1="87639" x2="44219" y2="86944"/>
                      </a14:backgroundRemoval>
                    </a14:imgEffect>
                    <a14:imgEffect>
                      <a14:artisticFilmGrain/>
                    </a14:imgEffect>
                    <a14:imgEffect>
                      <a14:colorTemperature colorTemp="11200"/>
                    </a14:imgEffect>
                  </a14:imgLayer>
                </a14:imgProps>
              </a:ext>
              <a:ext uri="{28A0092B-C50C-407E-A947-70E740481C1C}">
                <a14:useLocalDpi xmlns:a14="http://schemas.microsoft.com/office/drawing/2010/main" val="0"/>
              </a:ext>
            </a:extLst>
          </a:blip>
          <a:srcRect l="27110" t="7311" r="22859"/>
          <a:stretch/>
        </p:blipFill>
        <p:spPr bwMode="auto">
          <a:xfrm rot="1401122" flipH="1">
            <a:off x="197527" y="3446079"/>
            <a:ext cx="773080" cy="8056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 action="ppaction://macro?name=Module1.DragAndDrop">
              <a:snd r:embed="rId16" name="hammer.wav"/>
            </a:hlinkClick>
          </p:cNvPr>
          <p:cNvPicPr>
            <a:picLocks noChangeAspect="1"/>
          </p:cNvPicPr>
          <p:nvPr/>
        </p:nvPicPr>
        <p:blipFill>
          <a:blip r:embed="rId17">
            <a:extLst>
              <a:ext uri="{BEBA8EAE-BF5A-486C-A8C5-ECC9F3942E4B}">
                <a14:imgProps xmlns:a14="http://schemas.microsoft.com/office/drawing/2010/main">
                  <a14:imgLayer r:embed="rId6">
                    <a14:imgEffect>
                      <a14:backgroundRemoval t="4337" b="94579" l="7544" r="89858"/>
                    </a14:imgEffect>
                    <a14:imgEffect>
                      <a14:artisticFilmGrain/>
                    </a14:imgEffect>
                  </a14:imgLayer>
                </a14:imgProps>
              </a:ext>
            </a:extLst>
          </a:blip>
          <a:stretch>
            <a:fillRect/>
          </a:stretch>
        </p:blipFill>
        <p:spPr>
          <a:xfrm rot="21133599" flipH="1">
            <a:off x="4998355" y="2628783"/>
            <a:ext cx="940934" cy="945667"/>
          </a:xfrm>
          <a:prstGeom prst="rect">
            <a:avLst/>
          </a:prstGeom>
        </p:spPr>
      </p:pic>
      <p:sp>
        <p:nvSpPr>
          <p:cNvPr id="29" name="Timer"/>
          <p:cNvSpPr/>
          <p:nvPr/>
        </p:nvSpPr>
        <p:spPr>
          <a:xfrm>
            <a:off x="-970506" y="3848888"/>
            <a:ext cx="598080" cy="660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endParaRPr>
          </a:p>
        </p:txBody>
      </p:sp>
      <p:sp>
        <p:nvSpPr>
          <p:cNvPr id="2" name="Rectangle 1"/>
          <p:cNvSpPr/>
          <p:nvPr/>
        </p:nvSpPr>
        <p:spPr>
          <a:xfrm>
            <a:off x="-448700" y="1936977"/>
            <a:ext cx="321376" cy="251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p>
        </p:txBody>
      </p:sp>
      <p:pic>
        <p:nvPicPr>
          <p:cNvPr id="30" name="Picture 2" descr="baby chicken png PNG image with transparent background | TOPpng">
            <a:hlinkClick r:id="" action="ppaction://macro?name=Module1.DragAndDrop">
              <a:snd r:embed="rId16" name="hammer.wav"/>
            </a:hlinkClick>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9779" b="81257" l="2024" r="98095">
                        <a14:foregroundMark x1="16190" y1="40163" x2="6071" y2="56927"/>
                        <a14:foregroundMark x1="30595" y1="48196" x2="30833" y2="59721"/>
                        <a14:foregroundMark x1="55714" y1="39930" x2="43810" y2="56927"/>
                        <a14:foregroundMark x1="70238" y1="42957" x2="66071" y2="56345"/>
                        <a14:backgroundMark x1="21667" y1="47264" x2="19167" y2="60303"/>
                        <a14:backgroundMark x1="10833" y1="58906" x2="8333" y2="61350"/>
                        <a14:backgroundMark x1="40000" y1="58556" x2="38810" y2="61234"/>
                        <a14:backgroundMark x1="29643" y1="61583" x2="32381" y2="61350"/>
                        <a14:backgroundMark x1="38571" y1="50407" x2="39167" y2="55995"/>
                        <a14:backgroundMark x1="47143" y1="58789" x2="47143" y2="59721"/>
                        <a14:backgroundMark x1="54405" y1="56112" x2="60119" y2="59139"/>
                        <a14:backgroundMark x1="58571" y1="45867" x2="59405" y2="45402"/>
                        <a14:backgroundMark x1="58571" y1="48545" x2="58452" y2="46682"/>
                        <a14:backgroundMark x1="58452" y1="51688" x2="58452" y2="50175"/>
                        <a14:backgroundMark x1="78452" y1="48545" x2="78095" y2="54831"/>
                        <a14:backgroundMark x1="67024" y1="59371" x2="68333" y2="59371"/>
                        <a14:backgroundMark x1="64524" y1="57509" x2="65476" y2="57974"/>
                      </a14:backgroundRemoval>
                    </a14:imgEffect>
                    <a14:imgEffect>
                      <a14:artisticFilmGrain/>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4136966" y="2755430"/>
            <a:ext cx="1115619" cy="11408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
            <a:hlinkClick r:id="" action="ppaction://noaction">
              <a:snd r:embed="rId16" name="hammer.wav"/>
            </a:hlinkClick>
          </p:cNvPr>
          <p:cNvPicPr>
            <a:picLocks noChangeAspect="1"/>
          </p:cNvPicPr>
          <p:nvPr/>
        </p:nvPicPr>
        <p:blipFill>
          <a:blip r:embed="rId20">
            <a:extLst>
              <a:ext uri="{BEBA8EAE-BF5A-486C-A8C5-ECC9F3942E4B}">
                <a14:imgProps xmlns:a14="http://schemas.microsoft.com/office/drawing/2010/main">
                  <a14:imgLayer r:embed="rId21">
                    <a14:imgEffect>
                      <a14:artisticFilmGrain/>
                    </a14:imgEffect>
                  </a14:imgLayer>
                </a14:imgProps>
              </a:ext>
              <a:ext uri="{28A0092B-C50C-407E-A947-70E740481C1C}">
                <a14:useLocalDpi xmlns:a14="http://schemas.microsoft.com/office/drawing/2010/main" val="0"/>
              </a:ext>
            </a:extLst>
          </a:blip>
          <a:stretch>
            <a:fillRect/>
          </a:stretch>
        </p:blipFill>
        <p:spPr>
          <a:xfrm>
            <a:off x="6665607" y="3069388"/>
            <a:ext cx="1655122" cy="1103414"/>
          </a:xfrm>
          <a:prstGeom prst="rect">
            <a:avLst/>
          </a:prstGeom>
        </p:spPr>
      </p:pic>
    </p:spTree>
    <p:custDataLst>
      <p:tags r:id="rId1"/>
    </p:custDataLst>
    <p:extLst>
      <p:ext uri="{BB962C8B-B14F-4D97-AF65-F5344CB8AC3E}">
        <p14:creationId xmlns:p14="http://schemas.microsoft.com/office/powerpoint/2010/main" val="4028132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5858"/>
        <p:cNvGrpSpPr/>
        <p:nvPr/>
      </p:nvGrpSpPr>
      <p:grpSpPr>
        <a:xfrm>
          <a:off x="0" y="0"/>
          <a:ext cx="0" cy="0"/>
          <a:chOff x="0" y="0"/>
          <a:chExt cx="0" cy="0"/>
        </a:xfrm>
      </p:grpSpPr>
      <p:grpSp>
        <p:nvGrpSpPr>
          <p:cNvPr id="5859" name="Google Shape;5859;p42"/>
          <p:cNvGrpSpPr/>
          <p:nvPr/>
        </p:nvGrpSpPr>
        <p:grpSpPr>
          <a:xfrm>
            <a:off x="722822" y="164397"/>
            <a:ext cx="7698357" cy="1012669"/>
            <a:chOff x="730616" y="1986802"/>
            <a:chExt cx="7698357" cy="1135448"/>
          </a:xfrm>
        </p:grpSpPr>
        <p:sp>
          <p:nvSpPr>
            <p:cNvPr id="5860" name="Google Shape;5860;p42"/>
            <p:cNvSpPr/>
            <p:nvPr/>
          </p:nvSpPr>
          <p:spPr>
            <a:xfrm rot="-5400000">
              <a:off x="4166008" y="-1448590"/>
              <a:ext cx="827573" cy="7698357"/>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42"/>
            <p:cNvSpPr/>
            <p:nvPr/>
          </p:nvSpPr>
          <p:spPr>
            <a:xfrm rot="-5400000">
              <a:off x="4166008" y="-1140715"/>
              <a:ext cx="827573" cy="7698357"/>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7" name="Google Shape;6007;p42"/>
          <p:cNvGrpSpPr/>
          <p:nvPr/>
        </p:nvGrpSpPr>
        <p:grpSpPr>
          <a:xfrm>
            <a:off x="7474530" y="746256"/>
            <a:ext cx="219052" cy="262401"/>
            <a:chOff x="2210225" y="2136475"/>
            <a:chExt cx="49375" cy="59150"/>
          </a:xfrm>
        </p:grpSpPr>
        <p:sp>
          <p:nvSpPr>
            <p:cNvPr id="6008" name="Google Shape;6008;p42"/>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42"/>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0" name="Google Shape;6010;p42"/>
          <p:cNvGrpSpPr/>
          <p:nvPr/>
        </p:nvGrpSpPr>
        <p:grpSpPr>
          <a:xfrm>
            <a:off x="1023804" y="524116"/>
            <a:ext cx="188773" cy="199407"/>
            <a:chOff x="1784925" y="2169950"/>
            <a:chExt cx="42550" cy="44950"/>
          </a:xfrm>
        </p:grpSpPr>
        <p:sp>
          <p:nvSpPr>
            <p:cNvPr id="6011" name="Google Shape;6011;p42"/>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42"/>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2" name="Google Shape;5862;p42"/>
          <p:cNvSpPr txBox="1">
            <a:spLocks noGrp="1"/>
          </p:cNvSpPr>
          <p:nvPr>
            <p:ph type="title"/>
          </p:nvPr>
        </p:nvSpPr>
        <p:spPr>
          <a:xfrm>
            <a:off x="933454" y="364740"/>
            <a:ext cx="7277093" cy="634500"/>
          </a:xfrm>
          <a:prstGeom prst="rect">
            <a:avLst/>
          </a:prstGeom>
        </p:spPr>
        <p:txBody>
          <a:bodyPr spcFirstLastPara="1" wrap="square" lIns="91425" tIns="91425" rIns="91425" bIns="91425" anchor="t" anchorCtr="0">
            <a:noAutofit/>
          </a:bodyPr>
          <a:lstStyle/>
          <a:p>
            <a:pPr lvl="0"/>
            <a:r>
              <a:rPr lang="en-US" sz="2800" dirty="0" err="1">
                <a:solidFill>
                  <a:schemeClr val="bg1">
                    <a:lumMod val="75000"/>
                  </a:schemeClr>
                </a:solidFill>
                <a:latin typeface="SVN-Cookies" panose="02040603050506020204" pitchFamily="18" charset="0"/>
              </a:rPr>
              <a:t>Mỗi</a:t>
            </a:r>
            <a:r>
              <a:rPr lang="en" sz="2800" dirty="0">
                <a:solidFill>
                  <a:schemeClr val="bg1">
                    <a:lumMod val="75000"/>
                  </a:schemeClr>
                </a:solidFill>
                <a:latin typeface="SVN-Cookies" panose="02040603050506020204" pitchFamily="18" charset="0"/>
              </a:rPr>
              <a:t> vật trong bài làm công việc gì?</a:t>
            </a:r>
            <a:endParaRPr sz="2800" dirty="0">
              <a:solidFill>
                <a:schemeClr val="bg1">
                  <a:lumMod val="75000"/>
                </a:schemeClr>
              </a:solidFill>
              <a:latin typeface="SVN-Cookies" panose="02040603050506020204" pitchFamily="18" charset="0"/>
            </a:endParaRPr>
          </a:p>
        </p:txBody>
      </p:sp>
      <p:grpSp>
        <p:nvGrpSpPr>
          <p:cNvPr id="2" name="Group 1"/>
          <p:cNvGrpSpPr/>
          <p:nvPr/>
        </p:nvGrpSpPr>
        <p:grpSpPr>
          <a:xfrm>
            <a:off x="1350252" y="2939401"/>
            <a:ext cx="1617431" cy="1402737"/>
            <a:chOff x="5448801" y="1779646"/>
            <a:chExt cx="1596750" cy="1589625"/>
          </a:xfrm>
        </p:grpSpPr>
        <p:sp>
          <p:nvSpPr>
            <p:cNvPr id="937" name="Google Shape;11483;p70"/>
            <p:cNvSpPr/>
            <p:nvPr/>
          </p:nvSpPr>
          <p:spPr>
            <a:xfrm>
              <a:off x="5448801" y="1779646"/>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4" name="Picture 2" descr="Top 13 bài văn tả con gà trống hay nhất - Toplist.v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550" b="97481" l="9105" r="96546"/>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5621012" y="2067235"/>
              <a:ext cx="1252327" cy="1014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7311168" y="2939401"/>
            <a:ext cx="1604232" cy="1519561"/>
            <a:chOff x="6676155" y="2940302"/>
            <a:chExt cx="1596750" cy="1589625"/>
          </a:xfrm>
        </p:grpSpPr>
        <p:sp>
          <p:nvSpPr>
            <p:cNvPr id="939" name="Google Shape;11483;p70"/>
            <p:cNvSpPr/>
            <p:nvPr/>
          </p:nvSpPr>
          <p:spPr>
            <a:xfrm>
              <a:off x="6676155" y="2940302"/>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3" name="Picture 8" descr="Owl PNG High Quality Image | PNG All"/>
            <p:cNvPicPr>
              <a:picLocks noChangeAspect="1" noChangeArrowheads="1"/>
            </p:cNvPicPr>
            <p:nvPr/>
          </p:nvPicPr>
          <p:blipFill>
            <a:blip r:embed="rId6" cstate="print">
              <a:extLst>
                <a:ext uri="{BEBA8EAE-BF5A-486C-A8C5-ECC9F3942E4B}">
                  <a14:imgProps xmlns:a14="http://schemas.microsoft.com/office/drawing/2010/main">
                    <a14:imgLayer r:embed="rId7">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7104966" y="3164887"/>
              <a:ext cx="861908" cy="10630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4390825" y="2891451"/>
            <a:ext cx="1497201" cy="1458709"/>
            <a:chOff x="1372101" y="2886962"/>
            <a:chExt cx="1596750" cy="1589625"/>
          </a:xfrm>
        </p:grpSpPr>
        <p:sp>
          <p:nvSpPr>
            <p:cNvPr id="941" name="Google Shape;11483;p70"/>
            <p:cNvSpPr/>
            <p:nvPr/>
          </p:nvSpPr>
          <p:spPr>
            <a:xfrm>
              <a:off x="1372101" y="2886962"/>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6" name="Picture 935" descr="Tiếng chim sâu xanh hót cực hay | Chim Sâu Đầu Xanh Ngoài Tự Nhiên Cực Đẹp  | Vn24tv Channel | Thông Tin về hình ảnh chim sâu – Thị Trấn Thú Cư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6667" b="90000" l="6406" r="90000">
                          <a14:foregroundMark x1="31875" y1="18750" x2="35781" y2="19306"/>
                          <a14:foregroundMark x1="32891" y1="19861" x2="35781" y2="21667"/>
                          <a14:backgroundMark x1="40703" y1="72639" x2="40703" y2="79861"/>
                          <a14:backgroundMark x1="49219" y1="80833" x2="60625" y2="77917"/>
                          <a14:backgroundMark x1="42109" y1="78889" x2="42422" y2="75139"/>
                          <a14:backgroundMark x1="41953" y1="87639" x2="44219" y2="86944"/>
                        </a14:backgroundRemoval>
                      </a14:imgEffect>
                      <a14:imgEffect>
                        <a14:artisticFilmGrain/>
                      </a14:imgEffect>
                      <a14:imgEffect>
                        <a14:colorTemperature colorTemp="11200"/>
                      </a14:imgEffect>
                    </a14:imgLayer>
                  </a14:imgProps>
                </a:ext>
                <a:ext uri="{28A0092B-C50C-407E-A947-70E740481C1C}">
                  <a14:useLocalDpi xmlns:a14="http://schemas.microsoft.com/office/drawing/2010/main" val="0"/>
                </a:ext>
              </a:extLst>
            </a:blip>
            <a:srcRect l="27110" t="7311" r="22859"/>
            <a:stretch/>
          </p:blipFill>
          <p:spPr bwMode="auto">
            <a:xfrm rot="21376847">
              <a:off x="1678328" y="3109326"/>
              <a:ext cx="1101624" cy="11610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2996325" y="1297931"/>
            <a:ext cx="1586089" cy="1472656"/>
            <a:chOff x="1372101" y="2886962"/>
            <a:chExt cx="1596750" cy="1589625"/>
          </a:xfrm>
        </p:grpSpPr>
        <p:sp>
          <p:nvSpPr>
            <p:cNvPr id="943" name="Google Shape;11483;p70"/>
            <p:cNvSpPr/>
            <p:nvPr/>
          </p:nvSpPr>
          <p:spPr>
            <a:xfrm>
              <a:off x="1372101" y="2886962"/>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5" name="Picture 4" descr="Tổng hợp kiến thức về chim tu hú - Loài chim nổi tiếng của Việt Nam | Blo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306" b="94028" l="10417" r="99896">
                          <a14:foregroundMark x1="23854" y1="18333" x2="26667" y2="18611"/>
                          <a14:foregroundMark x1="22708" y1="18611" x2="23958" y2="18611"/>
                          <a14:foregroundMark x1="23333" y1="17083" x2="25625" y2="15278"/>
                          <a14:foregroundMark x1="36667" y1="16111" x2="39688" y2="16250"/>
                          <a14:foregroundMark x1="98125" y1="75000" x2="99688" y2="77083"/>
                          <a14:foregroundMark x1="41458" y1="69583" x2="41458" y2="68056"/>
                          <a14:foregroundMark x1="31979" y1="65833" x2="35000" y2="78333"/>
                          <a14:foregroundMark x1="59062" y1="78333" x2="67083" y2="91667"/>
                          <a14:foregroundMark x1="63958" y1="80278" x2="72500" y2="92917"/>
                          <a14:foregroundMark x1="67292" y1="80278" x2="74271" y2="91389"/>
                          <a14:foregroundMark x1="50938" y1="70556" x2="53854" y2="71389"/>
                          <a14:foregroundMark x1="51667" y1="35278" x2="55729" y2="37917"/>
                          <a14:foregroundMark x1="34792" y1="36806" x2="35938" y2="47361"/>
                          <a14:foregroundMark x1="34375" y1="15417" x2="35729" y2="15694"/>
                          <a14:foregroundMark x1="56771" y1="79306" x2="55417" y2="83750"/>
                          <a14:foregroundMark x1="53750" y1="83611" x2="44167" y2="71528"/>
                          <a14:foregroundMark x1="42083" y1="83194" x2="43542" y2="71944"/>
                          <a14:foregroundMark x1="57500" y1="88472" x2="59062" y2="78333"/>
                          <a14:backgroundMark x1="51250" y1="70556" x2="54479" y2="71944"/>
                          <a14:backgroundMark x1="92813" y1="91250" x2="62292" y2="80694"/>
                          <a14:backgroundMark x1="62604" y1="84167" x2="63750" y2="89444"/>
                          <a14:backgroundMark x1="72083" y1="88194" x2="65729" y2="88750"/>
                          <a14:backgroundMark x1="71250" y1="85972" x2="68125" y2="89306"/>
                          <a14:backgroundMark x1="65729" y1="84583" x2="61146" y2="87361"/>
                          <a14:backgroundMark x1="60208" y1="80139" x2="60521" y2="83611"/>
                          <a14:backgroundMark x1="33750" y1="67917" x2="34479" y2="76806"/>
                          <a14:backgroundMark x1="32083" y1="65000" x2="32188" y2="70000"/>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216554">
              <a:off x="1517084" y="3117828"/>
              <a:ext cx="1169318" cy="10329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986939" y="1423520"/>
            <a:ext cx="1548981" cy="1550633"/>
            <a:chOff x="3628968" y="2390586"/>
            <a:chExt cx="1596750" cy="1589625"/>
          </a:xfrm>
        </p:grpSpPr>
        <p:sp>
          <p:nvSpPr>
            <p:cNvPr id="947" name="Google Shape;11483;p70"/>
            <p:cNvSpPr/>
            <p:nvPr/>
          </p:nvSpPr>
          <p:spPr>
            <a:xfrm>
              <a:off x="3628968" y="2390586"/>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Đào Nhật Tân ba màu độc lạ gây số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26355" y="2628901"/>
              <a:ext cx="1201975" cy="1112994"/>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148073" y="1527602"/>
            <a:ext cx="1563136" cy="1411797"/>
            <a:chOff x="1970135" y="2669904"/>
            <a:chExt cx="1376879" cy="1311684"/>
          </a:xfrm>
        </p:grpSpPr>
        <p:sp>
          <p:nvSpPr>
            <p:cNvPr id="950" name="Google Shape;11483;p70"/>
            <p:cNvSpPr/>
            <p:nvPr/>
          </p:nvSpPr>
          <p:spPr>
            <a:xfrm>
              <a:off x="1970135" y="2669904"/>
              <a:ext cx="1376879" cy="1311684"/>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8" name="Picture 6" descr="Từ vựng tiếng Anh cho trẻ em chủ đề đồ dùng gia đình | Будильник, Детские  баннеры, Дизайн карты"/>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79" b="99874" l="448" r="98806">
                          <a14:foregroundMark x1="8955" y1="28030" x2="10448" y2="23232"/>
                          <a14:foregroundMark x1="4478" y1="25253" x2="4925" y2="23485"/>
                          <a14:foregroundMark x1="88806" y1="7071" x2="93134" y2="8586"/>
                          <a14:foregroundMark x1="94776" y1="4545" x2="96269" y2="5177"/>
                          <a14:foregroundMark x1="41343" y1="62374" x2="81940" y2="62121"/>
                          <a14:foregroundMark x1="49851" y1="38889" x2="62537" y2="68434"/>
                          <a14:foregroundMark x1="35522" y1="52778" x2="52090" y2="76641"/>
                          <a14:foregroundMark x1="80448" y1="47096" x2="83731" y2="69823"/>
                          <a14:foregroundMark x1="62836" y1="73359" x2="83582" y2="71717"/>
                          <a14:foregroundMark x1="64627" y1="36742" x2="85672" y2="40657"/>
                          <a14:foregroundMark x1="35970" y1="45328" x2="67164" y2="31818"/>
                          <a14:foregroundMark x1="49851" y1="20328" x2="59104" y2="19571"/>
                          <a14:foregroundMark x1="49851" y1="89520" x2="48209" y2="97222"/>
                          <a14:foregroundMark x1="52836" y1="90152" x2="52090" y2="94571"/>
                          <a14:foregroundMark x1="90746" y1="80303" x2="94627" y2="85606"/>
                          <a14:foregroundMark x1="91194" y1="78030" x2="96716" y2="84848"/>
                          <a14:foregroundMark x1="38806" y1="3283" x2="58657" y2="1515"/>
                          <a14:foregroundMark x1="63881" y1="2146" x2="70299" y2="959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7705" y="2792694"/>
              <a:ext cx="920730" cy="100409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87698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7234"/>
        <p:cNvGrpSpPr/>
        <p:nvPr/>
      </p:nvGrpSpPr>
      <p:grpSpPr>
        <a:xfrm>
          <a:off x="0" y="0"/>
          <a:ext cx="0" cy="0"/>
          <a:chOff x="0" y="0"/>
          <a:chExt cx="0" cy="0"/>
        </a:xfrm>
      </p:grpSpPr>
      <p:sp>
        <p:nvSpPr>
          <p:cNvPr id="7241" name="Google Shape;7241;p50"/>
          <p:cNvSpPr txBox="1"/>
          <p:nvPr/>
        </p:nvSpPr>
        <p:spPr>
          <a:xfrm>
            <a:off x="292118" y="2371578"/>
            <a:ext cx="1857382" cy="72400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Gáy</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b</a:t>
            </a:r>
            <a:r>
              <a:rPr lang="en"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áo </a:t>
            </a:r>
          </a:p>
          <a:p>
            <a:pPr marL="0" lvl="0" indent="0" algn="ctr" rtl="0">
              <a:spcBef>
                <a:spcPts val="0"/>
              </a:spcBef>
              <a:spcAft>
                <a:spcPts val="0"/>
              </a:spcAft>
              <a:buNone/>
            </a:pPr>
            <a:r>
              <a:rPr lang="en"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trời sắp sáng</a:t>
            </a:r>
            <a:endParaRPr sz="2000" dirty="0">
              <a:solidFill>
                <a:schemeClr val="bg1">
                  <a:lumMod val="75000"/>
                </a:schemeClr>
              </a:solidFill>
              <a:latin typeface="Cambria" panose="02040503050406030204" pitchFamily="18" charset="0"/>
              <a:ea typeface="Cambria" panose="02040503050406030204" pitchFamily="18" charset="0"/>
              <a:cs typeface="Bellota Text"/>
              <a:sym typeface="Bellota Text"/>
            </a:endParaRPr>
          </a:p>
        </p:txBody>
      </p:sp>
      <p:sp>
        <p:nvSpPr>
          <p:cNvPr id="7242" name="Google Shape;7242;p50"/>
          <p:cNvSpPr txBox="1"/>
          <p:nvPr/>
        </p:nvSpPr>
        <p:spPr>
          <a:xfrm>
            <a:off x="6946267" y="1567467"/>
            <a:ext cx="2151317" cy="160822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Làm</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cho</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sắc</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xuân</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thêm</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rực</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rỡ</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p>
          <a:p>
            <a:pPr marL="0" lvl="0" indent="0" algn="ctr" rtl="0">
              <a:spcBef>
                <a:spcPts val="0"/>
              </a:spcBef>
              <a:spcAft>
                <a:spcPts val="0"/>
              </a:spcAft>
              <a:buNone/>
            </a:pP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ngày</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xuân</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p>
          <a:p>
            <a:pPr marL="0" lvl="0" indent="0" algn="ctr" rtl="0">
              <a:spcBef>
                <a:spcPts val="0"/>
              </a:spcBef>
              <a:spcAft>
                <a:spcPts val="0"/>
              </a:spcAft>
              <a:buNone/>
            </a:pP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thêm</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tưng</a:t>
            </a: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 </a:t>
            </a:r>
            <a:r>
              <a:rPr lang="en-US" sz="2000" dirty="0" err="1">
                <a:solidFill>
                  <a:schemeClr val="bg1">
                    <a:lumMod val="75000"/>
                  </a:schemeClr>
                </a:solidFill>
                <a:latin typeface="Cambria" panose="02040503050406030204" pitchFamily="18" charset="0"/>
                <a:ea typeface="Cambria" panose="02040503050406030204" pitchFamily="18" charset="0"/>
                <a:cs typeface="Bellota Text"/>
                <a:sym typeface="Bellota Text"/>
              </a:rPr>
              <a:t>bừng</a:t>
            </a:r>
            <a:endParaRPr sz="2000" dirty="0">
              <a:solidFill>
                <a:schemeClr val="bg1">
                  <a:lumMod val="75000"/>
                </a:schemeClr>
              </a:solidFill>
              <a:latin typeface="Cambria" panose="02040503050406030204" pitchFamily="18" charset="0"/>
              <a:ea typeface="Cambria" panose="02040503050406030204" pitchFamily="18" charset="0"/>
              <a:cs typeface="Bellota Text"/>
              <a:sym typeface="Bellota Text"/>
            </a:endParaRPr>
          </a:p>
        </p:txBody>
      </p:sp>
      <p:sp>
        <p:nvSpPr>
          <p:cNvPr id="7243" name="Google Shape;7243;p50"/>
          <p:cNvSpPr txBox="1"/>
          <p:nvPr/>
        </p:nvSpPr>
        <p:spPr>
          <a:xfrm>
            <a:off x="6547289" y="215943"/>
            <a:ext cx="1790700" cy="69709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Bắt sâu bảo vệ mùa màng</a:t>
            </a:r>
            <a:endParaRPr sz="2000" dirty="0">
              <a:solidFill>
                <a:schemeClr val="bg1">
                  <a:lumMod val="75000"/>
                </a:schemeClr>
              </a:solidFill>
              <a:latin typeface="Cambria" panose="02040503050406030204" pitchFamily="18" charset="0"/>
              <a:ea typeface="Cambria" panose="02040503050406030204" pitchFamily="18" charset="0"/>
              <a:cs typeface="Bellota Text"/>
              <a:sym typeface="Bellota Text"/>
            </a:endParaRPr>
          </a:p>
        </p:txBody>
      </p:sp>
      <p:sp>
        <p:nvSpPr>
          <p:cNvPr id="7244" name="Google Shape;7244;p50"/>
          <p:cNvSpPr txBox="1"/>
          <p:nvPr/>
        </p:nvSpPr>
        <p:spPr>
          <a:xfrm>
            <a:off x="1185479" y="519339"/>
            <a:ext cx="1660044" cy="71711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B</a:t>
            </a:r>
            <a:r>
              <a:rPr lang="en"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áo phút, </a:t>
            </a:r>
          </a:p>
          <a:p>
            <a:pPr marL="0" lvl="0" indent="0" algn="ctr" rtl="0">
              <a:spcBef>
                <a:spcPts val="0"/>
              </a:spcBef>
              <a:spcAft>
                <a:spcPts val="0"/>
              </a:spcAft>
              <a:buNone/>
            </a:pPr>
            <a:r>
              <a:rPr lang="en"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báo giờ</a:t>
            </a:r>
            <a:endParaRPr sz="2000" dirty="0">
              <a:solidFill>
                <a:schemeClr val="bg1">
                  <a:lumMod val="75000"/>
                </a:schemeClr>
              </a:solidFill>
              <a:latin typeface="Cambria" panose="02040503050406030204" pitchFamily="18" charset="0"/>
              <a:ea typeface="Cambria" panose="02040503050406030204" pitchFamily="18" charset="0"/>
              <a:cs typeface="Bellota Text"/>
              <a:sym typeface="Bellota Text"/>
            </a:endParaRPr>
          </a:p>
        </p:txBody>
      </p:sp>
      <p:sp>
        <p:nvSpPr>
          <p:cNvPr id="7245" name="Google Shape;7245;p50"/>
          <p:cNvSpPr txBox="1"/>
          <p:nvPr/>
        </p:nvSpPr>
        <p:spPr>
          <a:xfrm>
            <a:off x="6602286" y="3723312"/>
            <a:ext cx="2035581" cy="323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L</a:t>
            </a:r>
            <a:r>
              <a:rPr lang="en"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àm việc có ích cho đồng ruộng</a:t>
            </a:r>
            <a:endParaRPr sz="2000" dirty="0">
              <a:solidFill>
                <a:schemeClr val="bg1">
                  <a:lumMod val="75000"/>
                </a:schemeClr>
              </a:solidFill>
              <a:latin typeface="Cambria" panose="02040503050406030204" pitchFamily="18" charset="0"/>
              <a:ea typeface="Cambria" panose="02040503050406030204" pitchFamily="18" charset="0"/>
              <a:cs typeface="Bellota Text"/>
              <a:sym typeface="Bellota Text"/>
            </a:endParaRPr>
          </a:p>
        </p:txBody>
      </p:sp>
      <p:sp>
        <p:nvSpPr>
          <p:cNvPr id="7246" name="Google Shape;7246;p50"/>
          <p:cNvSpPr txBox="1"/>
          <p:nvPr/>
        </p:nvSpPr>
        <p:spPr>
          <a:xfrm>
            <a:off x="1496600" y="4013022"/>
            <a:ext cx="1790700" cy="72496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 sz="2000" dirty="0">
                <a:solidFill>
                  <a:schemeClr val="bg1">
                    <a:lumMod val="75000"/>
                  </a:schemeClr>
                </a:solidFill>
                <a:latin typeface="Cambria" panose="02040503050406030204" pitchFamily="18" charset="0"/>
                <a:ea typeface="Cambria" panose="02040503050406030204" pitchFamily="18" charset="0"/>
                <a:cs typeface="Bellota Text"/>
                <a:sym typeface="Bellota Text"/>
              </a:rPr>
              <a:t>Báo sắp đến mùa vải chín</a:t>
            </a:r>
            <a:endParaRPr sz="2000" dirty="0">
              <a:solidFill>
                <a:schemeClr val="bg1">
                  <a:lumMod val="75000"/>
                </a:schemeClr>
              </a:solidFill>
              <a:latin typeface="Cambria" panose="02040503050406030204" pitchFamily="18" charset="0"/>
              <a:ea typeface="Cambria" panose="02040503050406030204" pitchFamily="18" charset="0"/>
              <a:cs typeface="Bellota Text"/>
              <a:sym typeface="Bellota Text"/>
            </a:endParaRPr>
          </a:p>
        </p:txBody>
      </p:sp>
      <p:cxnSp>
        <p:nvCxnSpPr>
          <p:cNvPr id="7248" name="Google Shape;7248;p50"/>
          <p:cNvCxnSpPr/>
          <p:nvPr/>
        </p:nvCxnSpPr>
        <p:spPr>
          <a:xfrm flipH="1">
            <a:off x="2061080" y="2588250"/>
            <a:ext cx="1693331" cy="122354"/>
          </a:xfrm>
          <a:prstGeom prst="straightConnector1">
            <a:avLst/>
          </a:prstGeom>
          <a:noFill/>
          <a:ln w="9525" cap="flat" cmpd="sng">
            <a:solidFill>
              <a:schemeClr val="dk1"/>
            </a:solidFill>
            <a:prstDash val="solid"/>
            <a:round/>
            <a:headEnd type="none" w="med" len="med"/>
            <a:tailEnd type="oval" w="med" len="med"/>
          </a:ln>
        </p:spPr>
      </p:cxnSp>
      <p:cxnSp>
        <p:nvCxnSpPr>
          <p:cNvPr id="7249" name="Google Shape;7249;p50"/>
          <p:cNvCxnSpPr/>
          <p:nvPr/>
        </p:nvCxnSpPr>
        <p:spPr>
          <a:xfrm flipV="1">
            <a:off x="5232322" y="2286784"/>
            <a:ext cx="1857047" cy="388976"/>
          </a:xfrm>
          <a:prstGeom prst="straightConnector1">
            <a:avLst/>
          </a:prstGeom>
          <a:noFill/>
          <a:ln w="9525" cap="flat" cmpd="sng">
            <a:solidFill>
              <a:schemeClr val="dk1"/>
            </a:solidFill>
            <a:prstDash val="solid"/>
            <a:round/>
            <a:headEnd type="none" w="med" len="med"/>
            <a:tailEnd type="oval" w="med" len="med"/>
          </a:ln>
        </p:spPr>
      </p:cxnSp>
      <p:cxnSp>
        <p:nvCxnSpPr>
          <p:cNvPr id="7250" name="Google Shape;7250;p50"/>
          <p:cNvCxnSpPr/>
          <p:nvPr/>
        </p:nvCxnSpPr>
        <p:spPr>
          <a:xfrm rot="5400000" flipH="1" flipV="1">
            <a:off x="5005255" y="906543"/>
            <a:ext cx="1932213" cy="1261849"/>
          </a:xfrm>
          <a:prstGeom prst="curvedConnector2">
            <a:avLst/>
          </a:prstGeom>
          <a:noFill/>
          <a:ln w="9525" cap="flat" cmpd="sng">
            <a:solidFill>
              <a:schemeClr val="dk1"/>
            </a:solidFill>
            <a:prstDash val="solid"/>
            <a:round/>
            <a:headEnd type="none" w="med" len="med"/>
            <a:tailEnd type="oval" w="med" len="med"/>
          </a:ln>
        </p:spPr>
      </p:cxnSp>
      <p:cxnSp>
        <p:nvCxnSpPr>
          <p:cNvPr id="7251" name="Google Shape;7251;p50"/>
          <p:cNvCxnSpPr/>
          <p:nvPr/>
        </p:nvCxnSpPr>
        <p:spPr>
          <a:xfrm>
            <a:off x="5113213" y="2981701"/>
            <a:ext cx="1622575" cy="1347127"/>
          </a:xfrm>
          <a:prstGeom prst="curvedConnector3">
            <a:avLst>
              <a:gd name="adj1" fmla="val 50000"/>
            </a:avLst>
          </a:prstGeom>
          <a:noFill/>
          <a:ln w="9525" cap="flat" cmpd="sng">
            <a:solidFill>
              <a:schemeClr val="dk1"/>
            </a:solidFill>
            <a:prstDash val="solid"/>
            <a:round/>
            <a:headEnd type="none" w="med" len="med"/>
            <a:tailEnd type="oval" w="med" len="med"/>
          </a:ln>
        </p:spPr>
      </p:cxnSp>
      <p:cxnSp>
        <p:nvCxnSpPr>
          <p:cNvPr id="7252" name="Google Shape;7252;p50"/>
          <p:cNvCxnSpPr/>
          <p:nvPr/>
        </p:nvCxnSpPr>
        <p:spPr>
          <a:xfrm rot="10800000">
            <a:off x="2672655" y="953668"/>
            <a:ext cx="1316709" cy="1577055"/>
          </a:xfrm>
          <a:prstGeom prst="curvedConnector3">
            <a:avLst>
              <a:gd name="adj1" fmla="val 50000"/>
            </a:avLst>
          </a:prstGeom>
          <a:noFill/>
          <a:ln w="9525" cap="flat" cmpd="sng">
            <a:solidFill>
              <a:schemeClr val="dk1"/>
            </a:solidFill>
            <a:prstDash val="solid"/>
            <a:round/>
            <a:headEnd type="none" w="med" len="med"/>
            <a:tailEnd type="oval" w="med" len="med"/>
          </a:ln>
        </p:spPr>
      </p:cxnSp>
      <p:cxnSp>
        <p:nvCxnSpPr>
          <p:cNvPr id="7253" name="Google Shape;7253;p50"/>
          <p:cNvCxnSpPr/>
          <p:nvPr/>
        </p:nvCxnSpPr>
        <p:spPr>
          <a:xfrm rot="10800000" flipV="1">
            <a:off x="3224998" y="2922236"/>
            <a:ext cx="1176799" cy="1444646"/>
          </a:xfrm>
          <a:prstGeom prst="curvedConnector3">
            <a:avLst>
              <a:gd name="adj1" fmla="val 50000"/>
            </a:avLst>
          </a:prstGeom>
          <a:noFill/>
          <a:ln w="9525" cap="flat" cmpd="sng">
            <a:solidFill>
              <a:schemeClr val="dk1"/>
            </a:solidFill>
            <a:prstDash val="solid"/>
            <a:round/>
            <a:headEnd type="none" w="med" len="med"/>
            <a:tailEnd type="oval" w="med" len="med"/>
          </a:ln>
        </p:spPr>
      </p:cxnSp>
      <p:sp>
        <p:nvSpPr>
          <p:cNvPr id="7254" name="Google Shape;7254;p50"/>
          <p:cNvSpPr/>
          <p:nvPr/>
        </p:nvSpPr>
        <p:spPr>
          <a:xfrm>
            <a:off x="3593511" y="1740055"/>
            <a:ext cx="2116957" cy="1588567"/>
          </a:xfrm>
          <a:custGeom>
            <a:avLst/>
            <a:gdLst/>
            <a:ahLst/>
            <a:cxnLst/>
            <a:rect l="l" t="t" r="r" b="b"/>
            <a:pathLst>
              <a:path w="60857" h="23330" extrusionOk="0">
                <a:moveTo>
                  <a:pt x="59216" y="0"/>
                </a:moveTo>
                <a:cubicBezTo>
                  <a:pt x="58264" y="0"/>
                  <a:pt x="57405" y="1724"/>
                  <a:pt x="56077" y="1724"/>
                </a:cubicBezTo>
                <a:cubicBezTo>
                  <a:pt x="54473" y="1724"/>
                  <a:pt x="54473" y="54"/>
                  <a:pt x="52869" y="54"/>
                </a:cubicBezTo>
                <a:cubicBezTo>
                  <a:pt x="51266" y="54"/>
                  <a:pt x="51266" y="1724"/>
                  <a:pt x="49664" y="1724"/>
                </a:cubicBezTo>
                <a:cubicBezTo>
                  <a:pt x="48060" y="1724"/>
                  <a:pt x="48060" y="54"/>
                  <a:pt x="46456" y="54"/>
                </a:cubicBezTo>
                <a:cubicBezTo>
                  <a:pt x="44852" y="54"/>
                  <a:pt x="44852" y="1724"/>
                  <a:pt x="43249" y="1724"/>
                </a:cubicBezTo>
                <a:cubicBezTo>
                  <a:pt x="41647" y="1724"/>
                  <a:pt x="41647" y="54"/>
                  <a:pt x="40043" y="54"/>
                </a:cubicBezTo>
                <a:cubicBezTo>
                  <a:pt x="38439" y="54"/>
                  <a:pt x="38442" y="1724"/>
                  <a:pt x="36838" y="1724"/>
                </a:cubicBezTo>
                <a:cubicBezTo>
                  <a:pt x="35235" y="1724"/>
                  <a:pt x="35235" y="54"/>
                  <a:pt x="33631" y="54"/>
                </a:cubicBezTo>
                <a:cubicBezTo>
                  <a:pt x="32027" y="54"/>
                  <a:pt x="32027" y="1724"/>
                  <a:pt x="30426" y="1724"/>
                </a:cubicBezTo>
                <a:cubicBezTo>
                  <a:pt x="28823" y="1724"/>
                  <a:pt x="28823" y="54"/>
                  <a:pt x="27219" y="54"/>
                </a:cubicBezTo>
                <a:cubicBezTo>
                  <a:pt x="25617" y="54"/>
                  <a:pt x="25617" y="1724"/>
                  <a:pt x="24015" y="1724"/>
                </a:cubicBezTo>
                <a:cubicBezTo>
                  <a:pt x="22410" y="1724"/>
                  <a:pt x="22411" y="54"/>
                  <a:pt x="20809" y="54"/>
                </a:cubicBezTo>
                <a:cubicBezTo>
                  <a:pt x="19205" y="54"/>
                  <a:pt x="19205" y="1724"/>
                  <a:pt x="17601" y="1724"/>
                </a:cubicBezTo>
                <a:cubicBezTo>
                  <a:pt x="15998" y="1724"/>
                  <a:pt x="15998" y="54"/>
                  <a:pt x="14397" y="54"/>
                </a:cubicBezTo>
                <a:cubicBezTo>
                  <a:pt x="12792" y="54"/>
                  <a:pt x="12792" y="1724"/>
                  <a:pt x="11189" y="1724"/>
                </a:cubicBezTo>
                <a:cubicBezTo>
                  <a:pt x="9587" y="1724"/>
                  <a:pt x="9587" y="54"/>
                  <a:pt x="7984" y="54"/>
                </a:cubicBezTo>
                <a:cubicBezTo>
                  <a:pt x="6380" y="54"/>
                  <a:pt x="6381" y="1724"/>
                  <a:pt x="4779" y="1724"/>
                </a:cubicBezTo>
                <a:cubicBezTo>
                  <a:pt x="3450" y="1724"/>
                  <a:pt x="2592" y="1"/>
                  <a:pt x="1639" y="1"/>
                </a:cubicBezTo>
                <a:cubicBezTo>
                  <a:pt x="1443" y="1"/>
                  <a:pt x="1243" y="74"/>
                  <a:pt x="1033" y="251"/>
                </a:cubicBezTo>
                <a:cubicBezTo>
                  <a:pt x="1" y="1125"/>
                  <a:pt x="2410" y="2242"/>
                  <a:pt x="2410" y="3598"/>
                </a:cubicBezTo>
                <a:cubicBezTo>
                  <a:pt x="2410" y="4951"/>
                  <a:pt x="738" y="4951"/>
                  <a:pt x="738" y="6305"/>
                </a:cubicBezTo>
                <a:cubicBezTo>
                  <a:pt x="738" y="7657"/>
                  <a:pt x="2410" y="7657"/>
                  <a:pt x="2410" y="9011"/>
                </a:cubicBezTo>
                <a:cubicBezTo>
                  <a:pt x="2410" y="10311"/>
                  <a:pt x="869" y="10363"/>
                  <a:pt x="746" y="11563"/>
                </a:cubicBezTo>
                <a:cubicBezTo>
                  <a:pt x="742" y="11588"/>
                  <a:pt x="742" y="11615"/>
                  <a:pt x="741" y="11641"/>
                </a:cubicBezTo>
                <a:cubicBezTo>
                  <a:pt x="741" y="11667"/>
                  <a:pt x="742" y="11694"/>
                  <a:pt x="746" y="11720"/>
                </a:cubicBezTo>
                <a:cubicBezTo>
                  <a:pt x="867" y="12920"/>
                  <a:pt x="2410" y="12971"/>
                  <a:pt x="2410" y="14271"/>
                </a:cubicBezTo>
                <a:cubicBezTo>
                  <a:pt x="2410" y="15622"/>
                  <a:pt x="738" y="15622"/>
                  <a:pt x="738" y="16977"/>
                </a:cubicBezTo>
                <a:cubicBezTo>
                  <a:pt x="738" y="18327"/>
                  <a:pt x="2410" y="18327"/>
                  <a:pt x="2410" y="19683"/>
                </a:cubicBezTo>
                <a:cubicBezTo>
                  <a:pt x="2410" y="21035"/>
                  <a:pt x="1" y="22154"/>
                  <a:pt x="1033" y="23028"/>
                </a:cubicBezTo>
                <a:cubicBezTo>
                  <a:pt x="1287" y="23241"/>
                  <a:pt x="1503" y="23329"/>
                  <a:pt x="1703" y="23329"/>
                </a:cubicBezTo>
                <a:cubicBezTo>
                  <a:pt x="2473" y="23329"/>
                  <a:pt x="3012" y="22033"/>
                  <a:pt x="4546" y="21586"/>
                </a:cubicBezTo>
                <a:cubicBezTo>
                  <a:pt x="4696" y="21542"/>
                  <a:pt x="4833" y="21522"/>
                  <a:pt x="4962" y="21522"/>
                </a:cubicBezTo>
                <a:cubicBezTo>
                  <a:pt x="6154" y="21522"/>
                  <a:pt x="6540" y="23225"/>
                  <a:pt x="7985" y="23225"/>
                </a:cubicBezTo>
                <a:cubicBezTo>
                  <a:pt x="9589" y="23225"/>
                  <a:pt x="9589" y="21552"/>
                  <a:pt x="11192" y="21552"/>
                </a:cubicBezTo>
                <a:cubicBezTo>
                  <a:pt x="12795" y="21552"/>
                  <a:pt x="12795" y="23225"/>
                  <a:pt x="14397" y="23225"/>
                </a:cubicBezTo>
                <a:cubicBezTo>
                  <a:pt x="16002" y="23225"/>
                  <a:pt x="16002" y="21552"/>
                  <a:pt x="17603" y="21552"/>
                </a:cubicBezTo>
                <a:cubicBezTo>
                  <a:pt x="19208" y="21552"/>
                  <a:pt x="19208" y="23225"/>
                  <a:pt x="20810" y="23225"/>
                </a:cubicBezTo>
                <a:cubicBezTo>
                  <a:pt x="22415" y="23225"/>
                  <a:pt x="22415" y="21552"/>
                  <a:pt x="24016" y="21552"/>
                </a:cubicBezTo>
                <a:cubicBezTo>
                  <a:pt x="25620" y="21552"/>
                  <a:pt x="25620" y="23225"/>
                  <a:pt x="27223" y="23225"/>
                </a:cubicBezTo>
                <a:cubicBezTo>
                  <a:pt x="28827" y="23225"/>
                  <a:pt x="28824" y="21552"/>
                  <a:pt x="30428" y="21552"/>
                </a:cubicBezTo>
                <a:cubicBezTo>
                  <a:pt x="32032" y="21552"/>
                  <a:pt x="32032" y="23225"/>
                  <a:pt x="33635" y="23225"/>
                </a:cubicBezTo>
                <a:cubicBezTo>
                  <a:pt x="35238" y="23225"/>
                  <a:pt x="35238" y="21552"/>
                  <a:pt x="36840" y="21552"/>
                </a:cubicBezTo>
                <a:cubicBezTo>
                  <a:pt x="38445" y="21552"/>
                  <a:pt x="38445" y="23225"/>
                  <a:pt x="40046" y="23225"/>
                </a:cubicBezTo>
                <a:cubicBezTo>
                  <a:pt x="41649" y="23225"/>
                  <a:pt x="41649" y="21552"/>
                  <a:pt x="43252" y="21552"/>
                </a:cubicBezTo>
                <a:cubicBezTo>
                  <a:pt x="44857" y="21552"/>
                  <a:pt x="44857" y="23225"/>
                  <a:pt x="46458" y="23225"/>
                </a:cubicBezTo>
                <a:cubicBezTo>
                  <a:pt x="48061" y="23225"/>
                  <a:pt x="48061" y="21552"/>
                  <a:pt x="49665" y="21552"/>
                </a:cubicBezTo>
                <a:cubicBezTo>
                  <a:pt x="51267" y="21552"/>
                  <a:pt x="51267" y="23225"/>
                  <a:pt x="52869" y="23225"/>
                </a:cubicBezTo>
                <a:cubicBezTo>
                  <a:pt x="54475" y="23225"/>
                  <a:pt x="54473" y="21552"/>
                  <a:pt x="56077" y="21552"/>
                </a:cubicBezTo>
                <a:cubicBezTo>
                  <a:pt x="57405" y="21552"/>
                  <a:pt x="58264" y="23276"/>
                  <a:pt x="59216" y="23276"/>
                </a:cubicBezTo>
                <a:cubicBezTo>
                  <a:pt x="59412" y="23276"/>
                  <a:pt x="59612" y="23203"/>
                  <a:pt x="59821" y="23026"/>
                </a:cubicBezTo>
                <a:cubicBezTo>
                  <a:pt x="60854" y="22154"/>
                  <a:pt x="58445" y="21035"/>
                  <a:pt x="58445" y="19681"/>
                </a:cubicBezTo>
                <a:cubicBezTo>
                  <a:pt x="58445" y="18326"/>
                  <a:pt x="60118" y="18326"/>
                  <a:pt x="60119" y="16971"/>
                </a:cubicBezTo>
                <a:cubicBezTo>
                  <a:pt x="60119" y="15619"/>
                  <a:pt x="58446" y="15619"/>
                  <a:pt x="58446" y="14265"/>
                </a:cubicBezTo>
                <a:cubicBezTo>
                  <a:pt x="58446" y="12965"/>
                  <a:pt x="59987" y="12914"/>
                  <a:pt x="60111" y="11714"/>
                </a:cubicBezTo>
                <a:cubicBezTo>
                  <a:pt x="60114" y="11688"/>
                  <a:pt x="60114" y="11663"/>
                  <a:pt x="60115" y="11636"/>
                </a:cubicBezTo>
                <a:cubicBezTo>
                  <a:pt x="60115" y="11609"/>
                  <a:pt x="60114" y="11582"/>
                  <a:pt x="60111" y="11558"/>
                </a:cubicBezTo>
                <a:cubicBezTo>
                  <a:pt x="59987" y="10359"/>
                  <a:pt x="58446" y="10306"/>
                  <a:pt x="58446" y="9008"/>
                </a:cubicBezTo>
                <a:cubicBezTo>
                  <a:pt x="58446" y="7654"/>
                  <a:pt x="60119" y="7654"/>
                  <a:pt x="60119" y="6302"/>
                </a:cubicBezTo>
                <a:cubicBezTo>
                  <a:pt x="60119" y="4948"/>
                  <a:pt x="58446" y="4948"/>
                  <a:pt x="58446" y="3596"/>
                </a:cubicBezTo>
                <a:cubicBezTo>
                  <a:pt x="58446" y="2242"/>
                  <a:pt x="60857" y="1125"/>
                  <a:pt x="59823" y="251"/>
                </a:cubicBezTo>
                <a:cubicBezTo>
                  <a:pt x="59613" y="74"/>
                  <a:pt x="59412" y="0"/>
                  <a:pt x="59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39" name="Google Shape;7239;p50"/>
          <p:cNvSpPr txBox="1"/>
          <p:nvPr/>
        </p:nvSpPr>
        <p:spPr>
          <a:xfrm>
            <a:off x="3686278" y="2196967"/>
            <a:ext cx="1991519" cy="697840"/>
          </a:xfrm>
          <a:prstGeom prst="rect">
            <a:avLst/>
          </a:prstGeom>
          <a:noFill/>
          <a:ln>
            <a:noFill/>
          </a:ln>
        </p:spPr>
        <p:txBody>
          <a:bodyPr spcFirstLastPara="1" wrap="square" lIns="91425" tIns="0" rIns="91425" bIns="0" anchor="b" anchorCtr="0">
            <a:noAutofit/>
          </a:bodyPr>
          <a:lstStyle/>
          <a:p>
            <a:pPr marL="0" lvl="0" indent="0" algn="ctr" rtl="0">
              <a:lnSpc>
                <a:spcPct val="150000"/>
              </a:lnSpc>
              <a:spcBef>
                <a:spcPts val="0"/>
              </a:spcBef>
              <a:spcAft>
                <a:spcPts val="0"/>
              </a:spcAft>
              <a:buNone/>
            </a:pPr>
            <a:r>
              <a:rPr lang="en-US" sz="1800" b="1" dirty="0" err="1">
                <a:solidFill>
                  <a:schemeClr val="bg1">
                    <a:lumMod val="75000"/>
                  </a:schemeClr>
                </a:solidFill>
                <a:latin typeface="SVN-Gretoon" panose="02040603050506020204" pitchFamily="18" charset="0"/>
                <a:ea typeface="Yusei Magic"/>
                <a:cs typeface="Yusei Magic"/>
                <a:sym typeface="Yusei Magic"/>
              </a:rPr>
              <a:t>Công</a:t>
            </a:r>
            <a:r>
              <a:rPr lang="en-US" sz="1800" b="1" dirty="0">
                <a:solidFill>
                  <a:schemeClr val="bg1">
                    <a:lumMod val="75000"/>
                  </a:schemeClr>
                </a:solidFill>
                <a:latin typeface="SVN-Gretoon" panose="02040603050506020204" pitchFamily="18" charset="0"/>
                <a:ea typeface="Yusei Magic"/>
                <a:cs typeface="Yusei Magic"/>
                <a:sym typeface="Yusei Magic"/>
              </a:rPr>
              <a:t> </a:t>
            </a:r>
            <a:r>
              <a:rPr lang="en-US" sz="1800" b="1" dirty="0" err="1">
                <a:solidFill>
                  <a:schemeClr val="bg1">
                    <a:lumMod val="75000"/>
                  </a:schemeClr>
                </a:solidFill>
                <a:latin typeface="SVN-Gretoon" panose="02040603050506020204" pitchFamily="18" charset="0"/>
                <a:ea typeface="Yusei Magic"/>
                <a:cs typeface="Yusei Magic"/>
                <a:sym typeface="Yusei Magic"/>
              </a:rPr>
              <a:t>việc</a:t>
            </a:r>
            <a:r>
              <a:rPr lang="en-US" sz="1800" b="1" dirty="0">
                <a:solidFill>
                  <a:schemeClr val="bg1">
                    <a:lumMod val="75000"/>
                  </a:schemeClr>
                </a:solidFill>
                <a:latin typeface="SVN-Gretoon" panose="02040603050506020204" pitchFamily="18" charset="0"/>
                <a:ea typeface="Yusei Magic"/>
                <a:cs typeface="Yusei Magic"/>
                <a:sym typeface="Yusei Magic"/>
              </a:rPr>
              <a:t> </a:t>
            </a:r>
            <a:r>
              <a:rPr lang="en-US" sz="1800" b="1" dirty="0" err="1">
                <a:solidFill>
                  <a:schemeClr val="bg1">
                    <a:lumMod val="75000"/>
                  </a:schemeClr>
                </a:solidFill>
                <a:latin typeface="SVN-Gretoon" panose="02040603050506020204" pitchFamily="18" charset="0"/>
                <a:ea typeface="Yusei Magic"/>
                <a:cs typeface="Yusei Magic"/>
                <a:sym typeface="Yusei Magic"/>
              </a:rPr>
              <a:t>của</a:t>
            </a:r>
            <a:r>
              <a:rPr lang="en-US" sz="1800" b="1" dirty="0">
                <a:solidFill>
                  <a:schemeClr val="bg1">
                    <a:lumMod val="75000"/>
                  </a:schemeClr>
                </a:solidFill>
                <a:latin typeface="SVN-Gretoon" panose="02040603050506020204" pitchFamily="18" charset="0"/>
                <a:ea typeface="Yusei Magic"/>
                <a:cs typeface="Yusei Magic"/>
                <a:sym typeface="Yusei Magic"/>
              </a:rPr>
              <a:t> </a:t>
            </a:r>
            <a:r>
              <a:rPr lang="en-US" sz="1800" b="1" dirty="0" err="1">
                <a:solidFill>
                  <a:schemeClr val="bg1">
                    <a:lumMod val="75000"/>
                  </a:schemeClr>
                </a:solidFill>
                <a:latin typeface="SVN-Gretoon" panose="02040603050506020204" pitchFamily="18" charset="0"/>
                <a:ea typeface="Yusei Magic"/>
                <a:cs typeface="Yusei Magic"/>
                <a:sym typeface="Yusei Magic"/>
              </a:rPr>
              <a:t>Mọi</a:t>
            </a:r>
            <a:r>
              <a:rPr lang="en-US" sz="1800" b="1" dirty="0">
                <a:solidFill>
                  <a:schemeClr val="bg1">
                    <a:lumMod val="75000"/>
                  </a:schemeClr>
                </a:solidFill>
                <a:latin typeface="SVN-Gretoon" panose="02040603050506020204" pitchFamily="18" charset="0"/>
                <a:ea typeface="Yusei Magic"/>
                <a:cs typeface="Yusei Magic"/>
                <a:sym typeface="Yusei Magic"/>
              </a:rPr>
              <a:t> </a:t>
            </a:r>
            <a:r>
              <a:rPr lang="en-US" sz="1800" b="1" dirty="0" err="1">
                <a:solidFill>
                  <a:schemeClr val="bg1">
                    <a:lumMod val="75000"/>
                  </a:schemeClr>
                </a:solidFill>
                <a:latin typeface="SVN-Gretoon" panose="02040603050506020204" pitchFamily="18" charset="0"/>
                <a:ea typeface="Yusei Magic"/>
                <a:cs typeface="Yusei Magic"/>
                <a:sym typeface="Yusei Magic"/>
              </a:rPr>
              <a:t>vật</a:t>
            </a:r>
            <a:endParaRPr lang="en-US" sz="1800" b="1" dirty="0">
              <a:solidFill>
                <a:schemeClr val="bg1">
                  <a:lumMod val="75000"/>
                </a:schemeClr>
              </a:solidFill>
              <a:latin typeface="SVN-Gretoon" panose="02040603050506020204" pitchFamily="18" charset="0"/>
              <a:ea typeface="Yusei Magic"/>
              <a:cs typeface="Yusei Magic"/>
              <a:sym typeface="Yusei Magic"/>
            </a:endParaRPr>
          </a:p>
        </p:txBody>
      </p:sp>
      <p:grpSp>
        <p:nvGrpSpPr>
          <p:cNvPr id="7255" name="Google Shape;7255;p50"/>
          <p:cNvGrpSpPr/>
          <p:nvPr/>
        </p:nvGrpSpPr>
        <p:grpSpPr>
          <a:xfrm>
            <a:off x="6456048" y="677997"/>
            <a:ext cx="219052" cy="262401"/>
            <a:chOff x="2210225" y="2136475"/>
            <a:chExt cx="49375" cy="59150"/>
          </a:xfrm>
        </p:grpSpPr>
        <p:sp>
          <p:nvSpPr>
            <p:cNvPr id="7256" name="Google Shape;7256;p50"/>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50"/>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8" name="Google Shape;7258;p50"/>
          <p:cNvGrpSpPr/>
          <p:nvPr/>
        </p:nvGrpSpPr>
        <p:grpSpPr>
          <a:xfrm>
            <a:off x="2565297" y="575265"/>
            <a:ext cx="188773" cy="199407"/>
            <a:chOff x="1784925" y="2169950"/>
            <a:chExt cx="42550" cy="44950"/>
          </a:xfrm>
        </p:grpSpPr>
        <p:sp>
          <p:nvSpPr>
            <p:cNvPr id="7259" name="Google Shape;7259;p50"/>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50"/>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roup 34"/>
          <p:cNvGrpSpPr/>
          <p:nvPr/>
        </p:nvGrpSpPr>
        <p:grpSpPr>
          <a:xfrm>
            <a:off x="2672654" y="1021710"/>
            <a:ext cx="1057147" cy="836151"/>
            <a:chOff x="1970135" y="2669904"/>
            <a:chExt cx="1376879" cy="1311684"/>
          </a:xfrm>
        </p:grpSpPr>
        <p:sp>
          <p:nvSpPr>
            <p:cNvPr id="36" name="Google Shape;11483;p70"/>
            <p:cNvSpPr/>
            <p:nvPr/>
          </p:nvSpPr>
          <p:spPr>
            <a:xfrm>
              <a:off x="1970135" y="2669904"/>
              <a:ext cx="1376879" cy="1311684"/>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Picture 6" descr="Từ vựng tiếng Anh cho trẻ em chủ đề đồ dùng gia đình | Будильник, Детские  баннеры, Дизайн карты"/>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79" b="99874" l="448" r="98806">
                          <a14:foregroundMark x1="8955" y1="28030" x2="10448" y2="23232"/>
                          <a14:foregroundMark x1="4478" y1="25253" x2="4925" y2="23485"/>
                          <a14:foregroundMark x1="88806" y1="7071" x2="93134" y2="8586"/>
                          <a14:foregroundMark x1="94776" y1="4545" x2="96269" y2="5177"/>
                          <a14:foregroundMark x1="41343" y1="62374" x2="81940" y2="62121"/>
                          <a14:foregroundMark x1="49851" y1="38889" x2="62537" y2="68434"/>
                          <a14:foregroundMark x1="35522" y1="52778" x2="52090" y2="76641"/>
                          <a14:foregroundMark x1="80448" y1="47096" x2="83731" y2="69823"/>
                          <a14:foregroundMark x1="62836" y1="73359" x2="83582" y2="71717"/>
                          <a14:foregroundMark x1="64627" y1="36742" x2="85672" y2="40657"/>
                          <a14:foregroundMark x1="35970" y1="45328" x2="67164" y2="31818"/>
                          <a14:foregroundMark x1="49851" y1="20328" x2="59104" y2="19571"/>
                          <a14:foregroundMark x1="49851" y1="89520" x2="48209" y2="97222"/>
                          <a14:foregroundMark x1="52836" y1="90152" x2="52090" y2="94571"/>
                          <a14:foregroundMark x1="90746" y1="80303" x2="94627" y2="85606"/>
                          <a14:foregroundMark x1="91194" y1="78030" x2="96716" y2="84848"/>
                          <a14:foregroundMark x1="38806" y1="3283" x2="58657" y2="1515"/>
                          <a14:foregroundMark x1="63881" y1="2146" x2="70299" y2="959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7705" y="2792694"/>
              <a:ext cx="920730" cy="10040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p:cNvGrpSpPr/>
          <p:nvPr/>
        </p:nvGrpSpPr>
        <p:grpSpPr>
          <a:xfrm>
            <a:off x="2305160" y="2153893"/>
            <a:ext cx="1111511" cy="1057931"/>
            <a:chOff x="5448801" y="1779646"/>
            <a:chExt cx="1596750" cy="1589625"/>
          </a:xfrm>
        </p:grpSpPr>
        <p:sp>
          <p:nvSpPr>
            <p:cNvPr id="44" name="Google Shape;11483;p70"/>
            <p:cNvSpPr/>
            <p:nvPr/>
          </p:nvSpPr>
          <p:spPr>
            <a:xfrm>
              <a:off x="5448801" y="1779646"/>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Picture 2" descr="Top 13 bài văn tả con gà trống hay nhất - Toplist.v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550" b="97481" l="9105" r="96546"/>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5621012" y="2067235"/>
              <a:ext cx="1252327" cy="1014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p:cNvGrpSpPr/>
          <p:nvPr/>
        </p:nvGrpSpPr>
        <p:grpSpPr>
          <a:xfrm>
            <a:off x="3153183" y="3331921"/>
            <a:ext cx="1191917" cy="1007532"/>
            <a:chOff x="1372101" y="2886962"/>
            <a:chExt cx="1596750" cy="1589625"/>
          </a:xfrm>
        </p:grpSpPr>
        <p:sp>
          <p:nvSpPr>
            <p:cNvPr id="58" name="Google Shape;11483;p70"/>
            <p:cNvSpPr/>
            <p:nvPr/>
          </p:nvSpPr>
          <p:spPr>
            <a:xfrm>
              <a:off x="1372101" y="2886962"/>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Picture 4" descr="Tổng hợp kiến thức về chim tu hú - Loài chim nổi tiếng của Việt Nam | Blo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306" b="94028" l="10417" r="99896">
                          <a14:foregroundMark x1="23854" y1="18333" x2="26667" y2="18611"/>
                          <a14:foregroundMark x1="22708" y1="18611" x2="23958" y2="18611"/>
                          <a14:foregroundMark x1="23333" y1="17083" x2="25625" y2="15278"/>
                          <a14:foregroundMark x1="36667" y1="16111" x2="39688" y2="16250"/>
                          <a14:foregroundMark x1="98125" y1="75000" x2="99688" y2="77083"/>
                          <a14:foregroundMark x1="41458" y1="69583" x2="41458" y2="68056"/>
                          <a14:foregroundMark x1="31979" y1="65833" x2="35000" y2="78333"/>
                          <a14:foregroundMark x1="59062" y1="78333" x2="67083" y2="91667"/>
                          <a14:foregroundMark x1="63958" y1="80278" x2="72500" y2="92917"/>
                          <a14:foregroundMark x1="67292" y1="80278" x2="74271" y2="91389"/>
                          <a14:foregroundMark x1="50938" y1="70556" x2="53854" y2="71389"/>
                          <a14:foregroundMark x1="51667" y1="35278" x2="55729" y2="37917"/>
                          <a14:foregroundMark x1="34792" y1="36806" x2="35938" y2="47361"/>
                          <a14:foregroundMark x1="34375" y1="15417" x2="35729" y2="15694"/>
                          <a14:foregroundMark x1="56771" y1="79306" x2="55417" y2="83750"/>
                          <a14:foregroundMark x1="53750" y1="83611" x2="44167" y2="71528"/>
                          <a14:foregroundMark x1="42083" y1="83194" x2="43542" y2="71944"/>
                          <a14:foregroundMark x1="57500" y1="88472" x2="59062" y2="78333"/>
                          <a14:backgroundMark x1="51250" y1="70556" x2="54479" y2="71944"/>
                          <a14:backgroundMark x1="92813" y1="91250" x2="62292" y2="80694"/>
                          <a14:backgroundMark x1="62604" y1="84167" x2="63750" y2="89444"/>
                          <a14:backgroundMark x1="72083" y1="88194" x2="65729" y2="88750"/>
                          <a14:backgroundMark x1="71250" y1="85972" x2="68125" y2="89306"/>
                          <a14:backgroundMark x1="65729" y1="84583" x2="61146" y2="87361"/>
                          <a14:backgroundMark x1="60208" y1="80139" x2="60521" y2="83611"/>
                          <a14:backgroundMark x1="33750" y1="67917" x2="34479" y2="76806"/>
                          <a14:backgroundMark x1="32083" y1="65000" x2="32188" y2="70000"/>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216554">
              <a:off x="1517084" y="3117828"/>
              <a:ext cx="1169318" cy="10329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flipH="1">
            <a:off x="5162239" y="553798"/>
            <a:ext cx="1282409" cy="1086883"/>
            <a:chOff x="1372101" y="2886962"/>
            <a:chExt cx="1596750" cy="1589625"/>
          </a:xfrm>
        </p:grpSpPr>
        <p:sp>
          <p:nvSpPr>
            <p:cNvPr id="64" name="Google Shape;11483;p70"/>
            <p:cNvSpPr/>
            <p:nvPr/>
          </p:nvSpPr>
          <p:spPr>
            <a:xfrm>
              <a:off x="1372101" y="2886962"/>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Picture 64" descr="Tiếng chim sâu xanh hót cực hay | Chim Sâu Đầu Xanh Ngoài Tự Nhiên Cực Đẹp  | Vn24tv Channel | Thông Tin về hình ảnh chim sâu – Thị Trấn Thú Cư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6667" b="90000" l="6406" r="90000">
                          <a14:foregroundMark x1="31875" y1="18750" x2="35781" y2="19306"/>
                          <a14:foregroundMark x1="32891" y1="19861" x2="35781" y2="21667"/>
                          <a14:backgroundMark x1="40703" y1="72639" x2="40703" y2="79861"/>
                          <a14:backgroundMark x1="49219" y1="80833" x2="60625" y2="77917"/>
                          <a14:backgroundMark x1="42109" y1="78889" x2="42422" y2="75139"/>
                          <a14:backgroundMark x1="41953" y1="87639" x2="44219" y2="86944"/>
                        </a14:backgroundRemoval>
                      </a14:imgEffect>
                      <a14:imgEffect>
                        <a14:artisticFilmGrain/>
                      </a14:imgEffect>
                      <a14:imgEffect>
                        <a14:colorTemperature colorTemp="11200"/>
                      </a14:imgEffect>
                    </a14:imgLayer>
                  </a14:imgProps>
                </a:ext>
                <a:ext uri="{28A0092B-C50C-407E-A947-70E740481C1C}">
                  <a14:useLocalDpi xmlns:a14="http://schemas.microsoft.com/office/drawing/2010/main" val="0"/>
                </a:ext>
              </a:extLst>
            </a:blip>
            <a:srcRect l="27110" t="7311" r="22859"/>
            <a:stretch/>
          </p:blipFill>
          <p:spPr bwMode="auto">
            <a:xfrm rot="21376847">
              <a:off x="1678328" y="3109326"/>
              <a:ext cx="1101624" cy="11610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oup 73"/>
          <p:cNvGrpSpPr/>
          <p:nvPr/>
        </p:nvGrpSpPr>
        <p:grpSpPr>
          <a:xfrm>
            <a:off x="5884340" y="2065678"/>
            <a:ext cx="971549" cy="931494"/>
            <a:chOff x="3628968" y="2390586"/>
            <a:chExt cx="1596750" cy="1589625"/>
          </a:xfrm>
        </p:grpSpPr>
        <p:sp>
          <p:nvSpPr>
            <p:cNvPr id="75" name="Google Shape;11483;p70"/>
            <p:cNvSpPr/>
            <p:nvPr/>
          </p:nvSpPr>
          <p:spPr>
            <a:xfrm>
              <a:off x="3628968" y="2390586"/>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 name="Picture 2" descr="Đào Nhật Tân ba màu độc lạ gây số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26355" y="2628901"/>
              <a:ext cx="1201975" cy="1112994"/>
            </a:xfrm>
            <a:prstGeom prst="ellipse">
              <a:avLst/>
            </a:prstGeom>
            <a:ln w="31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83" name="Group 82"/>
          <p:cNvGrpSpPr/>
          <p:nvPr/>
        </p:nvGrpSpPr>
        <p:grpSpPr>
          <a:xfrm>
            <a:off x="5363835" y="3217163"/>
            <a:ext cx="1281211" cy="1132489"/>
            <a:chOff x="6676155" y="2940302"/>
            <a:chExt cx="1596750" cy="1589625"/>
          </a:xfrm>
        </p:grpSpPr>
        <p:sp>
          <p:nvSpPr>
            <p:cNvPr id="84" name="Google Shape;11483;p70"/>
            <p:cNvSpPr/>
            <p:nvPr/>
          </p:nvSpPr>
          <p:spPr>
            <a:xfrm>
              <a:off x="6676155" y="2940302"/>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 name="Picture 8" descr="Owl PNG High Quality Image | PNG All"/>
            <p:cNvPicPr>
              <a:picLocks noChangeAspect="1" noChangeArrowheads="1"/>
            </p:cNvPicPr>
            <p:nvPr/>
          </p:nvPicPr>
          <p:blipFill>
            <a:blip r:embed="rId13" cstate="print">
              <a:extLst>
                <a:ext uri="{BEBA8EAE-BF5A-486C-A8C5-ECC9F3942E4B}">
                  <a14:imgProps xmlns:a14="http://schemas.microsoft.com/office/drawing/2010/main">
                    <a14:imgLayer r:embed="rId14">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7104966" y="3164887"/>
              <a:ext cx="861908" cy="106302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6643328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337" b="94579" l="7544" r="89858"/>
                    </a14:imgEffect>
                  </a14:imgLayer>
                </a14:imgProps>
              </a:ext>
            </a:extLst>
          </a:blip>
          <a:stretch>
            <a:fillRect/>
          </a:stretch>
        </p:blipFill>
        <p:spPr>
          <a:xfrm flipH="1">
            <a:off x="5969532" y="9862651"/>
            <a:ext cx="722999" cy="726635"/>
          </a:xfrm>
          <a:prstGeom prst="rect">
            <a:avLst/>
          </a:prstGeom>
        </p:spPr>
      </p:pic>
      <p:sp>
        <p:nvSpPr>
          <p:cNvPr id="29" name="Timer"/>
          <p:cNvSpPr/>
          <p:nvPr/>
        </p:nvSpPr>
        <p:spPr>
          <a:xfrm>
            <a:off x="-970506" y="3848888"/>
            <a:ext cx="598080" cy="660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EFFFFA">
                  <a:lumMod val="90000"/>
                </a:srgbClr>
              </a:solidFill>
              <a:effectLst/>
              <a:uLnTx/>
              <a:uFillTx/>
              <a:latin typeface="Arial"/>
              <a:ea typeface="+mn-ea"/>
              <a:cs typeface="+mn-cs"/>
              <a:sym typeface="Arial"/>
            </a:endParaRPr>
          </a:p>
        </p:txBody>
      </p:sp>
      <p:sp>
        <p:nvSpPr>
          <p:cNvPr id="2" name="Rectangle 1"/>
          <p:cNvSpPr/>
          <p:nvPr/>
        </p:nvSpPr>
        <p:spPr>
          <a:xfrm>
            <a:off x="-448700" y="1936977"/>
            <a:ext cx="321376" cy="251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75789"/>
                </a:solidFill>
                <a:effectLst/>
                <a:uLnTx/>
                <a:uFillTx/>
                <a:latin typeface="Arial"/>
                <a:ea typeface="+mn-ea"/>
                <a:cs typeface="+mn-cs"/>
                <a:sym typeface="Arial"/>
              </a:rPr>
              <a:t>1</a:t>
            </a:r>
          </a:p>
        </p:txBody>
      </p:sp>
      <p:sp>
        <p:nvSpPr>
          <p:cNvPr id="13" name="Rectangle 8"/>
          <p:cNvSpPr/>
          <p:nvPr/>
        </p:nvSpPr>
        <p:spPr>
          <a:xfrm flipH="1">
            <a:off x="1280972" y="2188867"/>
            <a:ext cx="6929129" cy="1484410"/>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alpha val="91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7030A0"/>
                </a:solidFill>
                <a:latin typeface="Cambria" panose="02040503050406030204" pitchFamily="18" charset="0"/>
                <a:ea typeface="Cambria" panose="02040503050406030204" pitchFamily="18" charset="0"/>
              </a:rPr>
              <a:t>Đóng</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vai</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một</a:t>
            </a:r>
            <a:r>
              <a:rPr lang="en-US" sz="2800" b="1" dirty="0">
                <a:solidFill>
                  <a:srgbClr val="7030A0"/>
                </a:solidFill>
                <a:latin typeface="Cambria" panose="02040503050406030204" pitchFamily="18" charset="0"/>
                <a:ea typeface="Cambria" panose="02040503050406030204" pitchFamily="18" charset="0"/>
              </a:rPr>
              <a:t> con </a:t>
            </a:r>
            <a:r>
              <a:rPr lang="en-US" sz="2800" b="1" dirty="0" err="1">
                <a:solidFill>
                  <a:srgbClr val="7030A0"/>
                </a:solidFill>
                <a:latin typeface="Cambria" panose="02040503050406030204" pitchFamily="18" charset="0"/>
                <a:ea typeface="Cambria" panose="02040503050406030204" pitchFamily="18" charset="0"/>
              </a:rPr>
              <a:t>vật</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trong</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bài</a:t>
            </a:r>
            <a:r>
              <a:rPr lang="en-US" sz="2800" b="1" dirty="0">
                <a:solidFill>
                  <a:srgbClr val="7030A0"/>
                </a:solidFill>
                <a:latin typeface="Cambria" panose="02040503050406030204" pitchFamily="18" charset="0"/>
                <a:ea typeface="Cambria" panose="02040503050406030204" pitchFamily="18" charset="0"/>
              </a:rPr>
              <a:t>, </a:t>
            </a:r>
          </a:p>
          <a:p>
            <a:pPr algn="ctr"/>
            <a:r>
              <a:rPr lang="en-US" sz="2800" b="1" dirty="0" err="1">
                <a:solidFill>
                  <a:srgbClr val="7030A0"/>
                </a:solidFill>
                <a:latin typeface="Cambria" panose="02040503050406030204" pitchFamily="18" charset="0"/>
                <a:ea typeface="Cambria" panose="02040503050406030204" pitchFamily="18" charset="0"/>
              </a:rPr>
              <a:t>nói</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về</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công</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việc</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của</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mình</a:t>
            </a:r>
            <a:r>
              <a:rPr lang="en-US" sz="2800" b="1" dirty="0">
                <a:solidFill>
                  <a:srgbClr val="7030A0"/>
                </a:solidFill>
                <a:latin typeface="Cambria" panose="02040503050406030204" pitchFamily="18" charset="0"/>
                <a:ea typeface="Cambria" panose="02040503050406030204" pitchFamily="18" charset="0"/>
              </a:rPr>
              <a:t>.</a:t>
            </a:r>
          </a:p>
        </p:txBody>
      </p:sp>
      <p:pic>
        <p:nvPicPr>
          <p:cNvPr id="14" name="Picture 8" descr="Owl PNG High Quality Image | PNG All"/>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rot="330219">
            <a:off x="9568375" y="3484894"/>
            <a:ext cx="1130803" cy="1590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op 13 bài văn tả con gà trống hay nhất - Toplist.v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550" b="97481" l="9105" r="96546"/>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133414" flipH="1">
            <a:off x="-1555961" y="810378"/>
            <a:ext cx="1768990" cy="14329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ổng hợp kiến thức về chim tu hú - Loài chim nổi tiếng của Việt Nam | Blo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306" b="94028" l="10417" r="99896">
                        <a14:foregroundMark x1="23854" y1="18333" x2="26667" y2="18611"/>
                        <a14:foregroundMark x1="22708" y1="18611" x2="23958" y2="18611"/>
                        <a14:foregroundMark x1="23333" y1="17083" x2="25625" y2="15278"/>
                        <a14:foregroundMark x1="36667" y1="16111" x2="39688" y2="16250"/>
                        <a14:foregroundMark x1="98125" y1="75000" x2="99688" y2="77083"/>
                        <a14:foregroundMark x1="41458" y1="69583" x2="41458" y2="68056"/>
                        <a14:foregroundMark x1="31979" y1="65833" x2="35000" y2="78333"/>
                        <a14:foregroundMark x1="59062" y1="78333" x2="67083" y2="91667"/>
                        <a14:foregroundMark x1="63958" y1="80278" x2="72500" y2="92917"/>
                        <a14:foregroundMark x1="67292" y1="80278" x2="74271" y2="91389"/>
                        <a14:foregroundMark x1="50938" y1="70556" x2="53854" y2="71389"/>
                        <a14:foregroundMark x1="51667" y1="35278" x2="55729" y2="37917"/>
                        <a14:foregroundMark x1="34792" y1="36806" x2="35938" y2="47361"/>
                        <a14:foregroundMark x1="34375" y1="15417" x2="35729" y2="15694"/>
                        <a14:foregroundMark x1="56771" y1="79306" x2="55417" y2="83750"/>
                        <a14:foregroundMark x1="53750" y1="83611" x2="44167" y2="71528"/>
                        <a14:foregroundMark x1="42083" y1="83194" x2="43542" y2="71944"/>
                        <a14:foregroundMark x1="57500" y1="88472" x2="59062" y2="78333"/>
                        <a14:backgroundMark x1="51250" y1="70556" x2="54479" y2="71944"/>
                        <a14:backgroundMark x1="92813" y1="91250" x2="62292" y2="80694"/>
                        <a14:backgroundMark x1="62604" y1="84167" x2="63750" y2="89444"/>
                        <a14:backgroundMark x1="72083" y1="88194" x2="65729" y2="88750"/>
                        <a14:backgroundMark x1="71250" y1="85972" x2="68125" y2="89306"/>
                        <a14:backgroundMark x1="65729" y1="84583" x2="61146" y2="87361"/>
                        <a14:backgroundMark x1="60208" y1="80139" x2="60521" y2="83611"/>
                        <a14:backgroundMark x1="33750" y1="67917" x2="34479" y2="76806"/>
                        <a14:backgroundMark x1="32083" y1="65000" x2="32188" y2="70000"/>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365259">
            <a:off x="8897820" y="930097"/>
            <a:ext cx="2099266" cy="18545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Tiếng chim sâu xanh hót cực hay | Chim Sâu Đầu Xanh Ngoài Tự Nhiên Cực Đẹp  | Vn24tv Channel | Thông Tin về hình ảnh chim sâu – Thị Trấn Thú Cư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6667" b="90000" l="6406" r="90000">
                        <a14:foregroundMark x1="31875" y1="18750" x2="35781" y2="19306"/>
                        <a14:foregroundMark x1="32891" y1="19861" x2="35781" y2="21667"/>
                        <a14:backgroundMark x1="40703" y1="72639" x2="40703" y2="79861"/>
                        <a14:backgroundMark x1="49219" y1="80833" x2="60625" y2="77917"/>
                        <a14:backgroundMark x1="42109" y1="78889" x2="42422" y2="75139"/>
                        <a14:backgroundMark x1="41953" y1="87639" x2="44219" y2="86944"/>
                      </a14:backgroundRemoval>
                    </a14:imgEffect>
                    <a14:imgEffect>
                      <a14:artisticFilmGrain/>
                    </a14:imgEffect>
                    <a14:imgEffect>
                      <a14:colorTemperature colorTemp="11200"/>
                    </a14:imgEffect>
                  </a14:imgLayer>
                </a14:imgProps>
              </a:ext>
              <a:ext uri="{28A0092B-C50C-407E-A947-70E740481C1C}">
                <a14:useLocalDpi xmlns:a14="http://schemas.microsoft.com/office/drawing/2010/main" val="0"/>
              </a:ext>
            </a:extLst>
          </a:blip>
          <a:srcRect l="27110" t="7311" r="22859"/>
          <a:stretch/>
        </p:blipFill>
        <p:spPr bwMode="auto">
          <a:xfrm rot="1401122" flipH="1">
            <a:off x="-2013138" y="3227275"/>
            <a:ext cx="1826816" cy="1903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63014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4566 -0.01327 C 0.28785 -0.01327 0.28334 0.00865 0.27222 0.02284 C 0.26198 0.03673 0.17604 -0.05185 0.17604 0.00433 C 0.17604 0.04599 -0.01389 -0.10925 -0.01389 -0.06759 " pathEditMode="relative" rAng="0" ptsTypes="AAAA">
                                      <p:cBhvr>
                                        <p:cTn id="6" dur="2000" spd="-100000" fill="hold"/>
                                        <p:tgtEl>
                                          <p:spTgt spid="15"/>
                                        </p:tgtEl>
                                        <p:attrNameLst>
                                          <p:attrName>ppt_x</p:attrName>
                                          <p:attrName>ppt_y</p:attrName>
                                        </p:attrNameLst>
                                      </p:cBhvr>
                                      <p:rCtr x="-11285" y="-1235"/>
                                    </p:animMotion>
                                  </p:childTnLst>
                                </p:cTn>
                              </p:par>
                              <p:par>
                                <p:cTn id="7" presetID="44" presetClass="path" presetSubtype="0" accel="50000" decel="50000" fill="hold" nodeType="withEffect">
                                  <p:stCondLst>
                                    <p:cond delay="0"/>
                                  </p:stCondLst>
                                  <p:childTnLst>
                                    <p:animMotion origin="layout" path="M -0.18004 -0.1037 C -0.1632 -0.09136 -0.15608 0.02438 -0.13907 0.03704 C -0.12882 0.04537 -0.10452 0.10617 -0.08802 0.10617 C -0.06893 0.10617 -0.06216 0.04537 -0.05174 0.03704 L 2.77778E-6 -0.00031 " pathEditMode="relative" rAng="0" ptsTypes="AAAAA">
                                      <p:cBhvr>
                                        <p:cTn id="8" dur="2000" spd="-100000" fill="hold"/>
                                        <p:tgtEl>
                                          <p:spTgt spid="16"/>
                                        </p:tgtEl>
                                        <p:attrNameLst>
                                          <p:attrName>ppt_x</p:attrName>
                                          <p:attrName>ppt_y</p:attrName>
                                        </p:attrNameLst>
                                      </p:cBhvr>
                                      <p:rCtr x="8993" y="10494"/>
                                    </p:animMotion>
                                  </p:childTnLst>
                                </p:cTn>
                              </p:par>
                              <p:par>
                                <p:cTn id="9" presetID="42" presetClass="path" presetSubtype="0" accel="50000" decel="50000" fill="hold" nodeType="withEffect">
                                  <p:stCondLst>
                                    <p:cond delay="0"/>
                                  </p:stCondLst>
                                  <p:childTnLst>
                                    <p:animMotion origin="layout" path="M -0.0658 0.01728 L 0.24184 -0.0642 " pathEditMode="relative" rAng="0" ptsTypes="AA">
                                      <p:cBhvr>
                                        <p:cTn id="10" dur="2000" fill="hold"/>
                                        <p:tgtEl>
                                          <p:spTgt spid="18"/>
                                        </p:tgtEl>
                                        <p:attrNameLst>
                                          <p:attrName>ppt_x</p:attrName>
                                          <p:attrName>ppt_y</p:attrName>
                                        </p:attrNameLst>
                                      </p:cBhvr>
                                      <p:rCtr x="15382" y="-4074"/>
                                    </p:animMotion>
                                  </p:childTnLst>
                                </p:cTn>
                              </p:par>
                              <p:par>
                                <p:cTn id="11" presetID="37" presetClass="path" presetSubtype="0" accel="50000" decel="50000" fill="hold" nodeType="withEffect">
                                  <p:stCondLst>
                                    <p:cond delay="0"/>
                                  </p:stCondLst>
                                  <p:childTnLst>
                                    <p:animMotion origin="layout" path="M -0.18003 -0.11543 C -0.16441 -0.07377 -0.14549 0.08395 -0.12969 0.12623 C -0.11997 0.15494 -0.10347 0.07592 -0.08785 0.07592 C -0.07031 0.07592 -0.05781 0.15494 -0.04792 0.12623 L 2.77778E-7 -0.00062 " pathEditMode="relative" rAng="0" ptsTypes="AAAAA">
                                      <p:cBhvr>
                                        <p:cTn id="12" dur="2000" spd="-100000" fill="hold"/>
                                        <p:tgtEl>
                                          <p:spTgt spid="14"/>
                                        </p:tgtEl>
                                        <p:attrNameLst>
                                          <p:attrName>ppt_x</p:attrName>
                                          <p:attrName>ppt_y</p:attrName>
                                        </p:attrNameLst>
                                      </p:cBhvr>
                                      <p:rCtr x="8993" y="1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8"/>
          <p:cNvSpPr/>
          <p:nvPr/>
        </p:nvSpPr>
        <p:spPr>
          <a:xfrm flipH="1">
            <a:off x="1225514" y="1752953"/>
            <a:ext cx="6703676" cy="1114300"/>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alpha val="91000"/>
            </a:schemeClr>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a:solidFill>
                  <a:schemeClr val="accent1">
                    <a:lumMod val="75000"/>
                  </a:schemeClr>
                </a:solidFill>
                <a:latin typeface="Cambria" panose="02040503050406030204" pitchFamily="18" charset="0"/>
                <a:ea typeface="Cambria" panose="02040503050406030204" pitchFamily="18" charset="0"/>
              </a:rPr>
              <a:t>Kể</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tên</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những</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việc</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bạn</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nhỏ</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trong</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bài</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đã</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làm</a:t>
            </a:r>
            <a:r>
              <a:rPr lang="en-US" sz="3500" b="1" dirty="0">
                <a:solidFill>
                  <a:schemeClr val="accent1">
                    <a:lumMod val="75000"/>
                  </a:schemeClr>
                </a:solidFill>
                <a:latin typeface="Cambria" panose="02040503050406030204" pitchFamily="18" charset="0"/>
                <a:ea typeface="Cambria" panose="02040503050406030204" pitchFamily="18" charset="0"/>
              </a:rPr>
              <a:t>.</a:t>
            </a:r>
          </a:p>
        </p:txBody>
      </p:sp>
      <p:grpSp>
        <p:nvGrpSpPr>
          <p:cNvPr id="39" name="Google Shape;8684;p67"/>
          <p:cNvGrpSpPr/>
          <p:nvPr/>
        </p:nvGrpSpPr>
        <p:grpSpPr>
          <a:xfrm flipH="1">
            <a:off x="131329" y="2956760"/>
            <a:ext cx="1220124" cy="970589"/>
            <a:chOff x="6335688" y="4067633"/>
            <a:chExt cx="378650" cy="378372"/>
          </a:xfrm>
        </p:grpSpPr>
        <p:sp>
          <p:nvSpPr>
            <p:cNvPr id="40" name="Google Shape;8685;p67"/>
            <p:cNvSpPr/>
            <p:nvPr/>
          </p:nvSpPr>
          <p:spPr>
            <a:xfrm>
              <a:off x="6514016" y="4073132"/>
              <a:ext cx="22241" cy="291725"/>
            </a:xfrm>
            <a:custGeom>
              <a:avLst/>
              <a:gdLst/>
              <a:ahLst/>
              <a:cxnLst/>
              <a:rect l="l" t="t" r="r" b="b"/>
              <a:pathLst>
                <a:path w="720" h="9444" extrusionOk="0">
                  <a:moveTo>
                    <a:pt x="362" y="0"/>
                  </a:moveTo>
                  <a:cubicBezTo>
                    <a:pt x="163" y="0"/>
                    <a:pt x="0" y="159"/>
                    <a:pt x="0" y="360"/>
                  </a:cubicBezTo>
                  <a:lnTo>
                    <a:pt x="0" y="9443"/>
                  </a:lnTo>
                  <a:lnTo>
                    <a:pt x="720" y="9443"/>
                  </a:lnTo>
                  <a:lnTo>
                    <a:pt x="720" y="360"/>
                  </a:lnTo>
                  <a:cubicBezTo>
                    <a:pt x="720" y="163"/>
                    <a:pt x="559" y="0"/>
                    <a:pt x="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686;p67"/>
            <p:cNvSpPr/>
            <p:nvPr/>
          </p:nvSpPr>
          <p:spPr>
            <a:xfrm>
              <a:off x="6432806" y="4335388"/>
              <a:ext cx="275971" cy="104933"/>
            </a:xfrm>
            <a:custGeom>
              <a:avLst/>
              <a:gdLst/>
              <a:ahLst/>
              <a:cxnLst/>
              <a:rect l="l" t="t" r="r" b="b"/>
              <a:pathLst>
                <a:path w="8934" h="3397" extrusionOk="0">
                  <a:moveTo>
                    <a:pt x="6320" y="0"/>
                  </a:moveTo>
                  <a:cubicBezTo>
                    <a:pt x="4966" y="0"/>
                    <a:pt x="3599" y="124"/>
                    <a:pt x="2222" y="379"/>
                  </a:cubicBezTo>
                  <a:cubicBezTo>
                    <a:pt x="2114" y="398"/>
                    <a:pt x="2011" y="429"/>
                    <a:pt x="1912" y="471"/>
                  </a:cubicBezTo>
                  <a:cubicBezTo>
                    <a:pt x="480" y="1562"/>
                    <a:pt x="0" y="3396"/>
                    <a:pt x="1680" y="3396"/>
                  </a:cubicBezTo>
                  <a:lnTo>
                    <a:pt x="7864" y="3396"/>
                  </a:lnTo>
                  <a:cubicBezTo>
                    <a:pt x="8455" y="3396"/>
                    <a:pt x="8934" y="2918"/>
                    <a:pt x="8934" y="2327"/>
                  </a:cubicBezTo>
                  <a:lnTo>
                    <a:pt x="8934" y="1125"/>
                  </a:lnTo>
                  <a:cubicBezTo>
                    <a:pt x="8934" y="567"/>
                    <a:pt x="8503" y="102"/>
                    <a:pt x="7946" y="60"/>
                  </a:cubicBezTo>
                  <a:cubicBezTo>
                    <a:pt x="7407" y="20"/>
                    <a:pt x="6865" y="0"/>
                    <a:pt x="6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687;p67"/>
            <p:cNvSpPr/>
            <p:nvPr/>
          </p:nvSpPr>
          <p:spPr>
            <a:xfrm>
              <a:off x="6341526" y="4349906"/>
              <a:ext cx="150342" cy="90477"/>
            </a:xfrm>
            <a:custGeom>
              <a:avLst/>
              <a:gdLst/>
              <a:ahLst/>
              <a:cxnLst/>
              <a:rect l="l" t="t" r="r" b="b"/>
              <a:pathLst>
                <a:path w="4867" h="2929" extrusionOk="0">
                  <a:moveTo>
                    <a:pt x="4867" y="1"/>
                  </a:moveTo>
                  <a:lnTo>
                    <a:pt x="4867" y="1"/>
                  </a:lnTo>
                  <a:cubicBezTo>
                    <a:pt x="4570" y="123"/>
                    <a:pt x="4319" y="334"/>
                    <a:pt x="4134" y="604"/>
                  </a:cubicBezTo>
                  <a:cubicBezTo>
                    <a:pt x="3904" y="944"/>
                    <a:pt x="3510" y="1135"/>
                    <a:pt x="3111" y="1135"/>
                  </a:cubicBezTo>
                  <a:cubicBezTo>
                    <a:pt x="2929" y="1135"/>
                    <a:pt x="2746" y="1095"/>
                    <a:pt x="2576" y="1011"/>
                  </a:cubicBezTo>
                  <a:cubicBezTo>
                    <a:pt x="2366" y="906"/>
                    <a:pt x="2136" y="855"/>
                    <a:pt x="1905" y="855"/>
                  </a:cubicBezTo>
                  <a:cubicBezTo>
                    <a:pt x="1720" y="855"/>
                    <a:pt x="1534" y="888"/>
                    <a:pt x="1357" y="952"/>
                  </a:cubicBezTo>
                  <a:cubicBezTo>
                    <a:pt x="1116" y="1040"/>
                    <a:pt x="881" y="1128"/>
                    <a:pt x="651" y="1218"/>
                  </a:cubicBezTo>
                  <a:cubicBezTo>
                    <a:pt x="259" y="1375"/>
                    <a:pt x="1" y="1752"/>
                    <a:pt x="1" y="2175"/>
                  </a:cubicBezTo>
                  <a:lnTo>
                    <a:pt x="1" y="2460"/>
                  </a:lnTo>
                  <a:cubicBezTo>
                    <a:pt x="1" y="2718"/>
                    <a:pt x="211" y="2928"/>
                    <a:pt x="470" y="2928"/>
                  </a:cubicBezTo>
                  <a:lnTo>
                    <a:pt x="4633" y="2928"/>
                  </a:lnTo>
                  <a:cubicBezTo>
                    <a:pt x="4201" y="2008"/>
                    <a:pt x="4258" y="889"/>
                    <a:pt x="4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688;p67"/>
            <p:cNvSpPr/>
            <p:nvPr/>
          </p:nvSpPr>
          <p:spPr>
            <a:xfrm>
              <a:off x="6410504" y="4095403"/>
              <a:ext cx="263708" cy="189170"/>
            </a:xfrm>
            <a:custGeom>
              <a:avLst/>
              <a:gdLst/>
              <a:ahLst/>
              <a:cxnLst/>
              <a:rect l="l" t="t" r="r" b="b"/>
              <a:pathLst>
                <a:path w="8537" h="6124" extrusionOk="0">
                  <a:moveTo>
                    <a:pt x="3716" y="0"/>
                  </a:moveTo>
                  <a:cubicBezTo>
                    <a:pt x="3691" y="0"/>
                    <a:pt x="3667" y="0"/>
                    <a:pt x="3642" y="1"/>
                  </a:cubicBezTo>
                  <a:cubicBezTo>
                    <a:pt x="709" y="672"/>
                    <a:pt x="1" y="4922"/>
                    <a:pt x="2867" y="6118"/>
                  </a:cubicBezTo>
                  <a:cubicBezTo>
                    <a:pt x="2905" y="6122"/>
                    <a:pt x="2943" y="6123"/>
                    <a:pt x="2981" y="6123"/>
                  </a:cubicBezTo>
                  <a:cubicBezTo>
                    <a:pt x="3200" y="6123"/>
                    <a:pt x="3419" y="6062"/>
                    <a:pt x="3611" y="5938"/>
                  </a:cubicBezTo>
                  <a:cubicBezTo>
                    <a:pt x="3641" y="5918"/>
                    <a:pt x="3675" y="5908"/>
                    <a:pt x="3709" y="5908"/>
                  </a:cubicBezTo>
                  <a:cubicBezTo>
                    <a:pt x="3743" y="5908"/>
                    <a:pt x="3778" y="5918"/>
                    <a:pt x="3808" y="5938"/>
                  </a:cubicBezTo>
                  <a:cubicBezTo>
                    <a:pt x="4000" y="6061"/>
                    <a:pt x="4219" y="6122"/>
                    <a:pt x="4437" y="6122"/>
                  </a:cubicBezTo>
                  <a:cubicBezTo>
                    <a:pt x="4657" y="6122"/>
                    <a:pt x="4876" y="6061"/>
                    <a:pt x="5067" y="5938"/>
                  </a:cubicBezTo>
                  <a:cubicBezTo>
                    <a:pt x="5098" y="5918"/>
                    <a:pt x="5133" y="5908"/>
                    <a:pt x="5167" y="5908"/>
                  </a:cubicBezTo>
                  <a:cubicBezTo>
                    <a:pt x="5201" y="5908"/>
                    <a:pt x="5235" y="5918"/>
                    <a:pt x="5265" y="5938"/>
                  </a:cubicBezTo>
                  <a:cubicBezTo>
                    <a:pt x="5456" y="6061"/>
                    <a:pt x="5675" y="6122"/>
                    <a:pt x="5895" y="6122"/>
                  </a:cubicBezTo>
                  <a:cubicBezTo>
                    <a:pt x="6115" y="6122"/>
                    <a:pt x="6334" y="6061"/>
                    <a:pt x="6525" y="5938"/>
                  </a:cubicBezTo>
                  <a:cubicBezTo>
                    <a:pt x="6555" y="5918"/>
                    <a:pt x="6589" y="5908"/>
                    <a:pt x="6623" y="5908"/>
                  </a:cubicBezTo>
                  <a:cubicBezTo>
                    <a:pt x="6658" y="5908"/>
                    <a:pt x="6692" y="5918"/>
                    <a:pt x="6723" y="5938"/>
                  </a:cubicBezTo>
                  <a:cubicBezTo>
                    <a:pt x="6904" y="6053"/>
                    <a:pt x="7121" y="6122"/>
                    <a:pt x="7354" y="6122"/>
                  </a:cubicBezTo>
                  <a:cubicBezTo>
                    <a:pt x="7366" y="6122"/>
                    <a:pt x="7378" y="6122"/>
                    <a:pt x="7390" y="6122"/>
                  </a:cubicBezTo>
                  <a:cubicBezTo>
                    <a:pt x="7995" y="6103"/>
                    <a:pt x="8492" y="5611"/>
                    <a:pt x="8519" y="5006"/>
                  </a:cubicBezTo>
                  <a:cubicBezTo>
                    <a:pt x="8536" y="4639"/>
                    <a:pt x="8378" y="4304"/>
                    <a:pt x="8125" y="4080"/>
                  </a:cubicBezTo>
                  <a:cubicBezTo>
                    <a:pt x="8089" y="4050"/>
                    <a:pt x="8068" y="4007"/>
                    <a:pt x="8066" y="3962"/>
                  </a:cubicBezTo>
                  <a:cubicBezTo>
                    <a:pt x="7859" y="1749"/>
                    <a:pt x="5998" y="0"/>
                    <a:pt x="3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689;p67"/>
            <p:cNvSpPr/>
            <p:nvPr/>
          </p:nvSpPr>
          <p:spPr>
            <a:xfrm>
              <a:off x="6376000" y="4095403"/>
              <a:ext cx="147006" cy="189139"/>
            </a:xfrm>
            <a:custGeom>
              <a:avLst/>
              <a:gdLst/>
              <a:ahLst/>
              <a:cxnLst/>
              <a:rect l="l" t="t" r="r" b="b"/>
              <a:pathLst>
                <a:path w="4759" h="6123" extrusionOk="0">
                  <a:moveTo>
                    <a:pt x="4759" y="1"/>
                  </a:moveTo>
                  <a:cubicBezTo>
                    <a:pt x="2507" y="37"/>
                    <a:pt x="676" y="1763"/>
                    <a:pt x="471" y="3962"/>
                  </a:cubicBezTo>
                  <a:cubicBezTo>
                    <a:pt x="467" y="4007"/>
                    <a:pt x="444" y="4050"/>
                    <a:pt x="412" y="4082"/>
                  </a:cubicBezTo>
                  <a:cubicBezTo>
                    <a:pt x="157" y="4306"/>
                    <a:pt x="0" y="4639"/>
                    <a:pt x="18" y="5006"/>
                  </a:cubicBezTo>
                  <a:cubicBezTo>
                    <a:pt x="42" y="5613"/>
                    <a:pt x="538" y="6103"/>
                    <a:pt x="1147" y="6122"/>
                  </a:cubicBezTo>
                  <a:cubicBezTo>
                    <a:pt x="1159" y="6122"/>
                    <a:pt x="1171" y="6122"/>
                    <a:pt x="1183" y="6122"/>
                  </a:cubicBezTo>
                  <a:cubicBezTo>
                    <a:pt x="1414" y="6122"/>
                    <a:pt x="1630" y="6053"/>
                    <a:pt x="1812" y="5938"/>
                  </a:cubicBezTo>
                  <a:cubicBezTo>
                    <a:pt x="1843" y="5919"/>
                    <a:pt x="1878" y="5909"/>
                    <a:pt x="1913" y="5909"/>
                  </a:cubicBezTo>
                  <a:cubicBezTo>
                    <a:pt x="1947" y="5909"/>
                    <a:pt x="1982" y="5919"/>
                    <a:pt x="2011" y="5938"/>
                  </a:cubicBezTo>
                  <a:cubicBezTo>
                    <a:pt x="2203" y="6061"/>
                    <a:pt x="2422" y="6122"/>
                    <a:pt x="2642" y="6122"/>
                  </a:cubicBezTo>
                  <a:cubicBezTo>
                    <a:pt x="2861" y="6122"/>
                    <a:pt x="3081" y="6061"/>
                    <a:pt x="3272" y="5938"/>
                  </a:cubicBezTo>
                  <a:cubicBezTo>
                    <a:pt x="3302" y="5919"/>
                    <a:pt x="3336" y="5909"/>
                    <a:pt x="3370" y="5909"/>
                  </a:cubicBezTo>
                  <a:cubicBezTo>
                    <a:pt x="3404" y="5909"/>
                    <a:pt x="3438" y="5919"/>
                    <a:pt x="3467" y="5938"/>
                  </a:cubicBezTo>
                  <a:cubicBezTo>
                    <a:pt x="3626" y="6039"/>
                    <a:pt x="3802" y="6101"/>
                    <a:pt x="3984" y="6116"/>
                  </a:cubicBezTo>
                  <a:cubicBezTo>
                    <a:pt x="3533" y="5387"/>
                    <a:pt x="3265" y="4490"/>
                    <a:pt x="3265" y="3521"/>
                  </a:cubicBezTo>
                  <a:cubicBezTo>
                    <a:pt x="3267" y="2088"/>
                    <a:pt x="3854" y="814"/>
                    <a:pt x="4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690;p67"/>
            <p:cNvSpPr/>
            <p:nvPr/>
          </p:nvSpPr>
          <p:spPr>
            <a:xfrm>
              <a:off x="6563842" y="4181648"/>
              <a:ext cx="45408" cy="36080"/>
            </a:xfrm>
            <a:custGeom>
              <a:avLst/>
              <a:gdLst/>
              <a:ahLst/>
              <a:cxnLst/>
              <a:rect l="l" t="t" r="r" b="b"/>
              <a:pathLst>
                <a:path w="1470" h="1168" extrusionOk="0">
                  <a:moveTo>
                    <a:pt x="735" y="0"/>
                  </a:moveTo>
                  <a:cubicBezTo>
                    <a:pt x="329" y="0"/>
                    <a:pt x="0" y="261"/>
                    <a:pt x="0" y="584"/>
                  </a:cubicBezTo>
                  <a:cubicBezTo>
                    <a:pt x="0" y="907"/>
                    <a:pt x="331" y="1168"/>
                    <a:pt x="735" y="1168"/>
                  </a:cubicBezTo>
                  <a:cubicBezTo>
                    <a:pt x="1142" y="1168"/>
                    <a:pt x="1470" y="907"/>
                    <a:pt x="1470" y="584"/>
                  </a:cubicBezTo>
                  <a:cubicBezTo>
                    <a:pt x="1470" y="261"/>
                    <a:pt x="1141"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91;p67"/>
            <p:cNvSpPr/>
            <p:nvPr/>
          </p:nvSpPr>
          <p:spPr>
            <a:xfrm>
              <a:off x="6502896" y="4176613"/>
              <a:ext cx="44543" cy="39879"/>
            </a:xfrm>
            <a:custGeom>
              <a:avLst/>
              <a:gdLst/>
              <a:ahLst/>
              <a:cxnLst/>
              <a:rect l="l" t="t" r="r" b="b"/>
              <a:pathLst>
                <a:path w="1442" h="1291" extrusionOk="0">
                  <a:moveTo>
                    <a:pt x="722" y="1"/>
                  </a:moveTo>
                  <a:cubicBezTo>
                    <a:pt x="322" y="1"/>
                    <a:pt x="0" y="41"/>
                    <a:pt x="0" y="487"/>
                  </a:cubicBezTo>
                  <a:cubicBezTo>
                    <a:pt x="0" y="929"/>
                    <a:pt x="324" y="1290"/>
                    <a:pt x="722" y="1290"/>
                  </a:cubicBezTo>
                  <a:cubicBezTo>
                    <a:pt x="1118" y="1290"/>
                    <a:pt x="1439" y="929"/>
                    <a:pt x="1441" y="487"/>
                  </a:cubicBezTo>
                  <a:cubicBezTo>
                    <a:pt x="1441" y="41"/>
                    <a:pt x="1118" y="1"/>
                    <a:pt x="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692;p67"/>
            <p:cNvSpPr/>
            <p:nvPr/>
          </p:nvSpPr>
          <p:spPr>
            <a:xfrm>
              <a:off x="6441023" y="4181710"/>
              <a:ext cx="45347" cy="36080"/>
            </a:xfrm>
            <a:custGeom>
              <a:avLst/>
              <a:gdLst/>
              <a:ahLst/>
              <a:cxnLst/>
              <a:rect l="l" t="t" r="r" b="b"/>
              <a:pathLst>
                <a:path w="1468" h="1168" extrusionOk="0">
                  <a:moveTo>
                    <a:pt x="733" y="0"/>
                  </a:moveTo>
                  <a:cubicBezTo>
                    <a:pt x="327" y="0"/>
                    <a:pt x="0" y="261"/>
                    <a:pt x="0" y="584"/>
                  </a:cubicBezTo>
                  <a:cubicBezTo>
                    <a:pt x="0" y="907"/>
                    <a:pt x="329" y="1168"/>
                    <a:pt x="733" y="1168"/>
                  </a:cubicBezTo>
                  <a:cubicBezTo>
                    <a:pt x="1141" y="1168"/>
                    <a:pt x="1468" y="907"/>
                    <a:pt x="1468" y="584"/>
                  </a:cubicBezTo>
                  <a:cubicBezTo>
                    <a:pt x="1468" y="261"/>
                    <a:pt x="1141" y="0"/>
                    <a:pt x="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693;p67"/>
            <p:cNvSpPr/>
            <p:nvPr/>
          </p:nvSpPr>
          <p:spPr>
            <a:xfrm>
              <a:off x="6335688" y="4067633"/>
              <a:ext cx="378650" cy="378372"/>
            </a:xfrm>
            <a:custGeom>
              <a:avLst/>
              <a:gdLst/>
              <a:ahLst/>
              <a:cxnLst/>
              <a:rect l="l" t="t" r="r" b="b"/>
              <a:pathLst>
                <a:path w="12258" h="12249" extrusionOk="0">
                  <a:moveTo>
                    <a:pt x="6135" y="356"/>
                  </a:moveTo>
                  <a:cubicBezTo>
                    <a:pt x="6234" y="356"/>
                    <a:pt x="6317" y="439"/>
                    <a:pt x="6317" y="538"/>
                  </a:cubicBezTo>
                  <a:lnTo>
                    <a:pt x="6317" y="724"/>
                  </a:lnTo>
                  <a:cubicBezTo>
                    <a:pt x="6256" y="721"/>
                    <a:pt x="6196" y="720"/>
                    <a:pt x="6135" y="720"/>
                  </a:cubicBezTo>
                  <a:cubicBezTo>
                    <a:pt x="6075" y="720"/>
                    <a:pt x="6014" y="721"/>
                    <a:pt x="5955" y="724"/>
                  </a:cubicBezTo>
                  <a:lnTo>
                    <a:pt x="5955" y="538"/>
                  </a:lnTo>
                  <a:cubicBezTo>
                    <a:pt x="5951" y="439"/>
                    <a:pt x="6033" y="356"/>
                    <a:pt x="6135" y="356"/>
                  </a:cubicBezTo>
                  <a:close/>
                  <a:moveTo>
                    <a:pt x="6135" y="6986"/>
                  </a:moveTo>
                  <a:cubicBezTo>
                    <a:pt x="6190" y="7025"/>
                    <a:pt x="6253" y="7059"/>
                    <a:pt x="6317" y="7086"/>
                  </a:cubicBezTo>
                  <a:lnTo>
                    <a:pt x="6317" y="8712"/>
                  </a:lnTo>
                  <a:cubicBezTo>
                    <a:pt x="6196" y="8728"/>
                    <a:pt x="6074" y="8747"/>
                    <a:pt x="5955" y="8766"/>
                  </a:cubicBezTo>
                  <a:lnTo>
                    <a:pt x="5951" y="7086"/>
                  </a:lnTo>
                  <a:cubicBezTo>
                    <a:pt x="6014" y="7057"/>
                    <a:pt x="6074" y="7025"/>
                    <a:pt x="6135" y="6986"/>
                  </a:cubicBezTo>
                  <a:close/>
                  <a:moveTo>
                    <a:pt x="6123" y="1"/>
                  </a:moveTo>
                  <a:cubicBezTo>
                    <a:pt x="5827" y="1"/>
                    <a:pt x="5584" y="242"/>
                    <a:pt x="5584" y="542"/>
                  </a:cubicBezTo>
                  <a:lnTo>
                    <a:pt x="5584" y="754"/>
                  </a:lnTo>
                  <a:cubicBezTo>
                    <a:pt x="3464" y="1005"/>
                    <a:pt x="1789" y="2708"/>
                    <a:pt x="1589" y="4849"/>
                  </a:cubicBezTo>
                  <a:cubicBezTo>
                    <a:pt x="1298" y="5105"/>
                    <a:pt x="1133" y="5469"/>
                    <a:pt x="1133" y="5857"/>
                  </a:cubicBezTo>
                  <a:cubicBezTo>
                    <a:pt x="1133" y="6600"/>
                    <a:pt x="1736" y="7204"/>
                    <a:pt x="2478" y="7204"/>
                  </a:cubicBezTo>
                  <a:cubicBezTo>
                    <a:pt x="2737" y="7204"/>
                    <a:pt x="2991" y="7128"/>
                    <a:pt x="3209" y="6990"/>
                  </a:cubicBezTo>
                  <a:cubicBezTo>
                    <a:pt x="3431" y="7135"/>
                    <a:pt x="3684" y="7207"/>
                    <a:pt x="3937" y="7207"/>
                  </a:cubicBezTo>
                  <a:cubicBezTo>
                    <a:pt x="4190" y="7207"/>
                    <a:pt x="4443" y="7135"/>
                    <a:pt x="4667" y="6990"/>
                  </a:cubicBezTo>
                  <a:cubicBezTo>
                    <a:pt x="4890" y="7133"/>
                    <a:pt x="5143" y="7207"/>
                    <a:pt x="5397" y="7207"/>
                  </a:cubicBezTo>
                  <a:cubicBezTo>
                    <a:pt x="5460" y="7207"/>
                    <a:pt x="5523" y="7202"/>
                    <a:pt x="5586" y="7193"/>
                  </a:cubicBezTo>
                  <a:lnTo>
                    <a:pt x="5586" y="8827"/>
                  </a:lnTo>
                  <a:cubicBezTo>
                    <a:pt x="5500" y="8840"/>
                    <a:pt x="5412" y="8858"/>
                    <a:pt x="5325" y="8871"/>
                  </a:cubicBezTo>
                  <a:cubicBezTo>
                    <a:pt x="4857" y="8957"/>
                    <a:pt x="4445" y="9233"/>
                    <a:pt x="4168" y="9644"/>
                  </a:cubicBezTo>
                  <a:cubicBezTo>
                    <a:pt x="3972" y="9934"/>
                    <a:pt x="3637" y="10096"/>
                    <a:pt x="3296" y="10096"/>
                  </a:cubicBezTo>
                  <a:cubicBezTo>
                    <a:pt x="3140" y="10096"/>
                    <a:pt x="2983" y="10062"/>
                    <a:pt x="2838" y="9990"/>
                  </a:cubicBezTo>
                  <a:cubicBezTo>
                    <a:pt x="2606" y="9875"/>
                    <a:pt x="2347" y="9817"/>
                    <a:pt x="2084" y="9817"/>
                  </a:cubicBezTo>
                  <a:cubicBezTo>
                    <a:pt x="1880" y="9817"/>
                    <a:pt x="1674" y="9852"/>
                    <a:pt x="1478" y="9923"/>
                  </a:cubicBezTo>
                  <a:cubicBezTo>
                    <a:pt x="1242" y="10009"/>
                    <a:pt x="1003" y="10099"/>
                    <a:pt x="766" y="10191"/>
                  </a:cubicBezTo>
                  <a:cubicBezTo>
                    <a:pt x="303" y="10377"/>
                    <a:pt x="0" y="10817"/>
                    <a:pt x="0" y="11313"/>
                  </a:cubicBezTo>
                  <a:lnTo>
                    <a:pt x="0" y="11598"/>
                  </a:lnTo>
                  <a:cubicBezTo>
                    <a:pt x="0" y="11953"/>
                    <a:pt x="293" y="12246"/>
                    <a:pt x="649" y="12246"/>
                  </a:cubicBezTo>
                  <a:lnTo>
                    <a:pt x="3135" y="12246"/>
                  </a:lnTo>
                  <a:cubicBezTo>
                    <a:pt x="3232" y="12246"/>
                    <a:pt x="3314" y="12166"/>
                    <a:pt x="3314" y="12066"/>
                  </a:cubicBezTo>
                  <a:cubicBezTo>
                    <a:pt x="3314" y="11969"/>
                    <a:pt x="3232" y="11887"/>
                    <a:pt x="3135" y="11887"/>
                  </a:cubicBezTo>
                  <a:lnTo>
                    <a:pt x="649" y="11887"/>
                  </a:lnTo>
                  <a:cubicBezTo>
                    <a:pt x="488" y="11887"/>
                    <a:pt x="360" y="11758"/>
                    <a:pt x="360" y="11598"/>
                  </a:cubicBezTo>
                  <a:lnTo>
                    <a:pt x="360" y="11313"/>
                  </a:lnTo>
                  <a:cubicBezTo>
                    <a:pt x="360" y="10964"/>
                    <a:pt x="571" y="10652"/>
                    <a:pt x="898" y="10524"/>
                  </a:cubicBezTo>
                  <a:cubicBezTo>
                    <a:pt x="1133" y="10430"/>
                    <a:pt x="1367" y="10342"/>
                    <a:pt x="1598" y="10258"/>
                  </a:cubicBezTo>
                  <a:cubicBezTo>
                    <a:pt x="1756" y="10202"/>
                    <a:pt x="1920" y="10174"/>
                    <a:pt x="2081" y="10174"/>
                  </a:cubicBezTo>
                  <a:cubicBezTo>
                    <a:pt x="2290" y="10174"/>
                    <a:pt x="2494" y="10220"/>
                    <a:pt x="2677" y="10312"/>
                  </a:cubicBezTo>
                  <a:cubicBezTo>
                    <a:pt x="2871" y="10408"/>
                    <a:pt x="3082" y="10454"/>
                    <a:pt x="3291" y="10454"/>
                  </a:cubicBezTo>
                  <a:cubicBezTo>
                    <a:pt x="3748" y="10454"/>
                    <a:pt x="4201" y="10235"/>
                    <a:pt x="4464" y="9845"/>
                  </a:cubicBezTo>
                  <a:cubicBezTo>
                    <a:pt x="4686" y="9514"/>
                    <a:pt x="5017" y="9294"/>
                    <a:pt x="5390" y="9225"/>
                  </a:cubicBezTo>
                  <a:cubicBezTo>
                    <a:pt x="6737" y="8975"/>
                    <a:pt x="8100" y="8851"/>
                    <a:pt x="9458" y="8851"/>
                  </a:cubicBezTo>
                  <a:cubicBezTo>
                    <a:pt x="9996" y="8851"/>
                    <a:pt x="10533" y="8870"/>
                    <a:pt x="11068" y="8909"/>
                  </a:cubicBezTo>
                  <a:cubicBezTo>
                    <a:pt x="11527" y="8944"/>
                    <a:pt x="11888" y="9332"/>
                    <a:pt x="11888" y="9797"/>
                  </a:cubicBezTo>
                  <a:lnTo>
                    <a:pt x="11888" y="11001"/>
                  </a:lnTo>
                  <a:cubicBezTo>
                    <a:pt x="11888" y="11490"/>
                    <a:pt x="11488" y="11890"/>
                    <a:pt x="10999" y="11890"/>
                  </a:cubicBezTo>
                  <a:lnTo>
                    <a:pt x="3975" y="11890"/>
                  </a:lnTo>
                  <a:cubicBezTo>
                    <a:pt x="3875" y="11890"/>
                    <a:pt x="3795" y="11971"/>
                    <a:pt x="3795" y="12070"/>
                  </a:cubicBezTo>
                  <a:cubicBezTo>
                    <a:pt x="3795" y="12168"/>
                    <a:pt x="3875" y="12248"/>
                    <a:pt x="3975" y="12248"/>
                  </a:cubicBezTo>
                  <a:lnTo>
                    <a:pt x="10999" y="12248"/>
                  </a:lnTo>
                  <a:cubicBezTo>
                    <a:pt x="11687" y="12248"/>
                    <a:pt x="12246" y="11689"/>
                    <a:pt x="12246" y="11001"/>
                  </a:cubicBezTo>
                  <a:lnTo>
                    <a:pt x="12246" y="9797"/>
                  </a:lnTo>
                  <a:cubicBezTo>
                    <a:pt x="12258" y="9145"/>
                    <a:pt x="11751" y="8597"/>
                    <a:pt x="11102" y="8550"/>
                  </a:cubicBezTo>
                  <a:cubicBezTo>
                    <a:pt x="10557" y="8509"/>
                    <a:pt x="10011" y="8489"/>
                    <a:pt x="9464" y="8489"/>
                  </a:cubicBezTo>
                  <a:cubicBezTo>
                    <a:pt x="8533" y="8489"/>
                    <a:pt x="7600" y="8547"/>
                    <a:pt x="6672" y="8664"/>
                  </a:cubicBezTo>
                  <a:lnTo>
                    <a:pt x="6672" y="7191"/>
                  </a:lnTo>
                  <a:cubicBezTo>
                    <a:pt x="6734" y="7200"/>
                    <a:pt x="6797" y="7204"/>
                    <a:pt x="6860" y="7204"/>
                  </a:cubicBezTo>
                  <a:cubicBezTo>
                    <a:pt x="7114" y="7204"/>
                    <a:pt x="7368" y="7132"/>
                    <a:pt x="7591" y="6986"/>
                  </a:cubicBezTo>
                  <a:cubicBezTo>
                    <a:pt x="7813" y="7132"/>
                    <a:pt x="8065" y="7204"/>
                    <a:pt x="8318" y="7204"/>
                  </a:cubicBezTo>
                  <a:cubicBezTo>
                    <a:pt x="8572" y="7204"/>
                    <a:pt x="8825" y="7132"/>
                    <a:pt x="9049" y="6986"/>
                  </a:cubicBezTo>
                  <a:cubicBezTo>
                    <a:pt x="9265" y="7126"/>
                    <a:pt x="9522" y="7203"/>
                    <a:pt x="9778" y="7203"/>
                  </a:cubicBezTo>
                  <a:cubicBezTo>
                    <a:pt x="10520" y="7203"/>
                    <a:pt x="11125" y="6600"/>
                    <a:pt x="11125" y="5856"/>
                  </a:cubicBezTo>
                  <a:cubicBezTo>
                    <a:pt x="11125" y="5465"/>
                    <a:pt x="10960" y="5102"/>
                    <a:pt x="10668" y="4847"/>
                  </a:cubicBezTo>
                  <a:cubicBezTo>
                    <a:pt x="10614" y="4246"/>
                    <a:pt x="10442" y="3674"/>
                    <a:pt x="10159" y="3144"/>
                  </a:cubicBezTo>
                  <a:cubicBezTo>
                    <a:pt x="9874" y="2605"/>
                    <a:pt x="9489" y="2136"/>
                    <a:pt x="9018" y="1751"/>
                  </a:cubicBezTo>
                  <a:cubicBezTo>
                    <a:pt x="8985" y="1725"/>
                    <a:pt x="8944" y="1711"/>
                    <a:pt x="8904" y="1711"/>
                  </a:cubicBezTo>
                  <a:cubicBezTo>
                    <a:pt x="8852" y="1711"/>
                    <a:pt x="8800" y="1733"/>
                    <a:pt x="8764" y="1776"/>
                  </a:cubicBezTo>
                  <a:cubicBezTo>
                    <a:pt x="8701" y="1853"/>
                    <a:pt x="8712" y="1964"/>
                    <a:pt x="8789" y="2029"/>
                  </a:cubicBezTo>
                  <a:cubicBezTo>
                    <a:pt x="9671" y="2754"/>
                    <a:pt x="10228" y="3818"/>
                    <a:pt x="10314" y="4952"/>
                  </a:cubicBezTo>
                  <a:cubicBezTo>
                    <a:pt x="10319" y="5002"/>
                    <a:pt x="10342" y="5048"/>
                    <a:pt x="10384" y="5079"/>
                  </a:cubicBezTo>
                  <a:cubicBezTo>
                    <a:pt x="10626" y="5268"/>
                    <a:pt x="10763" y="5551"/>
                    <a:pt x="10763" y="5857"/>
                  </a:cubicBezTo>
                  <a:cubicBezTo>
                    <a:pt x="10763" y="6403"/>
                    <a:pt x="10321" y="6847"/>
                    <a:pt x="9776" y="6847"/>
                  </a:cubicBezTo>
                  <a:cubicBezTo>
                    <a:pt x="9548" y="6847"/>
                    <a:pt x="9336" y="6772"/>
                    <a:pt x="9160" y="6629"/>
                  </a:cubicBezTo>
                  <a:cubicBezTo>
                    <a:pt x="9127" y="6602"/>
                    <a:pt x="9088" y="6588"/>
                    <a:pt x="9048" y="6588"/>
                  </a:cubicBezTo>
                  <a:cubicBezTo>
                    <a:pt x="9008" y="6588"/>
                    <a:pt x="8968" y="6602"/>
                    <a:pt x="8934" y="6629"/>
                  </a:cubicBezTo>
                  <a:cubicBezTo>
                    <a:pt x="8752" y="6774"/>
                    <a:pt x="8535" y="6847"/>
                    <a:pt x="8317" y="6847"/>
                  </a:cubicBezTo>
                  <a:cubicBezTo>
                    <a:pt x="8099" y="6847"/>
                    <a:pt x="7882" y="6774"/>
                    <a:pt x="7700" y="6629"/>
                  </a:cubicBezTo>
                  <a:cubicBezTo>
                    <a:pt x="7667" y="6602"/>
                    <a:pt x="7628" y="6588"/>
                    <a:pt x="7589" y="6588"/>
                  </a:cubicBezTo>
                  <a:cubicBezTo>
                    <a:pt x="7549" y="6588"/>
                    <a:pt x="7510" y="6602"/>
                    <a:pt x="7476" y="6629"/>
                  </a:cubicBezTo>
                  <a:cubicBezTo>
                    <a:pt x="7295" y="6774"/>
                    <a:pt x="7077" y="6846"/>
                    <a:pt x="6860" y="6846"/>
                  </a:cubicBezTo>
                  <a:cubicBezTo>
                    <a:pt x="6642" y="6846"/>
                    <a:pt x="6424" y="6773"/>
                    <a:pt x="6242" y="6629"/>
                  </a:cubicBezTo>
                  <a:cubicBezTo>
                    <a:pt x="6209" y="6602"/>
                    <a:pt x="6170" y="6588"/>
                    <a:pt x="6130" y="6588"/>
                  </a:cubicBezTo>
                  <a:cubicBezTo>
                    <a:pt x="6090" y="6588"/>
                    <a:pt x="6050" y="6602"/>
                    <a:pt x="6016" y="6629"/>
                  </a:cubicBezTo>
                  <a:cubicBezTo>
                    <a:pt x="5835" y="6773"/>
                    <a:pt x="5617" y="6846"/>
                    <a:pt x="5399" y="6846"/>
                  </a:cubicBezTo>
                  <a:cubicBezTo>
                    <a:pt x="5182" y="6846"/>
                    <a:pt x="4964" y="6774"/>
                    <a:pt x="4782" y="6629"/>
                  </a:cubicBezTo>
                  <a:cubicBezTo>
                    <a:pt x="4750" y="6602"/>
                    <a:pt x="4710" y="6588"/>
                    <a:pt x="4671" y="6588"/>
                  </a:cubicBezTo>
                  <a:cubicBezTo>
                    <a:pt x="4631" y="6588"/>
                    <a:pt x="4592" y="6602"/>
                    <a:pt x="4558" y="6629"/>
                  </a:cubicBezTo>
                  <a:cubicBezTo>
                    <a:pt x="4376" y="6774"/>
                    <a:pt x="4159" y="6847"/>
                    <a:pt x="3941" y="6847"/>
                  </a:cubicBezTo>
                  <a:cubicBezTo>
                    <a:pt x="3723" y="6847"/>
                    <a:pt x="3506" y="6774"/>
                    <a:pt x="3324" y="6629"/>
                  </a:cubicBezTo>
                  <a:cubicBezTo>
                    <a:pt x="3291" y="6602"/>
                    <a:pt x="3252" y="6588"/>
                    <a:pt x="3212" y="6588"/>
                  </a:cubicBezTo>
                  <a:cubicBezTo>
                    <a:pt x="3172" y="6588"/>
                    <a:pt x="3132" y="6602"/>
                    <a:pt x="3098" y="6629"/>
                  </a:cubicBezTo>
                  <a:cubicBezTo>
                    <a:pt x="2922" y="6770"/>
                    <a:pt x="2708" y="6847"/>
                    <a:pt x="2482" y="6847"/>
                  </a:cubicBezTo>
                  <a:cubicBezTo>
                    <a:pt x="1937" y="6847"/>
                    <a:pt x="1495" y="6403"/>
                    <a:pt x="1495" y="5857"/>
                  </a:cubicBezTo>
                  <a:cubicBezTo>
                    <a:pt x="1495" y="5551"/>
                    <a:pt x="1633" y="5268"/>
                    <a:pt x="1874" y="5079"/>
                  </a:cubicBezTo>
                  <a:cubicBezTo>
                    <a:pt x="1916" y="5048"/>
                    <a:pt x="1939" y="5002"/>
                    <a:pt x="1943" y="4952"/>
                  </a:cubicBezTo>
                  <a:cubicBezTo>
                    <a:pt x="2101" y="2886"/>
                    <a:pt x="3716" y="1263"/>
                    <a:pt x="5779" y="1093"/>
                  </a:cubicBezTo>
                  <a:cubicBezTo>
                    <a:pt x="5895" y="1084"/>
                    <a:pt x="6011" y="1079"/>
                    <a:pt x="6127" y="1079"/>
                  </a:cubicBezTo>
                  <a:cubicBezTo>
                    <a:pt x="6825" y="1079"/>
                    <a:pt x="7507" y="1252"/>
                    <a:pt x="8119" y="1585"/>
                  </a:cubicBezTo>
                  <a:cubicBezTo>
                    <a:pt x="8146" y="1600"/>
                    <a:pt x="8174" y="1607"/>
                    <a:pt x="8203" y="1607"/>
                  </a:cubicBezTo>
                  <a:cubicBezTo>
                    <a:pt x="8267" y="1607"/>
                    <a:pt x="8329" y="1572"/>
                    <a:pt x="8362" y="1512"/>
                  </a:cubicBezTo>
                  <a:cubicBezTo>
                    <a:pt x="8410" y="1426"/>
                    <a:pt x="8377" y="1317"/>
                    <a:pt x="8291" y="1269"/>
                  </a:cubicBezTo>
                  <a:cubicBezTo>
                    <a:pt x="7784" y="994"/>
                    <a:pt x="7233" y="821"/>
                    <a:pt x="6665" y="754"/>
                  </a:cubicBezTo>
                  <a:lnTo>
                    <a:pt x="6665" y="542"/>
                  </a:lnTo>
                  <a:cubicBezTo>
                    <a:pt x="6665" y="245"/>
                    <a:pt x="6424"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694;p67"/>
            <p:cNvSpPr/>
            <p:nvPr/>
          </p:nvSpPr>
          <p:spPr>
            <a:xfrm>
              <a:off x="6652620" y="4390279"/>
              <a:ext cx="17638" cy="16681"/>
            </a:xfrm>
            <a:custGeom>
              <a:avLst/>
              <a:gdLst/>
              <a:ahLst/>
              <a:cxnLst/>
              <a:rect l="l" t="t" r="r" b="b"/>
              <a:pathLst>
                <a:path w="571" h="540" extrusionOk="0">
                  <a:moveTo>
                    <a:pt x="375" y="1"/>
                  </a:moveTo>
                  <a:cubicBezTo>
                    <a:pt x="329" y="1"/>
                    <a:pt x="283" y="18"/>
                    <a:pt x="249" y="52"/>
                  </a:cubicBezTo>
                  <a:lnTo>
                    <a:pt x="69" y="232"/>
                  </a:lnTo>
                  <a:cubicBezTo>
                    <a:pt x="0" y="301"/>
                    <a:pt x="0" y="416"/>
                    <a:pt x="69" y="485"/>
                  </a:cubicBezTo>
                  <a:cubicBezTo>
                    <a:pt x="103" y="521"/>
                    <a:pt x="149" y="539"/>
                    <a:pt x="195" y="539"/>
                  </a:cubicBezTo>
                  <a:cubicBezTo>
                    <a:pt x="242" y="539"/>
                    <a:pt x="288" y="521"/>
                    <a:pt x="323" y="485"/>
                  </a:cubicBezTo>
                  <a:lnTo>
                    <a:pt x="501" y="307"/>
                  </a:lnTo>
                  <a:cubicBezTo>
                    <a:pt x="570" y="238"/>
                    <a:pt x="570" y="123"/>
                    <a:pt x="501" y="52"/>
                  </a:cubicBezTo>
                  <a:cubicBezTo>
                    <a:pt x="467" y="18"/>
                    <a:pt x="421"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695;p67"/>
            <p:cNvSpPr/>
            <p:nvPr/>
          </p:nvSpPr>
          <p:spPr>
            <a:xfrm>
              <a:off x="6552474" y="4390279"/>
              <a:ext cx="17700" cy="16681"/>
            </a:xfrm>
            <a:custGeom>
              <a:avLst/>
              <a:gdLst/>
              <a:ahLst/>
              <a:cxnLst/>
              <a:rect l="l" t="t" r="r" b="b"/>
              <a:pathLst>
                <a:path w="573" h="540" extrusionOk="0">
                  <a:moveTo>
                    <a:pt x="197" y="1"/>
                  </a:moveTo>
                  <a:cubicBezTo>
                    <a:pt x="151" y="1"/>
                    <a:pt x="104" y="18"/>
                    <a:pt x="70" y="52"/>
                  </a:cubicBezTo>
                  <a:cubicBezTo>
                    <a:pt x="1" y="121"/>
                    <a:pt x="1" y="236"/>
                    <a:pt x="70" y="307"/>
                  </a:cubicBezTo>
                  <a:lnTo>
                    <a:pt x="250" y="485"/>
                  </a:lnTo>
                  <a:cubicBezTo>
                    <a:pt x="284" y="521"/>
                    <a:pt x="329" y="539"/>
                    <a:pt x="375" y="539"/>
                  </a:cubicBezTo>
                  <a:cubicBezTo>
                    <a:pt x="421" y="539"/>
                    <a:pt x="468" y="521"/>
                    <a:pt x="504" y="485"/>
                  </a:cubicBezTo>
                  <a:cubicBezTo>
                    <a:pt x="573" y="416"/>
                    <a:pt x="573" y="301"/>
                    <a:pt x="504" y="232"/>
                  </a:cubicBezTo>
                  <a:lnTo>
                    <a:pt x="324" y="52"/>
                  </a:lnTo>
                  <a:cubicBezTo>
                    <a:pt x="290" y="18"/>
                    <a:pt x="243"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696;p67"/>
            <p:cNvSpPr/>
            <p:nvPr/>
          </p:nvSpPr>
          <p:spPr>
            <a:xfrm>
              <a:off x="6485690" y="4395901"/>
              <a:ext cx="17700" cy="16650"/>
            </a:xfrm>
            <a:custGeom>
              <a:avLst/>
              <a:gdLst/>
              <a:ahLst/>
              <a:cxnLst/>
              <a:rect l="l" t="t" r="r" b="b"/>
              <a:pathLst>
                <a:path w="573" h="539" extrusionOk="0">
                  <a:moveTo>
                    <a:pt x="376" y="1"/>
                  </a:moveTo>
                  <a:cubicBezTo>
                    <a:pt x="330" y="1"/>
                    <a:pt x="284" y="18"/>
                    <a:pt x="249" y="52"/>
                  </a:cubicBezTo>
                  <a:lnTo>
                    <a:pt x="70" y="232"/>
                  </a:lnTo>
                  <a:cubicBezTo>
                    <a:pt x="1" y="301"/>
                    <a:pt x="1" y="416"/>
                    <a:pt x="70" y="487"/>
                  </a:cubicBezTo>
                  <a:cubicBezTo>
                    <a:pt x="104" y="521"/>
                    <a:pt x="150" y="538"/>
                    <a:pt x="197" y="538"/>
                  </a:cubicBezTo>
                  <a:cubicBezTo>
                    <a:pt x="243" y="538"/>
                    <a:pt x="290" y="521"/>
                    <a:pt x="324" y="487"/>
                  </a:cubicBezTo>
                  <a:lnTo>
                    <a:pt x="504" y="307"/>
                  </a:lnTo>
                  <a:cubicBezTo>
                    <a:pt x="573" y="238"/>
                    <a:pt x="573" y="123"/>
                    <a:pt x="504" y="52"/>
                  </a:cubicBezTo>
                  <a:cubicBezTo>
                    <a:pt x="468" y="18"/>
                    <a:pt x="422"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697;p67"/>
            <p:cNvSpPr/>
            <p:nvPr/>
          </p:nvSpPr>
          <p:spPr>
            <a:xfrm>
              <a:off x="6385514" y="4401369"/>
              <a:ext cx="17700" cy="16681"/>
            </a:xfrm>
            <a:custGeom>
              <a:avLst/>
              <a:gdLst/>
              <a:ahLst/>
              <a:cxnLst/>
              <a:rect l="l" t="t" r="r" b="b"/>
              <a:pathLst>
                <a:path w="573" h="540" extrusionOk="0">
                  <a:moveTo>
                    <a:pt x="198" y="1"/>
                  </a:moveTo>
                  <a:cubicBezTo>
                    <a:pt x="152" y="1"/>
                    <a:pt x="106" y="19"/>
                    <a:pt x="69" y="55"/>
                  </a:cubicBezTo>
                  <a:cubicBezTo>
                    <a:pt x="0" y="124"/>
                    <a:pt x="0" y="239"/>
                    <a:pt x="69" y="310"/>
                  </a:cubicBezTo>
                  <a:lnTo>
                    <a:pt x="249" y="487"/>
                  </a:lnTo>
                  <a:cubicBezTo>
                    <a:pt x="284" y="522"/>
                    <a:pt x="330" y="539"/>
                    <a:pt x="376" y="539"/>
                  </a:cubicBezTo>
                  <a:cubicBezTo>
                    <a:pt x="422" y="539"/>
                    <a:pt x="468" y="522"/>
                    <a:pt x="504" y="487"/>
                  </a:cubicBezTo>
                  <a:cubicBezTo>
                    <a:pt x="573" y="419"/>
                    <a:pt x="573" y="304"/>
                    <a:pt x="504" y="235"/>
                  </a:cubicBezTo>
                  <a:lnTo>
                    <a:pt x="324" y="55"/>
                  </a:lnTo>
                  <a:cubicBezTo>
                    <a:pt x="289" y="19"/>
                    <a:pt x="24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98;p67"/>
            <p:cNvSpPr/>
            <p:nvPr/>
          </p:nvSpPr>
          <p:spPr>
            <a:xfrm>
              <a:off x="6602485" y="4362509"/>
              <a:ext cx="17700" cy="16650"/>
            </a:xfrm>
            <a:custGeom>
              <a:avLst/>
              <a:gdLst/>
              <a:ahLst/>
              <a:cxnLst/>
              <a:rect l="l" t="t" r="r" b="b"/>
              <a:pathLst>
                <a:path w="573" h="539" extrusionOk="0">
                  <a:moveTo>
                    <a:pt x="198" y="0"/>
                  </a:moveTo>
                  <a:cubicBezTo>
                    <a:pt x="152" y="0"/>
                    <a:pt x="106" y="18"/>
                    <a:pt x="71" y="52"/>
                  </a:cubicBezTo>
                  <a:cubicBezTo>
                    <a:pt x="1" y="121"/>
                    <a:pt x="1" y="236"/>
                    <a:pt x="71" y="307"/>
                  </a:cubicBezTo>
                  <a:lnTo>
                    <a:pt x="249" y="486"/>
                  </a:lnTo>
                  <a:cubicBezTo>
                    <a:pt x="286" y="521"/>
                    <a:pt x="332" y="538"/>
                    <a:pt x="378" y="538"/>
                  </a:cubicBezTo>
                  <a:cubicBezTo>
                    <a:pt x="424" y="538"/>
                    <a:pt x="469" y="521"/>
                    <a:pt x="504" y="486"/>
                  </a:cubicBezTo>
                  <a:cubicBezTo>
                    <a:pt x="573" y="416"/>
                    <a:pt x="573" y="301"/>
                    <a:pt x="504" y="232"/>
                  </a:cubicBezTo>
                  <a:lnTo>
                    <a:pt x="324" y="52"/>
                  </a:lnTo>
                  <a:cubicBezTo>
                    <a:pt x="289" y="18"/>
                    <a:pt x="244"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99;p67"/>
            <p:cNvSpPr/>
            <p:nvPr/>
          </p:nvSpPr>
          <p:spPr>
            <a:xfrm>
              <a:off x="6497274" y="4171022"/>
              <a:ext cx="56467" cy="50907"/>
            </a:xfrm>
            <a:custGeom>
              <a:avLst/>
              <a:gdLst/>
              <a:ahLst/>
              <a:cxnLst/>
              <a:rect l="l" t="t" r="r" b="b"/>
              <a:pathLst>
                <a:path w="1828" h="1648" extrusionOk="0">
                  <a:moveTo>
                    <a:pt x="904" y="360"/>
                  </a:moveTo>
                  <a:cubicBezTo>
                    <a:pt x="1028" y="360"/>
                    <a:pt x="1221" y="364"/>
                    <a:pt x="1330" y="417"/>
                  </a:cubicBezTo>
                  <a:cubicBezTo>
                    <a:pt x="1388" y="446"/>
                    <a:pt x="1443" y="499"/>
                    <a:pt x="1443" y="666"/>
                  </a:cubicBezTo>
                  <a:cubicBezTo>
                    <a:pt x="1441" y="1008"/>
                    <a:pt x="1198" y="1292"/>
                    <a:pt x="904" y="1292"/>
                  </a:cubicBezTo>
                  <a:cubicBezTo>
                    <a:pt x="762" y="1292"/>
                    <a:pt x="630" y="1228"/>
                    <a:pt x="527" y="1117"/>
                  </a:cubicBezTo>
                  <a:cubicBezTo>
                    <a:pt x="420" y="997"/>
                    <a:pt x="362" y="838"/>
                    <a:pt x="362" y="668"/>
                  </a:cubicBezTo>
                  <a:cubicBezTo>
                    <a:pt x="362" y="432"/>
                    <a:pt x="437" y="360"/>
                    <a:pt x="904" y="360"/>
                  </a:cubicBezTo>
                  <a:close/>
                  <a:moveTo>
                    <a:pt x="900" y="0"/>
                  </a:moveTo>
                  <a:cubicBezTo>
                    <a:pt x="609" y="0"/>
                    <a:pt x="1" y="0"/>
                    <a:pt x="3" y="664"/>
                  </a:cubicBezTo>
                  <a:cubicBezTo>
                    <a:pt x="3" y="1198"/>
                    <a:pt x="395" y="1647"/>
                    <a:pt x="904" y="1647"/>
                  </a:cubicBezTo>
                  <a:cubicBezTo>
                    <a:pt x="1397" y="1647"/>
                    <a:pt x="1803" y="1206"/>
                    <a:pt x="1799" y="662"/>
                  </a:cubicBezTo>
                  <a:cubicBezTo>
                    <a:pt x="1794" y="626"/>
                    <a:pt x="1828" y="262"/>
                    <a:pt x="1491" y="94"/>
                  </a:cubicBezTo>
                  <a:cubicBezTo>
                    <a:pt x="1319" y="8"/>
                    <a:pt x="1099" y="0"/>
                    <a:pt x="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700;p67"/>
            <p:cNvSpPr/>
            <p:nvPr/>
          </p:nvSpPr>
          <p:spPr>
            <a:xfrm>
              <a:off x="6460576" y="4163732"/>
              <a:ext cx="32713" cy="21901"/>
            </a:xfrm>
            <a:custGeom>
              <a:avLst/>
              <a:gdLst/>
              <a:ahLst/>
              <a:cxnLst/>
              <a:rect l="l" t="t" r="r" b="b"/>
              <a:pathLst>
                <a:path w="1059" h="709" extrusionOk="0">
                  <a:moveTo>
                    <a:pt x="529" y="1"/>
                  </a:moveTo>
                  <a:cubicBezTo>
                    <a:pt x="238" y="1"/>
                    <a:pt x="0" y="238"/>
                    <a:pt x="0" y="531"/>
                  </a:cubicBezTo>
                  <a:cubicBezTo>
                    <a:pt x="0" y="628"/>
                    <a:pt x="83" y="709"/>
                    <a:pt x="180" y="709"/>
                  </a:cubicBezTo>
                  <a:cubicBezTo>
                    <a:pt x="278" y="709"/>
                    <a:pt x="360" y="628"/>
                    <a:pt x="360" y="531"/>
                  </a:cubicBezTo>
                  <a:cubicBezTo>
                    <a:pt x="360" y="437"/>
                    <a:pt x="437" y="360"/>
                    <a:pt x="529" y="360"/>
                  </a:cubicBezTo>
                  <a:cubicBezTo>
                    <a:pt x="622" y="360"/>
                    <a:pt x="699" y="437"/>
                    <a:pt x="699" y="531"/>
                  </a:cubicBezTo>
                  <a:cubicBezTo>
                    <a:pt x="699" y="628"/>
                    <a:pt x="781" y="709"/>
                    <a:pt x="879" y="709"/>
                  </a:cubicBezTo>
                  <a:cubicBezTo>
                    <a:pt x="976" y="709"/>
                    <a:pt x="1059" y="628"/>
                    <a:pt x="1059" y="531"/>
                  </a:cubicBezTo>
                  <a:cubicBezTo>
                    <a:pt x="1059" y="238"/>
                    <a:pt x="821"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701;p67"/>
            <p:cNvSpPr/>
            <p:nvPr/>
          </p:nvSpPr>
          <p:spPr>
            <a:xfrm>
              <a:off x="6556984" y="4163670"/>
              <a:ext cx="32713" cy="21901"/>
            </a:xfrm>
            <a:custGeom>
              <a:avLst/>
              <a:gdLst/>
              <a:ahLst/>
              <a:cxnLst/>
              <a:rect l="l" t="t" r="r" b="b"/>
              <a:pathLst>
                <a:path w="1059" h="709" extrusionOk="0">
                  <a:moveTo>
                    <a:pt x="530" y="1"/>
                  </a:moveTo>
                  <a:cubicBezTo>
                    <a:pt x="237" y="1"/>
                    <a:pt x="0" y="238"/>
                    <a:pt x="0" y="529"/>
                  </a:cubicBezTo>
                  <a:cubicBezTo>
                    <a:pt x="0" y="628"/>
                    <a:pt x="82" y="709"/>
                    <a:pt x="180" y="709"/>
                  </a:cubicBezTo>
                  <a:cubicBezTo>
                    <a:pt x="278" y="709"/>
                    <a:pt x="360" y="628"/>
                    <a:pt x="360" y="529"/>
                  </a:cubicBezTo>
                  <a:cubicBezTo>
                    <a:pt x="360" y="437"/>
                    <a:pt x="436" y="359"/>
                    <a:pt x="530" y="359"/>
                  </a:cubicBezTo>
                  <a:cubicBezTo>
                    <a:pt x="622" y="359"/>
                    <a:pt x="699" y="435"/>
                    <a:pt x="699" y="529"/>
                  </a:cubicBezTo>
                  <a:cubicBezTo>
                    <a:pt x="699" y="628"/>
                    <a:pt x="781" y="709"/>
                    <a:pt x="878" y="709"/>
                  </a:cubicBezTo>
                  <a:cubicBezTo>
                    <a:pt x="976" y="709"/>
                    <a:pt x="1058" y="628"/>
                    <a:pt x="1058" y="529"/>
                  </a:cubicBezTo>
                  <a:cubicBezTo>
                    <a:pt x="1058" y="238"/>
                    <a:pt x="821" y="1"/>
                    <a:pt x="5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8946;p67"/>
          <p:cNvGrpSpPr/>
          <p:nvPr/>
        </p:nvGrpSpPr>
        <p:grpSpPr>
          <a:xfrm rot="5738800">
            <a:off x="5032193" y="3344276"/>
            <a:ext cx="683918" cy="742301"/>
            <a:chOff x="4765611" y="2061266"/>
            <a:chExt cx="395639" cy="378310"/>
          </a:xfrm>
        </p:grpSpPr>
        <p:sp>
          <p:nvSpPr>
            <p:cNvPr id="58" name="Google Shape;8947;p67"/>
            <p:cNvSpPr/>
            <p:nvPr/>
          </p:nvSpPr>
          <p:spPr>
            <a:xfrm>
              <a:off x="4765611" y="2302795"/>
              <a:ext cx="171439" cy="131190"/>
            </a:xfrm>
            <a:custGeom>
              <a:avLst/>
              <a:gdLst/>
              <a:ahLst/>
              <a:cxnLst/>
              <a:rect l="l" t="t" r="r" b="b"/>
              <a:pathLst>
                <a:path w="5550" h="4247" extrusionOk="0">
                  <a:moveTo>
                    <a:pt x="1470" y="0"/>
                  </a:moveTo>
                  <a:cubicBezTo>
                    <a:pt x="1256" y="0"/>
                    <a:pt x="1069" y="64"/>
                    <a:pt x="925" y="208"/>
                  </a:cubicBezTo>
                  <a:cubicBezTo>
                    <a:pt x="923" y="212"/>
                    <a:pt x="923" y="218"/>
                    <a:pt x="921" y="222"/>
                  </a:cubicBezTo>
                  <a:cubicBezTo>
                    <a:pt x="0" y="2689"/>
                    <a:pt x="816" y="4247"/>
                    <a:pt x="2723" y="4247"/>
                  </a:cubicBezTo>
                  <a:cubicBezTo>
                    <a:pt x="3257" y="4247"/>
                    <a:pt x="3876" y="4125"/>
                    <a:pt x="4566" y="3867"/>
                  </a:cubicBezTo>
                  <a:cubicBezTo>
                    <a:pt x="4570" y="3865"/>
                    <a:pt x="4576" y="3865"/>
                    <a:pt x="4580" y="3863"/>
                  </a:cubicBezTo>
                  <a:cubicBezTo>
                    <a:pt x="5549" y="2895"/>
                    <a:pt x="2905" y="0"/>
                    <a:pt x="1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948;p67"/>
            <p:cNvSpPr/>
            <p:nvPr/>
          </p:nvSpPr>
          <p:spPr>
            <a:xfrm>
              <a:off x="4989934" y="2066795"/>
              <a:ext cx="164520" cy="132549"/>
            </a:xfrm>
            <a:custGeom>
              <a:avLst/>
              <a:gdLst/>
              <a:ahLst/>
              <a:cxnLst/>
              <a:rect l="l" t="t" r="r" b="b"/>
              <a:pathLst>
                <a:path w="5326" h="4291" extrusionOk="0">
                  <a:moveTo>
                    <a:pt x="3029" y="1"/>
                  </a:moveTo>
                  <a:cubicBezTo>
                    <a:pt x="2485" y="1"/>
                    <a:pt x="1868" y="127"/>
                    <a:pt x="1210" y="369"/>
                  </a:cubicBezTo>
                  <a:cubicBezTo>
                    <a:pt x="1" y="1576"/>
                    <a:pt x="2328" y="4291"/>
                    <a:pt x="3960" y="4291"/>
                  </a:cubicBezTo>
                  <a:cubicBezTo>
                    <a:pt x="4275" y="4291"/>
                    <a:pt x="4564" y="4189"/>
                    <a:pt x="4797" y="3956"/>
                  </a:cubicBezTo>
                  <a:cubicBezTo>
                    <a:pt x="5325" y="2510"/>
                    <a:pt x="5302" y="1264"/>
                    <a:pt x="4602" y="562"/>
                  </a:cubicBezTo>
                  <a:cubicBezTo>
                    <a:pt x="4220" y="181"/>
                    <a:pt x="3677" y="1"/>
                    <a:pt x="3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949;p67"/>
            <p:cNvSpPr/>
            <p:nvPr/>
          </p:nvSpPr>
          <p:spPr>
            <a:xfrm>
              <a:off x="4831747" y="2078163"/>
              <a:ext cx="306398" cy="304637"/>
            </a:xfrm>
            <a:custGeom>
              <a:avLst/>
              <a:gdLst/>
              <a:ahLst/>
              <a:cxnLst/>
              <a:rect l="l" t="t" r="r" b="b"/>
              <a:pathLst>
                <a:path w="9919" h="9862" extrusionOk="0">
                  <a:moveTo>
                    <a:pt x="6331" y="1"/>
                  </a:moveTo>
                  <a:cubicBezTo>
                    <a:pt x="5594" y="271"/>
                    <a:pt x="4838" y="671"/>
                    <a:pt x="4098" y="1168"/>
                  </a:cubicBezTo>
                  <a:cubicBezTo>
                    <a:pt x="0" y="4458"/>
                    <a:pt x="577" y="9861"/>
                    <a:pt x="3909" y="9861"/>
                  </a:cubicBezTo>
                  <a:cubicBezTo>
                    <a:pt x="4261" y="9861"/>
                    <a:pt x="4645" y="9801"/>
                    <a:pt x="5056" y="9671"/>
                  </a:cubicBezTo>
                  <a:cubicBezTo>
                    <a:pt x="7192" y="8102"/>
                    <a:pt x="9120" y="5768"/>
                    <a:pt x="9918" y="3588"/>
                  </a:cubicBezTo>
                  <a:lnTo>
                    <a:pt x="63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950;p67"/>
            <p:cNvSpPr/>
            <p:nvPr/>
          </p:nvSpPr>
          <p:spPr>
            <a:xfrm>
              <a:off x="4794123" y="2114211"/>
              <a:ext cx="193773" cy="307912"/>
            </a:xfrm>
            <a:custGeom>
              <a:avLst/>
              <a:gdLst/>
              <a:ahLst/>
              <a:cxnLst/>
              <a:rect l="l" t="t" r="r" b="b"/>
              <a:pathLst>
                <a:path w="6273" h="9968" extrusionOk="0">
                  <a:moveTo>
                    <a:pt x="5312" y="1"/>
                  </a:moveTo>
                  <a:lnTo>
                    <a:pt x="5312" y="1"/>
                  </a:lnTo>
                  <a:cubicBezTo>
                    <a:pt x="3014" y="1541"/>
                    <a:pt x="869" y="4000"/>
                    <a:pt x="0" y="6313"/>
                  </a:cubicBezTo>
                  <a:lnTo>
                    <a:pt x="3655" y="9968"/>
                  </a:lnTo>
                  <a:cubicBezTo>
                    <a:pt x="4522" y="9643"/>
                    <a:pt x="5413" y="9136"/>
                    <a:pt x="6272" y="8504"/>
                  </a:cubicBezTo>
                  <a:cubicBezTo>
                    <a:pt x="4007" y="6189"/>
                    <a:pt x="3670" y="2672"/>
                    <a:pt x="53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951;p67"/>
            <p:cNvSpPr/>
            <p:nvPr/>
          </p:nvSpPr>
          <p:spPr>
            <a:xfrm>
              <a:off x="5068951" y="2354381"/>
              <a:ext cx="82785" cy="79665"/>
            </a:xfrm>
            <a:custGeom>
              <a:avLst/>
              <a:gdLst/>
              <a:ahLst/>
              <a:cxnLst/>
              <a:rect l="l" t="t" r="r" b="b"/>
              <a:pathLst>
                <a:path w="2680" h="2579" extrusionOk="0">
                  <a:moveTo>
                    <a:pt x="1016" y="1"/>
                  </a:moveTo>
                  <a:cubicBezTo>
                    <a:pt x="978" y="1"/>
                    <a:pt x="939" y="2"/>
                    <a:pt x="900" y="6"/>
                  </a:cubicBezTo>
                  <a:lnTo>
                    <a:pt x="575" y="35"/>
                  </a:lnTo>
                  <a:cubicBezTo>
                    <a:pt x="312" y="107"/>
                    <a:pt x="140" y="274"/>
                    <a:pt x="66" y="545"/>
                  </a:cubicBezTo>
                  <a:lnTo>
                    <a:pt x="37" y="871"/>
                  </a:lnTo>
                  <a:cubicBezTo>
                    <a:pt x="1" y="1255"/>
                    <a:pt x="140" y="1638"/>
                    <a:pt x="412" y="1910"/>
                  </a:cubicBezTo>
                  <a:lnTo>
                    <a:pt x="864" y="2363"/>
                  </a:lnTo>
                  <a:cubicBezTo>
                    <a:pt x="1007" y="2507"/>
                    <a:pt x="1194" y="2578"/>
                    <a:pt x="1381" y="2578"/>
                  </a:cubicBezTo>
                  <a:cubicBezTo>
                    <a:pt x="1568" y="2578"/>
                    <a:pt x="1755" y="2507"/>
                    <a:pt x="1899" y="2363"/>
                  </a:cubicBezTo>
                  <a:lnTo>
                    <a:pt x="2392" y="1869"/>
                  </a:lnTo>
                  <a:cubicBezTo>
                    <a:pt x="2679" y="1582"/>
                    <a:pt x="2679" y="1121"/>
                    <a:pt x="2392" y="834"/>
                  </a:cubicBezTo>
                  <a:lnTo>
                    <a:pt x="1941" y="383"/>
                  </a:lnTo>
                  <a:cubicBezTo>
                    <a:pt x="1693" y="137"/>
                    <a:pt x="1360" y="1"/>
                    <a:pt x="10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952;p67"/>
            <p:cNvSpPr/>
            <p:nvPr/>
          </p:nvSpPr>
          <p:spPr>
            <a:xfrm>
              <a:off x="4780006" y="2066795"/>
              <a:ext cx="82754" cy="79604"/>
            </a:xfrm>
            <a:custGeom>
              <a:avLst/>
              <a:gdLst/>
              <a:ahLst/>
              <a:cxnLst/>
              <a:rect l="l" t="t" r="r" b="b"/>
              <a:pathLst>
                <a:path w="2679" h="2577" extrusionOk="0">
                  <a:moveTo>
                    <a:pt x="1298" y="0"/>
                  </a:moveTo>
                  <a:cubicBezTo>
                    <a:pt x="1111" y="0"/>
                    <a:pt x="924" y="72"/>
                    <a:pt x="781" y="216"/>
                  </a:cubicBezTo>
                  <a:lnTo>
                    <a:pt x="287" y="707"/>
                  </a:lnTo>
                  <a:cubicBezTo>
                    <a:pt x="0" y="994"/>
                    <a:pt x="0" y="1458"/>
                    <a:pt x="287" y="1745"/>
                  </a:cubicBezTo>
                  <a:lnTo>
                    <a:pt x="741" y="2196"/>
                  </a:lnTo>
                  <a:cubicBezTo>
                    <a:pt x="985" y="2441"/>
                    <a:pt x="1316" y="2577"/>
                    <a:pt x="1658" y="2577"/>
                  </a:cubicBezTo>
                  <a:cubicBezTo>
                    <a:pt x="1698" y="2577"/>
                    <a:pt x="1739" y="2575"/>
                    <a:pt x="1779" y="2571"/>
                  </a:cubicBezTo>
                  <a:lnTo>
                    <a:pt x="2105" y="2542"/>
                  </a:lnTo>
                  <a:cubicBezTo>
                    <a:pt x="2334" y="2422"/>
                    <a:pt x="2507" y="2252"/>
                    <a:pt x="2616" y="2033"/>
                  </a:cubicBezTo>
                  <a:lnTo>
                    <a:pt x="2644" y="1708"/>
                  </a:lnTo>
                  <a:cubicBezTo>
                    <a:pt x="2679" y="1324"/>
                    <a:pt x="2541" y="941"/>
                    <a:pt x="2267" y="667"/>
                  </a:cubicBezTo>
                  <a:lnTo>
                    <a:pt x="1816" y="216"/>
                  </a:lnTo>
                  <a:cubicBezTo>
                    <a:pt x="1672" y="72"/>
                    <a:pt x="1485" y="0"/>
                    <a:pt x="12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953;p67"/>
            <p:cNvSpPr/>
            <p:nvPr/>
          </p:nvSpPr>
          <p:spPr>
            <a:xfrm>
              <a:off x="4889449" y="2155851"/>
              <a:ext cx="173509" cy="169215"/>
            </a:xfrm>
            <a:custGeom>
              <a:avLst/>
              <a:gdLst/>
              <a:ahLst/>
              <a:cxnLst/>
              <a:rect l="l" t="t" r="r" b="b"/>
              <a:pathLst>
                <a:path w="5617" h="5478" extrusionOk="0">
                  <a:moveTo>
                    <a:pt x="5062" y="0"/>
                  </a:moveTo>
                  <a:cubicBezTo>
                    <a:pt x="4643" y="0"/>
                    <a:pt x="4078" y="178"/>
                    <a:pt x="3470" y="501"/>
                  </a:cubicBezTo>
                  <a:cubicBezTo>
                    <a:pt x="2656" y="938"/>
                    <a:pt x="1868" y="1577"/>
                    <a:pt x="1200" y="2287"/>
                  </a:cubicBezTo>
                  <a:lnTo>
                    <a:pt x="1200" y="2290"/>
                  </a:lnTo>
                  <a:cubicBezTo>
                    <a:pt x="1" y="4035"/>
                    <a:pt x="225" y="5478"/>
                    <a:pt x="1364" y="5478"/>
                  </a:cubicBezTo>
                  <a:cubicBezTo>
                    <a:pt x="1531" y="5478"/>
                    <a:pt x="1718" y="5446"/>
                    <a:pt x="1924" y="5380"/>
                  </a:cubicBezTo>
                  <a:cubicBezTo>
                    <a:pt x="3502" y="4372"/>
                    <a:pt x="4864" y="2706"/>
                    <a:pt x="5350" y="1362"/>
                  </a:cubicBezTo>
                  <a:cubicBezTo>
                    <a:pt x="5616" y="631"/>
                    <a:pt x="5549" y="203"/>
                    <a:pt x="5440" y="96"/>
                  </a:cubicBezTo>
                  <a:cubicBezTo>
                    <a:pt x="5379" y="34"/>
                    <a:pt x="5243" y="0"/>
                    <a:pt x="5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954;p67"/>
            <p:cNvSpPr/>
            <p:nvPr/>
          </p:nvSpPr>
          <p:spPr>
            <a:xfrm>
              <a:off x="4867301" y="2226466"/>
              <a:ext cx="81519" cy="120069"/>
            </a:xfrm>
            <a:custGeom>
              <a:avLst/>
              <a:gdLst/>
              <a:ahLst/>
              <a:cxnLst/>
              <a:rect l="l" t="t" r="r" b="b"/>
              <a:pathLst>
                <a:path w="2639" h="3887" extrusionOk="0">
                  <a:moveTo>
                    <a:pt x="1917" y="1"/>
                  </a:moveTo>
                  <a:cubicBezTo>
                    <a:pt x="1158" y="814"/>
                    <a:pt x="557" y="1721"/>
                    <a:pt x="264" y="2524"/>
                  </a:cubicBezTo>
                  <a:cubicBezTo>
                    <a:pt x="0" y="3255"/>
                    <a:pt x="67" y="3684"/>
                    <a:pt x="174" y="3791"/>
                  </a:cubicBezTo>
                  <a:cubicBezTo>
                    <a:pt x="235" y="3850"/>
                    <a:pt x="373" y="3887"/>
                    <a:pt x="555" y="3887"/>
                  </a:cubicBezTo>
                  <a:cubicBezTo>
                    <a:pt x="972" y="3887"/>
                    <a:pt x="1537" y="3707"/>
                    <a:pt x="2145" y="3385"/>
                  </a:cubicBezTo>
                  <a:cubicBezTo>
                    <a:pt x="2311" y="3295"/>
                    <a:pt x="2476" y="3198"/>
                    <a:pt x="2639" y="3093"/>
                  </a:cubicBezTo>
                  <a:cubicBezTo>
                    <a:pt x="2164" y="2134"/>
                    <a:pt x="1917" y="1080"/>
                    <a:pt x="19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955;p67"/>
            <p:cNvSpPr/>
            <p:nvPr/>
          </p:nvSpPr>
          <p:spPr>
            <a:xfrm>
              <a:off x="4827577" y="2113192"/>
              <a:ext cx="276620" cy="274458"/>
            </a:xfrm>
            <a:custGeom>
              <a:avLst/>
              <a:gdLst/>
              <a:ahLst/>
              <a:cxnLst/>
              <a:rect l="l" t="t" r="r" b="b"/>
              <a:pathLst>
                <a:path w="8955" h="8885" extrusionOk="0">
                  <a:moveTo>
                    <a:pt x="396" y="1"/>
                  </a:moveTo>
                  <a:cubicBezTo>
                    <a:pt x="305" y="1"/>
                    <a:pt x="213" y="36"/>
                    <a:pt x="142" y="107"/>
                  </a:cubicBezTo>
                  <a:cubicBezTo>
                    <a:pt x="0" y="246"/>
                    <a:pt x="0" y="474"/>
                    <a:pt x="142" y="616"/>
                  </a:cubicBezTo>
                  <a:lnTo>
                    <a:pt x="8304" y="8778"/>
                  </a:lnTo>
                  <a:cubicBezTo>
                    <a:pt x="8375" y="8849"/>
                    <a:pt x="8468" y="8884"/>
                    <a:pt x="8560" y="8884"/>
                  </a:cubicBezTo>
                  <a:cubicBezTo>
                    <a:pt x="8652" y="8884"/>
                    <a:pt x="8745" y="8849"/>
                    <a:pt x="8815" y="8778"/>
                  </a:cubicBezTo>
                  <a:cubicBezTo>
                    <a:pt x="8955" y="8637"/>
                    <a:pt x="8955" y="8411"/>
                    <a:pt x="8815" y="8269"/>
                  </a:cubicBezTo>
                  <a:lnTo>
                    <a:pt x="651" y="107"/>
                  </a:lnTo>
                  <a:cubicBezTo>
                    <a:pt x="580" y="36"/>
                    <a:pt x="488" y="1"/>
                    <a:pt x="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956;p67"/>
            <p:cNvSpPr/>
            <p:nvPr/>
          </p:nvSpPr>
          <p:spPr>
            <a:xfrm>
              <a:off x="4774075" y="2061266"/>
              <a:ext cx="387175" cy="378310"/>
            </a:xfrm>
            <a:custGeom>
              <a:avLst/>
              <a:gdLst/>
              <a:ahLst/>
              <a:cxnLst/>
              <a:rect l="l" t="t" r="r" b="b"/>
              <a:pathLst>
                <a:path w="12534" h="12247" extrusionOk="0">
                  <a:moveTo>
                    <a:pt x="1493" y="360"/>
                  </a:moveTo>
                  <a:cubicBezTo>
                    <a:pt x="1635" y="360"/>
                    <a:pt x="1776" y="414"/>
                    <a:pt x="1883" y="521"/>
                  </a:cubicBezTo>
                  <a:lnTo>
                    <a:pt x="2335" y="975"/>
                  </a:lnTo>
                  <a:cubicBezTo>
                    <a:pt x="2559" y="1196"/>
                    <a:pt x="2676" y="1501"/>
                    <a:pt x="2664" y="1813"/>
                  </a:cubicBezTo>
                  <a:lnTo>
                    <a:pt x="2511" y="1659"/>
                  </a:lnTo>
                  <a:cubicBezTo>
                    <a:pt x="2405" y="1554"/>
                    <a:pt x="2267" y="1502"/>
                    <a:pt x="2130" y="1502"/>
                  </a:cubicBezTo>
                  <a:cubicBezTo>
                    <a:pt x="1991" y="1502"/>
                    <a:pt x="1853" y="1555"/>
                    <a:pt x="1748" y="1659"/>
                  </a:cubicBezTo>
                  <a:cubicBezTo>
                    <a:pt x="1537" y="1870"/>
                    <a:pt x="1537" y="2212"/>
                    <a:pt x="1748" y="2423"/>
                  </a:cubicBezTo>
                  <a:lnTo>
                    <a:pt x="1901" y="2576"/>
                  </a:lnTo>
                  <a:cubicBezTo>
                    <a:pt x="1887" y="2577"/>
                    <a:pt x="1872" y="2577"/>
                    <a:pt x="1858" y="2577"/>
                  </a:cubicBezTo>
                  <a:cubicBezTo>
                    <a:pt x="1560" y="2577"/>
                    <a:pt x="1273" y="2461"/>
                    <a:pt x="1061" y="2249"/>
                  </a:cubicBezTo>
                  <a:lnTo>
                    <a:pt x="609" y="1797"/>
                  </a:lnTo>
                  <a:cubicBezTo>
                    <a:pt x="393" y="1581"/>
                    <a:pt x="393" y="1229"/>
                    <a:pt x="609" y="1015"/>
                  </a:cubicBezTo>
                  <a:lnTo>
                    <a:pt x="1101" y="521"/>
                  </a:lnTo>
                  <a:cubicBezTo>
                    <a:pt x="1209" y="414"/>
                    <a:pt x="1351" y="360"/>
                    <a:pt x="1493" y="360"/>
                  </a:cubicBezTo>
                  <a:close/>
                  <a:moveTo>
                    <a:pt x="10014" y="359"/>
                  </a:moveTo>
                  <a:cubicBezTo>
                    <a:pt x="10065" y="359"/>
                    <a:pt x="10115" y="360"/>
                    <a:pt x="10165" y="362"/>
                  </a:cubicBezTo>
                  <a:cubicBezTo>
                    <a:pt x="11246" y="412"/>
                    <a:pt x="11917" y="1032"/>
                    <a:pt x="11969" y="2167"/>
                  </a:cubicBezTo>
                  <a:cubicBezTo>
                    <a:pt x="11994" y="2651"/>
                    <a:pt x="11906" y="3200"/>
                    <a:pt x="11709" y="3806"/>
                  </a:cubicBezTo>
                  <a:lnTo>
                    <a:pt x="8525" y="622"/>
                  </a:lnTo>
                  <a:cubicBezTo>
                    <a:pt x="9069" y="449"/>
                    <a:pt x="9568" y="359"/>
                    <a:pt x="10014" y="359"/>
                  </a:cubicBezTo>
                  <a:close/>
                  <a:moveTo>
                    <a:pt x="8797" y="3238"/>
                  </a:moveTo>
                  <a:cubicBezTo>
                    <a:pt x="8955" y="3238"/>
                    <a:pt x="9032" y="3271"/>
                    <a:pt x="9047" y="3282"/>
                  </a:cubicBezTo>
                  <a:cubicBezTo>
                    <a:pt x="9084" y="3332"/>
                    <a:pt x="9170" y="3665"/>
                    <a:pt x="8915" y="4363"/>
                  </a:cubicBezTo>
                  <a:cubicBezTo>
                    <a:pt x="8655" y="5079"/>
                    <a:pt x="8148" y="5879"/>
                    <a:pt x="7480" y="6630"/>
                  </a:cubicBezTo>
                  <a:lnTo>
                    <a:pt x="5701" y="4851"/>
                  </a:lnTo>
                  <a:cubicBezTo>
                    <a:pt x="6215" y="4394"/>
                    <a:pt x="6761" y="4003"/>
                    <a:pt x="7289" y="3722"/>
                  </a:cubicBezTo>
                  <a:cubicBezTo>
                    <a:pt x="7870" y="3410"/>
                    <a:pt x="8406" y="3238"/>
                    <a:pt x="8797" y="3238"/>
                  </a:cubicBezTo>
                  <a:close/>
                  <a:moveTo>
                    <a:pt x="4937" y="5613"/>
                  </a:moveTo>
                  <a:lnTo>
                    <a:pt x="6724" y="7400"/>
                  </a:lnTo>
                  <a:cubicBezTo>
                    <a:pt x="6191" y="7878"/>
                    <a:pt x="5624" y="8284"/>
                    <a:pt x="5079" y="8574"/>
                  </a:cubicBezTo>
                  <a:cubicBezTo>
                    <a:pt x="4497" y="8884"/>
                    <a:pt x="3961" y="9057"/>
                    <a:pt x="3573" y="9057"/>
                  </a:cubicBezTo>
                  <a:cubicBezTo>
                    <a:pt x="3412" y="9057"/>
                    <a:pt x="3336" y="9026"/>
                    <a:pt x="3320" y="9015"/>
                  </a:cubicBezTo>
                  <a:cubicBezTo>
                    <a:pt x="3286" y="8965"/>
                    <a:pt x="3200" y="8632"/>
                    <a:pt x="3452" y="7934"/>
                  </a:cubicBezTo>
                  <a:cubicBezTo>
                    <a:pt x="3717" y="7208"/>
                    <a:pt x="4254" y="6372"/>
                    <a:pt x="4937" y="5613"/>
                  </a:cubicBezTo>
                  <a:close/>
                  <a:moveTo>
                    <a:pt x="2132" y="1860"/>
                  </a:moveTo>
                  <a:cubicBezTo>
                    <a:pt x="2146" y="1860"/>
                    <a:pt x="2206" y="1863"/>
                    <a:pt x="2257" y="1914"/>
                  </a:cubicBezTo>
                  <a:lnTo>
                    <a:pt x="10419" y="10077"/>
                  </a:lnTo>
                  <a:cubicBezTo>
                    <a:pt x="10488" y="10145"/>
                    <a:pt x="10492" y="10260"/>
                    <a:pt x="10419" y="10333"/>
                  </a:cubicBezTo>
                  <a:cubicBezTo>
                    <a:pt x="10384" y="10368"/>
                    <a:pt x="10338" y="10385"/>
                    <a:pt x="10292" y="10385"/>
                  </a:cubicBezTo>
                  <a:cubicBezTo>
                    <a:pt x="10246" y="10385"/>
                    <a:pt x="10200" y="10368"/>
                    <a:pt x="10165" y="10333"/>
                  </a:cubicBezTo>
                  <a:lnTo>
                    <a:pt x="2000" y="2170"/>
                  </a:lnTo>
                  <a:cubicBezTo>
                    <a:pt x="1968" y="2136"/>
                    <a:pt x="1949" y="2090"/>
                    <a:pt x="1949" y="2042"/>
                  </a:cubicBezTo>
                  <a:cubicBezTo>
                    <a:pt x="1949" y="1945"/>
                    <a:pt x="2029" y="1860"/>
                    <a:pt x="2128" y="1860"/>
                  </a:cubicBezTo>
                  <a:cubicBezTo>
                    <a:pt x="2129" y="1860"/>
                    <a:pt x="2130" y="1860"/>
                    <a:pt x="2132" y="1860"/>
                  </a:cubicBezTo>
                  <a:close/>
                  <a:moveTo>
                    <a:pt x="728" y="8354"/>
                  </a:moveTo>
                  <a:lnTo>
                    <a:pt x="3981" y="11607"/>
                  </a:lnTo>
                  <a:cubicBezTo>
                    <a:pt x="3424" y="11792"/>
                    <a:pt x="2916" y="11885"/>
                    <a:pt x="2462" y="11885"/>
                  </a:cubicBezTo>
                  <a:cubicBezTo>
                    <a:pt x="2386" y="11885"/>
                    <a:pt x="2311" y="11882"/>
                    <a:pt x="2237" y="11877"/>
                  </a:cubicBezTo>
                  <a:cubicBezTo>
                    <a:pt x="1185" y="11806"/>
                    <a:pt x="531" y="11194"/>
                    <a:pt x="456" y="10096"/>
                  </a:cubicBezTo>
                  <a:cubicBezTo>
                    <a:pt x="420" y="9587"/>
                    <a:pt x="513" y="9001"/>
                    <a:pt x="728" y="8354"/>
                  </a:cubicBezTo>
                  <a:close/>
                  <a:moveTo>
                    <a:pt x="10568" y="9670"/>
                  </a:moveTo>
                  <a:cubicBezTo>
                    <a:pt x="10865" y="9670"/>
                    <a:pt x="11148" y="9787"/>
                    <a:pt x="11361" y="9998"/>
                  </a:cubicBezTo>
                  <a:lnTo>
                    <a:pt x="11812" y="10450"/>
                  </a:lnTo>
                  <a:cubicBezTo>
                    <a:pt x="12026" y="10666"/>
                    <a:pt x="12026" y="11016"/>
                    <a:pt x="11812" y="11232"/>
                  </a:cubicBezTo>
                  <a:lnTo>
                    <a:pt x="11318" y="11724"/>
                  </a:lnTo>
                  <a:cubicBezTo>
                    <a:pt x="11211" y="11832"/>
                    <a:pt x="11070" y="11886"/>
                    <a:pt x="10928" y="11886"/>
                  </a:cubicBezTo>
                  <a:cubicBezTo>
                    <a:pt x="10786" y="11886"/>
                    <a:pt x="10645" y="11832"/>
                    <a:pt x="10538" y="11724"/>
                  </a:cubicBezTo>
                  <a:lnTo>
                    <a:pt x="10084" y="11272"/>
                  </a:lnTo>
                  <a:cubicBezTo>
                    <a:pt x="9862" y="11050"/>
                    <a:pt x="9746" y="10746"/>
                    <a:pt x="9757" y="10432"/>
                  </a:cubicBezTo>
                  <a:lnTo>
                    <a:pt x="9757" y="10432"/>
                  </a:lnTo>
                  <a:lnTo>
                    <a:pt x="9910" y="10585"/>
                  </a:lnTo>
                  <a:cubicBezTo>
                    <a:pt x="10015" y="10691"/>
                    <a:pt x="10154" y="10743"/>
                    <a:pt x="10292" y="10743"/>
                  </a:cubicBezTo>
                  <a:cubicBezTo>
                    <a:pt x="10430" y="10743"/>
                    <a:pt x="10568" y="10691"/>
                    <a:pt x="10674" y="10585"/>
                  </a:cubicBezTo>
                  <a:cubicBezTo>
                    <a:pt x="10884" y="10375"/>
                    <a:pt x="10884" y="10034"/>
                    <a:pt x="10674" y="9824"/>
                  </a:cubicBezTo>
                  <a:lnTo>
                    <a:pt x="10521" y="9671"/>
                  </a:lnTo>
                  <a:cubicBezTo>
                    <a:pt x="10537" y="9670"/>
                    <a:pt x="10553" y="9670"/>
                    <a:pt x="10568" y="9670"/>
                  </a:cubicBezTo>
                  <a:close/>
                  <a:moveTo>
                    <a:pt x="10020" y="0"/>
                  </a:moveTo>
                  <a:cubicBezTo>
                    <a:pt x="9465" y="0"/>
                    <a:pt x="8831" y="127"/>
                    <a:pt x="8138" y="381"/>
                  </a:cubicBezTo>
                  <a:cubicBezTo>
                    <a:pt x="6772" y="881"/>
                    <a:pt x="5289" y="1841"/>
                    <a:pt x="3948" y="3095"/>
                  </a:cubicBezTo>
                  <a:lnTo>
                    <a:pt x="2999" y="2145"/>
                  </a:lnTo>
                  <a:lnTo>
                    <a:pt x="3020" y="1904"/>
                  </a:lnTo>
                  <a:cubicBezTo>
                    <a:pt x="3060" y="1464"/>
                    <a:pt x="2903" y="1034"/>
                    <a:pt x="2591" y="722"/>
                  </a:cubicBezTo>
                  <a:lnTo>
                    <a:pt x="2140" y="270"/>
                  </a:lnTo>
                  <a:cubicBezTo>
                    <a:pt x="1962" y="92"/>
                    <a:pt x="1728" y="3"/>
                    <a:pt x="1495" y="3"/>
                  </a:cubicBezTo>
                  <a:cubicBezTo>
                    <a:pt x="1262" y="3"/>
                    <a:pt x="1028" y="92"/>
                    <a:pt x="850" y="270"/>
                  </a:cubicBezTo>
                  <a:lnTo>
                    <a:pt x="358" y="764"/>
                  </a:lnTo>
                  <a:cubicBezTo>
                    <a:pt x="1" y="1120"/>
                    <a:pt x="1" y="1696"/>
                    <a:pt x="358" y="2052"/>
                  </a:cubicBezTo>
                  <a:lnTo>
                    <a:pt x="810" y="2505"/>
                  </a:lnTo>
                  <a:cubicBezTo>
                    <a:pt x="1087" y="2782"/>
                    <a:pt x="1460" y="2939"/>
                    <a:pt x="1851" y="2939"/>
                  </a:cubicBezTo>
                  <a:cubicBezTo>
                    <a:pt x="1897" y="2939"/>
                    <a:pt x="1944" y="2936"/>
                    <a:pt x="1991" y="2932"/>
                  </a:cubicBezTo>
                  <a:lnTo>
                    <a:pt x="2234" y="2911"/>
                  </a:lnTo>
                  <a:lnTo>
                    <a:pt x="3181" y="3858"/>
                  </a:lnTo>
                  <a:cubicBezTo>
                    <a:pt x="2639" y="4432"/>
                    <a:pt x="2151" y="5033"/>
                    <a:pt x="1728" y="5647"/>
                  </a:cubicBezTo>
                  <a:cubicBezTo>
                    <a:pt x="1671" y="5729"/>
                    <a:pt x="1692" y="5840"/>
                    <a:pt x="1774" y="5896"/>
                  </a:cubicBezTo>
                  <a:cubicBezTo>
                    <a:pt x="1805" y="5918"/>
                    <a:pt x="1841" y="5928"/>
                    <a:pt x="1876" y="5928"/>
                  </a:cubicBezTo>
                  <a:cubicBezTo>
                    <a:pt x="1933" y="5928"/>
                    <a:pt x="1989" y="5901"/>
                    <a:pt x="2023" y="5850"/>
                  </a:cubicBezTo>
                  <a:cubicBezTo>
                    <a:pt x="2435" y="5255"/>
                    <a:pt x="2907" y="4671"/>
                    <a:pt x="3433" y="4112"/>
                  </a:cubicBezTo>
                  <a:lnTo>
                    <a:pt x="4683" y="5360"/>
                  </a:lnTo>
                  <a:cubicBezTo>
                    <a:pt x="3952" y="6164"/>
                    <a:pt x="3397" y="7030"/>
                    <a:pt x="3114" y="7811"/>
                  </a:cubicBezTo>
                  <a:cubicBezTo>
                    <a:pt x="2817" y="8628"/>
                    <a:pt x="2903" y="9106"/>
                    <a:pt x="3066" y="9269"/>
                  </a:cubicBezTo>
                  <a:cubicBezTo>
                    <a:pt x="3190" y="9390"/>
                    <a:pt x="3410" y="9416"/>
                    <a:pt x="3573" y="9416"/>
                  </a:cubicBezTo>
                  <a:cubicBezTo>
                    <a:pt x="4019" y="9416"/>
                    <a:pt x="4616" y="9231"/>
                    <a:pt x="5247" y="8892"/>
                  </a:cubicBezTo>
                  <a:cubicBezTo>
                    <a:pt x="5823" y="8584"/>
                    <a:pt x="6418" y="8159"/>
                    <a:pt x="6973" y="7652"/>
                  </a:cubicBezTo>
                  <a:lnTo>
                    <a:pt x="8223" y="8900"/>
                  </a:lnTo>
                  <a:cubicBezTo>
                    <a:pt x="6975" y="10069"/>
                    <a:pt x="5611" y="10978"/>
                    <a:pt x="4350" y="11473"/>
                  </a:cubicBezTo>
                  <a:lnTo>
                    <a:pt x="860" y="7983"/>
                  </a:lnTo>
                  <a:cubicBezTo>
                    <a:pt x="1042" y="7516"/>
                    <a:pt x="1281" y="7034"/>
                    <a:pt x="1575" y="6546"/>
                  </a:cubicBezTo>
                  <a:cubicBezTo>
                    <a:pt x="1625" y="6460"/>
                    <a:pt x="1598" y="6349"/>
                    <a:pt x="1512" y="6299"/>
                  </a:cubicBezTo>
                  <a:cubicBezTo>
                    <a:pt x="1483" y="6283"/>
                    <a:pt x="1451" y="6275"/>
                    <a:pt x="1420" y="6275"/>
                  </a:cubicBezTo>
                  <a:cubicBezTo>
                    <a:pt x="1359" y="6275"/>
                    <a:pt x="1300" y="6306"/>
                    <a:pt x="1267" y="6363"/>
                  </a:cubicBezTo>
                  <a:cubicBezTo>
                    <a:pt x="942" y="6908"/>
                    <a:pt x="680" y="7444"/>
                    <a:pt x="485" y="7960"/>
                  </a:cubicBezTo>
                  <a:cubicBezTo>
                    <a:pt x="230" y="8632"/>
                    <a:pt x="47" y="9399"/>
                    <a:pt x="94" y="10119"/>
                  </a:cubicBezTo>
                  <a:cubicBezTo>
                    <a:pt x="138" y="10744"/>
                    <a:pt x="345" y="11246"/>
                    <a:pt x="714" y="11617"/>
                  </a:cubicBezTo>
                  <a:cubicBezTo>
                    <a:pt x="1174" y="12076"/>
                    <a:pt x="1799" y="12246"/>
                    <a:pt x="2448" y="12246"/>
                  </a:cubicBezTo>
                  <a:cubicBezTo>
                    <a:pt x="3097" y="12246"/>
                    <a:pt x="3764" y="12076"/>
                    <a:pt x="4369" y="11848"/>
                  </a:cubicBezTo>
                  <a:cubicBezTo>
                    <a:pt x="5705" y="11347"/>
                    <a:pt x="7157" y="10392"/>
                    <a:pt x="8473" y="9156"/>
                  </a:cubicBezTo>
                  <a:lnTo>
                    <a:pt x="9420" y="10103"/>
                  </a:lnTo>
                  <a:lnTo>
                    <a:pt x="9399" y="10344"/>
                  </a:lnTo>
                  <a:cubicBezTo>
                    <a:pt x="9357" y="10784"/>
                    <a:pt x="9516" y="11215"/>
                    <a:pt x="9826" y="11527"/>
                  </a:cubicBezTo>
                  <a:lnTo>
                    <a:pt x="10279" y="11978"/>
                  </a:lnTo>
                  <a:cubicBezTo>
                    <a:pt x="10457" y="12156"/>
                    <a:pt x="10690" y="12245"/>
                    <a:pt x="10923" y="12245"/>
                  </a:cubicBezTo>
                  <a:cubicBezTo>
                    <a:pt x="11156" y="12245"/>
                    <a:pt x="11389" y="12156"/>
                    <a:pt x="11567" y="11978"/>
                  </a:cubicBezTo>
                  <a:lnTo>
                    <a:pt x="12061" y="11485"/>
                  </a:lnTo>
                  <a:cubicBezTo>
                    <a:pt x="12417" y="11129"/>
                    <a:pt x="12417" y="10553"/>
                    <a:pt x="12061" y="10197"/>
                  </a:cubicBezTo>
                  <a:lnTo>
                    <a:pt x="11613" y="9744"/>
                  </a:lnTo>
                  <a:cubicBezTo>
                    <a:pt x="11335" y="9465"/>
                    <a:pt x="10956" y="9309"/>
                    <a:pt x="10566" y="9309"/>
                  </a:cubicBezTo>
                  <a:cubicBezTo>
                    <a:pt x="10522" y="9309"/>
                    <a:pt x="10477" y="9311"/>
                    <a:pt x="10433" y="9315"/>
                  </a:cubicBezTo>
                  <a:lnTo>
                    <a:pt x="10190" y="9338"/>
                  </a:lnTo>
                  <a:lnTo>
                    <a:pt x="9240" y="8389"/>
                  </a:lnTo>
                  <a:cubicBezTo>
                    <a:pt x="10117" y="7448"/>
                    <a:pt x="10859" y="6431"/>
                    <a:pt x="11395" y="5435"/>
                  </a:cubicBezTo>
                  <a:cubicBezTo>
                    <a:pt x="11443" y="5349"/>
                    <a:pt x="11410" y="5238"/>
                    <a:pt x="11322" y="5190"/>
                  </a:cubicBezTo>
                  <a:cubicBezTo>
                    <a:pt x="11296" y="5175"/>
                    <a:pt x="11267" y="5168"/>
                    <a:pt x="11238" y="5168"/>
                  </a:cubicBezTo>
                  <a:cubicBezTo>
                    <a:pt x="11174" y="5168"/>
                    <a:pt x="11110" y="5203"/>
                    <a:pt x="11077" y="5264"/>
                  </a:cubicBezTo>
                  <a:cubicBezTo>
                    <a:pt x="10559" y="6231"/>
                    <a:pt x="9836" y="7218"/>
                    <a:pt x="8984" y="8134"/>
                  </a:cubicBezTo>
                  <a:lnTo>
                    <a:pt x="7737" y="6887"/>
                  </a:lnTo>
                  <a:cubicBezTo>
                    <a:pt x="8443" y="6097"/>
                    <a:pt x="8978" y="5251"/>
                    <a:pt x="9256" y="4487"/>
                  </a:cubicBezTo>
                  <a:cubicBezTo>
                    <a:pt x="9552" y="3672"/>
                    <a:pt x="9466" y="3194"/>
                    <a:pt x="9304" y="3031"/>
                  </a:cubicBezTo>
                  <a:cubicBezTo>
                    <a:pt x="9179" y="2909"/>
                    <a:pt x="8959" y="2882"/>
                    <a:pt x="8797" y="2882"/>
                  </a:cubicBezTo>
                  <a:cubicBezTo>
                    <a:pt x="8349" y="2882"/>
                    <a:pt x="7754" y="3070"/>
                    <a:pt x="7122" y="3406"/>
                  </a:cubicBezTo>
                  <a:cubicBezTo>
                    <a:pt x="6564" y="3705"/>
                    <a:pt x="5988" y="4114"/>
                    <a:pt x="5448" y="4597"/>
                  </a:cubicBezTo>
                  <a:lnTo>
                    <a:pt x="4199" y="3349"/>
                  </a:lnTo>
                  <a:cubicBezTo>
                    <a:pt x="5471" y="2163"/>
                    <a:pt x="6866" y="1248"/>
                    <a:pt x="8152" y="756"/>
                  </a:cubicBezTo>
                  <a:lnTo>
                    <a:pt x="11577" y="4181"/>
                  </a:lnTo>
                  <a:cubicBezTo>
                    <a:pt x="11535" y="4292"/>
                    <a:pt x="11487" y="4409"/>
                    <a:pt x="11437" y="4524"/>
                  </a:cubicBezTo>
                  <a:cubicBezTo>
                    <a:pt x="11399" y="4614"/>
                    <a:pt x="11439" y="4719"/>
                    <a:pt x="11529" y="4759"/>
                  </a:cubicBezTo>
                  <a:cubicBezTo>
                    <a:pt x="11552" y="4769"/>
                    <a:pt x="11577" y="4774"/>
                    <a:pt x="11601" y="4774"/>
                  </a:cubicBezTo>
                  <a:cubicBezTo>
                    <a:pt x="11670" y="4774"/>
                    <a:pt x="11736" y="4734"/>
                    <a:pt x="11766" y="4667"/>
                  </a:cubicBezTo>
                  <a:cubicBezTo>
                    <a:pt x="11835" y="4509"/>
                    <a:pt x="11898" y="4352"/>
                    <a:pt x="11956" y="4199"/>
                  </a:cubicBezTo>
                  <a:cubicBezTo>
                    <a:pt x="12533" y="2620"/>
                    <a:pt x="12451" y="1348"/>
                    <a:pt x="11718" y="617"/>
                  </a:cubicBezTo>
                  <a:cubicBezTo>
                    <a:pt x="11308" y="207"/>
                    <a:pt x="10729" y="0"/>
                    <a:pt x="10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9012;p67"/>
          <p:cNvGrpSpPr/>
          <p:nvPr/>
        </p:nvGrpSpPr>
        <p:grpSpPr>
          <a:xfrm rot="17787710">
            <a:off x="5209730" y="4302091"/>
            <a:ext cx="516567" cy="841863"/>
            <a:chOff x="4055481" y="2730034"/>
            <a:chExt cx="261700" cy="378310"/>
          </a:xfrm>
        </p:grpSpPr>
        <p:sp>
          <p:nvSpPr>
            <p:cNvPr id="69" name="Google Shape;9013;p67"/>
            <p:cNvSpPr/>
            <p:nvPr/>
          </p:nvSpPr>
          <p:spPr>
            <a:xfrm>
              <a:off x="4062586" y="2792340"/>
              <a:ext cx="248912" cy="249746"/>
            </a:xfrm>
            <a:custGeom>
              <a:avLst/>
              <a:gdLst/>
              <a:ahLst/>
              <a:cxnLst/>
              <a:rect l="l" t="t" r="r" b="b"/>
              <a:pathLst>
                <a:path w="8058" h="8085" extrusionOk="0">
                  <a:moveTo>
                    <a:pt x="2809" y="0"/>
                  </a:moveTo>
                  <a:cubicBezTo>
                    <a:pt x="0" y="0"/>
                    <a:pt x="245" y="8084"/>
                    <a:pt x="2765" y="8084"/>
                  </a:cubicBezTo>
                  <a:lnTo>
                    <a:pt x="7302" y="8084"/>
                  </a:lnTo>
                  <a:lnTo>
                    <a:pt x="8058" y="7047"/>
                  </a:lnTo>
                  <a:lnTo>
                    <a:pt x="8058" y="683"/>
                  </a:lnTo>
                  <a:lnTo>
                    <a:pt x="7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014;p67"/>
            <p:cNvSpPr/>
            <p:nvPr/>
          </p:nvSpPr>
          <p:spPr>
            <a:xfrm>
              <a:off x="4061165" y="2792340"/>
              <a:ext cx="88315" cy="249746"/>
            </a:xfrm>
            <a:custGeom>
              <a:avLst/>
              <a:gdLst/>
              <a:ahLst/>
              <a:cxnLst/>
              <a:rect l="l" t="t" r="r" b="b"/>
              <a:pathLst>
                <a:path w="2859" h="8085" extrusionOk="0">
                  <a:moveTo>
                    <a:pt x="486" y="0"/>
                  </a:moveTo>
                  <a:lnTo>
                    <a:pt x="0" y="683"/>
                  </a:lnTo>
                  <a:lnTo>
                    <a:pt x="0" y="7047"/>
                  </a:lnTo>
                  <a:lnTo>
                    <a:pt x="754" y="8084"/>
                  </a:lnTo>
                  <a:lnTo>
                    <a:pt x="2813" y="8084"/>
                  </a:lnTo>
                  <a:cubicBezTo>
                    <a:pt x="1933" y="5591"/>
                    <a:pt x="1946" y="2474"/>
                    <a:pt x="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015;p67"/>
            <p:cNvSpPr/>
            <p:nvPr/>
          </p:nvSpPr>
          <p:spPr>
            <a:xfrm>
              <a:off x="4115191" y="2768987"/>
              <a:ext cx="196368" cy="59309"/>
            </a:xfrm>
            <a:custGeom>
              <a:avLst/>
              <a:gdLst/>
              <a:ahLst/>
              <a:cxnLst/>
              <a:rect l="l" t="t" r="r" b="b"/>
              <a:pathLst>
                <a:path w="6357" h="1920" extrusionOk="0">
                  <a:moveTo>
                    <a:pt x="1426" y="1"/>
                  </a:moveTo>
                  <a:cubicBezTo>
                    <a:pt x="165" y="1"/>
                    <a:pt x="0" y="1005"/>
                    <a:pt x="884" y="1441"/>
                  </a:cubicBezTo>
                  <a:cubicBezTo>
                    <a:pt x="905" y="1441"/>
                    <a:pt x="930" y="1439"/>
                    <a:pt x="953" y="1439"/>
                  </a:cubicBezTo>
                  <a:cubicBezTo>
                    <a:pt x="1628" y="1439"/>
                    <a:pt x="1628" y="1920"/>
                    <a:pt x="2302" y="1920"/>
                  </a:cubicBezTo>
                  <a:cubicBezTo>
                    <a:pt x="2977" y="1920"/>
                    <a:pt x="2977" y="1439"/>
                    <a:pt x="3655" y="1439"/>
                  </a:cubicBezTo>
                  <a:cubicBezTo>
                    <a:pt x="4328" y="1439"/>
                    <a:pt x="4328" y="1920"/>
                    <a:pt x="5006" y="1920"/>
                  </a:cubicBezTo>
                  <a:cubicBezTo>
                    <a:pt x="5679" y="1920"/>
                    <a:pt x="5679" y="1439"/>
                    <a:pt x="6356" y="1439"/>
                  </a:cubicBezTo>
                  <a:lnTo>
                    <a:pt x="63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016;p67"/>
            <p:cNvSpPr/>
            <p:nvPr/>
          </p:nvSpPr>
          <p:spPr>
            <a:xfrm>
              <a:off x="4061165" y="2768925"/>
              <a:ext cx="98076" cy="59371"/>
            </a:xfrm>
            <a:custGeom>
              <a:avLst/>
              <a:gdLst/>
              <a:ahLst/>
              <a:cxnLst/>
              <a:rect l="l" t="t" r="r" b="b"/>
              <a:pathLst>
                <a:path w="3175" h="1922" extrusionOk="0">
                  <a:moveTo>
                    <a:pt x="3175" y="1"/>
                  </a:moveTo>
                  <a:lnTo>
                    <a:pt x="0" y="3"/>
                  </a:lnTo>
                  <a:lnTo>
                    <a:pt x="0" y="1441"/>
                  </a:lnTo>
                  <a:cubicBezTo>
                    <a:pt x="674" y="1441"/>
                    <a:pt x="674" y="1922"/>
                    <a:pt x="1351" y="1922"/>
                  </a:cubicBezTo>
                  <a:cubicBezTo>
                    <a:pt x="2002" y="1922"/>
                    <a:pt x="2027" y="1476"/>
                    <a:pt x="2633" y="1443"/>
                  </a:cubicBezTo>
                  <a:cubicBezTo>
                    <a:pt x="2782" y="929"/>
                    <a:pt x="2964" y="446"/>
                    <a:pt x="3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017;p67"/>
            <p:cNvSpPr/>
            <p:nvPr/>
          </p:nvSpPr>
          <p:spPr>
            <a:xfrm>
              <a:off x="4106480" y="3010021"/>
              <a:ext cx="205017" cy="59371"/>
            </a:xfrm>
            <a:custGeom>
              <a:avLst/>
              <a:gdLst/>
              <a:ahLst/>
              <a:cxnLst/>
              <a:rect l="l" t="t" r="r" b="b"/>
              <a:pathLst>
                <a:path w="6637" h="1922" extrusionOk="0">
                  <a:moveTo>
                    <a:pt x="1231" y="0"/>
                  </a:moveTo>
                  <a:cubicBezTo>
                    <a:pt x="1159" y="0"/>
                    <a:pt x="1097" y="6"/>
                    <a:pt x="1040" y="16"/>
                  </a:cubicBezTo>
                  <a:cubicBezTo>
                    <a:pt x="1" y="703"/>
                    <a:pt x="192" y="1921"/>
                    <a:pt x="1704" y="1921"/>
                  </a:cubicBezTo>
                  <a:lnTo>
                    <a:pt x="6637" y="1921"/>
                  </a:lnTo>
                  <a:lnTo>
                    <a:pt x="6637" y="0"/>
                  </a:lnTo>
                  <a:cubicBezTo>
                    <a:pt x="5961" y="0"/>
                    <a:pt x="5961" y="483"/>
                    <a:pt x="5286" y="483"/>
                  </a:cubicBezTo>
                  <a:cubicBezTo>
                    <a:pt x="4610" y="483"/>
                    <a:pt x="4610" y="0"/>
                    <a:pt x="3933" y="0"/>
                  </a:cubicBezTo>
                  <a:cubicBezTo>
                    <a:pt x="3259" y="0"/>
                    <a:pt x="3259" y="483"/>
                    <a:pt x="2582" y="483"/>
                  </a:cubicBezTo>
                  <a:cubicBezTo>
                    <a:pt x="1909" y="483"/>
                    <a:pt x="1909"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018;p67"/>
            <p:cNvSpPr/>
            <p:nvPr/>
          </p:nvSpPr>
          <p:spPr>
            <a:xfrm>
              <a:off x="4061165" y="3010021"/>
              <a:ext cx="98076" cy="59371"/>
            </a:xfrm>
            <a:custGeom>
              <a:avLst/>
              <a:gdLst/>
              <a:ahLst/>
              <a:cxnLst/>
              <a:rect l="l" t="t" r="r" b="b"/>
              <a:pathLst>
                <a:path w="3175" h="1922" extrusionOk="0">
                  <a:moveTo>
                    <a:pt x="0" y="0"/>
                  </a:moveTo>
                  <a:lnTo>
                    <a:pt x="0" y="1921"/>
                  </a:lnTo>
                  <a:lnTo>
                    <a:pt x="3175" y="1921"/>
                  </a:lnTo>
                  <a:cubicBezTo>
                    <a:pt x="2901" y="1345"/>
                    <a:pt x="2677" y="704"/>
                    <a:pt x="2509" y="16"/>
                  </a:cubicBezTo>
                  <a:cubicBezTo>
                    <a:pt x="2019" y="96"/>
                    <a:pt x="1954" y="483"/>
                    <a:pt x="1351" y="483"/>
                  </a:cubicBezTo>
                  <a:cubicBezTo>
                    <a:pt x="678" y="483"/>
                    <a:pt x="678"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019;p67"/>
            <p:cNvSpPr/>
            <p:nvPr/>
          </p:nvSpPr>
          <p:spPr>
            <a:xfrm>
              <a:off x="4061103" y="3069299"/>
              <a:ext cx="27863" cy="33423"/>
            </a:xfrm>
            <a:custGeom>
              <a:avLst/>
              <a:gdLst/>
              <a:ahLst/>
              <a:cxnLst/>
              <a:rect l="l" t="t" r="r" b="b"/>
              <a:pathLst>
                <a:path w="902" h="1082" extrusionOk="0">
                  <a:moveTo>
                    <a:pt x="0" y="0"/>
                  </a:moveTo>
                  <a:lnTo>
                    <a:pt x="0" y="632"/>
                  </a:lnTo>
                  <a:lnTo>
                    <a:pt x="2" y="632"/>
                  </a:lnTo>
                  <a:cubicBezTo>
                    <a:pt x="2" y="881"/>
                    <a:pt x="203" y="1082"/>
                    <a:pt x="452" y="1082"/>
                  </a:cubicBezTo>
                  <a:cubicBezTo>
                    <a:pt x="701" y="1082"/>
                    <a:pt x="902" y="881"/>
                    <a:pt x="902" y="632"/>
                  </a:cubicBezTo>
                  <a:lnTo>
                    <a:pt x="9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020;p67"/>
            <p:cNvSpPr/>
            <p:nvPr/>
          </p:nvSpPr>
          <p:spPr>
            <a:xfrm>
              <a:off x="4116705" y="3069299"/>
              <a:ext cx="27894" cy="33423"/>
            </a:xfrm>
            <a:custGeom>
              <a:avLst/>
              <a:gdLst/>
              <a:ahLst/>
              <a:cxnLst/>
              <a:rect l="l" t="t" r="r" b="b"/>
              <a:pathLst>
                <a:path w="903" h="1082" extrusionOk="0">
                  <a:moveTo>
                    <a:pt x="1" y="0"/>
                  </a:moveTo>
                  <a:lnTo>
                    <a:pt x="1" y="632"/>
                  </a:lnTo>
                  <a:lnTo>
                    <a:pt x="3" y="632"/>
                  </a:lnTo>
                  <a:cubicBezTo>
                    <a:pt x="3" y="881"/>
                    <a:pt x="204" y="1082"/>
                    <a:pt x="452" y="1082"/>
                  </a:cubicBezTo>
                  <a:cubicBezTo>
                    <a:pt x="701" y="1082"/>
                    <a:pt x="902" y="881"/>
                    <a:pt x="902" y="632"/>
                  </a:cubicBezTo>
                  <a:lnTo>
                    <a:pt x="9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021;p67"/>
            <p:cNvSpPr/>
            <p:nvPr/>
          </p:nvSpPr>
          <p:spPr>
            <a:xfrm>
              <a:off x="4172338" y="3069299"/>
              <a:ext cx="27863" cy="33423"/>
            </a:xfrm>
            <a:custGeom>
              <a:avLst/>
              <a:gdLst/>
              <a:ahLst/>
              <a:cxnLst/>
              <a:rect l="l" t="t" r="r" b="b"/>
              <a:pathLst>
                <a:path w="902" h="1082" extrusionOk="0">
                  <a:moveTo>
                    <a:pt x="0" y="0"/>
                  </a:moveTo>
                  <a:lnTo>
                    <a:pt x="0" y="632"/>
                  </a:lnTo>
                  <a:lnTo>
                    <a:pt x="2" y="632"/>
                  </a:lnTo>
                  <a:cubicBezTo>
                    <a:pt x="2" y="881"/>
                    <a:pt x="203" y="1082"/>
                    <a:pt x="452" y="1082"/>
                  </a:cubicBezTo>
                  <a:cubicBezTo>
                    <a:pt x="701" y="1082"/>
                    <a:pt x="902" y="881"/>
                    <a:pt x="902" y="632"/>
                  </a:cubicBezTo>
                  <a:lnTo>
                    <a:pt x="9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022;p67"/>
            <p:cNvSpPr/>
            <p:nvPr/>
          </p:nvSpPr>
          <p:spPr>
            <a:xfrm>
              <a:off x="4227940" y="3069299"/>
              <a:ext cx="27955" cy="33423"/>
            </a:xfrm>
            <a:custGeom>
              <a:avLst/>
              <a:gdLst/>
              <a:ahLst/>
              <a:cxnLst/>
              <a:rect l="l" t="t" r="r" b="b"/>
              <a:pathLst>
                <a:path w="905" h="1082" extrusionOk="0">
                  <a:moveTo>
                    <a:pt x="1" y="0"/>
                  </a:moveTo>
                  <a:lnTo>
                    <a:pt x="1" y="632"/>
                  </a:lnTo>
                  <a:lnTo>
                    <a:pt x="5" y="632"/>
                  </a:lnTo>
                  <a:cubicBezTo>
                    <a:pt x="5" y="881"/>
                    <a:pt x="206" y="1082"/>
                    <a:pt x="454" y="1082"/>
                  </a:cubicBezTo>
                  <a:cubicBezTo>
                    <a:pt x="703" y="1082"/>
                    <a:pt x="904" y="881"/>
                    <a:pt x="904" y="632"/>
                  </a:cubicBezTo>
                  <a:lnTo>
                    <a:pt x="9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023;p67"/>
            <p:cNvSpPr/>
            <p:nvPr/>
          </p:nvSpPr>
          <p:spPr>
            <a:xfrm>
              <a:off x="4283635" y="3069299"/>
              <a:ext cx="27863" cy="33423"/>
            </a:xfrm>
            <a:custGeom>
              <a:avLst/>
              <a:gdLst/>
              <a:ahLst/>
              <a:cxnLst/>
              <a:rect l="l" t="t" r="r" b="b"/>
              <a:pathLst>
                <a:path w="902" h="1082" extrusionOk="0">
                  <a:moveTo>
                    <a:pt x="0" y="0"/>
                  </a:moveTo>
                  <a:lnTo>
                    <a:pt x="0" y="632"/>
                  </a:lnTo>
                  <a:lnTo>
                    <a:pt x="2" y="632"/>
                  </a:lnTo>
                  <a:cubicBezTo>
                    <a:pt x="2" y="881"/>
                    <a:pt x="203" y="1082"/>
                    <a:pt x="452" y="1082"/>
                  </a:cubicBezTo>
                  <a:cubicBezTo>
                    <a:pt x="701" y="1082"/>
                    <a:pt x="902" y="881"/>
                    <a:pt x="902" y="632"/>
                  </a:cubicBezTo>
                  <a:lnTo>
                    <a:pt x="9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024;p67"/>
            <p:cNvSpPr/>
            <p:nvPr/>
          </p:nvSpPr>
          <p:spPr>
            <a:xfrm>
              <a:off x="4283696" y="2735595"/>
              <a:ext cx="27863" cy="33423"/>
            </a:xfrm>
            <a:custGeom>
              <a:avLst/>
              <a:gdLst/>
              <a:ahLst/>
              <a:cxnLst/>
              <a:rect l="l" t="t" r="r" b="b"/>
              <a:pathLst>
                <a:path w="902" h="1082" extrusionOk="0">
                  <a:moveTo>
                    <a:pt x="450" y="0"/>
                  </a:moveTo>
                  <a:cubicBezTo>
                    <a:pt x="201" y="0"/>
                    <a:pt x="0" y="201"/>
                    <a:pt x="0" y="450"/>
                  </a:cubicBezTo>
                  <a:lnTo>
                    <a:pt x="0" y="1082"/>
                  </a:lnTo>
                  <a:lnTo>
                    <a:pt x="901" y="1082"/>
                  </a:lnTo>
                  <a:lnTo>
                    <a:pt x="901" y="450"/>
                  </a:lnTo>
                  <a:cubicBezTo>
                    <a:pt x="900" y="201"/>
                    <a:pt x="699"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025;p67"/>
            <p:cNvSpPr/>
            <p:nvPr/>
          </p:nvSpPr>
          <p:spPr>
            <a:xfrm>
              <a:off x="4228063" y="2735595"/>
              <a:ext cx="27863" cy="33423"/>
            </a:xfrm>
            <a:custGeom>
              <a:avLst/>
              <a:gdLst/>
              <a:ahLst/>
              <a:cxnLst/>
              <a:rect l="l" t="t" r="r" b="b"/>
              <a:pathLst>
                <a:path w="902" h="1082" extrusionOk="0">
                  <a:moveTo>
                    <a:pt x="450" y="0"/>
                  </a:moveTo>
                  <a:cubicBezTo>
                    <a:pt x="202" y="0"/>
                    <a:pt x="1" y="201"/>
                    <a:pt x="1" y="450"/>
                  </a:cubicBezTo>
                  <a:lnTo>
                    <a:pt x="1" y="1082"/>
                  </a:lnTo>
                  <a:lnTo>
                    <a:pt x="902" y="1082"/>
                  </a:lnTo>
                  <a:lnTo>
                    <a:pt x="902" y="450"/>
                  </a:lnTo>
                  <a:cubicBezTo>
                    <a:pt x="900" y="201"/>
                    <a:pt x="699"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026;p67"/>
            <p:cNvSpPr/>
            <p:nvPr/>
          </p:nvSpPr>
          <p:spPr>
            <a:xfrm>
              <a:off x="4172400" y="2735595"/>
              <a:ext cx="27925" cy="33423"/>
            </a:xfrm>
            <a:custGeom>
              <a:avLst/>
              <a:gdLst/>
              <a:ahLst/>
              <a:cxnLst/>
              <a:rect l="l" t="t" r="r" b="b"/>
              <a:pathLst>
                <a:path w="904" h="1082" extrusionOk="0">
                  <a:moveTo>
                    <a:pt x="450" y="0"/>
                  </a:moveTo>
                  <a:cubicBezTo>
                    <a:pt x="201" y="0"/>
                    <a:pt x="0" y="201"/>
                    <a:pt x="0" y="450"/>
                  </a:cubicBezTo>
                  <a:lnTo>
                    <a:pt x="0" y="1082"/>
                  </a:lnTo>
                  <a:lnTo>
                    <a:pt x="903" y="1082"/>
                  </a:lnTo>
                  <a:lnTo>
                    <a:pt x="903" y="450"/>
                  </a:lnTo>
                  <a:cubicBezTo>
                    <a:pt x="900" y="201"/>
                    <a:pt x="699"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027;p67"/>
            <p:cNvSpPr/>
            <p:nvPr/>
          </p:nvSpPr>
          <p:spPr>
            <a:xfrm>
              <a:off x="4116767" y="2735595"/>
              <a:ext cx="27894" cy="33423"/>
            </a:xfrm>
            <a:custGeom>
              <a:avLst/>
              <a:gdLst/>
              <a:ahLst/>
              <a:cxnLst/>
              <a:rect l="l" t="t" r="r" b="b"/>
              <a:pathLst>
                <a:path w="903" h="1082" extrusionOk="0">
                  <a:moveTo>
                    <a:pt x="450" y="0"/>
                  </a:moveTo>
                  <a:cubicBezTo>
                    <a:pt x="202" y="0"/>
                    <a:pt x="1" y="201"/>
                    <a:pt x="1" y="450"/>
                  </a:cubicBezTo>
                  <a:lnTo>
                    <a:pt x="1" y="1082"/>
                  </a:lnTo>
                  <a:lnTo>
                    <a:pt x="902" y="1082"/>
                  </a:lnTo>
                  <a:lnTo>
                    <a:pt x="902" y="450"/>
                  </a:lnTo>
                  <a:cubicBezTo>
                    <a:pt x="900" y="201"/>
                    <a:pt x="699"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028;p67"/>
            <p:cNvSpPr/>
            <p:nvPr/>
          </p:nvSpPr>
          <p:spPr>
            <a:xfrm>
              <a:off x="4061165" y="2735595"/>
              <a:ext cx="27863" cy="33423"/>
            </a:xfrm>
            <a:custGeom>
              <a:avLst/>
              <a:gdLst/>
              <a:ahLst/>
              <a:cxnLst/>
              <a:rect l="l" t="t" r="r" b="b"/>
              <a:pathLst>
                <a:path w="902" h="1082" extrusionOk="0">
                  <a:moveTo>
                    <a:pt x="450" y="0"/>
                  </a:moveTo>
                  <a:cubicBezTo>
                    <a:pt x="201" y="0"/>
                    <a:pt x="0" y="201"/>
                    <a:pt x="0" y="450"/>
                  </a:cubicBezTo>
                  <a:lnTo>
                    <a:pt x="0" y="1082"/>
                  </a:lnTo>
                  <a:lnTo>
                    <a:pt x="902" y="1082"/>
                  </a:lnTo>
                  <a:lnTo>
                    <a:pt x="902" y="450"/>
                  </a:lnTo>
                  <a:cubicBezTo>
                    <a:pt x="900" y="201"/>
                    <a:pt x="699"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029;p67"/>
            <p:cNvSpPr/>
            <p:nvPr/>
          </p:nvSpPr>
          <p:spPr>
            <a:xfrm>
              <a:off x="4223646" y="2907930"/>
              <a:ext cx="43586" cy="34751"/>
            </a:xfrm>
            <a:custGeom>
              <a:avLst/>
              <a:gdLst/>
              <a:ahLst/>
              <a:cxnLst/>
              <a:rect l="l" t="t" r="r" b="b"/>
              <a:pathLst>
                <a:path w="1411" h="1125" extrusionOk="0">
                  <a:moveTo>
                    <a:pt x="704" y="1"/>
                  </a:moveTo>
                  <a:cubicBezTo>
                    <a:pt x="316" y="1"/>
                    <a:pt x="0" y="252"/>
                    <a:pt x="0" y="563"/>
                  </a:cubicBezTo>
                  <a:cubicBezTo>
                    <a:pt x="0" y="873"/>
                    <a:pt x="316" y="1124"/>
                    <a:pt x="704" y="1124"/>
                  </a:cubicBezTo>
                  <a:cubicBezTo>
                    <a:pt x="1095" y="1124"/>
                    <a:pt x="1410" y="873"/>
                    <a:pt x="1410" y="563"/>
                  </a:cubicBezTo>
                  <a:cubicBezTo>
                    <a:pt x="1410" y="252"/>
                    <a:pt x="1095" y="1"/>
                    <a:pt x="7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030;p67"/>
            <p:cNvSpPr/>
            <p:nvPr/>
          </p:nvSpPr>
          <p:spPr>
            <a:xfrm>
              <a:off x="4168724" y="2900022"/>
              <a:ext cx="35215" cy="31600"/>
            </a:xfrm>
            <a:custGeom>
              <a:avLst/>
              <a:gdLst/>
              <a:ahLst/>
              <a:cxnLst/>
              <a:rect l="l" t="t" r="r" b="b"/>
              <a:pathLst>
                <a:path w="1140" h="1023" extrusionOk="0">
                  <a:moveTo>
                    <a:pt x="569" y="1"/>
                  </a:moveTo>
                  <a:cubicBezTo>
                    <a:pt x="257" y="1"/>
                    <a:pt x="1" y="35"/>
                    <a:pt x="1" y="385"/>
                  </a:cubicBezTo>
                  <a:cubicBezTo>
                    <a:pt x="1" y="737"/>
                    <a:pt x="253" y="1022"/>
                    <a:pt x="569" y="1022"/>
                  </a:cubicBezTo>
                  <a:cubicBezTo>
                    <a:pt x="885" y="1022"/>
                    <a:pt x="1139" y="737"/>
                    <a:pt x="1139" y="385"/>
                  </a:cubicBezTo>
                  <a:cubicBezTo>
                    <a:pt x="1139" y="35"/>
                    <a:pt x="883" y="1"/>
                    <a:pt x="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031;p67"/>
            <p:cNvSpPr/>
            <p:nvPr/>
          </p:nvSpPr>
          <p:spPr>
            <a:xfrm>
              <a:off x="4105430" y="2907930"/>
              <a:ext cx="43648" cy="34751"/>
            </a:xfrm>
            <a:custGeom>
              <a:avLst/>
              <a:gdLst/>
              <a:ahLst/>
              <a:cxnLst/>
              <a:rect l="l" t="t" r="r" b="b"/>
              <a:pathLst>
                <a:path w="1413" h="1125" extrusionOk="0">
                  <a:moveTo>
                    <a:pt x="708" y="1"/>
                  </a:moveTo>
                  <a:cubicBezTo>
                    <a:pt x="318" y="1"/>
                    <a:pt x="0" y="252"/>
                    <a:pt x="2" y="563"/>
                  </a:cubicBezTo>
                  <a:cubicBezTo>
                    <a:pt x="2" y="873"/>
                    <a:pt x="318" y="1124"/>
                    <a:pt x="708" y="1124"/>
                  </a:cubicBezTo>
                  <a:cubicBezTo>
                    <a:pt x="1097" y="1124"/>
                    <a:pt x="1413" y="873"/>
                    <a:pt x="1413" y="563"/>
                  </a:cubicBezTo>
                  <a:cubicBezTo>
                    <a:pt x="1413" y="252"/>
                    <a:pt x="1097" y="1"/>
                    <a:pt x="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032;p67"/>
            <p:cNvSpPr/>
            <p:nvPr/>
          </p:nvSpPr>
          <p:spPr>
            <a:xfrm>
              <a:off x="4125354" y="2890137"/>
              <a:ext cx="11120" cy="19955"/>
            </a:xfrm>
            <a:custGeom>
              <a:avLst/>
              <a:gdLst/>
              <a:ahLst/>
              <a:cxnLst/>
              <a:rect l="l" t="t" r="r" b="b"/>
              <a:pathLst>
                <a:path w="360" h="646" extrusionOk="0">
                  <a:moveTo>
                    <a:pt x="180" y="1"/>
                  </a:moveTo>
                  <a:cubicBezTo>
                    <a:pt x="83" y="1"/>
                    <a:pt x="0" y="81"/>
                    <a:pt x="0" y="179"/>
                  </a:cubicBezTo>
                  <a:lnTo>
                    <a:pt x="0" y="466"/>
                  </a:lnTo>
                  <a:cubicBezTo>
                    <a:pt x="0" y="565"/>
                    <a:pt x="83" y="646"/>
                    <a:pt x="180" y="646"/>
                  </a:cubicBezTo>
                  <a:cubicBezTo>
                    <a:pt x="278" y="646"/>
                    <a:pt x="360" y="567"/>
                    <a:pt x="360" y="466"/>
                  </a:cubicBezTo>
                  <a:lnTo>
                    <a:pt x="360" y="179"/>
                  </a:lnTo>
                  <a:cubicBezTo>
                    <a:pt x="360" y="81"/>
                    <a:pt x="278"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033;p67"/>
            <p:cNvSpPr/>
            <p:nvPr/>
          </p:nvSpPr>
          <p:spPr>
            <a:xfrm>
              <a:off x="4163164" y="2894462"/>
              <a:ext cx="46335" cy="42721"/>
            </a:xfrm>
            <a:custGeom>
              <a:avLst/>
              <a:gdLst/>
              <a:ahLst/>
              <a:cxnLst/>
              <a:rect l="l" t="t" r="r" b="b"/>
              <a:pathLst>
                <a:path w="1500" h="1383" extrusionOk="0">
                  <a:moveTo>
                    <a:pt x="749" y="360"/>
                  </a:moveTo>
                  <a:cubicBezTo>
                    <a:pt x="1122" y="360"/>
                    <a:pt x="1139" y="422"/>
                    <a:pt x="1139" y="565"/>
                  </a:cubicBezTo>
                  <a:cubicBezTo>
                    <a:pt x="1139" y="818"/>
                    <a:pt x="965" y="1022"/>
                    <a:pt x="749" y="1022"/>
                  </a:cubicBezTo>
                  <a:cubicBezTo>
                    <a:pt x="535" y="1022"/>
                    <a:pt x="361" y="818"/>
                    <a:pt x="361" y="565"/>
                  </a:cubicBezTo>
                  <a:cubicBezTo>
                    <a:pt x="361" y="425"/>
                    <a:pt x="376" y="360"/>
                    <a:pt x="749" y="360"/>
                  </a:cubicBezTo>
                  <a:close/>
                  <a:moveTo>
                    <a:pt x="749" y="1"/>
                  </a:moveTo>
                  <a:cubicBezTo>
                    <a:pt x="525" y="1"/>
                    <a:pt x="1" y="1"/>
                    <a:pt x="1" y="565"/>
                  </a:cubicBezTo>
                  <a:cubicBezTo>
                    <a:pt x="1" y="1015"/>
                    <a:pt x="338" y="1382"/>
                    <a:pt x="749" y="1382"/>
                  </a:cubicBezTo>
                  <a:cubicBezTo>
                    <a:pt x="1164" y="1382"/>
                    <a:pt x="1499" y="1015"/>
                    <a:pt x="1499" y="565"/>
                  </a:cubicBezTo>
                  <a:cubicBezTo>
                    <a:pt x="1499" y="1"/>
                    <a:pt x="975" y="1"/>
                    <a:pt x="7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34;p67"/>
            <p:cNvSpPr/>
            <p:nvPr/>
          </p:nvSpPr>
          <p:spPr>
            <a:xfrm>
              <a:off x="4236157" y="2890137"/>
              <a:ext cx="11151" cy="19955"/>
            </a:xfrm>
            <a:custGeom>
              <a:avLst/>
              <a:gdLst/>
              <a:ahLst/>
              <a:cxnLst/>
              <a:rect l="l" t="t" r="r" b="b"/>
              <a:pathLst>
                <a:path w="361" h="646" extrusionOk="0">
                  <a:moveTo>
                    <a:pt x="181" y="1"/>
                  </a:moveTo>
                  <a:cubicBezTo>
                    <a:pt x="83" y="1"/>
                    <a:pt x="1" y="81"/>
                    <a:pt x="1" y="179"/>
                  </a:cubicBezTo>
                  <a:lnTo>
                    <a:pt x="1" y="466"/>
                  </a:lnTo>
                  <a:cubicBezTo>
                    <a:pt x="1" y="565"/>
                    <a:pt x="83" y="646"/>
                    <a:pt x="181" y="646"/>
                  </a:cubicBezTo>
                  <a:cubicBezTo>
                    <a:pt x="278" y="646"/>
                    <a:pt x="361" y="567"/>
                    <a:pt x="361" y="466"/>
                  </a:cubicBezTo>
                  <a:lnTo>
                    <a:pt x="361" y="179"/>
                  </a:lnTo>
                  <a:cubicBezTo>
                    <a:pt x="361" y="81"/>
                    <a:pt x="278"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035;p67"/>
            <p:cNvSpPr/>
            <p:nvPr/>
          </p:nvSpPr>
          <p:spPr>
            <a:xfrm>
              <a:off x="4055481" y="2862800"/>
              <a:ext cx="261577" cy="245545"/>
            </a:xfrm>
            <a:custGeom>
              <a:avLst/>
              <a:gdLst/>
              <a:ahLst/>
              <a:cxnLst/>
              <a:rect l="l" t="t" r="r" b="b"/>
              <a:pathLst>
                <a:path w="8468" h="7949" extrusionOk="0">
                  <a:moveTo>
                    <a:pt x="5590" y="4944"/>
                  </a:moveTo>
                  <a:cubicBezTo>
                    <a:pt x="5869" y="4944"/>
                    <a:pt x="5999" y="5034"/>
                    <a:pt x="6162" y="5153"/>
                  </a:cubicBezTo>
                  <a:cubicBezTo>
                    <a:pt x="6340" y="5281"/>
                    <a:pt x="6546" y="5425"/>
                    <a:pt x="6941" y="5425"/>
                  </a:cubicBezTo>
                  <a:cubicBezTo>
                    <a:pt x="7335" y="5425"/>
                    <a:pt x="7541" y="5279"/>
                    <a:pt x="7721" y="5153"/>
                  </a:cubicBezTo>
                  <a:cubicBezTo>
                    <a:pt x="7846" y="5063"/>
                    <a:pt x="7947" y="4992"/>
                    <a:pt x="8113" y="4961"/>
                  </a:cubicBezTo>
                  <a:lnTo>
                    <a:pt x="8113" y="6508"/>
                  </a:lnTo>
                  <a:lnTo>
                    <a:pt x="366" y="6508"/>
                  </a:lnTo>
                  <a:lnTo>
                    <a:pt x="366" y="4961"/>
                  </a:lnTo>
                  <a:cubicBezTo>
                    <a:pt x="529" y="4992"/>
                    <a:pt x="632" y="5067"/>
                    <a:pt x="756" y="5153"/>
                  </a:cubicBezTo>
                  <a:cubicBezTo>
                    <a:pt x="934" y="5281"/>
                    <a:pt x="1141" y="5425"/>
                    <a:pt x="1535" y="5425"/>
                  </a:cubicBezTo>
                  <a:cubicBezTo>
                    <a:pt x="1929" y="5425"/>
                    <a:pt x="2134" y="5279"/>
                    <a:pt x="2316" y="5153"/>
                  </a:cubicBezTo>
                  <a:cubicBezTo>
                    <a:pt x="2479" y="5038"/>
                    <a:pt x="2607" y="4944"/>
                    <a:pt x="2886" y="4944"/>
                  </a:cubicBezTo>
                  <a:cubicBezTo>
                    <a:pt x="3167" y="4944"/>
                    <a:pt x="3296" y="5034"/>
                    <a:pt x="3458" y="5153"/>
                  </a:cubicBezTo>
                  <a:cubicBezTo>
                    <a:pt x="3638" y="5281"/>
                    <a:pt x="3843" y="5425"/>
                    <a:pt x="4239" y="5425"/>
                  </a:cubicBezTo>
                  <a:cubicBezTo>
                    <a:pt x="4633" y="5425"/>
                    <a:pt x="4838" y="5279"/>
                    <a:pt x="5018" y="5153"/>
                  </a:cubicBezTo>
                  <a:cubicBezTo>
                    <a:pt x="5180" y="5038"/>
                    <a:pt x="5310" y="4944"/>
                    <a:pt x="5590" y="4944"/>
                  </a:cubicBezTo>
                  <a:close/>
                  <a:moveTo>
                    <a:pt x="906" y="6865"/>
                  </a:moveTo>
                  <a:lnTo>
                    <a:pt x="906" y="7317"/>
                  </a:lnTo>
                  <a:lnTo>
                    <a:pt x="904" y="7317"/>
                  </a:lnTo>
                  <a:cubicBezTo>
                    <a:pt x="904" y="7464"/>
                    <a:pt x="781" y="7587"/>
                    <a:pt x="634" y="7587"/>
                  </a:cubicBezTo>
                  <a:cubicBezTo>
                    <a:pt x="485" y="7587"/>
                    <a:pt x="362" y="7464"/>
                    <a:pt x="362" y="7317"/>
                  </a:cubicBezTo>
                  <a:lnTo>
                    <a:pt x="362" y="6865"/>
                  </a:lnTo>
                  <a:close/>
                  <a:moveTo>
                    <a:pt x="2706" y="6865"/>
                  </a:moveTo>
                  <a:lnTo>
                    <a:pt x="2706" y="7317"/>
                  </a:lnTo>
                  <a:lnTo>
                    <a:pt x="2704" y="7317"/>
                  </a:lnTo>
                  <a:cubicBezTo>
                    <a:pt x="2704" y="7464"/>
                    <a:pt x="2584" y="7587"/>
                    <a:pt x="2434" y="7587"/>
                  </a:cubicBezTo>
                  <a:cubicBezTo>
                    <a:pt x="2287" y="7587"/>
                    <a:pt x="2165" y="7464"/>
                    <a:pt x="2165" y="7317"/>
                  </a:cubicBezTo>
                  <a:lnTo>
                    <a:pt x="2165" y="6865"/>
                  </a:lnTo>
                  <a:close/>
                  <a:moveTo>
                    <a:pt x="4509" y="6865"/>
                  </a:moveTo>
                  <a:lnTo>
                    <a:pt x="4509" y="7317"/>
                  </a:lnTo>
                  <a:lnTo>
                    <a:pt x="4507" y="7317"/>
                  </a:lnTo>
                  <a:cubicBezTo>
                    <a:pt x="4507" y="7464"/>
                    <a:pt x="4384" y="7587"/>
                    <a:pt x="4235" y="7587"/>
                  </a:cubicBezTo>
                  <a:cubicBezTo>
                    <a:pt x="4088" y="7587"/>
                    <a:pt x="3965" y="7464"/>
                    <a:pt x="3965" y="7317"/>
                  </a:cubicBezTo>
                  <a:lnTo>
                    <a:pt x="3965" y="6865"/>
                  </a:lnTo>
                  <a:close/>
                  <a:moveTo>
                    <a:pt x="6309" y="6865"/>
                  </a:moveTo>
                  <a:lnTo>
                    <a:pt x="6309" y="7317"/>
                  </a:lnTo>
                  <a:lnTo>
                    <a:pt x="6307" y="7317"/>
                  </a:lnTo>
                  <a:cubicBezTo>
                    <a:pt x="6307" y="7464"/>
                    <a:pt x="6185" y="7587"/>
                    <a:pt x="6037" y="7587"/>
                  </a:cubicBezTo>
                  <a:cubicBezTo>
                    <a:pt x="5888" y="7587"/>
                    <a:pt x="5766" y="7464"/>
                    <a:pt x="5766" y="7317"/>
                  </a:cubicBezTo>
                  <a:lnTo>
                    <a:pt x="5766" y="6865"/>
                  </a:lnTo>
                  <a:close/>
                  <a:moveTo>
                    <a:pt x="8110" y="6865"/>
                  </a:moveTo>
                  <a:lnTo>
                    <a:pt x="8110" y="7317"/>
                  </a:lnTo>
                  <a:lnTo>
                    <a:pt x="8108" y="7317"/>
                  </a:lnTo>
                  <a:cubicBezTo>
                    <a:pt x="8108" y="7464"/>
                    <a:pt x="7985" y="7587"/>
                    <a:pt x="7838" y="7587"/>
                  </a:cubicBezTo>
                  <a:cubicBezTo>
                    <a:pt x="7689" y="7587"/>
                    <a:pt x="7568" y="7464"/>
                    <a:pt x="7568" y="7317"/>
                  </a:cubicBezTo>
                  <a:lnTo>
                    <a:pt x="7568" y="6865"/>
                  </a:lnTo>
                  <a:close/>
                  <a:moveTo>
                    <a:pt x="8288" y="0"/>
                  </a:moveTo>
                  <a:cubicBezTo>
                    <a:pt x="8190" y="0"/>
                    <a:pt x="8108" y="82"/>
                    <a:pt x="8108" y="180"/>
                  </a:cubicBezTo>
                  <a:lnTo>
                    <a:pt x="8108" y="4598"/>
                  </a:lnTo>
                  <a:cubicBezTo>
                    <a:pt x="7826" y="4632"/>
                    <a:pt x="7658" y="4753"/>
                    <a:pt x="7507" y="4860"/>
                  </a:cubicBezTo>
                  <a:cubicBezTo>
                    <a:pt x="7344" y="4975"/>
                    <a:pt x="7216" y="5069"/>
                    <a:pt x="6937" y="5069"/>
                  </a:cubicBezTo>
                  <a:cubicBezTo>
                    <a:pt x="6655" y="5069"/>
                    <a:pt x="6527" y="4977"/>
                    <a:pt x="6365" y="4860"/>
                  </a:cubicBezTo>
                  <a:cubicBezTo>
                    <a:pt x="6185" y="4730"/>
                    <a:pt x="5980" y="4586"/>
                    <a:pt x="5584" y="4586"/>
                  </a:cubicBezTo>
                  <a:cubicBezTo>
                    <a:pt x="5190" y="4586"/>
                    <a:pt x="4987" y="4734"/>
                    <a:pt x="4805" y="4860"/>
                  </a:cubicBezTo>
                  <a:cubicBezTo>
                    <a:pt x="4643" y="4975"/>
                    <a:pt x="4512" y="5069"/>
                    <a:pt x="4233" y="5069"/>
                  </a:cubicBezTo>
                  <a:cubicBezTo>
                    <a:pt x="3954" y="5069"/>
                    <a:pt x="3824" y="4977"/>
                    <a:pt x="3661" y="4860"/>
                  </a:cubicBezTo>
                  <a:cubicBezTo>
                    <a:pt x="3483" y="4730"/>
                    <a:pt x="3276" y="4586"/>
                    <a:pt x="2882" y="4586"/>
                  </a:cubicBezTo>
                  <a:cubicBezTo>
                    <a:pt x="2488" y="4586"/>
                    <a:pt x="2283" y="4734"/>
                    <a:pt x="2102" y="4860"/>
                  </a:cubicBezTo>
                  <a:cubicBezTo>
                    <a:pt x="1939" y="4975"/>
                    <a:pt x="1811" y="5069"/>
                    <a:pt x="1531" y="5069"/>
                  </a:cubicBezTo>
                  <a:cubicBezTo>
                    <a:pt x="1250" y="5069"/>
                    <a:pt x="1122" y="4977"/>
                    <a:pt x="959" y="4860"/>
                  </a:cubicBezTo>
                  <a:cubicBezTo>
                    <a:pt x="808" y="4753"/>
                    <a:pt x="642" y="4634"/>
                    <a:pt x="358" y="4598"/>
                  </a:cubicBezTo>
                  <a:lnTo>
                    <a:pt x="358" y="3861"/>
                  </a:lnTo>
                  <a:cubicBezTo>
                    <a:pt x="358" y="3762"/>
                    <a:pt x="278" y="3681"/>
                    <a:pt x="179" y="3681"/>
                  </a:cubicBezTo>
                  <a:cubicBezTo>
                    <a:pt x="81" y="3681"/>
                    <a:pt x="1" y="3762"/>
                    <a:pt x="1" y="3861"/>
                  </a:cubicBezTo>
                  <a:lnTo>
                    <a:pt x="1" y="7319"/>
                  </a:lnTo>
                  <a:cubicBezTo>
                    <a:pt x="1" y="7665"/>
                    <a:pt x="282" y="7948"/>
                    <a:pt x="628" y="7948"/>
                  </a:cubicBezTo>
                  <a:cubicBezTo>
                    <a:pt x="976" y="7948"/>
                    <a:pt x="1258" y="7665"/>
                    <a:pt x="1258" y="7319"/>
                  </a:cubicBezTo>
                  <a:lnTo>
                    <a:pt x="1258" y="6867"/>
                  </a:lnTo>
                  <a:lnTo>
                    <a:pt x="1801" y="6867"/>
                  </a:lnTo>
                  <a:lnTo>
                    <a:pt x="1801" y="7319"/>
                  </a:lnTo>
                  <a:cubicBezTo>
                    <a:pt x="1801" y="7665"/>
                    <a:pt x="2082" y="7948"/>
                    <a:pt x="2431" y="7948"/>
                  </a:cubicBezTo>
                  <a:cubicBezTo>
                    <a:pt x="2777" y="7948"/>
                    <a:pt x="3058" y="7665"/>
                    <a:pt x="3058" y="7319"/>
                  </a:cubicBezTo>
                  <a:lnTo>
                    <a:pt x="3058" y="6867"/>
                  </a:lnTo>
                  <a:lnTo>
                    <a:pt x="3602" y="6867"/>
                  </a:lnTo>
                  <a:lnTo>
                    <a:pt x="3602" y="7319"/>
                  </a:lnTo>
                  <a:cubicBezTo>
                    <a:pt x="3602" y="7665"/>
                    <a:pt x="3885" y="7948"/>
                    <a:pt x="4231" y="7948"/>
                  </a:cubicBezTo>
                  <a:cubicBezTo>
                    <a:pt x="4577" y="7948"/>
                    <a:pt x="4861" y="7665"/>
                    <a:pt x="4861" y="7319"/>
                  </a:cubicBezTo>
                  <a:lnTo>
                    <a:pt x="4861" y="6867"/>
                  </a:lnTo>
                  <a:lnTo>
                    <a:pt x="5402" y="6867"/>
                  </a:lnTo>
                  <a:lnTo>
                    <a:pt x="5402" y="7319"/>
                  </a:lnTo>
                  <a:cubicBezTo>
                    <a:pt x="5402" y="7665"/>
                    <a:pt x="5685" y="7948"/>
                    <a:pt x="6032" y="7948"/>
                  </a:cubicBezTo>
                  <a:cubicBezTo>
                    <a:pt x="6378" y="7948"/>
                    <a:pt x="6661" y="7665"/>
                    <a:pt x="6661" y="7319"/>
                  </a:cubicBezTo>
                  <a:lnTo>
                    <a:pt x="6661" y="6867"/>
                  </a:lnTo>
                  <a:lnTo>
                    <a:pt x="7205" y="6867"/>
                  </a:lnTo>
                  <a:lnTo>
                    <a:pt x="7205" y="7319"/>
                  </a:lnTo>
                  <a:cubicBezTo>
                    <a:pt x="7205" y="7665"/>
                    <a:pt x="7486" y="7948"/>
                    <a:pt x="7832" y="7948"/>
                  </a:cubicBezTo>
                  <a:cubicBezTo>
                    <a:pt x="8180" y="7948"/>
                    <a:pt x="8462" y="7665"/>
                    <a:pt x="8462" y="7319"/>
                  </a:cubicBezTo>
                  <a:lnTo>
                    <a:pt x="8462" y="182"/>
                  </a:lnTo>
                  <a:cubicBezTo>
                    <a:pt x="8467" y="82"/>
                    <a:pt x="8387" y="0"/>
                    <a:pt x="8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036;p67"/>
            <p:cNvSpPr/>
            <p:nvPr/>
          </p:nvSpPr>
          <p:spPr>
            <a:xfrm>
              <a:off x="4055605" y="2730034"/>
              <a:ext cx="261577" cy="231551"/>
            </a:xfrm>
            <a:custGeom>
              <a:avLst/>
              <a:gdLst/>
              <a:ahLst/>
              <a:cxnLst/>
              <a:rect l="l" t="t" r="r" b="b"/>
              <a:pathLst>
                <a:path w="8468" h="7496" extrusionOk="0">
                  <a:moveTo>
                    <a:pt x="630" y="358"/>
                  </a:moveTo>
                  <a:cubicBezTo>
                    <a:pt x="777" y="358"/>
                    <a:pt x="900" y="481"/>
                    <a:pt x="900" y="630"/>
                  </a:cubicBezTo>
                  <a:lnTo>
                    <a:pt x="900" y="1082"/>
                  </a:lnTo>
                  <a:lnTo>
                    <a:pt x="356" y="1082"/>
                  </a:lnTo>
                  <a:lnTo>
                    <a:pt x="356" y="630"/>
                  </a:lnTo>
                  <a:lnTo>
                    <a:pt x="360" y="630"/>
                  </a:lnTo>
                  <a:cubicBezTo>
                    <a:pt x="360" y="481"/>
                    <a:pt x="481" y="358"/>
                    <a:pt x="630" y="358"/>
                  </a:cubicBezTo>
                  <a:close/>
                  <a:moveTo>
                    <a:pt x="2430" y="358"/>
                  </a:moveTo>
                  <a:cubicBezTo>
                    <a:pt x="2580" y="358"/>
                    <a:pt x="2700" y="481"/>
                    <a:pt x="2700" y="630"/>
                  </a:cubicBezTo>
                  <a:lnTo>
                    <a:pt x="2700" y="1082"/>
                  </a:lnTo>
                  <a:lnTo>
                    <a:pt x="2159" y="1082"/>
                  </a:lnTo>
                  <a:lnTo>
                    <a:pt x="2159" y="630"/>
                  </a:lnTo>
                  <a:lnTo>
                    <a:pt x="2161" y="630"/>
                  </a:lnTo>
                  <a:cubicBezTo>
                    <a:pt x="2161" y="481"/>
                    <a:pt x="2283" y="358"/>
                    <a:pt x="2430" y="358"/>
                  </a:cubicBezTo>
                  <a:close/>
                  <a:moveTo>
                    <a:pt x="4231" y="358"/>
                  </a:moveTo>
                  <a:cubicBezTo>
                    <a:pt x="4380" y="358"/>
                    <a:pt x="4503" y="481"/>
                    <a:pt x="4503" y="630"/>
                  </a:cubicBezTo>
                  <a:lnTo>
                    <a:pt x="4503" y="1082"/>
                  </a:lnTo>
                  <a:lnTo>
                    <a:pt x="3959" y="1082"/>
                  </a:lnTo>
                  <a:lnTo>
                    <a:pt x="3959" y="630"/>
                  </a:lnTo>
                  <a:lnTo>
                    <a:pt x="3961" y="630"/>
                  </a:lnTo>
                  <a:cubicBezTo>
                    <a:pt x="3961" y="481"/>
                    <a:pt x="4084" y="358"/>
                    <a:pt x="4231" y="358"/>
                  </a:cubicBezTo>
                  <a:close/>
                  <a:moveTo>
                    <a:pt x="6033" y="358"/>
                  </a:moveTo>
                  <a:cubicBezTo>
                    <a:pt x="6181" y="358"/>
                    <a:pt x="6303" y="481"/>
                    <a:pt x="6303" y="630"/>
                  </a:cubicBezTo>
                  <a:lnTo>
                    <a:pt x="6303" y="1082"/>
                  </a:lnTo>
                  <a:lnTo>
                    <a:pt x="5760" y="1082"/>
                  </a:lnTo>
                  <a:lnTo>
                    <a:pt x="5760" y="630"/>
                  </a:lnTo>
                  <a:lnTo>
                    <a:pt x="5762" y="630"/>
                  </a:lnTo>
                  <a:cubicBezTo>
                    <a:pt x="5762" y="481"/>
                    <a:pt x="5884" y="358"/>
                    <a:pt x="6033" y="358"/>
                  </a:cubicBezTo>
                  <a:close/>
                  <a:moveTo>
                    <a:pt x="7834" y="358"/>
                  </a:moveTo>
                  <a:cubicBezTo>
                    <a:pt x="7981" y="358"/>
                    <a:pt x="8104" y="481"/>
                    <a:pt x="8104" y="630"/>
                  </a:cubicBezTo>
                  <a:lnTo>
                    <a:pt x="8104" y="1082"/>
                  </a:lnTo>
                  <a:lnTo>
                    <a:pt x="7564" y="1082"/>
                  </a:lnTo>
                  <a:lnTo>
                    <a:pt x="7564" y="630"/>
                  </a:lnTo>
                  <a:cubicBezTo>
                    <a:pt x="7564" y="481"/>
                    <a:pt x="7685" y="358"/>
                    <a:pt x="7834" y="358"/>
                  </a:cubicBezTo>
                  <a:close/>
                  <a:moveTo>
                    <a:pt x="8104" y="1438"/>
                  </a:moveTo>
                  <a:lnTo>
                    <a:pt x="8104" y="2530"/>
                  </a:lnTo>
                  <a:cubicBezTo>
                    <a:pt x="7824" y="2568"/>
                    <a:pt x="7656" y="2687"/>
                    <a:pt x="7507" y="2794"/>
                  </a:cubicBezTo>
                  <a:cubicBezTo>
                    <a:pt x="7344" y="2909"/>
                    <a:pt x="7214" y="3001"/>
                    <a:pt x="6935" y="3001"/>
                  </a:cubicBezTo>
                  <a:cubicBezTo>
                    <a:pt x="6655" y="3001"/>
                    <a:pt x="6525" y="2911"/>
                    <a:pt x="6363" y="2794"/>
                  </a:cubicBezTo>
                  <a:cubicBezTo>
                    <a:pt x="6183" y="2664"/>
                    <a:pt x="5978" y="2521"/>
                    <a:pt x="5584" y="2521"/>
                  </a:cubicBezTo>
                  <a:cubicBezTo>
                    <a:pt x="5188" y="2521"/>
                    <a:pt x="4985" y="2666"/>
                    <a:pt x="4803" y="2794"/>
                  </a:cubicBezTo>
                  <a:cubicBezTo>
                    <a:pt x="4640" y="2909"/>
                    <a:pt x="4512" y="3001"/>
                    <a:pt x="4231" y="3001"/>
                  </a:cubicBezTo>
                  <a:cubicBezTo>
                    <a:pt x="3952" y="3001"/>
                    <a:pt x="3823" y="2911"/>
                    <a:pt x="3661" y="2794"/>
                  </a:cubicBezTo>
                  <a:cubicBezTo>
                    <a:pt x="3481" y="2664"/>
                    <a:pt x="3274" y="2521"/>
                    <a:pt x="2880" y="2521"/>
                  </a:cubicBezTo>
                  <a:cubicBezTo>
                    <a:pt x="2486" y="2521"/>
                    <a:pt x="2283" y="2666"/>
                    <a:pt x="2101" y="2794"/>
                  </a:cubicBezTo>
                  <a:cubicBezTo>
                    <a:pt x="1939" y="2909"/>
                    <a:pt x="1809" y="3001"/>
                    <a:pt x="1529" y="3001"/>
                  </a:cubicBezTo>
                  <a:cubicBezTo>
                    <a:pt x="1250" y="3001"/>
                    <a:pt x="1120" y="2911"/>
                    <a:pt x="957" y="2794"/>
                  </a:cubicBezTo>
                  <a:cubicBezTo>
                    <a:pt x="806" y="2687"/>
                    <a:pt x="640" y="2568"/>
                    <a:pt x="356" y="2530"/>
                  </a:cubicBezTo>
                  <a:lnTo>
                    <a:pt x="356" y="1438"/>
                  </a:lnTo>
                  <a:close/>
                  <a:moveTo>
                    <a:pt x="630" y="1"/>
                  </a:moveTo>
                  <a:cubicBezTo>
                    <a:pt x="284" y="1"/>
                    <a:pt x="0" y="282"/>
                    <a:pt x="0" y="630"/>
                  </a:cubicBezTo>
                  <a:lnTo>
                    <a:pt x="0" y="7317"/>
                  </a:lnTo>
                  <a:cubicBezTo>
                    <a:pt x="0" y="7415"/>
                    <a:pt x="81" y="7495"/>
                    <a:pt x="180" y="7495"/>
                  </a:cubicBezTo>
                  <a:cubicBezTo>
                    <a:pt x="278" y="7495"/>
                    <a:pt x="358" y="7415"/>
                    <a:pt x="358" y="7317"/>
                  </a:cubicBezTo>
                  <a:lnTo>
                    <a:pt x="358" y="2894"/>
                  </a:lnTo>
                  <a:cubicBezTo>
                    <a:pt x="525" y="2926"/>
                    <a:pt x="626" y="2999"/>
                    <a:pt x="751" y="3085"/>
                  </a:cubicBezTo>
                  <a:cubicBezTo>
                    <a:pt x="930" y="3215"/>
                    <a:pt x="1137" y="3359"/>
                    <a:pt x="1531" y="3359"/>
                  </a:cubicBezTo>
                  <a:cubicBezTo>
                    <a:pt x="1925" y="3359"/>
                    <a:pt x="2128" y="3213"/>
                    <a:pt x="2312" y="3085"/>
                  </a:cubicBezTo>
                  <a:cubicBezTo>
                    <a:pt x="2475" y="2970"/>
                    <a:pt x="2603" y="2878"/>
                    <a:pt x="2882" y="2878"/>
                  </a:cubicBezTo>
                  <a:cubicBezTo>
                    <a:pt x="3161" y="2878"/>
                    <a:pt x="3292" y="2968"/>
                    <a:pt x="3454" y="3085"/>
                  </a:cubicBezTo>
                  <a:cubicBezTo>
                    <a:pt x="3634" y="3215"/>
                    <a:pt x="3839" y="3359"/>
                    <a:pt x="4233" y="3359"/>
                  </a:cubicBezTo>
                  <a:cubicBezTo>
                    <a:pt x="4629" y="3359"/>
                    <a:pt x="4834" y="3213"/>
                    <a:pt x="5014" y="3085"/>
                  </a:cubicBezTo>
                  <a:cubicBezTo>
                    <a:pt x="5176" y="2970"/>
                    <a:pt x="5306" y="2878"/>
                    <a:pt x="5586" y="2878"/>
                  </a:cubicBezTo>
                  <a:cubicBezTo>
                    <a:pt x="5865" y="2878"/>
                    <a:pt x="5995" y="2968"/>
                    <a:pt x="6156" y="3085"/>
                  </a:cubicBezTo>
                  <a:cubicBezTo>
                    <a:pt x="6336" y="3215"/>
                    <a:pt x="6542" y="3359"/>
                    <a:pt x="6937" y="3359"/>
                  </a:cubicBezTo>
                  <a:cubicBezTo>
                    <a:pt x="7331" y="3359"/>
                    <a:pt x="7537" y="3213"/>
                    <a:pt x="7717" y="3085"/>
                  </a:cubicBezTo>
                  <a:cubicBezTo>
                    <a:pt x="7842" y="2997"/>
                    <a:pt x="7943" y="2926"/>
                    <a:pt x="8108" y="2894"/>
                  </a:cubicBezTo>
                  <a:lnTo>
                    <a:pt x="8108" y="3636"/>
                  </a:lnTo>
                  <a:cubicBezTo>
                    <a:pt x="8108" y="3734"/>
                    <a:pt x="8190" y="3816"/>
                    <a:pt x="8287" y="3816"/>
                  </a:cubicBezTo>
                  <a:cubicBezTo>
                    <a:pt x="8387" y="3816"/>
                    <a:pt x="8467" y="3734"/>
                    <a:pt x="8467" y="3636"/>
                  </a:cubicBezTo>
                  <a:lnTo>
                    <a:pt x="8467" y="626"/>
                  </a:lnTo>
                  <a:cubicBezTo>
                    <a:pt x="8463" y="282"/>
                    <a:pt x="8180" y="1"/>
                    <a:pt x="7834" y="1"/>
                  </a:cubicBezTo>
                  <a:cubicBezTo>
                    <a:pt x="7488" y="1"/>
                    <a:pt x="7204" y="282"/>
                    <a:pt x="7204" y="630"/>
                  </a:cubicBezTo>
                  <a:lnTo>
                    <a:pt x="7204" y="1082"/>
                  </a:lnTo>
                  <a:lnTo>
                    <a:pt x="6661" y="1082"/>
                  </a:lnTo>
                  <a:lnTo>
                    <a:pt x="6661" y="630"/>
                  </a:lnTo>
                  <a:cubicBezTo>
                    <a:pt x="6661" y="282"/>
                    <a:pt x="6380" y="1"/>
                    <a:pt x="6033" y="1"/>
                  </a:cubicBezTo>
                  <a:cubicBezTo>
                    <a:pt x="5685" y="1"/>
                    <a:pt x="5404" y="282"/>
                    <a:pt x="5404" y="630"/>
                  </a:cubicBezTo>
                  <a:lnTo>
                    <a:pt x="5404" y="1082"/>
                  </a:lnTo>
                  <a:lnTo>
                    <a:pt x="4861" y="1082"/>
                  </a:lnTo>
                  <a:lnTo>
                    <a:pt x="4861" y="630"/>
                  </a:lnTo>
                  <a:cubicBezTo>
                    <a:pt x="4861" y="282"/>
                    <a:pt x="4579" y="1"/>
                    <a:pt x="4231" y="1"/>
                  </a:cubicBezTo>
                  <a:cubicBezTo>
                    <a:pt x="3885" y="1"/>
                    <a:pt x="3603" y="282"/>
                    <a:pt x="3603" y="630"/>
                  </a:cubicBezTo>
                  <a:lnTo>
                    <a:pt x="3603" y="1082"/>
                  </a:lnTo>
                  <a:lnTo>
                    <a:pt x="3060" y="1082"/>
                  </a:lnTo>
                  <a:lnTo>
                    <a:pt x="3060" y="630"/>
                  </a:lnTo>
                  <a:cubicBezTo>
                    <a:pt x="3060" y="282"/>
                    <a:pt x="2777" y="1"/>
                    <a:pt x="2430" y="1"/>
                  </a:cubicBezTo>
                  <a:cubicBezTo>
                    <a:pt x="2084" y="1"/>
                    <a:pt x="1801" y="282"/>
                    <a:pt x="1801" y="630"/>
                  </a:cubicBezTo>
                  <a:lnTo>
                    <a:pt x="1801" y="1082"/>
                  </a:lnTo>
                  <a:lnTo>
                    <a:pt x="1259" y="1082"/>
                  </a:lnTo>
                  <a:lnTo>
                    <a:pt x="1259" y="630"/>
                  </a:lnTo>
                  <a:cubicBezTo>
                    <a:pt x="1259" y="282"/>
                    <a:pt x="976"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098;p67"/>
          <p:cNvGrpSpPr/>
          <p:nvPr/>
        </p:nvGrpSpPr>
        <p:grpSpPr>
          <a:xfrm>
            <a:off x="3014303" y="3798824"/>
            <a:ext cx="607713" cy="492825"/>
            <a:chOff x="3210825" y="4067633"/>
            <a:chExt cx="392303" cy="378341"/>
          </a:xfrm>
        </p:grpSpPr>
        <p:sp>
          <p:nvSpPr>
            <p:cNvPr id="94" name="Google Shape;9099;p67"/>
            <p:cNvSpPr/>
            <p:nvPr/>
          </p:nvSpPr>
          <p:spPr>
            <a:xfrm>
              <a:off x="3397400" y="4083758"/>
              <a:ext cx="186020" cy="177092"/>
            </a:xfrm>
            <a:custGeom>
              <a:avLst/>
              <a:gdLst/>
              <a:ahLst/>
              <a:cxnLst/>
              <a:rect l="l" t="t" r="r" b="b"/>
              <a:pathLst>
                <a:path w="6022" h="5733" extrusionOk="0">
                  <a:moveTo>
                    <a:pt x="1927" y="0"/>
                  </a:moveTo>
                  <a:cubicBezTo>
                    <a:pt x="514" y="0"/>
                    <a:pt x="0" y="1118"/>
                    <a:pt x="684" y="2129"/>
                  </a:cubicBezTo>
                  <a:lnTo>
                    <a:pt x="3902" y="5450"/>
                  </a:lnTo>
                  <a:cubicBezTo>
                    <a:pt x="4210" y="5645"/>
                    <a:pt x="4489" y="5732"/>
                    <a:pt x="4734" y="5732"/>
                  </a:cubicBezTo>
                  <a:cubicBezTo>
                    <a:pt x="5579" y="5732"/>
                    <a:pt x="6021" y="4697"/>
                    <a:pt x="5860" y="3497"/>
                  </a:cubicBezTo>
                  <a:cubicBezTo>
                    <a:pt x="5261" y="1907"/>
                    <a:pt x="3992" y="642"/>
                    <a:pt x="2404" y="39"/>
                  </a:cubicBezTo>
                  <a:cubicBezTo>
                    <a:pt x="2236" y="13"/>
                    <a:pt x="2077" y="0"/>
                    <a:pt x="1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100;p67"/>
            <p:cNvSpPr/>
            <p:nvPr/>
          </p:nvSpPr>
          <p:spPr>
            <a:xfrm>
              <a:off x="3363514" y="4190421"/>
              <a:ext cx="239614" cy="245236"/>
            </a:xfrm>
            <a:custGeom>
              <a:avLst/>
              <a:gdLst/>
              <a:ahLst/>
              <a:cxnLst/>
              <a:rect l="l" t="t" r="r" b="b"/>
              <a:pathLst>
                <a:path w="7757" h="7939" extrusionOk="0">
                  <a:moveTo>
                    <a:pt x="6352" y="0"/>
                  </a:moveTo>
                  <a:cubicBezTo>
                    <a:pt x="5873" y="0"/>
                    <a:pt x="5160" y="80"/>
                    <a:pt x="4406" y="453"/>
                  </a:cubicBezTo>
                  <a:cubicBezTo>
                    <a:pt x="2301" y="1337"/>
                    <a:pt x="635" y="3350"/>
                    <a:pt x="199" y="5562"/>
                  </a:cubicBezTo>
                  <a:cubicBezTo>
                    <a:pt x="1" y="7417"/>
                    <a:pt x="733" y="7939"/>
                    <a:pt x="2431" y="7939"/>
                  </a:cubicBezTo>
                  <a:cubicBezTo>
                    <a:pt x="2539" y="7939"/>
                    <a:pt x="2651" y="7937"/>
                    <a:pt x="2766" y="7933"/>
                  </a:cubicBezTo>
                  <a:cubicBezTo>
                    <a:pt x="3805" y="7688"/>
                    <a:pt x="4791" y="7160"/>
                    <a:pt x="5598" y="6350"/>
                  </a:cubicBezTo>
                  <a:cubicBezTo>
                    <a:pt x="7303" y="4645"/>
                    <a:pt x="7757" y="2164"/>
                    <a:pt x="6957" y="44"/>
                  </a:cubicBezTo>
                  <a:lnTo>
                    <a:pt x="6957" y="44"/>
                  </a:lnTo>
                  <a:cubicBezTo>
                    <a:pt x="6957" y="44"/>
                    <a:pt x="6956" y="44"/>
                    <a:pt x="6956" y="44"/>
                  </a:cubicBezTo>
                  <a:cubicBezTo>
                    <a:pt x="6935" y="44"/>
                    <a:pt x="6707" y="0"/>
                    <a:pt x="6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101;p67"/>
            <p:cNvSpPr/>
            <p:nvPr/>
          </p:nvSpPr>
          <p:spPr>
            <a:xfrm>
              <a:off x="3250241" y="4074491"/>
              <a:ext cx="229018" cy="189294"/>
            </a:xfrm>
            <a:custGeom>
              <a:avLst/>
              <a:gdLst/>
              <a:ahLst/>
              <a:cxnLst/>
              <a:rect l="l" t="t" r="r" b="b"/>
              <a:pathLst>
                <a:path w="7414" h="6128" extrusionOk="0">
                  <a:moveTo>
                    <a:pt x="5789" y="0"/>
                  </a:moveTo>
                  <a:cubicBezTo>
                    <a:pt x="1589" y="0"/>
                    <a:pt x="1" y="4309"/>
                    <a:pt x="2817" y="6127"/>
                  </a:cubicBezTo>
                  <a:cubicBezTo>
                    <a:pt x="4338" y="5356"/>
                    <a:pt x="5729" y="4185"/>
                    <a:pt x="6759" y="2894"/>
                  </a:cubicBezTo>
                  <a:cubicBezTo>
                    <a:pt x="7413" y="1575"/>
                    <a:pt x="7164" y="383"/>
                    <a:pt x="7168" y="341"/>
                  </a:cubicBezTo>
                  <a:cubicBezTo>
                    <a:pt x="6720" y="171"/>
                    <a:pt x="6257" y="58"/>
                    <a:pt x="57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102;p67"/>
            <p:cNvSpPr/>
            <p:nvPr/>
          </p:nvSpPr>
          <p:spPr>
            <a:xfrm>
              <a:off x="3215150" y="4073132"/>
              <a:ext cx="213913" cy="219412"/>
            </a:xfrm>
            <a:custGeom>
              <a:avLst/>
              <a:gdLst/>
              <a:ahLst/>
              <a:cxnLst/>
              <a:rect l="l" t="t" r="r" b="b"/>
              <a:pathLst>
                <a:path w="6925" h="7103" extrusionOk="0">
                  <a:moveTo>
                    <a:pt x="6204" y="1"/>
                  </a:moveTo>
                  <a:cubicBezTo>
                    <a:pt x="4683" y="1"/>
                    <a:pt x="3161" y="580"/>
                    <a:pt x="2000" y="1740"/>
                  </a:cubicBezTo>
                  <a:cubicBezTo>
                    <a:pt x="543" y="3198"/>
                    <a:pt x="0" y="5224"/>
                    <a:pt x="373" y="7103"/>
                  </a:cubicBezTo>
                  <a:cubicBezTo>
                    <a:pt x="1579" y="7103"/>
                    <a:pt x="2803" y="6751"/>
                    <a:pt x="3953" y="6169"/>
                  </a:cubicBezTo>
                  <a:cubicBezTo>
                    <a:pt x="3942" y="6012"/>
                    <a:pt x="3938" y="5852"/>
                    <a:pt x="3938" y="5689"/>
                  </a:cubicBezTo>
                  <a:cubicBezTo>
                    <a:pt x="3934" y="3345"/>
                    <a:pt x="5118" y="1275"/>
                    <a:pt x="6925" y="44"/>
                  </a:cubicBezTo>
                  <a:cubicBezTo>
                    <a:pt x="6685" y="15"/>
                    <a:pt x="6445" y="1"/>
                    <a:pt x="6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103;p67"/>
            <p:cNvSpPr/>
            <p:nvPr/>
          </p:nvSpPr>
          <p:spPr>
            <a:xfrm>
              <a:off x="3225343" y="4180691"/>
              <a:ext cx="269731" cy="231737"/>
            </a:xfrm>
            <a:custGeom>
              <a:avLst/>
              <a:gdLst/>
              <a:ahLst/>
              <a:cxnLst/>
              <a:rect l="l" t="t" r="r" b="b"/>
              <a:pathLst>
                <a:path w="8732" h="7502" extrusionOk="0">
                  <a:moveTo>
                    <a:pt x="5007" y="1"/>
                  </a:moveTo>
                  <a:cubicBezTo>
                    <a:pt x="4648" y="1"/>
                    <a:pt x="4284" y="48"/>
                    <a:pt x="3925" y="139"/>
                  </a:cubicBezTo>
                  <a:cubicBezTo>
                    <a:pt x="0" y="1781"/>
                    <a:pt x="2973" y="7501"/>
                    <a:pt x="5953" y="7501"/>
                  </a:cubicBezTo>
                  <a:cubicBezTo>
                    <a:pt x="6007" y="7501"/>
                    <a:pt x="6062" y="7499"/>
                    <a:pt x="6116" y="7496"/>
                  </a:cubicBezTo>
                  <a:cubicBezTo>
                    <a:pt x="7802" y="6200"/>
                    <a:pt x="8732" y="4017"/>
                    <a:pt x="8165" y="2211"/>
                  </a:cubicBezTo>
                  <a:cubicBezTo>
                    <a:pt x="7725" y="1153"/>
                    <a:pt x="7025" y="504"/>
                    <a:pt x="6124" y="167"/>
                  </a:cubicBezTo>
                  <a:cubicBezTo>
                    <a:pt x="5763" y="54"/>
                    <a:pt x="5387" y="1"/>
                    <a:pt x="5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104;p67"/>
            <p:cNvSpPr/>
            <p:nvPr/>
          </p:nvSpPr>
          <p:spPr>
            <a:xfrm>
              <a:off x="3226671" y="4185015"/>
              <a:ext cx="187502" cy="251753"/>
            </a:xfrm>
            <a:custGeom>
              <a:avLst/>
              <a:gdLst/>
              <a:ahLst/>
              <a:cxnLst/>
              <a:rect l="l" t="t" r="r" b="b"/>
              <a:pathLst>
                <a:path w="6070" h="8150" extrusionOk="0">
                  <a:moveTo>
                    <a:pt x="3882" y="1"/>
                  </a:moveTo>
                  <a:cubicBezTo>
                    <a:pt x="2237" y="418"/>
                    <a:pt x="672" y="1732"/>
                    <a:pt x="0" y="3483"/>
                  </a:cubicBezTo>
                  <a:cubicBezTo>
                    <a:pt x="467" y="5836"/>
                    <a:pt x="2315" y="7683"/>
                    <a:pt x="4667" y="8150"/>
                  </a:cubicBezTo>
                  <a:cubicBezTo>
                    <a:pt x="5176" y="7955"/>
                    <a:pt x="5647" y="7683"/>
                    <a:pt x="6069" y="7356"/>
                  </a:cubicBezTo>
                  <a:cubicBezTo>
                    <a:pt x="4541" y="6108"/>
                    <a:pt x="3561" y="4204"/>
                    <a:pt x="3561" y="2071"/>
                  </a:cubicBezTo>
                  <a:cubicBezTo>
                    <a:pt x="3561" y="1348"/>
                    <a:pt x="3674" y="655"/>
                    <a:pt x="3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105;p67"/>
            <p:cNvSpPr/>
            <p:nvPr/>
          </p:nvSpPr>
          <p:spPr>
            <a:xfrm>
              <a:off x="3405988" y="4163022"/>
              <a:ext cx="99898" cy="89210"/>
            </a:xfrm>
            <a:custGeom>
              <a:avLst/>
              <a:gdLst/>
              <a:ahLst/>
              <a:cxnLst/>
              <a:rect l="l" t="t" r="r" b="b"/>
              <a:pathLst>
                <a:path w="3234" h="2888" extrusionOk="0">
                  <a:moveTo>
                    <a:pt x="1433" y="0"/>
                  </a:moveTo>
                  <a:cubicBezTo>
                    <a:pt x="1100" y="0"/>
                    <a:pt x="778" y="117"/>
                    <a:pt x="534" y="362"/>
                  </a:cubicBezTo>
                  <a:cubicBezTo>
                    <a:pt x="0" y="894"/>
                    <a:pt x="67" y="1807"/>
                    <a:pt x="660" y="2400"/>
                  </a:cubicBezTo>
                  <a:cubicBezTo>
                    <a:pt x="981" y="2719"/>
                    <a:pt x="1398" y="2887"/>
                    <a:pt x="1798" y="2887"/>
                  </a:cubicBezTo>
                  <a:cubicBezTo>
                    <a:pt x="2132" y="2887"/>
                    <a:pt x="2455" y="2770"/>
                    <a:pt x="2698" y="2526"/>
                  </a:cubicBezTo>
                  <a:cubicBezTo>
                    <a:pt x="3234" y="1991"/>
                    <a:pt x="3157" y="1076"/>
                    <a:pt x="2572" y="489"/>
                  </a:cubicBezTo>
                  <a:cubicBezTo>
                    <a:pt x="2250" y="169"/>
                    <a:pt x="1833" y="0"/>
                    <a:pt x="1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106;p67"/>
            <p:cNvSpPr/>
            <p:nvPr/>
          </p:nvSpPr>
          <p:spPr>
            <a:xfrm>
              <a:off x="3400428" y="4306228"/>
              <a:ext cx="46304" cy="41022"/>
            </a:xfrm>
            <a:custGeom>
              <a:avLst/>
              <a:gdLst/>
              <a:ahLst/>
              <a:cxnLst/>
              <a:rect l="l" t="t" r="r" b="b"/>
              <a:pathLst>
                <a:path w="1499" h="1328" extrusionOk="0">
                  <a:moveTo>
                    <a:pt x="601" y="1"/>
                  </a:moveTo>
                  <a:cubicBezTo>
                    <a:pt x="459" y="1"/>
                    <a:pt x="327" y="48"/>
                    <a:pt x="230" y="146"/>
                  </a:cubicBezTo>
                  <a:cubicBezTo>
                    <a:pt x="1" y="376"/>
                    <a:pt x="48" y="791"/>
                    <a:pt x="335" y="1078"/>
                  </a:cubicBezTo>
                  <a:cubicBezTo>
                    <a:pt x="500" y="1243"/>
                    <a:pt x="708" y="1328"/>
                    <a:pt x="898" y="1328"/>
                  </a:cubicBezTo>
                  <a:cubicBezTo>
                    <a:pt x="1040" y="1328"/>
                    <a:pt x="1172" y="1281"/>
                    <a:pt x="1269" y="1183"/>
                  </a:cubicBezTo>
                  <a:cubicBezTo>
                    <a:pt x="1499" y="954"/>
                    <a:pt x="1451" y="539"/>
                    <a:pt x="1164" y="252"/>
                  </a:cubicBezTo>
                  <a:cubicBezTo>
                    <a:pt x="999" y="87"/>
                    <a:pt x="791"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107;p67"/>
            <p:cNvSpPr/>
            <p:nvPr/>
          </p:nvSpPr>
          <p:spPr>
            <a:xfrm>
              <a:off x="3359653" y="4256834"/>
              <a:ext cx="51617" cy="44296"/>
            </a:xfrm>
            <a:custGeom>
              <a:avLst/>
              <a:gdLst/>
              <a:ahLst/>
              <a:cxnLst/>
              <a:rect l="l" t="t" r="r" b="b"/>
              <a:pathLst>
                <a:path w="1671" h="1434" extrusionOk="0">
                  <a:moveTo>
                    <a:pt x="662" y="1"/>
                  </a:moveTo>
                  <a:cubicBezTo>
                    <a:pt x="560" y="1"/>
                    <a:pt x="454" y="48"/>
                    <a:pt x="341" y="161"/>
                  </a:cubicBezTo>
                  <a:cubicBezTo>
                    <a:pt x="27" y="477"/>
                    <a:pt x="0" y="961"/>
                    <a:pt x="280" y="1240"/>
                  </a:cubicBezTo>
                  <a:cubicBezTo>
                    <a:pt x="410" y="1369"/>
                    <a:pt x="583" y="1433"/>
                    <a:pt x="762" y="1433"/>
                  </a:cubicBezTo>
                  <a:cubicBezTo>
                    <a:pt x="971" y="1433"/>
                    <a:pt x="1188" y="1347"/>
                    <a:pt x="1357" y="1177"/>
                  </a:cubicBezTo>
                  <a:cubicBezTo>
                    <a:pt x="1671" y="863"/>
                    <a:pt x="1472" y="605"/>
                    <a:pt x="1192" y="326"/>
                  </a:cubicBezTo>
                  <a:cubicBezTo>
                    <a:pt x="1013" y="146"/>
                    <a:pt x="843" y="1"/>
                    <a:pt x="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108;p67"/>
            <p:cNvSpPr/>
            <p:nvPr/>
          </p:nvSpPr>
          <p:spPr>
            <a:xfrm>
              <a:off x="3313534" y="4219427"/>
              <a:ext cx="46335" cy="41022"/>
            </a:xfrm>
            <a:custGeom>
              <a:avLst/>
              <a:gdLst/>
              <a:ahLst/>
              <a:cxnLst/>
              <a:rect l="l" t="t" r="r" b="b"/>
              <a:pathLst>
                <a:path w="1500" h="1328" extrusionOk="0">
                  <a:moveTo>
                    <a:pt x="601" y="0"/>
                  </a:moveTo>
                  <a:cubicBezTo>
                    <a:pt x="459" y="0"/>
                    <a:pt x="328" y="48"/>
                    <a:pt x="230" y="146"/>
                  </a:cubicBezTo>
                  <a:cubicBezTo>
                    <a:pt x="1" y="375"/>
                    <a:pt x="49" y="790"/>
                    <a:pt x="336" y="1077"/>
                  </a:cubicBezTo>
                  <a:cubicBezTo>
                    <a:pt x="500" y="1242"/>
                    <a:pt x="708" y="1327"/>
                    <a:pt x="898" y="1327"/>
                  </a:cubicBezTo>
                  <a:cubicBezTo>
                    <a:pt x="1039" y="1327"/>
                    <a:pt x="1171" y="1280"/>
                    <a:pt x="1267" y="1183"/>
                  </a:cubicBezTo>
                  <a:cubicBezTo>
                    <a:pt x="1499" y="953"/>
                    <a:pt x="1451" y="538"/>
                    <a:pt x="1164" y="251"/>
                  </a:cubicBezTo>
                  <a:cubicBezTo>
                    <a:pt x="1000" y="86"/>
                    <a:pt x="791"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109;p67"/>
            <p:cNvSpPr/>
            <p:nvPr/>
          </p:nvSpPr>
          <p:spPr>
            <a:xfrm>
              <a:off x="3210825" y="4067633"/>
              <a:ext cx="386866" cy="378341"/>
            </a:xfrm>
            <a:custGeom>
              <a:avLst/>
              <a:gdLst/>
              <a:ahLst/>
              <a:cxnLst/>
              <a:rect l="l" t="t" r="r" b="b"/>
              <a:pathLst>
                <a:path w="12524" h="12248" extrusionOk="0">
                  <a:moveTo>
                    <a:pt x="8653" y="844"/>
                  </a:moveTo>
                  <a:lnTo>
                    <a:pt x="8653" y="844"/>
                  </a:lnTo>
                  <a:cubicBezTo>
                    <a:pt x="9981" y="1426"/>
                    <a:pt x="11039" y="2486"/>
                    <a:pt x="11620" y="3814"/>
                  </a:cubicBezTo>
                  <a:cubicBezTo>
                    <a:pt x="11504" y="3804"/>
                    <a:pt x="11387" y="3800"/>
                    <a:pt x="11269" y="3800"/>
                  </a:cubicBezTo>
                  <a:cubicBezTo>
                    <a:pt x="10652" y="3800"/>
                    <a:pt x="10032" y="3930"/>
                    <a:pt x="9466" y="4177"/>
                  </a:cubicBezTo>
                  <a:cubicBezTo>
                    <a:pt x="9288" y="3644"/>
                    <a:pt x="8852" y="3186"/>
                    <a:pt x="8287" y="3001"/>
                  </a:cubicBezTo>
                  <a:cubicBezTo>
                    <a:pt x="8578" y="2327"/>
                    <a:pt x="8708" y="1577"/>
                    <a:pt x="8653" y="844"/>
                  </a:cubicBezTo>
                  <a:close/>
                  <a:moveTo>
                    <a:pt x="7753" y="3269"/>
                  </a:moveTo>
                  <a:cubicBezTo>
                    <a:pt x="8414" y="3269"/>
                    <a:pt x="9041" y="3787"/>
                    <a:pt x="9173" y="4464"/>
                  </a:cubicBezTo>
                  <a:cubicBezTo>
                    <a:pt x="9278" y="5004"/>
                    <a:pt x="9035" y="5503"/>
                    <a:pt x="8563" y="5704"/>
                  </a:cubicBezTo>
                  <a:cubicBezTo>
                    <a:pt x="8421" y="5765"/>
                    <a:pt x="8269" y="5795"/>
                    <a:pt x="8114" y="5795"/>
                  </a:cubicBezTo>
                  <a:cubicBezTo>
                    <a:pt x="7758" y="5795"/>
                    <a:pt x="7387" y="5640"/>
                    <a:pt x="7105" y="5358"/>
                  </a:cubicBezTo>
                  <a:cubicBezTo>
                    <a:pt x="6848" y="5102"/>
                    <a:pt x="6693" y="4773"/>
                    <a:pt x="6672" y="4432"/>
                  </a:cubicBezTo>
                  <a:cubicBezTo>
                    <a:pt x="6628" y="3770"/>
                    <a:pt x="7103" y="3269"/>
                    <a:pt x="7753" y="3269"/>
                  </a:cubicBezTo>
                  <a:close/>
                  <a:moveTo>
                    <a:pt x="5477" y="3842"/>
                  </a:moveTo>
                  <a:cubicBezTo>
                    <a:pt x="5777" y="3842"/>
                    <a:pt x="6073" y="3877"/>
                    <a:pt x="6360" y="3950"/>
                  </a:cubicBezTo>
                  <a:cubicBezTo>
                    <a:pt x="6217" y="4484"/>
                    <a:pt x="6368" y="5130"/>
                    <a:pt x="6848" y="5613"/>
                  </a:cubicBezTo>
                  <a:cubicBezTo>
                    <a:pt x="7185" y="5948"/>
                    <a:pt x="7644" y="6152"/>
                    <a:pt x="8108" y="6152"/>
                  </a:cubicBezTo>
                  <a:cubicBezTo>
                    <a:pt x="8243" y="6152"/>
                    <a:pt x="8378" y="6135"/>
                    <a:pt x="8511" y="6099"/>
                  </a:cubicBezTo>
                  <a:lnTo>
                    <a:pt x="8511" y="6099"/>
                  </a:lnTo>
                  <a:cubicBezTo>
                    <a:pt x="9055" y="8236"/>
                    <a:pt x="7509" y="10830"/>
                    <a:pt x="5172" y="11760"/>
                  </a:cubicBezTo>
                  <a:cubicBezTo>
                    <a:pt x="2901" y="11295"/>
                    <a:pt x="1162" y="9527"/>
                    <a:pt x="701" y="7298"/>
                  </a:cubicBezTo>
                  <a:cubicBezTo>
                    <a:pt x="1511" y="5254"/>
                    <a:pt x="3569" y="3842"/>
                    <a:pt x="5477" y="3842"/>
                  </a:cubicBezTo>
                  <a:close/>
                  <a:moveTo>
                    <a:pt x="6342" y="0"/>
                  </a:moveTo>
                  <a:cubicBezTo>
                    <a:pt x="4794" y="0"/>
                    <a:pt x="3267" y="585"/>
                    <a:pt x="2101" y="1705"/>
                  </a:cubicBezTo>
                  <a:cubicBezTo>
                    <a:pt x="2030" y="1774"/>
                    <a:pt x="2027" y="1887"/>
                    <a:pt x="2097" y="1960"/>
                  </a:cubicBezTo>
                  <a:cubicBezTo>
                    <a:pt x="2133" y="1996"/>
                    <a:pt x="2180" y="2015"/>
                    <a:pt x="2227" y="2015"/>
                  </a:cubicBezTo>
                  <a:cubicBezTo>
                    <a:pt x="2271" y="2015"/>
                    <a:pt x="2316" y="1998"/>
                    <a:pt x="2350" y="1964"/>
                  </a:cubicBezTo>
                  <a:cubicBezTo>
                    <a:pt x="3437" y="919"/>
                    <a:pt x="4886" y="361"/>
                    <a:pt x="6354" y="361"/>
                  </a:cubicBezTo>
                  <a:cubicBezTo>
                    <a:pt x="7002" y="361"/>
                    <a:pt x="7653" y="470"/>
                    <a:pt x="8280" y="693"/>
                  </a:cubicBezTo>
                  <a:cubicBezTo>
                    <a:pt x="8368" y="1447"/>
                    <a:pt x="8243" y="2230"/>
                    <a:pt x="7929" y="2920"/>
                  </a:cubicBezTo>
                  <a:cubicBezTo>
                    <a:pt x="7869" y="2914"/>
                    <a:pt x="7808" y="2910"/>
                    <a:pt x="7749" y="2910"/>
                  </a:cubicBezTo>
                  <a:cubicBezTo>
                    <a:pt x="7218" y="2910"/>
                    <a:pt x="6753" y="3175"/>
                    <a:pt x="6500" y="3617"/>
                  </a:cubicBezTo>
                  <a:cubicBezTo>
                    <a:pt x="6168" y="3528"/>
                    <a:pt x="5825" y="3485"/>
                    <a:pt x="5478" y="3485"/>
                  </a:cubicBezTo>
                  <a:cubicBezTo>
                    <a:pt x="3588" y="3485"/>
                    <a:pt x="1586" y="4752"/>
                    <a:pt x="601" y="6650"/>
                  </a:cubicBezTo>
                  <a:cubicBezTo>
                    <a:pt x="473" y="5230"/>
                    <a:pt x="865" y="3766"/>
                    <a:pt x="1803" y="2570"/>
                  </a:cubicBezTo>
                  <a:cubicBezTo>
                    <a:pt x="1864" y="2490"/>
                    <a:pt x="1851" y="2379"/>
                    <a:pt x="1770" y="2318"/>
                  </a:cubicBezTo>
                  <a:cubicBezTo>
                    <a:pt x="1737" y="2292"/>
                    <a:pt x="1698" y="2279"/>
                    <a:pt x="1660" y="2279"/>
                  </a:cubicBezTo>
                  <a:cubicBezTo>
                    <a:pt x="1607" y="2279"/>
                    <a:pt x="1554" y="2304"/>
                    <a:pt x="1520" y="2350"/>
                  </a:cubicBezTo>
                  <a:cubicBezTo>
                    <a:pt x="387" y="3795"/>
                    <a:pt x="0" y="5609"/>
                    <a:pt x="333" y="7306"/>
                  </a:cubicBezTo>
                  <a:lnTo>
                    <a:pt x="341" y="7340"/>
                  </a:lnTo>
                  <a:cubicBezTo>
                    <a:pt x="900" y="10109"/>
                    <a:pt x="3291" y="12156"/>
                    <a:pt x="6146" y="12244"/>
                  </a:cubicBezTo>
                  <a:cubicBezTo>
                    <a:pt x="6212" y="12246"/>
                    <a:pt x="6277" y="12247"/>
                    <a:pt x="6343" y="12247"/>
                  </a:cubicBezTo>
                  <a:cubicBezTo>
                    <a:pt x="7776" y="12247"/>
                    <a:pt x="9205" y="11747"/>
                    <a:pt x="10352" y="10750"/>
                  </a:cubicBezTo>
                  <a:cubicBezTo>
                    <a:pt x="10426" y="10685"/>
                    <a:pt x="10436" y="10570"/>
                    <a:pt x="10369" y="10495"/>
                  </a:cubicBezTo>
                  <a:cubicBezTo>
                    <a:pt x="10333" y="10455"/>
                    <a:pt x="10283" y="10433"/>
                    <a:pt x="10233" y="10433"/>
                  </a:cubicBezTo>
                  <a:cubicBezTo>
                    <a:pt x="10191" y="10433"/>
                    <a:pt x="10149" y="10448"/>
                    <a:pt x="10116" y="10478"/>
                  </a:cubicBezTo>
                  <a:cubicBezTo>
                    <a:pt x="9075" y="11384"/>
                    <a:pt x="7743" y="11884"/>
                    <a:pt x="6351" y="11884"/>
                  </a:cubicBezTo>
                  <a:cubicBezTo>
                    <a:pt x="6176" y="11884"/>
                    <a:pt x="6000" y="11876"/>
                    <a:pt x="5823" y="11860"/>
                  </a:cubicBezTo>
                  <a:cubicBezTo>
                    <a:pt x="8063" y="10694"/>
                    <a:pt x="9422" y="8106"/>
                    <a:pt x="8846" y="5966"/>
                  </a:cubicBezTo>
                  <a:cubicBezTo>
                    <a:pt x="9343" y="5685"/>
                    <a:pt x="9611" y="5138"/>
                    <a:pt x="9542" y="4535"/>
                  </a:cubicBezTo>
                  <a:cubicBezTo>
                    <a:pt x="10087" y="4287"/>
                    <a:pt x="10691" y="4158"/>
                    <a:pt x="11291" y="4158"/>
                  </a:cubicBezTo>
                  <a:cubicBezTo>
                    <a:pt x="11450" y="4158"/>
                    <a:pt x="11609" y="4167"/>
                    <a:pt x="11766" y="4185"/>
                  </a:cubicBezTo>
                  <a:cubicBezTo>
                    <a:pt x="12464" y="6150"/>
                    <a:pt x="12059" y="8328"/>
                    <a:pt x="10690" y="9902"/>
                  </a:cubicBezTo>
                  <a:cubicBezTo>
                    <a:pt x="10589" y="10019"/>
                    <a:pt x="10673" y="10199"/>
                    <a:pt x="10826" y="10199"/>
                  </a:cubicBezTo>
                  <a:cubicBezTo>
                    <a:pt x="10876" y="10199"/>
                    <a:pt x="10926" y="10178"/>
                    <a:pt x="10962" y="10136"/>
                  </a:cubicBezTo>
                  <a:cubicBezTo>
                    <a:pt x="12007" y="8936"/>
                    <a:pt x="12524" y="7400"/>
                    <a:pt x="12457" y="5857"/>
                  </a:cubicBezTo>
                  <a:cubicBezTo>
                    <a:pt x="12347" y="3337"/>
                    <a:pt x="10710" y="1208"/>
                    <a:pt x="8507" y="395"/>
                  </a:cubicBezTo>
                  <a:cubicBezTo>
                    <a:pt x="7805" y="130"/>
                    <a:pt x="7071" y="0"/>
                    <a:pt x="6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110;p67"/>
            <p:cNvSpPr/>
            <p:nvPr/>
          </p:nvSpPr>
          <p:spPr>
            <a:xfrm>
              <a:off x="3353382" y="4251367"/>
              <a:ext cx="60081" cy="55293"/>
            </a:xfrm>
            <a:custGeom>
              <a:avLst/>
              <a:gdLst/>
              <a:ahLst/>
              <a:cxnLst/>
              <a:rect l="l" t="t" r="r" b="b"/>
              <a:pathLst>
                <a:path w="1945" h="1790" extrusionOk="0">
                  <a:moveTo>
                    <a:pt x="863" y="357"/>
                  </a:moveTo>
                  <a:cubicBezTo>
                    <a:pt x="959" y="357"/>
                    <a:pt x="1074" y="438"/>
                    <a:pt x="1267" y="629"/>
                  </a:cubicBezTo>
                  <a:cubicBezTo>
                    <a:pt x="1382" y="744"/>
                    <a:pt x="1495" y="866"/>
                    <a:pt x="1531" y="971"/>
                  </a:cubicBezTo>
                  <a:cubicBezTo>
                    <a:pt x="1552" y="1035"/>
                    <a:pt x="1554" y="1107"/>
                    <a:pt x="1435" y="1228"/>
                  </a:cubicBezTo>
                  <a:cubicBezTo>
                    <a:pt x="1430" y="1232"/>
                    <a:pt x="1267" y="1415"/>
                    <a:pt x="999" y="1429"/>
                  </a:cubicBezTo>
                  <a:cubicBezTo>
                    <a:pt x="987" y="1429"/>
                    <a:pt x="975" y="1430"/>
                    <a:pt x="964" y="1430"/>
                  </a:cubicBezTo>
                  <a:cubicBezTo>
                    <a:pt x="671" y="1430"/>
                    <a:pt x="453" y="1204"/>
                    <a:pt x="469" y="901"/>
                  </a:cubicBezTo>
                  <a:cubicBezTo>
                    <a:pt x="479" y="740"/>
                    <a:pt x="550" y="587"/>
                    <a:pt x="670" y="464"/>
                  </a:cubicBezTo>
                  <a:cubicBezTo>
                    <a:pt x="739" y="395"/>
                    <a:pt x="796" y="357"/>
                    <a:pt x="863" y="357"/>
                  </a:cubicBezTo>
                  <a:close/>
                  <a:moveTo>
                    <a:pt x="861" y="1"/>
                  </a:moveTo>
                  <a:cubicBezTo>
                    <a:pt x="722" y="1"/>
                    <a:pt x="573" y="58"/>
                    <a:pt x="419" y="212"/>
                  </a:cubicBezTo>
                  <a:cubicBezTo>
                    <a:pt x="43" y="587"/>
                    <a:pt x="0" y="1186"/>
                    <a:pt x="358" y="1543"/>
                  </a:cubicBezTo>
                  <a:cubicBezTo>
                    <a:pt x="523" y="1707"/>
                    <a:pt x="743" y="1789"/>
                    <a:pt x="969" y="1789"/>
                  </a:cubicBezTo>
                  <a:cubicBezTo>
                    <a:pt x="1222" y="1789"/>
                    <a:pt x="1484" y="1687"/>
                    <a:pt x="1688" y="1482"/>
                  </a:cubicBezTo>
                  <a:cubicBezTo>
                    <a:pt x="1883" y="1287"/>
                    <a:pt x="1944" y="1080"/>
                    <a:pt x="1874" y="860"/>
                  </a:cubicBezTo>
                  <a:cubicBezTo>
                    <a:pt x="1818" y="694"/>
                    <a:pt x="1694" y="547"/>
                    <a:pt x="1524" y="376"/>
                  </a:cubicBezTo>
                  <a:cubicBezTo>
                    <a:pt x="1385" y="239"/>
                    <a:pt x="1145" y="1"/>
                    <a:pt x="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111;p67"/>
            <p:cNvSpPr/>
            <p:nvPr/>
          </p:nvSpPr>
          <p:spPr>
            <a:xfrm>
              <a:off x="3346216" y="4218994"/>
              <a:ext cx="31539" cy="29531"/>
            </a:xfrm>
            <a:custGeom>
              <a:avLst/>
              <a:gdLst/>
              <a:ahLst/>
              <a:cxnLst/>
              <a:rect l="l" t="t" r="r" b="b"/>
              <a:pathLst>
                <a:path w="1021" h="956" extrusionOk="0">
                  <a:moveTo>
                    <a:pt x="442" y="0"/>
                  </a:moveTo>
                  <a:cubicBezTo>
                    <a:pt x="307" y="0"/>
                    <a:pt x="172" y="51"/>
                    <a:pt x="70" y="154"/>
                  </a:cubicBezTo>
                  <a:cubicBezTo>
                    <a:pt x="1" y="223"/>
                    <a:pt x="1" y="337"/>
                    <a:pt x="70" y="408"/>
                  </a:cubicBezTo>
                  <a:cubicBezTo>
                    <a:pt x="104" y="443"/>
                    <a:pt x="150" y="460"/>
                    <a:pt x="196" y="460"/>
                  </a:cubicBezTo>
                  <a:cubicBezTo>
                    <a:pt x="242" y="460"/>
                    <a:pt x="288" y="443"/>
                    <a:pt x="322" y="408"/>
                  </a:cubicBezTo>
                  <a:cubicBezTo>
                    <a:pt x="356" y="376"/>
                    <a:pt x="399" y="360"/>
                    <a:pt x="442" y="360"/>
                  </a:cubicBezTo>
                  <a:cubicBezTo>
                    <a:pt x="485" y="360"/>
                    <a:pt x="529" y="376"/>
                    <a:pt x="562" y="410"/>
                  </a:cubicBezTo>
                  <a:cubicBezTo>
                    <a:pt x="629" y="477"/>
                    <a:pt x="629" y="584"/>
                    <a:pt x="562" y="649"/>
                  </a:cubicBezTo>
                  <a:cubicBezTo>
                    <a:pt x="493" y="718"/>
                    <a:pt x="493" y="833"/>
                    <a:pt x="562" y="904"/>
                  </a:cubicBezTo>
                  <a:cubicBezTo>
                    <a:pt x="597" y="938"/>
                    <a:pt x="643" y="956"/>
                    <a:pt x="690" y="956"/>
                  </a:cubicBezTo>
                  <a:cubicBezTo>
                    <a:pt x="736" y="956"/>
                    <a:pt x="782" y="938"/>
                    <a:pt x="816" y="904"/>
                  </a:cubicBezTo>
                  <a:cubicBezTo>
                    <a:pt x="1021" y="697"/>
                    <a:pt x="1021" y="362"/>
                    <a:pt x="816" y="154"/>
                  </a:cubicBezTo>
                  <a:cubicBezTo>
                    <a:pt x="713" y="51"/>
                    <a:pt x="577"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112;p67"/>
            <p:cNvSpPr/>
            <p:nvPr/>
          </p:nvSpPr>
          <p:spPr>
            <a:xfrm>
              <a:off x="3414390" y="4287138"/>
              <a:ext cx="31631" cy="29469"/>
            </a:xfrm>
            <a:custGeom>
              <a:avLst/>
              <a:gdLst/>
              <a:ahLst/>
              <a:cxnLst/>
              <a:rect l="l" t="t" r="r" b="b"/>
              <a:pathLst>
                <a:path w="1024" h="954" extrusionOk="0">
                  <a:moveTo>
                    <a:pt x="444" y="1"/>
                  </a:moveTo>
                  <a:cubicBezTo>
                    <a:pt x="309" y="1"/>
                    <a:pt x="173" y="53"/>
                    <a:pt x="71" y="156"/>
                  </a:cubicBezTo>
                  <a:cubicBezTo>
                    <a:pt x="0" y="225"/>
                    <a:pt x="0" y="340"/>
                    <a:pt x="71" y="410"/>
                  </a:cubicBezTo>
                  <a:cubicBezTo>
                    <a:pt x="105" y="445"/>
                    <a:pt x="151" y="462"/>
                    <a:pt x="197" y="462"/>
                  </a:cubicBezTo>
                  <a:cubicBezTo>
                    <a:pt x="243" y="462"/>
                    <a:pt x="289" y="445"/>
                    <a:pt x="323" y="410"/>
                  </a:cubicBezTo>
                  <a:cubicBezTo>
                    <a:pt x="357" y="377"/>
                    <a:pt x="400" y="360"/>
                    <a:pt x="444" y="360"/>
                  </a:cubicBezTo>
                  <a:cubicBezTo>
                    <a:pt x="488" y="360"/>
                    <a:pt x="531" y="377"/>
                    <a:pt x="565" y="410"/>
                  </a:cubicBezTo>
                  <a:cubicBezTo>
                    <a:pt x="631" y="477"/>
                    <a:pt x="631" y="584"/>
                    <a:pt x="565" y="650"/>
                  </a:cubicBezTo>
                  <a:cubicBezTo>
                    <a:pt x="496" y="718"/>
                    <a:pt x="496" y="833"/>
                    <a:pt x="565" y="902"/>
                  </a:cubicBezTo>
                  <a:cubicBezTo>
                    <a:pt x="600" y="937"/>
                    <a:pt x="646" y="954"/>
                    <a:pt x="692" y="954"/>
                  </a:cubicBezTo>
                  <a:cubicBezTo>
                    <a:pt x="739" y="954"/>
                    <a:pt x="785" y="937"/>
                    <a:pt x="819" y="902"/>
                  </a:cubicBezTo>
                  <a:cubicBezTo>
                    <a:pt x="1024" y="697"/>
                    <a:pt x="1024" y="363"/>
                    <a:pt x="819" y="156"/>
                  </a:cubicBezTo>
                  <a:cubicBezTo>
                    <a:pt x="716" y="53"/>
                    <a:pt x="580"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9189;p67"/>
          <p:cNvGrpSpPr/>
          <p:nvPr/>
        </p:nvGrpSpPr>
        <p:grpSpPr>
          <a:xfrm>
            <a:off x="6624793" y="3391025"/>
            <a:ext cx="661580" cy="637609"/>
            <a:chOff x="3217559" y="1392497"/>
            <a:chExt cx="400767" cy="378248"/>
          </a:xfrm>
        </p:grpSpPr>
        <p:sp>
          <p:nvSpPr>
            <p:cNvPr id="109" name="Google Shape;9190;p67"/>
            <p:cNvSpPr/>
            <p:nvPr/>
          </p:nvSpPr>
          <p:spPr>
            <a:xfrm>
              <a:off x="3325241" y="1403093"/>
              <a:ext cx="293084" cy="355235"/>
            </a:xfrm>
            <a:custGeom>
              <a:avLst/>
              <a:gdLst/>
              <a:ahLst/>
              <a:cxnLst/>
              <a:rect l="l" t="t" r="r" b="b"/>
              <a:pathLst>
                <a:path w="9488" h="11500" extrusionOk="0">
                  <a:moveTo>
                    <a:pt x="4025" y="0"/>
                  </a:moveTo>
                  <a:cubicBezTo>
                    <a:pt x="1556" y="0"/>
                    <a:pt x="81" y="2091"/>
                    <a:pt x="1662" y="3651"/>
                  </a:cubicBezTo>
                  <a:cubicBezTo>
                    <a:pt x="1958" y="3515"/>
                    <a:pt x="2289" y="3438"/>
                    <a:pt x="2637" y="3438"/>
                  </a:cubicBezTo>
                  <a:cubicBezTo>
                    <a:pt x="3933" y="3438"/>
                    <a:pt x="4979" y="4485"/>
                    <a:pt x="4979" y="5780"/>
                  </a:cubicBezTo>
                  <a:cubicBezTo>
                    <a:pt x="4979" y="7074"/>
                    <a:pt x="3931" y="8122"/>
                    <a:pt x="2637" y="8122"/>
                  </a:cubicBezTo>
                  <a:cubicBezTo>
                    <a:pt x="2289" y="8122"/>
                    <a:pt x="1958" y="8046"/>
                    <a:pt x="1662" y="7908"/>
                  </a:cubicBezTo>
                  <a:lnTo>
                    <a:pt x="1662" y="7908"/>
                  </a:lnTo>
                  <a:cubicBezTo>
                    <a:pt x="1" y="9066"/>
                    <a:pt x="1615" y="11499"/>
                    <a:pt x="3741" y="11499"/>
                  </a:cubicBezTo>
                  <a:cubicBezTo>
                    <a:pt x="3808" y="11499"/>
                    <a:pt x="3875" y="11497"/>
                    <a:pt x="3942" y="11492"/>
                  </a:cubicBezTo>
                  <a:cubicBezTo>
                    <a:pt x="4625" y="11322"/>
                    <a:pt x="5293" y="11063"/>
                    <a:pt x="5944" y="10719"/>
                  </a:cubicBezTo>
                  <a:cubicBezTo>
                    <a:pt x="9089" y="8610"/>
                    <a:pt x="9487" y="4146"/>
                    <a:pt x="6778" y="1515"/>
                  </a:cubicBezTo>
                  <a:cubicBezTo>
                    <a:pt x="6242" y="1047"/>
                    <a:pt x="5641" y="647"/>
                    <a:pt x="4981" y="316"/>
                  </a:cubicBezTo>
                  <a:cubicBezTo>
                    <a:pt x="4667" y="182"/>
                    <a:pt x="4350" y="77"/>
                    <a:pt x="4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191;p67"/>
            <p:cNvSpPr/>
            <p:nvPr/>
          </p:nvSpPr>
          <p:spPr>
            <a:xfrm>
              <a:off x="3223119" y="1397903"/>
              <a:ext cx="226455" cy="367220"/>
            </a:xfrm>
            <a:custGeom>
              <a:avLst/>
              <a:gdLst/>
              <a:ahLst/>
              <a:cxnLst/>
              <a:rect l="l" t="t" r="r" b="b"/>
              <a:pathLst>
                <a:path w="7331" h="11888" extrusionOk="0">
                  <a:moveTo>
                    <a:pt x="5945" y="1"/>
                  </a:moveTo>
                  <a:cubicBezTo>
                    <a:pt x="5480" y="1"/>
                    <a:pt x="5020" y="55"/>
                    <a:pt x="4575" y="160"/>
                  </a:cubicBezTo>
                  <a:cubicBezTo>
                    <a:pt x="3542" y="488"/>
                    <a:pt x="2604" y="1016"/>
                    <a:pt x="1757" y="1729"/>
                  </a:cubicBezTo>
                  <a:cubicBezTo>
                    <a:pt x="672" y="2805"/>
                    <a:pt x="0" y="4297"/>
                    <a:pt x="0" y="5945"/>
                  </a:cubicBezTo>
                  <a:cubicBezTo>
                    <a:pt x="0" y="9180"/>
                    <a:pt x="2583" y="11811"/>
                    <a:pt x="5798" y="11888"/>
                  </a:cubicBezTo>
                  <a:cubicBezTo>
                    <a:pt x="6288" y="11853"/>
                    <a:pt x="6772" y="11777"/>
                    <a:pt x="7244" y="11658"/>
                  </a:cubicBezTo>
                  <a:cubicBezTo>
                    <a:pt x="6183" y="10799"/>
                    <a:pt x="5373" y="9544"/>
                    <a:pt x="4968" y="8074"/>
                  </a:cubicBezTo>
                  <a:cubicBezTo>
                    <a:pt x="4162" y="7703"/>
                    <a:pt x="3601" y="6890"/>
                    <a:pt x="3601" y="5947"/>
                  </a:cubicBezTo>
                  <a:cubicBezTo>
                    <a:pt x="3601" y="5001"/>
                    <a:pt x="4162" y="4188"/>
                    <a:pt x="4968" y="3817"/>
                  </a:cubicBezTo>
                  <a:cubicBezTo>
                    <a:pt x="5383" y="2311"/>
                    <a:pt x="6227" y="1029"/>
                    <a:pt x="7331" y="164"/>
                  </a:cubicBezTo>
                  <a:cubicBezTo>
                    <a:pt x="6872" y="54"/>
                    <a:pt x="6407" y="1"/>
                    <a:pt x="5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192;p67"/>
            <p:cNvSpPr/>
            <p:nvPr/>
          </p:nvSpPr>
          <p:spPr>
            <a:xfrm>
              <a:off x="3404289" y="1698370"/>
              <a:ext cx="104501" cy="62583"/>
            </a:xfrm>
            <a:custGeom>
              <a:avLst/>
              <a:gdLst/>
              <a:ahLst/>
              <a:cxnLst/>
              <a:rect l="l" t="t" r="r" b="b"/>
              <a:pathLst>
                <a:path w="3383" h="2026" extrusionOk="0">
                  <a:moveTo>
                    <a:pt x="1701" y="0"/>
                  </a:moveTo>
                  <a:cubicBezTo>
                    <a:pt x="1106" y="0"/>
                    <a:pt x="576" y="289"/>
                    <a:pt x="249" y="737"/>
                  </a:cubicBezTo>
                  <a:cubicBezTo>
                    <a:pt x="0" y="1437"/>
                    <a:pt x="388" y="2025"/>
                    <a:pt x="1172" y="2025"/>
                  </a:cubicBezTo>
                  <a:cubicBezTo>
                    <a:pt x="1264" y="2025"/>
                    <a:pt x="1362" y="2017"/>
                    <a:pt x="1466" y="2000"/>
                  </a:cubicBezTo>
                  <a:cubicBezTo>
                    <a:pt x="2160" y="1833"/>
                    <a:pt x="2809" y="1544"/>
                    <a:pt x="3383" y="1160"/>
                  </a:cubicBezTo>
                  <a:cubicBezTo>
                    <a:pt x="3124" y="481"/>
                    <a:pt x="2468"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193;p67"/>
            <p:cNvSpPr/>
            <p:nvPr/>
          </p:nvSpPr>
          <p:spPr>
            <a:xfrm>
              <a:off x="3399254" y="1721136"/>
              <a:ext cx="50320" cy="44049"/>
            </a:xfrm>
            <a:custGeom>
              <a:avLst/>
              <a:gdLst/>
              <a:ahLst/>
              <a:cxnLst/>
              <a:rect l="l" t="t" r="r" b="b"/>
              <a:pathLst>
                <a:path w="1629" h="1426" extrusionOk="0">
                  <a:moveTo>
                    <a:pt x="412" y="0"/>
                  </a:moveTo>
                  <a:cubicBezTo>
                    <a:pt x="102" y="423"/>
                    <a:pt x="0" y="945"/>
                    <a:pt x="98" y="1424"/>
                  </a:cubicBezTo>
                  <a:cubicBezTo>
                    <a:pt x="142" y="1425"/>
                    <a:pt x="187" y="1425"/>
                    <a:pt x="231" y="1425"/>
                  </a:cubicBezTo>
                  <a:cubicBezTo>
                    <a:pt x="692" y="1425"/>
                    <a:pt x="1164" y="1371"/>
                    <a:pt x="1629" y="1261"/>
                  </a:cubicBezTo>
                  <a:cubicBezTo>
                    <a:pt x="1175" y="909"/>
                    <a:pt x="766" y="482"/>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194;p67"/>
            <p:cNvSpPr/>
            <p:nvPr/>
          </p:nvSpPr>
          <p:spPr>
            <a:xfrm>
              <a:off x="3473421" y="1412823"/>
              <a:ext cx="61193" cy="51926"/>
            </a:xfrm>
            <a:custGeom>
              <a:avLst/>
              <a:gdLst/>
              <a:ahLst/>
              <a:cxnLst/>
              <a:rect l="l" t="t" r="r" b="b"/>
              <a:pathLst>
                <a:path w="1981" h="1681" extrusionOk="0">
                  <a:moveTo>
                    <a:pt x="182" y="1"/>
                  </a:moveTo>
                  <a:cubicBezTo>
                    <a:pt x="68" y="171"/>
                    <a:pt x="1" y="378"/>
                    <a:pt x="1" y="600"/>
                  </a:cubicBezTo>
                  <a:cubicBezTo>
                    <a:pt x="1" y="1199"/>
                    <a:pt x="487" y="1681"/>
                    <a:pt x="1082" y="1681"/>
                  </a:cubicBezTo>
                  <a:cubicBezTo>
                    <a:pt x="1457" y="1681"/>
                    <a:pt x="1788" y="1489"/>
                    <a:pt x="1981" y="1200"/>
                  </a:cubicBezTo>
                  <a:cubicBezTo>
                    <a:pt x="1464" y="699"/>
                    <a:pt x="858" y="288"/>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195;p67"/>
            <p:cNvSpPr/>
            <p:nvPr/>
          </p:nvSpPr>
          <p:spPr>
            <a:xfrm>
              <a:off x="3417819" y="1459096"/>
              <a:ext cx="22303" cy="22395"/>
            </a:xfrm>
            <a:custGeom>
              <a:avLst/>
              <a:gdLst/>
              <a:ahLst/>
              <a:cxnLst/>
              <a:rect l="l" t="t" r="r" b="b"/>
              <a:pathLst>
                <a:path w="722" h="725" extrusionOk="0">
                  <a:moveTo>
                    <a:pt x="362" y="1"/>
                  </a:moveTo>
                  <a:cubicBezTo>
                    <a:pt x="161" y="1"/>
                    <a:pt x="0" y="164"/>
                    <a:pt x="0" y="363"/>
                  </a:cubicBezTo>
                  <a:cubicBezTo>
                    <a:pt x="0" y="562"/>
                    <a:pt x="161" y="724"/>
                    <a:pt x="362" y="724"/>
                  </a:cubicBezTo>
                  <a:cubicBezTo>
                    <a:pt x="561" y="724"/>
                    <a:pt x="721" y="562"/>
                    <a:pt x="721" y="363"/>
                  </a:cubicBezTo>
                  <a:cubicBezTo>
                    <a:pt x="721" y="164"/>
                    <a:pt x="56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196;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rgbClr val="FBE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197;p67"/>
            <p:cNvSpPr/>
            <p:nvPr/>
          </p:nvSpPr>
          <p:spPr>
            <a:xfrm>
              <a:off x="3277269" y="1402846"/>
              <a:ext cx="96068" cy="78646"/>
            </a:xfrm>
            <a:custGeom>
              <a:avLst/>
              <a:gdLst/>
              <a:ahLst/>
              <a:cxnLst/>
              <a:rect l="l" t="t" r="r" b="b"/>
              <a:pathLst>
                <a:path w="3110" h="2546" extrusionOk="0">
                  <a:moveTo>
                    <a:pt x="2822" y="0"/>
                  </a:moveTo>
                  <a:cubicBezTo>
                    <a:pt x="1737" y="257"/>
                    <a:pt x="765" y="812"/>
                    <a:pt x="0" y="1569"/>
                  </a:cubicBezTo>
                  <a:cubicBezTo>
                    <a:pt x="253" y="2143"/>
                    <a:pt x="823" y="2545"/>
                    <a:pt x="1489" y="2545"/>
                  </a:cubicBezTo>
                  <a:cubicBezTo>
                    <a:pt x="2386" y="2545"/>
                    <a:pt x="3109" y="1818"/>
                    <a:pt x="3109" y="923"/>
                  </a:cubicBezTo>
                  <a:cubicBezTo>
                    <a:pt x="3109" y="578"/>
                    <a:pt x="3004" y="261"/>
                    <a:pt x="2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198;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199;p67"/>
            <p:cNvSpPr/>
            <p:nvPr/>
          </p:nvSpPr>
          <p:spPr>
            <a:xfrm>
              <a:off x="3539093" y="1576200"/>
              <a:ext cx="51277" cy="90291"/>
            </a:xfrm>
            <a:custGeom>
              <a:avLst/>
              <a:gdLst/>
              <a:ahLst/>
              <a:cxnLst/>
              <a:rect l="l" t="t" r="r" b="b"/>
              <a:pathLst>
                <a:path w="1660" h="2923" extrusionOk="0">
                  <a:moveTo>
                    <a:pt x="1504" y="1"/>
                  </a:moveTo>
                  <a:cubicBezTo>
                    <a:pt x="681" y="1"/>
                    <a:pt x="0" y="669"/>
                    <a:pt x="0" y="1508"/>
                  </a:cubicBezTo>
                  <a:cubicBezTo>
                    <a:pt x="0" y="2157"/>
                    <a:pt x="412" y="2710"/>
                    <a:pt x="986" y="2922"/>
                  </a:cubicBezTo>
                  <a:cubicBezTo>
                    <a:pt x="1414" y="2099"/>
                    <a:pt x="1659" y="1166"/>
                    <a:pt x="1659" y="175"/>
                  </a:cubicBezTo>
                  <a:cubicBezTo>
                    <a:pt x="1659" y="119"/>
                    <a:pt x="1659" y="64"/>
                    <a:pt x="1655" y="8"/>
                  </a:cubicBezTo>
                  <a:cubicBezTo>
                    <a:pt x="1605" y="3"/>
                    <a:pt x="1554"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200;p67"/>
            <p:cNvSpPr/>
            <p:nvPr/>
          </p:nvSpPr>
          <p:spPr>
            <a:xfrm>
              <a:off x="3218733" y="1513432"/>
              <a:ext cx="73796" cy="136256"/>
            </a:xfrm>
            <a:custGeom>
              <a:avLst/>
              <a:gdLst/>
              <a:ahLst/>
              <a:cxnLst/>
              <a:rect l="l" t="t" r="r" b="b"/>
              <a:pathLst>
                <a:path w="2389" h="4411" extrusionOk="0">
                  <a:moveTo>
                    <a:pt x="565" y="0"/>
                  </a:moveTo>
                  <a:cubicBezTo>
                    <a:pt x="1" y="1412"/>
                    <a:pt x="1" y="3002"/>
                    <a:pt x="565" y="4411"/>
                  </a:cubicBezTo>
                  <a:cubicBezTo>
                    <a:pt x="1604" y="4212"/>
                    <a:pt x="2389" y="3301"/>
                    <a:pt x="2389" y="2207"/>
                  </a:cubicBezTo>
                  <a:cubicBezTo>
                    <a:pt x="2389" y="1110"/>
                    <a:pt x="1604" y="199"/>
                    <a:pt x="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201;p67"/>
            <p:cNvSpPr/>
            <p:nvPr/>
          </p:nvSpPr>
          <p:spPr>
            <a:xfrm>
              <a:off x="3328856" y="1503671"/>
              <a:ext cx="155778" cy="155778"/>
            </a:xfrm>
            <a:custGeom>
              <a:avLst/>
              <a:gdLst/>
              <a:ahLst/>
              <a:cxnLst/>
              <a:rect l="l" t="t" r="r" b="b"/>
              <a:pathLst>
                <a:path w="5043" h="5043" extrusionOk="0">
                  <a:moveTo>
                    <a:pt x="2520" y="360"/>
                  </a:moveTo>
                  <a:cubicBezTo>
                    <a:pt x="3712" y="360"/>
                    <a:pt x="4682" y="1329"/>
                    <a:pt x="4682" y="2523"/>
                  </a:cubicBezTo>
                  <a:cubicBezTo>
                    <a:pt x="4682" y="3715"/>
                    <a:pt x="3714" y="4685"/>
                    <a:pt x="2520" y="4685"/>
                  </a:cubicBezTo>
                  <a:cubicBezTo>
                    <a:pt x="1328" y="4685"/>
                    <a:pt x="358" y="3713"/>
                    <a:pt x="358" y="2523"/>
                  </a:cubicBezTo>
                  <a:cubicBezTo>
                    <a:pt x="358" y="1330"/>
                    <a:pt x="1328" y="360"/>
                    <a:pt x="2520" y="360"/>
                  </a:cubicBezTo>
                  <a:close/>
                  <a:moveTo>
                    <a:pt x="2520" y="1"/>
                  </a:moveTo>
                  <a:cubicBezTo>
                    <a:pt x="1131" y="1"/>
                    <a:pt x="0" y="1131"/>
                    <a:pt x="0" y="2523"/>
                  </a:cubicBezTo>
                  <a:cubicBezTo>
                    <a:pt x="0" y="3912"/>
                    <a:pt x="1131" y="5042"/>
                    <a:pt x="2520" y="5042"/>
                  </a:cubicBezTo>
                  <a:cubicBezTo>
                    <a:pt x="3911" y="5042"/>
                    <a:pt x="5042" y="3912"/>
                    <a:pt x="5042" y="2523"/>
                  </a:cubicBezTo>
                  <a:cubicBezTo>
                    <a:pt x="5042" y="1131"/>
                    <a:pt x="3909" y="1"/>
                    <a:pt x="2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202;p67"/>
            <p:cNvSpPr/>
            <p:nvPr/>
          </p:nvSpPr>
          <p:spPr>
            <a:xfrm>
              <a:off x="3312113" y="1659480"/>
              <a:ext cx="44543" cy="44543"/>
            </a:xfrm>
            <a:custGeom>
              <a:avLst/>
              <a:gdLst/>
              <a:ahLst/>
              <a:cxnLst/>
              <a:rect l="l" t="t" r="r" b="b"/>
              <a:pathLst>
                <a:path w="1442" h="1442" extrusionOk="0">
                  <a:moveTo>
                    <a:pt x="722" y="358"/>
                  </a:moveTo>
                  <a:cubicBezTo>
                    <a:pt x="919" y="358"/>
                    <a:pt x="1082" y="521"/>
                    <a:pt x="1082" y="718"/>
                  </a:cubicBezTo>
                  <a:cubicBezTo>
                    <a:pt x="1082" y="917"/>
                    <a:pt x="919" y="1080"/>
                    <a:pt x="722" y="1080"/>
                  </a:cubicBezTo>
                  <a:cubicBezTo>
                    <a:pt x="523" y="1080"/>
                    <a:pt x="361" y="917"/>
                    <a:pt x="361" y="718"/>
                  </a:cubicBezTo>
                  <a:cubicBezTo>
                    <a:pt x="361" y="521"/>
                    <a:pt x="523" y="358"/>
                    <a:pt x="722" y="358"/>
                  </a:cubicBezTo>
                  <a:close/>
                  <a:moveTo>
                    <a:pt x="722" y="0"/>
                  </a:moveTo>
                  <a:cubicBezTo>
                    <a:pt x="324" y="0"/>
                    <a:pt x="1" y="324"/>
                    <a:pt x="1" y="722"/>
                  </a:cubicBezTo>
                  <a:cubicBezTo>
                    <a:pt x="1" y="1118"/>
                    <a:pt x="324" y="1441"/>
                    <a:pt x="722" y="1441"/>
                  </a:cubicBezTo>
                  <a:cubicBezTo>
                    <a:pt x="1118" y="1441"/>
                    <a:pt x="1442" y="1118"/>
                    <a:pt x="1442" y="722"/>
                  </a:cubicBezTo>
                  <a:cubicBezTo>
                    <a:pt x="1442" y="322"/>
                    <a:pt x="1118"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203;p67"/>
            <p:cNvSpPr/>
            <p:nvPr/>
          </p:nvSpPr>
          <p:spPr>
            <a:xfrm>
              <a:off x="3412259" y="1453629"/>
              <a:ext cx="33423" cy="33361"/>
            </a:xfrm>
            <a:custGeom>
              <a:avLst/>
              <a:gdLst/>
              <a:ahLst/>
              <a:cxnLst/>
              <a:rect l="l" t="t" r="r" b="b"/>
              <a:pathLst>
                <a:path w="1082" h="1080" extrusionOk="0">
                  <a:moveTo>
                    <a:pt x="542" y="358"/>
                  </a:moveTo>
                  <a:cubicBezTo>
                    <a:pt x="641" y="358"/>
                    <a:pt x="723" y="440"/>
                    <a:pt x="723" y="540"/>
                  </a:cubicBezTo>
                  <a:cubicBezTo>
                    <a:pt x="723" y="639"/>
                    <a:pt x="641" y="721"/>
                    <a:pt x="542" y="721"/>
                  </a:cubicBezTo>
                  <a:cubicBezTo>
                    <a:pt x="440" y="721"/>
                    <a:pt x="360" y="641"/>
                    <a:pt x="360" y="540"/>
                  </a:cubicBezTo>
                  <a:cubicBezTo>
                    <a:pt x="360" y="438"/>
                    <a:pt x="440" y="358"/>
                    <a:pt x="542" y="358"/>
                  </a:cubicBezTo>
                  <a:close/>
                  <a:moveTo>
                    <a:pt x="540" y="0"/>
                  </a:moveTo>
                  <a:cubicBezTo>
                    <a:pt x="241" y="0"/>
                    <a:pt x="0" y="241"/>
                    <a:pt x="0" y="540"/>
                  </a:cubicBezTo>
                  <a:cubicBezTo>
                    <a:pt x="0" y="836"/>
                    <a:pt x="241" y="1079"/>
                    <a:pt x="540" y="1079"/>
                  </a:cubicBezTo>
                  <a:cubicBezTo>
                    <a:pt x="840" y="1079"/>
                    <a:pt x="1081" y="836"/>
                    <a:pt x="1081" y="540"/>
                  </a:cubicBezTo>
                  <a:cubicBezTo>
                    <a:pt x="1081" y="243"/>
                    <a:pt x="840"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204;p67"/>
            <p:cNvSpPr/>
            <p:nvPr/>
          </p:nvSpPr>
          <p:spPr>
            <a:xfrm>
              <a:off x="3305503" y="1493261"/>
              <a:ext cx="297378" cy="277485"/>
            </a:xfrm>
            <a:custGeom>
              <a:avLst/>
              <a:gdLst/>
              <a:ahLst/>
              <a:cxnLst/>
              <a:rect l="l" t="t" r="r" b="b"/>
              <a:pathLst>
                <a:path w="9627" h="8983" extrusionOk="0">
                  <a:moveTo>
                    <a:pt x="9041" y="2865"/>
                  </a:moveTo>
                  <a:cubicBezTo>
                    <a:pt x="9041" y="3724"/>
                    <a:pt x="8846" y="4585"/>
                    <a:pt x="8464" y="5376"/>
                  </a:cubicBezTo>
                  <a:cubicBezTo>
                    <a:pt x="8027" y="5150"/>
                    <a:pt x="7742" y="4693"/>
                    <a:pt x="7742" y="4193"/>
                  </a:cubicBezTo>
                  <a:cubicBezTo>
                    <a:pt x="7742" y="3478"/>
                    <a:pt x="8314" y="2882"/>
                    <a:pt x="9041" y="2865"/>
                  </a:cubicBezTo>
                  <a:close/>
                  <a:moveTo>
                    <a:pt x="4899" y="6820"/>
                  </a:moveTo>
                  <a:cubicBezTo>
                    <a:pt x="5521" y="6820"/>
                    <a:pt x="6093" y="7184"/>
                    <a:pt x="6361" y="7739"/>
                  </a:cubicBezTo>
                  <a:cubicBezTo>
                    <a:pt x="5458" y="8307"/>
                    <a:pt x="4401" y="8623"/>
                    <a:pt x="3286" y="8623"/>
                  </a:cubicBezTo>
                  <a:cubicBezTo>
                    <a:pt x="3179" y="7654"/>
                    <a:pt x="3940" y="6820"/>
                    <a:pt x="4899" y="6820"/>
                  </a:cubicBezTo>
                  <a:close/>
                  <a:moveTo>
                    <a:pt x="8579" y="0"/>
                  </a:moveTo>
                  <a:cubicBezTo>
                    <a:pt x="8552" y="0"/>
                    <a:pt x="8524" y="6"/>
                    <a:pt x="8498" y="20"/>
                  </a:cubicBezTo>
                  <a:cubicBezTo>
                    <a:pt x="8410" y="66"/>
                    <a:pt x="8374" y="173"/>
                    <a:pt x="8420" y="261"/>
                  </a:cubicBezTo>
                  <a:cubicBezTo>
                    <a:pt x="8777" y="969"/>
                    <a:pt x="8980" y="1736"/>
                    <a:pt x="9026" y="2509"/>
                  </a:cubicBezTo>
                  <a:cubicBezTo>
                    <a:pt x="8098" y="2530"/>
                    <a:pt x="7379" y="3288"/>
                    <a:pt x="7379" y="4195"/>
                  </a:cubicBezTo>
                  <a:cubicBezTo>
                    <a:pt x="7379" y="4830"/>
                    <a:pt x="7740" y="5408"/>
                    <a:pt x="8291" y="5695"/>
                  </a:cubicBezTo>
                  <a:cubicBezTo>
                    <a:pt x="7874" y="6438"/>
                    <a:pt x="7314" y="7059"/>
                    <a:pt x="6653" y="7538"/>
                  </a:cubicBezTo>
                  <a:cubicBezTo>
                    <a:pt x="6317" y="6887"/>
                    <a:pt x="5636" y="6462"/>
                    <a:pt x="4893" y="6462"/>
                  </a:cubicBezTo>
                  <a:cubicBezTo>
                    <a:pt x="3745" y="6462"/>
                    <a:pt x="2823" y="7446"/>
                    <a:pt x="2920" y="8613"/>
                  </a:cubicBezTo>
                  <a:cubicBezTo>
                    <a:pt x="1992" y="8556"/>
                    <a:pt x="1091" y="8276"/>
                    <a:pt x="297" y="7798"/>
                  </a:cubicBezTo>
                  <a:cubicBezTo>
                    <a:pt x="268" y="7781"/>
                    <a:pt x="236" y="7772"/>
                    <a:pt x="203" y="7772"/>
                  </a:cubicBezTo>
                  <a:cubicBezTo>
                    <a:pt x="143" y="7772"/>
                    <a:pt x="83" y="7802"/>
                    <a:pt x="50" y="7857"/>
                  </a:cubicBezTo>
                  <a:cubicBezTo>
                    <a:pt x="1" y="7941"/>
                    <a:pt x="25" y="8054"/>
                    <a:pt x="110" y="8104"/>
                  </a:cubicBezTo>
                  <a:cubicBezTo>
                    <a:pt x="1084" y="8692"/>
                    <a:pt x="2184" y="8982"/>
                    <a:pt x="3274" y="8982"/>
                  </a:cubicBezTo>
                  <a:cubicBezTo>
                    <a:pt x="5630" y="8982"/>
                    <a:pt x="7673" y="7653"/>
                    <a:pt x="8695" y="5712"/>
                  </a:cubicBezTo>
                  <a:cubicBezTo>
                    <a:pt x="8703" y="5697"/>
                    <a:pt x="8710" y="5684"/>
                    <a:pt x="8716" y="5668"/>
                  </a:cubicBezTo>
                  <a:cubicBezTo>
                    <a:pt x="9617" y="3927"/>
                    <a:pt x="9627" y="1847"/>
                    <a:pt x="8739" y="98"/>
                  </a:cubicBezTo>
                  <a:cubicBezTo>
                    <a:pt x="8708" y="36"/>
                    <a:pt x="8645"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205;p67"/>
            <p:cNvSpPr/>
            <p:nvPr/>
          </p:nvSpPr>
          <p:spPr>
            <a:xfrm>
              <a:off x="3217559" y="1392497"/>
              <a:ext cx="345968" cy="336948"/>
            </a:xfrm>
            <a:custGeom>
              <a:avLst/>
              <a:gdLst/>
              <a:ahLst/>
              <a:cxnLst/>
              <a:rect l="l" t="t" r="r" b="b"/>
              <a:pathLst>
                <a:path w="11200" h="10908" extrusionOk="0">
                  <a:moveTo>
                    <a:pt x="8542" y="892"/>
                  </a:moveTo>
                  <a:lnTo>
                    <a:pt x="8542" y="892"/>
                  </a:lnTo>
                  <a:cubicBezTo>
                    <a:pt x="9080" y="1141"/>
                    <a:pt x="9581" y="1474"/>
                    <a:pt x="10021" y="1878"/>
                  </a:cubicBezTo>
                  <a:cubicBezTo>
                    <a:pt x="9853" y="2056"/>
                    <a:pt x="9615" y="2161"/>
                    <a:pt x="9365" y="2161"/>
                  </a:cubicBezTo>
                  <a:cubicBezTo>
                    <a:pt x="8714" y="2161"/>
                    <a:pt x="8274" y="1487"/>
                    <a:pt x="8542" y="892"/>
                  </a:cubicBezTo>
                  <a:close/>
                  <a:moveTo>
                    <a:pt x="4673" y="540"/>
                  </a:moveTo>
                  <a:cubicBezTo>
                    <a:pt x="4799" y="758"/>
                    <a:pt x="4864" y="1005"/>
                    <a:pt x="4864" y="1258"/>
                  </a:cubicBezTo>
                  <a:cubicBezTo>
                    <a:pt x="4864" y="2052"/>
                    <a:pt x="4218" y="2700"/>
                    <a:pt x="3422" y="2700"/>
                  </a:cubicBezTo>
                  <a:cubicBezTo>
                    <a:pt x="2886" y="2700"/>
                    <a:pt x="2398" y="2404"/>
                    <a:pt x="2149" y="1937"/>
                  </a:cubicBezTo>
                  <a:cubicBezTo>
                    <a:pt x="2855" y="1267"/>
                    <a:pt x="3720" y="785"/>
                    <a:pt x="4673" y="540"/>
                  </a:cubicBezTo>
                  <a:close/>
                  <a:moveTo>
                    <a:pt x="714" y="4124"/>
                  </a:moveTo>
                  <a:cubicBezTo>
                    <a:pt x="1608" y="4363"/>
                    <a:pt x="2245" y="5178"/>
                    <a:pt x="2245" y="6118"/>
                  </a:cubicBezTo>
                  <a:cubicBezTo>
                    <a:pt x="2245" y="7059"/>
                    <a:pt x="1612" y="7878"/>
                    <a:pt x="714" y="8115"/>
                  </a:cubicBezTo>
                  <a:cubicBezTo>
                    <a:pt x="243" y="6837"/>
                    <a:pt x="243" y="5400"/>
                    <a:pt x="714" y="4124"/>
                  </a:cubicBezTo>
                  <a:close/>
                  <a:moveTo>
                    <a:pt x="6123" y="1"/>
                  </a:moveTo>
                  <a:cubicBezTo>
                    <a:pt x="2742" y="1"/>
                    <a:pt x="0" y="2741"/>
                    <a:pt x="0" y="6123"/>
                  </a:cubicBezTo>
                  <a:cubicBezTo>
                    <a:pt x="0" y="8012"/>
                    <a:pt x="862" y="9730"/>
                    <a:pt x="2256" y="10869"/>
                  </a:cubicBezTo>
                  <a:cubicBezTo>
                    <a:pt x="2289" y="10895"/>
                    <a:pt x="2329" y="10908"/>
                    <a:pt x="2369" y="10908"/>
                  </a:cubicBezTo>
                  <a:cubicBezTo>
                    <a:pt x="2421" y="10908"/>
                    <a:pt x="2473" y="10885"/>
                    <a:pt x="2509" y="10842"/>
                  </a:cubicBezTo>
                  <a:cubicBezTo>
                    <a:pt x="2572" y="10765"/>
                    <a:pt x="2561" y="10652"/>
                    <a:pt x="2484" y="10589"/>
                  </a:cubicBezTo>
                  <a:cubicBezTo>
                    <a:pt x="1778" y="10015"/>
                    <a:pt x="1217" y="9279"/>
                    <a:pt x="852" y="8450"/>
                  </a:cubicBezTo>
                  <a:cubicBezTo>
                    <a:pt x="1879" y="8155"/>
                    <a:pt x="2605" y="7208"/>
                    <a:pt x="2605" y="6122"/>
                  </a:cubicBezTo>
                  <a:cubicBezTo>
                    <a:pt x="2605" y="5033"/>
                    <a:pt x="1881" y="4086"/>
                    <a:pt x="850" y="3791"/>
                  </a:cubicBezTo>
                  <a:cubicBezTo>
                    <a:pt x="1114" y="3198"/>
                    <a:pt x="1464" y="2662"/>
                    <a:pt x="1887" y="2203"/>
                  </a:cubicBezTo>
                  <a:cubicBezTo>
                    <a:pt x="2214" y="2729"/>
                    <a:pt x="2790" y="3058"/>
                    <a:pt x="3422" y="3058"/>
                  </a:cubicBezTo>
                  <a:cubicBezTo>
                    <a:pt x="4415" y="3058"/>
                    <a:pt x="5222" y="2251"/>
                    <a:pt x="5222" y="1258"/>
                  </a:cubicBezTo>
                  <a:cubicBezTo>
                    <a:pt x="5222" y="978"/>
                    <a:pt x="5157" y="707"/>
                    <a:pt x="5037" y="460"/>
                  </a:cubicBezTo>
                  <a:cubicBezTo>
                    <a:pt x="5392" y="392"/>
                    <a:pt x="5755" y="357"/>
                    <a:pt x="6121" y="357"/>
                  </a:cubicBezTo>
                  <a:cubicBezTo>
                    <a:pt x="6820" y="357"/>
                    <a:pt x="7528" y="484"/>
                    <a:pt x="8213" y="751"/>
                  </a:cubicBezTo>
                  <a:cubicBezTo>
                    <a:pt x="8142" y="911"/>
                    <a:pt x="8104" y="1084"/>
                    <a:pt x="8104" y="1258"/>
                  </a:cubicBezTo>
                  <a:cubicBezTo>
                    <a:pt x="8104" y="1952"/>
                    <a:pt x="8668" y="2519"/>
                    <a:pt x="9365" y="2519"/>
                  </a:cubicBezTo>
                  <a:cubicBezTo>
                    <a:pt x="9715" y="2519"/>
                    <a:pt x="10042" y="2375"/>
                    <a:pt x="10279" y="2126"/>
                  </a:cubicBezTo>
                  <a:cubicBezTo>
                    <a:pt x="10486" y="2341"/>
                    <a:pt x="10677" y="2574"/>
                    <a:pt x="10849" y="2823"/>
                  </a:cubicBezTo>
                  <a:cubicBezTo>
                    <a:pt x="10885" y="2872"/>
                    <a:pt x="10940" y="2899"/>
                    <a:pt x="10996" y="2899"/>
                  </a:cubicBezTo>
                  <a:cubicBezTo>
                    <a:pt x="11032" y="2899"/>
                    <a:pt x="11067" y="2888"/>
                    <a:pt x="11098" y="2867"/>
                  </a:cubicBezTo>
                  <a:cubicBezTo>
                    <a:pt x="11180" y="2809"/>
                    <a:pt x="11200" y="2700"/>
                    <a:pt x="11144" y="2618"/>
                  </a:cubicBezTo>
                  <a:cubicBezTo>
                    <a:pt x="10006" y="990"/>
                    <a:pt x="8132"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9276;p67"/>
          <p:cNvGrpSpPr/>
          <p:nvPr/>
        </p:nvGrpSpPr>
        <p:grpSpPr>
          <a:xfrm>
            <a:off x="7548005" y="2480478"/>
            <a:ext cx="762370" cy="621688"/>
            <a:chOff x="2437957" y="2061204"/>
            <a:chExt cx="378310" cy="378372"/>
          </a:xfrm>
        </p:grpSpPr>
        <p:sp>
          <p:nvSpPr>
            <p:cNvPr id="154" name="Google Shape;9277;p67"/>
            <p:cNvSpPr/>
            <p:nvPr/>
          </p:nvSpPr>
          <p:spPr>
            <a:xfrm>
              <a:off x="2660489" y="2066826"/>
              <a:ext cx="44543" cy="87913"/>
            </a:xfrm>
            <a:custGeom>
              <a:avLst/>
              <a:gdLst/>
              <a:ahLst/>
              <a:cxnLst/>
              <a:rect l="l" t="t" r="r" b="b"/>
              <a:pathLst>
                <a:path w="1442" h="2846" extrusionOk="0">
                  <a:moveTo>
                    <a:pt x="722" y="0"/>
                  </a:moveTo>
                  <a:cubicBezTo>
                    <a:pt x="324" y="0"/>
                    <a:pt x="1" y="322"/>
                    <a:pt x="1" y="720"/>
                  </a:cubicBezTo>
                  <a:lnTo>
                    <a:pt x="1" y="1967"/>
                  </a:lnTo>
                  <a:cubicBezTo>
                    <a:pt x="1" y="2544"/>
                    <a:pt x="429" y="2845"/>
                    <a:pt x="818" y="2845"/>
                  </a:cubicBezTo>
                  <a:cubicBezTo>
                    <a:pt x="1143" y="2845"/>
                    <a:pt x="1442" y="2635"/>
                    <a:pt x="1442" y="2201"/>
                  </a:cubicBezTo>
                  <a:lnTo>
                    <a:pt x="1442" y="720"/>
                  </a:lnTo>
                  <a:cubicBezTo>
                    <a:pt x="1442" y="322"/>
                    <a:pt x="1118" y="0"/>
                    <a:pt x="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278;p67"/>
            <p:cNvSpPr/>
            <p:nvPr/>
          </p:nvSpPr>
          <p:spPr>
            <a:xfrm>
              <a:off x="2660427" y="2127525"/>
              <a:ext cx="44605" cy="37624"/>
            </a:xfrm>
            <a:custGeom>
              <a:avLst/>
              <a:gdLst/>
              <a:ahLst/>
              <a:cxnLst/>
              <a:rect l="l" t="t" r="r" b="b"/>
              <a:pathLst>
                <a:path w="1444" h="1218" extrusionOk="0">
                  <a:moveTo>
                    <a:pt x="1" y="0"/>
                  </a:moveTo>
                  <a:lnTo>
                    <a:pt x="1" y="1217"/>
                  </a:lnTo>
                  <a:lnTo>
                    <a:pt x="1444" y="1217"/>
                  </a:lnTo>
                  <a:lnTo>
                    <a:pt x="1444" y="232"/>
                  </a:lnTo>
                  <a:cubicBezTo>
                    <a:pt x="1074" y="77"/>
                    <a:pt x="680" y="0"/>
                    <a:pt x="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279;p67"/>
            <p:cNvSpPr/>
            <p:nvPr/>
          </p:nvSpPr>
          <p:spPr>
            <a:xfrm>
              <a:off x="2549254" y="2066826"/>
              <a:ext cx="44482" cy="85751"/>
            </a:xfrm>
            <a:custGeom>
              <a:avLst/>
              <a:gdLst/>
              <a:ahLst/>
              <a:cxnLst/>
              <a:rect l="l" t="t" r="r" b="b"/>
              <a:pathLst>
                <a:path w="1440" h="2776" extrusionOk="0">
                  <a:moveTo>
                    <a:pt x="720" y="0"/>
                  </a:moveTo>
                  <a:cubicBezTo>
                    <a:pt x="324" y="0"/>
                    <a:pt x="1" y="322"/>
                    <a:pt x="1" y="720"/>
                  </a:cubicBezTo>
                  <a:lnTo>
                    <a:pt x="1" y="2203"/>
                  </a:lnTo>
                  <a:cubicBezTo>
                    <a:pt x="1" y="2592"/>
                    <a:pt x="287" y="2775"/>
                    <a:pt x="604" y="2775"/>
                  </a:cubicBezTo>
                  <a:cubicBezTo>
                    <a:pt x="998" y="2775"/>
                    <a:pt x="1440" y="2492"/>
                    <a:pt x="1440" y="1967"/>
                  </a:cubicBezTo>
                  <a:lnTo>
                    <a:pt x="1440" y="720"/>
                  </a:lnTo>
                  <a:cubicBezTo>
                    <a:pt x="1440" y="322"/>
                    <a:pt x="1118" y="0"/>
                    <a:pt x="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280;p67"/>
            <p:cNvSpPr/>
            <p:nvPr/>
          </p:nvSpPr>
          <p:spPr>
            <a:xfrm>
              <a:off x="2549254" y="2127525"/>
              <a:ext cx="44482" cy="37624"/>
            </a:xfrm>
            <a:custGeom>
              <a:avLst/>
              <a:gdLst/>
              <a:ahLst/>
              <a:cxnLst/>
              <a:rect l="l" t="t" r="r" b="b"/>
              <a:pathLst>
                <a:path w="1440" h="1218" extrusionOk="0">
                  <a:moveTo>
                    <a:pt x="1153" y="0"/>
                  </a:moveTo>
                  <a:cubicBezTo>
                    <a:pt x="745" y="0"/>
                    <a:pt x="355" y="85"/>
                    <a:pt x="1" y="232"/>
                  </a:cubicBezTo>
                  <a:lnTo>
                    <a:pt x="1" y="1216"/>
                  </a:lnTo>
                  <a:lnTo>
                    <a:pt x="1440" y="1217"/>
                  </a:lnTo>
                  <a:lnTo>
                    <a:pt x="14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281;p67"/>
            <p:cNvSpPr/>
            <p:nvPr/>
          </p:nvSpPr>
          <p:spPr>
            <a:xfrm>
              <a:off x="2743953" y="2316016"/>
              <a:ext cx="55633" cy="53440"/>
            </a:xfrm>
            <a:custGeom>
              <a:avLst/>
              <a:gdLst/>
              <a:ahLst/>
              <a:cxnLst/>
              <a:rect l="l" t="t" r="r" b="b"/>
              <a:pathLst>
                <a:path w="1801" h="1730" extrusionOk="0">
                  <a:moveTo>
                    <a:pt x="0" y="0"/>
                  </a:moveTo>
                  <a:lnTo>
                    <a:pt x="0" y="1730"/>
                  </a:lnTo>
                  <a:lnTo>
                    <a:pt x="1550" y="1730"/>
                  </a:lnTo>
                  <a:lnTo>
                    <a:pt x="1801" y="1296"/>
                  </a:lnTo>
                  <a:lnTo>
                    <a:pt x="18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282;p67"/>
            <p:cNvSpPr/>
            <p:nvPr/>
          </p:nvSpPr>
          <p:spPr>
            <a:xfrm>
              <a:off x="2710561" y="2316016"/>
              <a:ext cx="50443" cy="53440"/>
            </a:xfrm>
            <a:custGeom>
              <a:avLst/>
              <a:gdLst/>
              <a:ahLst/>
              <a:cxnLst/>
              <a:rect l="l" t="t" r="r" b="b"/>
              <a:pathLst>
                <a:path w="1633" h="1730" extrusionOk="0">
                  <a:moveTo>
                    <a:pt x="0" y="0"/>
                  </a:moveTo>
                  <a:lnTo>
                    <a:pt x="0" y="1730"/>
                  </a:lnTo>
                  <a:lnTo>
                    <a:pt x="1633" y="1730"/>
                  </a:lnTo>
                  <a:lnTo>
                    <a:pt x="16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283;p67"/>
            <p:cNvSpPr/>
            <p:nvPr/>
          </p:nvSpPr>
          <p:spPr>
            <a:xfrm>
              <a:off x="2454638" y="2316016"/>
              <a:ext cx="50258" cy="53409"/>
            </a:xfrm>
            <a:custGeom>
              <a:avLst/>
              <a:gdLst/>
              <a:ahLst/>
              <a:cxnLst/>
              <a:rect l="l" t="t" r="r" b="b"/>
              <a:pathLst>
                <a:path w="1627" h="1729" extrusionOk="0">
                  <a:moveTo>
                    <a:pt x="0" y="0"/>
                  </a:moveTo>
                  <a:lnTo>
                    <a:pt x="0" y="1296"/>
                  </a:lnTo>
                  <a:lnTo>
                    <a:pt x="328" y="1728"/>
                  </a:lnTo>
                  <a:lnTo>
                    <a:pt x="1627" y="1728"/>
                  </a:lnTo>
                  <a:lnTo>
                    <a:pt x="16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284;p67"/>
            <p:cNvSpPr/>
            <p:nvPr/>
          </p:nvSpPr>
          <p:spPr>
            <a:xfrm>
              <a:off x="2493219" y="2316016"/>
              <a:ext cx="50505" cy="53440"/>
            </a:xfrm>
            <a:custGeom>
              <a:avLst/>
              <a:gdLst/>
              <a:ahLst/>
              <a:cxnLst/>
              <a:rect l="l" t="t" r="r" b="b"/>
              <a:pathLst>
                <a:path w="1635" h="1730" extrusionOk="0">
                  <a:moveTo>
                    <a:pt x="1" y="0"/>
                  </a:moveTo>
                  <a:lnTo>
                    <a:pt x="1" y="1730"/>
                  </a:lnTo>
                  <a:lnTo>
                    <a:pt x="1635" y="1730"/>
                  </a:lnTo>
                  <a:lnTo>
                    <a:pt x="1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285;p67"/>
            <p:cNvSpPr/>
            <p:nvPr/>
          </p:nvSpPr>
          <p:spPr>
            <a:xfrm>
              <a:off x="2714701" y="2356018"/>
              <a:ext cx="84947" cy="77935"/>
            </a:xfrm>
            <a:custGeom>
              <a:avLst/>
              <a:gdLst/>
              <a:ahLst/>
              <a:cxnLst/>
              <a:rect l="l" t="t" r="r" b="b"/>
              <a:pathLst>
                <a:path w="2750" h="2523" extrusionOk="0">
                  <a:moveTo>
                    <a:pt x="1502" y="1"/>
                  </a:moveTo>
                  <a:cubicBezTo>
                    <a:pt x="243" y="1"/>
                    <a:pt x="0" y="2523"/>
                    <a:pt x="1091" y="2523"/>
                  </a:cubicBezTo>
                  <a:lnTo>
                    <a:pt x="1181" y="2523"/>
                  </a:lnTo>
                  <a:cubicBezTo>
                    <a:pt x="2048" y="2523"/>
                    <a:pt x="2750" y="1818"/>
                    <a:pt x="2750" y="954"/>
                  </a:cubicBezTo>
                  <a:lnTo>
                    <a:pt x="27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286;p67"/>
            <p:cNvSpPr/>
            <p:nvPr/>
          </p:nvSpPr>
          <p:spPr>
            <a:xfrm>
              <a:off x="2710500" y="2356018"/>
              <a:ext cx="50505" cy="77935"/>
            </a:xfrm>
            <a:custGeom>
              <a:avLst/>
              <a:gdLst/>
              <a:ahLst/>
              <a:cxnLst/>
              <a:rect l="l" t="t" r="r" b="b"/>
              <a:pathLst>
                <a:path w="1635" h="2523" extrusionOk="0">
                  <a:moveTo>
                    <a:pt x="0" y="1"/>
                  </a:moveTo>
                  <a:lnTo>
                    <a:pt x="0" y="2523"/>
                  </a:lnTo>
                  <a:lnTo>
                    <a:pt x="1223" y="2523"/>
                  </a:lnTo>
                  <a:cubicBezTo>
                    <a:pt x="1480" y="2236"/>
                    <a:pt x="1635" y="1855"/>
                    <a:pt x="1635" y="1441"/>
                  </a:cubicBezTo>
                  <a:lnTo>
                    <a:pt x="16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287;p67"/>
            <p:cNvSpPr/>
            <p:nvPr/>
          </p:nvSpPr>
          <p:spPr>
            <a:xfrm>
              <a:off x="2738208" y="2294856"/>
              <a:ext cx="72561" cy="33423"/>
            </a:xfrm>
            <a:custGeom>
              <a:avLst/>
              <a:gdLst/>
              <a:ahLst/>
              <a:cxnLst/>
              <a:rect l="l" t="t" r="r" b="b"/>
              <a:pathLst>
                <a:path w="2349" h="1082" extrusionOk="0">
                  <a:moveTo>
                    <a:pt x="738" y="0"/>
                  </a:moveTo>
                  <a:cubicBezTo>
                    <a:pt x="1" y="0"/>
                    <a:pt x="1" y="1081"/>
                    <a:pt x="738" y="1081"/>
                  </a:cubicBezTo>
                  <a:lnTo>
                    <a:pt x="2056" y="1081"/>
                  </a:lnTo>
                  <a:cubicBezTo>
                    <a:pt x="2215" y="1081"/>
                    <a:pt x="2345" y="953"/>
                    <a:pt x="2345" y="792"/>
                  </a:cubicBezTo>
                  <a:cubicBezTo>
                    <a:pt x="2349" y="354"/>
                    <a:pt x="1995" y="0"/>
                    <a:pt x="1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288;p67"/>
            <p:cNvSpPr/>
            <p:nvPr/>
          </p:nvSpPr>
          <p:spPr>
            <a:xfrm>
              <a:off x="2710561" y="2294856"/>
              <a:ext cx="50443" cy="33423"/>
            </a:xfrm>
            <a:custGeom>
              <a:avLst/>
              <a:gdLst/>
              <a:ahLst/>
              <a:cxnLst/>
              <a:rect l="l" t="t" r="r" b="b"/>
              <a:pathLst>
                <a:path w="1633" h="1082" extrusionOk="0">
                  <a:moveTo>
                    <a:pt x="0" y="0"/>
                  </a:moveTo>
                  <a:lnTo>
                    <a:pt x="0" y="1081"/>
                  </a:lnTo>
                  <a:lnTo>
                    <a:pt x="1633" y="1081"/>
                  </a:lnTo>
                  <a:lnTo>
                    <a:pt x="16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289;p67"/>
            <p:cNvSpPr/>
            <p:nvPr/>
          </p:nvSpPr>
          <p:spPr>
            <a:xfrm>
              <a:off x="2454699" y="2356018"/>
              <a:ext cx="78739" cy="77935"/>
            </a:xfrm>
            <a:custGeom>
              <a:avLst/>
              <a:gdLst/>
              <a:ahLst/>
              <a:cxnLst/>
              <a:rect l="l" t="t" r="r" b="b"/>
              <a:pathLst>
                <a:path w="2549" h="2523" extrusionOk="0">
                  <a:moveTo>
                    <a:pt x="0" y="1"/>
                  </a:moveTo>
                  <a:lnTo>
                    <a:pt x="0" y="954"/>
                  </a:lnTo>
                  <a:cubicBezTo>
                    <a:pt x="0" y="1818"/>
                    <a:pt x="703" y="2523"/>
                    <a:pt x="1569" y="2523"/>
                  </a:cubicBezTo>
                  <a:lnTo>
                    <a:pt x="1659" y="2523"/>
                  </a:lnTo>
                  <a:cubicBezTo>
                    <a:pt x="2549" y="2523"/>
                    <a:pt x="2275" y="1"/>
                    <a:pt x="1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290;p67"/>
            <p:cNvSpPr/>
            <p:nvPr/>
          </p:nvSpPr>
          <p:spPr>
            <a:xfrm>
              <a:off x="2493158" y="2356018"/>
              <a:ext cx="50505" cy="77935"/>
            </a:xfrm>
            <a:custGeom>
              <a:avLst/>
              <a:gdLst/>
              <a:ahLst/>
              <a:cxnLst/>
              <a:rect l="l" t="t" r="r" b="b"/>
              <a:pathLst>
                <a:path w="1635" h="2523" extrusionOk="0">
                  <a:moveTo>
                    <a:pt x="1" y="1"/>
                  </a:moveTo>
                  <a:lnTo>
                    <a:pt x="1" y="1441"/>
                  </a:lnTo>
                  <a:cubicBezTo>
                    <a:pt x="1" y="1855"/>
                    <a:pt x="156" y="2232"/>
                    <a:pt x="412" y="2523"/>
                  </a:cubicBezTo>
                  <a:lnTo>
                    <a:pt x="1635" y="2523"/>
                  </a:lnTo>
                  <a:lnTo>
                    <a:pt x="16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291;p67"/>
            <p:cNvSpPr/>
            <p:nvPr/>
          </p:nvSpPr>
          <p:spPr>
            <a:xfrm>
              <a:off x="2443456" y="2294856"/>
              <a:ext cx="73395" cy="33423"/>
            </a:xfrm>
            <a:custGeom>
              <a:avLst/>
              <a:gdLst/>
              <a:ahLst/>
              <a:cxnLst/>
              <a:rect l="l" t="t" r="r" b="b"/>
              <a:pathLst>
                <a:path w="2376" h="1082" extrusionOk="0">
                  <a:moveTo>
                    <a:pt x="793" y="0"/>
                  </a:moveTo>
                  <a:cubicBezTo>
                    <a:pt x="355" y="0"/>
                    <a:pt x="1" y="354"/>
                    <a:pt x="1" y="792"/>
                  </a:cubicBezTo>
                  <a:cubicBezTo>
                    <a:pt x="1" y="955"/>
                    <a:pt x="133" y="1081"/>
                    <a:pt x="290" y="1081"/>
                  </a:cubicBezTo>
                  <a:lnTo>
                    <a:pt x="1608" y="1081"/>
                  </a:lnTo>
                  <a:cubicBezTo>
                    <a:pt x="2375" y="1081"/>
                    <a:pt x="2375" y="0"/>
                    <a:pt x="1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292;p67"/>
            <p:cNvSpPr/>
            <p:nvPr/>
          </p:nvSpPr>
          <p:spPr>
            <a:xfrm>
              <a:off x="2493158" y="2294856"/>
              <a:ext cx="50505" cy="33423"/>
            </a:xfrm>
            <a:custGeom>
              <a:avLst/>
              <a:gdLst/>
              <a:ahLst/>
              <a:cxnLst/>
              <a:rect l="l" t="t" r="r" b="b"/>
              <a:pathLst>
                <a:path w="1635" h="1082" extrusionOk="0">
                  <a:moveTo>
                    <a:pt x="1" y="0"/>
                  </a:moveTo>
                  <a:lnTo>
                    <a:pt x="1" y="1081"/>
                  </a:lnTo>
                  <a:lnTo>
                    <a:pt x="1635" y="1081"/>
                  </a:lnTo>
                  <a:lnTo>
                    <a:pt x="16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293;p67"/>
            <p:cNvSpPr/>
            <p:nvPr/>
          </p:nvSpPr>
          <p:spPr>
            <a:xfrm>
              <a:off x="2525160" y="2224458"/>
              <a:ext cx="218825" cy="209558"/>
            </a:xfrm>
            <a:custGeom>
              <a:avLst/>
              <a:gdLst/>
              <a:ahLst/>
              <a:cxnLst/>
              <a:rect l="l" t="t" r="r" b="b"/>
              <a:pathLst>
                <a:path w="7084" h="6784" extrusionOk="0">
                  <a:moveTo>
                    <a:pt x="641" y="0"/>
                  </a:moveTo>
                  <a:cubicBezTo>
                    <a:pt x="0" y="2235"/>
                    <a:pt x="419" y="6783"/>
                    <a:pt x="2809" y="6783"/>
                  </a:cubicBezTo>
                  <a:lnTo>
                    <a:pt x="6002" y="6783"/>
                  </a:lnTo>
                  <a:cubicBezTo>
                    <a:pt x="6599" y="6782"/>
                    <a:pt x="7083" y="6297"/>
                    <a:pt x="7083" y="5702"/>
                  </a:cubicBezTo>
                  <a:lnTo>
                    <a:pt x="70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294;p67"/>
            <p:cNvSpPr/>
            <p:nvPr/>
          </p:nvSpPr>
          <p:spPr>
            <a:xfrm>
              <a:off x="2510240" y="2224458"/>
              <a:ext cx="101690" cy="209558"/>
            </a:xfrm>
            <a:custGeom>
              <a:avLst/>
              <a:gdLst/>
              <a:ahLst/>
              <a:cxnLst/>
              <a:rect l="l" t="t" r="r" b="b"/>
              <a:pathLst>
                <a:path w="3292" h="6784" extrusionOk="0">
                  <a:moveTo>
                    <a:pt x="1" y="0"/>
                  </a:moveTo>
                  <a:lnTo>
                    <a:pt x="1" y="5702"/>
                  </a:lnTo>
                  <a:cubicBezTo>
                    <a:pt x="1" y="6297"/>
                    <a:pt x="483" y="6783"/>
                    <a:pt x="1082" y="6783"/>
                  </a:cubicBezTo>
                  <a:lnTo>
                    <a:pt x="3292" y="6783"/>
                  </a:lnTo>
                  <a:cubicBezTo>
                    <a:pt x="2433" y="5697"/>
                    <a:pt x="1889" y="4093"/>
                    <a:pt x="1889" y="2298"/>
                  </a:cubicBezTo>
                  <a:cubicBezTo>
                    <a:pt x="1893" y="1483"/>
                    <a:pt x="2002" y="707"/>
                    <a:pt x="22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295;p67"/>
            <p:cNvSpPr/>
            <p:nvPr/>
          </p:nvSpPr>
          <p:spPr>
            <a:xfrm>
              <a:off x="2560312" y="2378352"/>
              <a:ext cx="150280" cy="27832"/>
            </a:xfrm>
            <a:custGeom>
              <a:avLst/>
              <a:gdLst/>
              <a:ahLst/>
              <a:cxnLst/>
              <a:rect l="l" t="t" r="r" b="b"/>
              <a:pathLst>
                <a:path w="4865" h="901" extrusionOk="0">
                  <a:moveTo>
                    <a:pt x="812" y="1"/>
                  </a:moveTo>
                  <a:cubicBezTo>
                    <a:pt x="138" y="1"/>
                    <a:pt x="1" y="202"/>
                    <a:pt x="1" y="451"/>
                  </a:cubicBezTo>
                  <a:cubicBezTo>
                    <a:pt x="1" y="699"/>
                    <a:pt x="201" y="900"/>
                    <a:pt x="812" y="900"/>
                  </a:cubicBezTo>
                  <a:lnTo>
                    <a:pt x="4413" y="900"/>
                  </a:lnTo>
                  <a:cubicBezTo>
                    <a:pt x="4663" y="900"/>
                    <a:pt x="4864" y="699"/>
                    <a:pt x="4864" y="451"/>
                  </a:cubicBezTo>
                  <a:cubicBezTo>
                    <a:pt x="4864" y="202"/>
                    <a:pt x="4663" y="1"/>
                    <a:pt x="4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296;p67"/>
            <p:cNvSpPr/>
            <p:nvPr/>
          </p:nvSpPr>
          <p:spPr>
            <a:xfrm>
              <a:off x="2543632" y="2378352"/>
              <a:ext cx="41763" cy="27832"/>
            </a:xfrm>
            <a:custGeom>
              <a:avLst/>
              <a:gdLst/>
              <a:ahLst/>
              <a:cxnLst/>
              <a:rect l="l" t="t" r="r" b="b"/>
              <a:pathLst>
                <a:path w="1352" h="901" extrusionOk="0">
                  <a:moveTo>
                    <a:pt x="451" y="1"/>
                  </a:moveTo>
                  <a:cubicBezTo>
                    <a:pt x="202" y="1"/>
                    <a:pt x="1" y="202"/>
                    <a:pt x="1" y="451"/>
                  </a:cubicBezTo>
                  <a:cubicBezTo>
                    <a:pt x="1" y="699"/>
                    <a:pt x="202" y="900"/>
                    <a:pt x="451" y="900"/>
                  </a:cubicBezTo>
                  <a:lnTo>
                    <a:pt x="1352" y="900"/>
                  </a:lnTo>
                  <a:cubicBezTo>
                    <a:pt x="1103" y="900"/>
                    <a:pt x="902" y="699"/>
                    <a:pt x="902" y="451"/>
                  </a:cubicBezTo>
                  <a:cubicBezTo>
                    <a:pt x="902" y="202"/>
                    <a:pt x="1103" y="1"/>
                    <a:pt x="13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297;p67"/>
            <p:cNvSpPr/>
            <p:nvPr/>
          </p:nvSpPr>
          <p:spPr>
            <a:xfrm>
              <a:off x="2498440" y="2144638"/>
              <a:ext cx="245483" cy="161400"/>
            </a:xfrm>
            <a:custGeom>
              <a:avLst/>
              <a:gdLst/>
              <a:ahLst/>
              <a:cxnLst/>
              <a:rect l="l" t="t" r="r" b="b"/>
              <a:pathLst>
                <a:path w="7947" h="5225" extrusionOk="0">
                  <a:moveTo>
                    <a:pt x="5502" y="0"/>
                  </a:moveTo>
                  <a:cubicBezTo>
                    <a:pt x="5417" y="0"/>
                    <a:pt x="5348" y="3"/>
                    <a:pt x="5297" y="3"/>
                  </a:cubicBezTo>
                  <a:cubicBezTo>
                    <a:pt x="5277" y="3"/>
                    <a:pt x="5260" y="3"/>
                    <a:pt x="5247" y="1"/>
                  </a:cubicBezTo>
                  <a:lnTo>
                    <a:pt x="4026" y="1"/>
                  </a:lnTo>
                  <a:cubicBezTo>
                    <a:pt x="1405" y="258"/>
                    <a:pt x="0" y="2944"/>
                    <a:pt x="2277" y="5110"/>
                  </a:cubicBezTo>
                  <a:cubicBezTo>
                    <a:pt x="2568" y="5187"/>
                    <a:pt x="2935" y="5225"/>
                    <a:pt x="3437" y="5225"/>
                  </a:cubicBezTo>
                  <a:lnTo>
                    <a:pt x="4715" y="5225"/>
                  </a:lnTo>
                  <a:lnTo>
                    <a:pt x="4715" y="5223"/>
                  </a:lnTo>
                  <a:cubicBezTo>
                    <a:pt x="5582" y="5223"/>
                    <a:pt x="6079" y="5053"/>
                    <a:pt x="6728" y="4810"/>
                  </a:cubicBezTo>
                  <a:cubicBezTo>
                    <a:pt x="7459" y="4341"/>
                    <a:pt x="7947" y="3520"/>
                    <a:pt x="7947" y="2584"/>
                  </a:cubicBezTo>
                  <a:lnTo>
                    <a:pt x="7947" y="2414"/>
                  </a:lnTo>
                  <a:cubicBezTo>
                    <a:pt x="7947" y="1498"/>
                    <a:pt x="7438" y="702"/>
                    <a:pt x="6688" y="294"/>
                  </a:cubicBezTo>
                  <a:cubicBezTo>
                    <a:pt x="6209" y="31"/>
                    <a:pt x="5775" y="0"/>
                    <a:pt x="55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298;p67"/>
            <p:cNvSpPr/>
            <p:nvPr/>
          </p:nvSpPr>
          <p:spPr>
            <a:xfrm>
              <a:off x="2510240" y="2144669"/>
              <a:ext cx="112563" cy="157786"/>
            </a:xfrm>
            <a:custGeom>
              <a:avLst/>
              <a:gdLst/>
              <a:ahLst/>
              <a:cxnLst/>
              <a:rect l="l" t="t" r="r" b="b"/>
              <a:pathLst>
                <a:path w="3644" h="5108" extrusionOk="0">
                  <a:moveTo>
                    <a:pt x="2414" y="0"/>
                  </a:moveTo>
                  <a:cubicBezTo>
                    <a:pt x="1082" y="0"/>
                    <a:pt x="1" y="1081"/>
                    <a:pt x="1" y="2413"/>
                  </a:cubicBezTo>
                  <a:lnTo>
                    <a:pt x="1" y="2583"/>
                  </a:lnTo>
                  <a:cubicBezTo>
                    <a:pt x="1" y="3479"/>
                    <a:pt x="445" y="4267"/>
                    <a:pt x="1124" y="4744"/>
                  </a:cubicBezTo>
                  <a:cubicBezTo>
                    <a:pt x="1350" y="4904"/>
                    <a:pt x="1579" y="5025"/>
                    <a:pt x="1895" y="5107"/>
                  </a:cubicBezTo>
                  <a:cubicBezTo>
                    <a:pt x="1838" y="2853"/>
                    <a:pt x="2626" y="1024"/>
                    <a:pt x="36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299;p67"/>
            <p:cNvSpPr/>
            <p:nvPr/>
          </p:nvSpPr>
          <p:spPr>
            <a:xfrm>
              <a:off x="2666821" y="2224458"/>
              <a:ext cx="27029" cy="124147"/>
            </a:xfrm>
            <a:custGeom>
              <a:avLst/>
              <a:gdLst/>
              <a:ahLst/>
              <a:cxnLst/>
              <a:rect l="l" t="t" r="r" b="b"/>
              <a:pathLst>
                <a:path w="875" h="4019" extrusionOk="0">
                  <a:moveTo>
                    <a:pt x="584" y="0"/>
                  </a:moveTo>
                  <a:cubicBezTo>
                    <a:pt x="110" y="0"/>
                    <a:pt x="0" y="270"/>
                    <a:pt x="0" y="479"/>
                  </a:cubicBezTo>
                  <a:lnTo>
                    <a:pt x="0" y="3540"/>
                  </a:lnTo>
                  <a:cubicBezTo>
                    <a:pt x="0" y="3749"/>
                    <a:pt x="188" y="4019"/>
                    <a:pt x="584" y="4019"/>
                  </a:cubicBezTo>
                  <a:cubicBezTo>
                    <a:pt x="758" y="3931"/>
                    <a:pt x="875" y="3749"/>
                    <a:pt x="875" y="3540"/>
                  </a:cubicBezTo>
                  <a:lnTo>
                    <a:pt x="875" y="479"/>
                  </a:lnTo>
                  <a:cubicBezTo>
                    <a:pt x="875" y="270"/>
                    <a:pt x="758" y="88"/>
                    <a:pt x="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300;p67"/>
            <p:cNvSpPr/>
            <p:nvPr/>
          </p:nvSpPr>
          <p:spPr>
            <a:xfrm>
              <a:off x="2660489" y="2222635"/>
              <a:ext cx="24434" cy="127977"/>
            </a:xfrm>
            <a:custGeom>
              <a:avLst/>
              <a:gdLst/>
              <a:ahLst/>
              <a:cxnLst/>
              <a:rect l="l" t="t" r="r" b="b"/>
              <a:pathLst>
                <a:path w="791" h="4143" extrusionOk="0">
                  <a:moveTo>
                    <a:pt x="542" y="0"/>
                  </a:moveTo>
                  <a:cubicBezTo>
                    <a:pt x="244" y="0"/>
                    <a:pt x="1" y="241"/>
                    <a:pt x="1" y="540"/>
                  </a:cubicBezTo>
                  <a:lnTo>
                    <a:pt x="1" y="3601"/>
                  </a:lnTo>
                  <a:cubicBezTo>
                    <a:pt x="1" y="3900"/>
                    <a:pt x="244" y="4143"/>
                    <a:pt x="542" y="4143"/>
                  </a:cubicBezTo>
                  <a:cubicBezTo>
                    <a:pt x="632" y="4143"/>
                    <a:pt x="716" y="4120"/>
                    <a:pt x="791" y="4081"/>
                  </a:cubicBezTo>
                  <a:cubicBezTo>
                    <a:pt x="617" y="3990"/>
                    <a:pt x="498" y="3808"/>
                    <a:pt x="498" y="3599"/>
                  </a:cubicBezTo>
                  <a:lnTo>
                    <a:pt x="498" y="538"/>
                  </a:lnTo>
                  <a:cubicBezTo>
                    <a:pt x="498" y="329"/>
                    <a:pt x="617" y="147"/>
                    <a:pt x="791" y="59"/>
                  </a:cubicBezTo>
                  <a:cubicBezTo>
                    <a:pt x="716" y="21"/>
                    <a:pt x="630" y="0"/>
                    <a:pt x="5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301;p67"/>
            <p:cNvSpPr/>
            <p:nvPr/>
          </p:nvSpPr>
          <p:spPr>
            <a:xfrm>
              <a:off x="2654867" y="2289234"/>
              <a:ext cx="57208" cy="27801"/>
            </a:xfrm>
            <a:custGeom>
              <a:avLst/>
              <a:gdLst/>
              <a:ahLst/>
              <a:cxnLst/>
              <a:rect l="l" t="t" r="r" b="b"/>
              <a:pathLst>
                <a:path w="1852" h="900" extrusionOk="0">
                  <a:moveTo>
                    <a:pt x="722" y="1"/>
                  </a:moveTo>
                  <a:cubicBezTo>
                    <a:pt x="181" y="1"/>
                    <a:pt x="1" y="201"/>
                    <a:pt x="1" y="450"/>
                  </a:cubicBezTo>
                  <a:cubicBezTo>
                    <a:pt x="1" y="699"/>
                    <a:pt x="181" y="900"/>
                    <a:pt x="722" y="900"/>
                  </a:cubicBezTo>
                  <a:lnTo>
                    <a:pt x="1354" y="900"/>
                  </a:lnTo>
                  <a:cubicBezTo>
                    <a:pt x="1356" y="900"/>
                    <a:pt x="1359" y="900"/>
                    <a:pt x="1361" y="900"/>
                  </a:cubicBezTo>
                  <a:cubicBezTo>
                    <a:pt x="1574" y="900"/>
                    <a:pt x="1752" y="744"/>
                    <a:pt x="1796" y="542"/>
                  </a:cubicBezTo>
                  <a:cubicBezTo>
                    <a:pt x="1851" y="259"/>
                    <a:pt x="1637" y="1"/>
                    <a:pt x="1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302;p67"/>
            <p:cNvSpPr/>
            <p:nvPr/>
          </p:nvSpPr>
          <p:spPr>
            <a:xfrm>
              <a:off x="2643777" y="2289296"/>
              <a:ext cx="33423" cy="27863"/>
            </a:xfrm>
            <a:custGeom>
              <a:avLst/>
              <a:gdLst/>
              <a:ahLst/>
              <a:cxnLst/>
              <a:rect l="l" t="t" r="r" b="b"/>
              <a:pathLst>
                <a:path w="1082" h="902" extrusionOk="0">
                  <a:moveTo>
                    <a:pt x="450" y="0"/>
                  </a:moveTo>
                  <a:cubicBezTo>
                    <a:pt x="201" y="0"/>
                    <a:pt x="0" y="201"/>
                    <a:pt x="0" y="450"/>
                  </a:cubicBezTo>
                  <a:cubicBezTo>
                    <a:pt x="0" y="701"/>
                    <a:pt x="201" y="902"/>
                    <a:pt x="450" y="902"/>
                  </a:cubicBezTo>
                  <a:lnTo>
                    <a:pt x="1081" y="902"/>
                  </a:lnTo>
                  <a:cubicBezTo>
                    <a:pt x="833" y="902"/>
                    <a:pt x="632" y="701"/>
                    <a:pt x="632" y="450"/>
                  </a:cubicBezTo>
                  <a:cubicBezTo>
                    <a:pt x="632" y="201"/>
                    <a:pt x="833"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303;p67"/>
            <p:cNvSpPr/>
            <p:nvPr/>
          </p:nvSpPr>
          <p:spPr>
            <a:xfrm>
              <a:off x="2561146" y="2224458"/>
              <a:ext cx="27091" cy="124147"/>
            </a:xfrm>
            <a:custGeom>
              <a:avLst/>
              <a:gdLst/>
              <a:ahLst/>
              <a:cxnLst/>
              <a:rect l="l" t="t" r="r" b="b"/>
              <a:pathLst>
                <a:path w="877" h="4019" extrusionOk="0">
                  <a:moveTo>
                    <a:pt x="584" y="0"/>
                  </a:moveTo>
                  <a:cubicBezTo>
                    <a:pt x="111" y="0"/>
                    <a:pt x="0" y="270"/>
                    <a:pt x="0" y="479"/>
                  </a:cubicBezTo>
                  <a:lnTo>
                    <a:pt x="0" y="3540"/>
                  </a:lnTo>
                  <a:cubicBezTo>
                    <a:pt x="0" y="3749"/>
                    <a:pt x="190" y="4019"/>
                    <a:pt x="584" y="4019"/>
                  </a:cubicBezTo>
                  <a:cubicBezTo>
                    <a:pt x="756" y="3931"/>
                    <a:pt x="877" y="3749"/>
                    <a:pt x="877" y="3540"/>
                  </a:cubicBezTo>
                  <a:lnTo>
                    <a:pt x="877" y="479"/>
                  </a:lnTo>
                  <a:cubicBezTo>
                    <a:pt x="877" y="270"/>
                    <a:pt x="758" y="88"/>
                    <a:pt x="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304;p67"/>
            <p:cNvSpPr/>
            <p:nvPr/>
          </p:nvSpPr>
          <p:spPr>
            <a:xfrm>
              <a:off x="2554752" y="2222635"/>
              <a:ext cx="24434" cy="127977"/>
            </a:xfrm>
            <a:custGeom>
              <a:avLst/>
              <a:gdLst/>
              <a:ahLst/>
              <a:cxnLst/>
              <a:rect l="l" t="t" r="r" b="b"/>
              <a:pathLst>
                <a:path w="791" h="4143" extrusionOk="0">
                  <a:moveTo>
                    <a:pt x="542" y="0"/>
                  </a:moveTo>
                  <a:cubicBezTo>
                    <a:pt x="244" y="0"/>
                    <a:pt x="1" y="241"/>
                    <a:pt x="1" y="540"/>
                  </a:cubicBezTo>
                  <a:lnTo>
                    <a:pt x="1" y="3601"/>
                  </a:lnTo>
                  <a:cubicBezTo>
                    <a:pt x="1" y="3900"/>
                    <a:pt x="244" y="4143"/>
                    <a:pt x="542" y="4143"/>
                  </a:cubicBezTo>
                  <a:cubicBezTo>
                    <a:pt x="634" y="4143"/>
                    <a:pt x="716" y="4120"/>
                    <a:pt x="791" y="4081"/>
                  </a:cubicBezTo>
                  <a:cubicBezTo>
                    <a:pt x="619" y="3990"/>
                    <a:pt x="500" y="3808"/>
                    <a:pt x="500" y="3599"/>
                  </a:cubicBezTo>
                  <a:lnTo>
                    <a:pt x="500" y="538"/>
                  </a:lnTo>
                  <a:cubicBezTo>
                    <a:pt x="500" y="329"/>
                    <a:pt x="617" y="147"/>
                    <a:pt x="791" y="59"/>
                  </a:cubicBezTo>
                  <a:cubicBezTo>
                    <a:pt x="716" y="21"/>
                    <a:pt x="630" y="0"/>
                    <a:pt x="5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305;p67"/>
            <p:cNvSpPr/>
            <p:nvPr/>
          </p:nvSpPr>
          <p:spPr>
            <a:xfrm>
              <a:off x="2549192" y="2289234"/>
              <a:ext cx="57147" cy="27801"/>
            </a:xfrm>
            <a:custGeom>
              <a:avLst/>
              <a:gdLst/>
              <a:ahLst/>
              <a:cxnLst/>
              <a:rect l="l" t="t" r="r" b="b"/>
              <a:pathLst>
                <a:path w="1850" h="900" extrusionOk="0">
                  <a:moveTo>
                    <a:pt x="720" y="1"/>
                  </a:moveTo>
                  <a:cubicBezTo>
                    <a:pt x="179" y="1"/>
                    <a:pt x="1" y="201"/>
                    <a:pt x="1" y="450"/>
                  </a:cubicBezTo>
                  <a:cubicBezTo>
                    <a:pt x="1" y="699"/>
                    <a:pt x="179" y="900"/>
                    <a:pt x="720" y="900"/>
                  </a:cubicBezTo>
                  <a:lnTo>
                    <a:pt x="1352" y="900"/>
                  </a:lnTo>
                  <a:cubicBezTo>
                    <a:pt x="1354" y="900"/>
                    <a:pt x="1357" y="900"/>
                    <a:pt x="1360" y="900"/>
                  </a:cubicBezTo>
                  <a:cubicBezTo>
                    <a:pt x="1576" y="900"/>
                    <a:pt x="1752" y="744"/>
                    <a:pt x="1794" y="542"/>
                  </a:cubicBezTo>
                  <a:cubicBezTo>
                    <a:pt x="1849" y="259"/>
                    <a:pt x="1637" y="1"/>
                    <a:pt x="1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306;p67"/>
            <p:cNvSpPr/>
            <p:nvPr/>
          </p:nvSpPr>
          <p:spPr>
            <a:xfrm>
              <a:off x="2538102" y="2289296"/>
              <a:ext cx="33423" cy="27863"/>
            </a:xfrm>
            <a:custGeom>
              <a:avLst/>
              <a:gdLst/>
              <a:ahLst/>
              <a:cxnLst/>
              <a:rect l="l" t="t" r="r" b="b"/>
              <a:pathLst>
                <a:path w="1082" h="902" extrusionOk="0">
                  <a:moveTo>
                    <a:pt x="450" y="0"/>
                  </a:moveTo>
                  <a:cubicBezTo>
                    <a:pt x="201" y="0"/>
                    <a:pt x="0" y="201"/>
                    <a:pt x="0" y="450"/>
                  </a:cubicBezTo>
                  <a:cubicBezTo>
                    <a:pt x="0" y="701"/>
                    <a:pt x="201" y="902"/>
                    <a:pt x="450" y="902"/>
                  </a:cubicBezTo>
                  <a:lnTo>
                    <a:pt x="1081" y="902"/>
                  </a:lnTo>
                  <a:cubicBezTo>
                    <a:pt x="832" y="902"/>
                    <a:pt x="632" y="701"/>
                    <a:pt x="632" y="450"/>
                  </a:cubicBezTo>
                  <a:cubicBezTo>
                    <a:pt x="632" y="201"/>
                    <a:pt x="832"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307;p67"/>
            <p:cNvSpPr/>
            <p:nvPr/>
          </p:nvSpPr>
          <p:spPr>
            <a:xfrm>
              <a:off x="2437957" y="2061204"/>
              <a:ext cx="378310" cy="378372"/>
            </a:xfrm>
            <a:custGeom>
              <a:avLst/>
              <a:gdLst/>
              <a:ahLst/>
              <a:cxnLst/>
              <a:rect l="l" t="t" r="r" b="b"/>
              <a:pathLst>
                <a:path w="12247" h="12249" extrusionOk="0">
                  <a:moveTo>
                    <a:pt x="4323" y="360"/>
                  </a:moveTo>
                  <a:cubicBezTo>
                    <a:pt x="4622" y="360"/>
                    <a:pt x="4865" y="603"/>
                    <a:pt x="4865" y="902"/>
                  </a:cubicBezTo>
                  <a:lnTo>
                    <a:pt x="4865" y="2523"/>
                  </a:lnTo>
                  <a:cubicBezTo>
                    <a:pt x="4860" y="2523"/>
                    <a:pt x="4852" y="2523"/>
                    <a:pt x="4843" y="2523"/>
                  </a:cubicBezTo>
                  <a:cubicBezTo>
                    <a:pt x="4824" y="2523"/>
                    <a:pt x="4795" y="2522"/>
                    <a:pt x="4759" y="2522"/>
                  </a:cubicBezTo>
                  <a:cubicBezTo>
                    <a:pt x="4582" y="2522"/>
                    <a:pt x="4214" y="2537"/>
                    <a:pt x="3784" y="2712"/>
                  </a:cubicBezTo>
                  <a:lnTo>
                    <a:pt x="3784" y="902"/>
                  </a:lnTo>
                  <a:cubicBezTo>
                    <a:pt x="3784" y="603"/>
                    <a:pt x="4025" y="360"/>
                    <a:pt x="4323" y="360"/>
                  </a:cubicBezTo>
                  <a:close/>
                  <a:moveTo>
                    <a:pt x="4323" y="5402"/>
                  </a:moveTo>
                  <a:cubicBezTo>
                    <a:pt x="4522" y="5402"/>
                    <a:pt x="4685" y="5565"/>
                    <a:pt x="4685" y="5764"/>
                  </a:cubicBezTo>
                  <a:lnTo>
                    <a:pt x="4685" y="7207"/>
                  </a:lnTo>
                  <a:lnTo>
                    <a:pt x="3962" y="7207"/>
                  </a:lnTo>
                  <a:lnTo>
                    <a:pt x="3962" y="5764"/>
                  </a:lnTo>
                  <a:cubicBezTo>
                    <a:pt x="3962" y="5565"/>
                    <a:pt x="4124" y="5402"/>
                    <a:pt x="4323" y="5402"/>
                  </a:cubicBezTo>
                  <a:close/>
                  <a:moveTo>
                    <a:pt x="7746" y="5402"/>
                  </a:moveTo>
                  <a:cubicBezTo>
                    <a:pt x="7943" y="5402"/>
                    <a:pt x="8108" y="5565"/>
                    <a:pt x="8108" y="5764"/>
                  </a:cubicBezTo>
                  <a:lnTo>
                    <a:pt x="8108" y="7207"/>
                  </a:lnTo>
                  <a:lnTo>
                    <a:pt x="7385" y="7207"/>
                  </a:lnTo>
                  <a:lnTo>
                    <a:pt x="7385" y="5764"/>
                  </a:lnTo>
                  <a:cubicBezTo>
                    <a:pt x="7385" y="5565"/>
                    <a:pt x="7547" y="5402"/>
                    <a:pt x="7746" y="5402"/>
                  </a:cubicBezTo>
                  <a:close/>
                  <a:moveTo>
                    <a:pt x="7454" y="2881"/>
                  </a:moveTo>
                  <a:cubicBezTo>
                    <a:pt x="7717" y="2881"/>
                    <a:pt x="8114" y="2910"/>
                    <a:pt x="8559" y="3152"/>
                  </a:cubicBezTo>
                  <a:cubicBezTo>
                    <a:pt x="9260" y="3533"/>
                    <a:pt x="9727" y="4275"/>
                    <a:pt x="9727" y="5115"/>
                  </a:cubicBezTo>
                  <a:lnTo>
                    <a:pt x="9727" y="5285"/>
                  </a:lnTo>
                  <a:cubicBezTo>
                    <a:pt x="9727" y="6087"/>
                    <a:pt x="9342" y="6828"/>
                    <a:pt x="8691" y="7291"/>
                  </a:cubicBezTo>
                  <a:cubicBezTo>
                    <a:pt x="8621" y="7249"/>
                    <a:pt x="8544" y="7224"/>
                    <a:pt x="8464" y="7210"/>
                  </a:cubicBezTo>
                  <a:lnTo>
                    <a:pt x="8464" y="5764"/>
                  </a:lnTo>
                  <a:cubicBezTo>
                    <a:pt x="8464" y="5368"/>
                    <a:pt x="8140" y="5044"/>
                    <a:pt x="7744" y="5044"/>
                  </a:cubicBezTo>
                  <a:cubicBezTo>
                    <a:pt x="7346" y="5044"/>
                    <a:pt x="7023" y="5368"/>
                    <a:pt x="7023" y="5764"/>
                  </a:cubicBezTo>
                  <a:lnTo>
                    <a:pt x="7023" y="7210"/>
                  </a:lnTo>
                  <a:cubicBezTo>
                    <a:pt x="6746" y="7249"/>
                    <a:pt x="6529" y="7469"/>
                    <a:pt x="6491" y="7744"/>
                  </a:cubicBezTo>
                  <a:lnTo>
                    <a:pt x="5575" y="7744"/>
                  </a:lnTo>
                  <a:cubicBezTo>
                    <a:pt x="5536" y="7469"/>
                    <a:pt x="5316" y="7249"/>
                    <a:pt x="5041" y="7210"/>
                  </a:cubicBezTo>
                  <a:lnTo>
                    <a:pt x="5041" y="5764"/>
                  </a:lnTo>
                  <a:cubicBezTo>
                    <a:pt x="5041" y="5368"/>
                    <a:pt x="4717" y="5044"/>
                    <a:pt x="4321" y="5044"/>
                  </a:cubicBezTo>
                  <a:cubicBezTo>
                    <a:pt x="3923" y="5044"/>
                    <a:pt x="3602" y="5368"/>
                    <a:pt x="3602" y="5764"/>
                  </a:cubicBezTo>
                  <a:lnTo>
                    <a:pt x="3602" y="7210"/>
                  </a:lnTo>
                  <a:cubicBezTo>
                    <a:pt x="3560" y="7216"/>
                    <a:pt x="3521" y="7226"/>
                    <a:pt x="3485" y="7239"/>
                  </a:cubicBezTo>
                  <a:cubicBezTo>
                    <a:pt x="2879" y="6776"/>
                    <a:pt x="2519" y="6051"/>
                    <a:pt x="2519" y="5285"/>
                  </a:cubicBezTo>
                  <a:lnTo>
                    <a:pt x="2519" y="5115"/>
                  </a:lnTo>
                  <a:cubicBezTo>
                    <a:pt x="2519" y="3885"/>
                    <a:pt x="3521" y="2882"/>
                    <a:pt x="4754" y="2882"/>
                  </a:cubicBezTo>
                  <a:lnTo>
                    <a:pt x="7195" y="2882"/>
                  </a:lnTo>
                  <a:cubicBezTo>
                    <a:pt x="7211" y="2883"/>
                    <a:pt x="7229" y="2884"/>
                    <a:pt x="7250" y="2884"/>
                  </a:cubicBezTo>
                  <a:cubicBezTo>
                    <a:pt x="7303" y="2884"/>
                    <a:pt x="7372" y="2881"/>
                    <a:pt x="7454" y="2881"/>
                  </a:cubicBezTo>
                  <a:close/>
                  <a:moveTo>
                    <a:pt x="4953" y="7564"/>
                  </a:moveTo>
                  <a:cubicBezTo>
                    <a:pt x="5100" y="7564"/>
                    <a:pt x="5222" y="7687"/>
                    <a:pt x="5222" y="7834"/>
                  </a:cubicBezTo>
                  <a:cubicBezTo>
                    <a:pt x="5224" y="7983"/>
                    <a:pt x="5104" y="8106"/>
                    <a:pt x="4953" y="8106"/>
                  </a:cubicBezTo>
                  <a:lnTo>
                    <a:pt x="3692" y="8106"/>
                  </a:lnTo>
                  <a:cubicBezTo>
                    <a:pt x="3544" y="8106"/>
                    <a:pt x="3422" y="7983"/>
                    <a:pt x="3422" y="7834"/>
                  </a:cubicBezTo>
                  <a:cubicBezTo>
                    <a:pt x="3422" y="7687"/>
                    <a:pt x="3544" y="7564"/>
                    <a:pt x="3692" y="7564"/>
                  </a:cubicBezTo>
                  <a:close/>
                  <a:moveTo>
                    <a:pt x="8376" y="7564"/>
                  </a:moveTo>
                  <a:cubicBezTo>
                    <a:pt x="8523" y="7564"/>
                    <a:pt x="8646" y="7687"/>
                    <a:pt x="8646" y="7836"/>
                  </a:cubicBezTo>
                  <a:cubicBezTo>
                    <a:pt x="8646" y="7983"/>
                    <a:pt x="8525" y="8106"/>
                    <a:pt x="8376" y="8106"/>
                  </a:cubicBezTo>
                  <a:lnTo>
                    <a:pt x="7115" y="8106"/>
                  </a:lnTo>
                  <a:cubicBezTo>
                    <a:pt x="6985" y="8106"/>
                    <a:pt x="6876" y="8014"/>
                    <a:pt x="6849" y="7890"/>
                  </a:cubicBezTo>
                  <a:cubicBezTo>
                    <a:pt x="6816" y="7717"/>
                    <a:pt x="6945" y="7564"/>
                    <a:pt x="7115" y="7564"/>
                  </a:cubicBezTo>
                  <a:close/>
                  <a:moveTo>
                    <a:pt x="2161" y="7744"/>
                  </a:moveTo>
                  <a:lnTo>
                    <a:pt x="2161" y="8467"/>
                  </a:lnTo>
                  <a:lnTo>
                    <a:pt x="470" y="8467"/>
                  </a:lnTo>
                  <a:cubicBezTo>
                    <a:pt x="408" y="8467"/>
                    <a:pt x="361" y="8416"/>
                    <a:pt x="361" y="8356"/>
                  </a:cubicBezTo>
                  <a:cubicBezTo>
                    <a:pt x="361" y="8018"/>
                    <a:pt x="632" y="7744"/>
                    <a:pt x="971" y="7744"/>
                  </a:cubicBezTo>
                  <a:close/>
                  <a:moveTo>
                    <a:pt x="11278" y="7744"/>
                  </a:moveTo>
                  <a:cubicBezTo>
                    <a:pt x="11615" y="7744"/>
                    <a:pt x="11891" y="8020"/>
                    <a:pt x="11891" y="8356"/>
                  </a:cubicBezTo>
                  <a:cubicBezTo>
                    <a:pt x="11889" y="8416"/>
                    <a:pt x="11839" y="8467"/>
                    <a:pt x="11778" y="8467"/>
                  </a:cubicBezTo>
                  <a:lnTo>
                    <a:pt x="10088" y="8467"/>
                  </a:lnTo>
                  <a:lnTo>
                    <a:pt x="10088" y="7744"/>
                  </a:lnTo>
                  <a:close/>
                  <a:moveTo>
                    <a:pt x="4685" y="8464"/>
                  </a:moveTo>
                  <a:lnTo>
                    <a:pt x="4685" y="8825"/>
                  </a:lnTo>
                  <a:cubicBezTo>
                    <a:pt x="4685" y="9024"/>
                    <a:pt x="4522" y="9187"/>
                    <a:pt x="4323" y="9187"/>
                  </a:cubicBezTo>
                  <a:cubicBezTo>
                    <a:pt x="4124" y="9187"/>
                    <a:pt x="3962" y="9024"/>
                    <a:pt x="3962" y="8825"/>
                  </a:cubicBezTo>
                  <a:lnTo>
                    <a:pt x="3962" y="8464"/>
                  </a:lnTo>
                  <a:close/>
                  <a:moveTo>
                    <a:pt x="8104" y="8464"/>
                  </a:moveTo>
                  <a:lnTo>
                    <a:pt x="8104" y="8825"/>
                  </a:lnTo>
                  <a:cubicBezTo>
                    <a:pt x="8104" y="9024"/>
                    <a:pt x="7941" y="9187"/>
                    <a:pt x="7744" y="9187"/>
                  </a:cubicBezTo>
                  <a:cubicBezTo>
                    <a:pt x="7545" y="9187"/>
                    <a:pt x="7383" y="9024"/>
                    <a:pt x="7383" y="8825"/>
                  </a:cubicBezTo>
                  <a:lnTo>
                    <a:pt x="7383" y="8464"/>
                  </a:lnTo>
                  <a:close/>
                  <a:moveTo>
                    <a:pt x="11527" y="8823"/>
                  </a:moveTo>
                  <a:lnTo>
                    <a:pt x="11527" y="9365"/>
                  </a:lnTo>
                  <a:lnTo>
                    <a:pt x="10084" y="9365"/>
                  </a:lnTo>
                  <a:lnTo>
                    <a:pt x="10084" y="8823"/>
                  </a:lnTo>
                  <a:close/>
                  <a:moveTo>
                    <a:pt x="2161" y="8825"/>
                  </a:moveTo>
                  <a:lnTo>
                    <a:pt x="2161" y="9369"/>
                  </a:lnTo>
                  <a:lnTo>
                    <a:pt x="718" y="9369"/>
                  </a:lnTo>
                  <a:lnTo>
                    <a:pt x="718" y="8825"/>
                  </a:lnTo>
                  <a:close/>
                  <a:moveTo>
                    <a:pt x="2163" y="9725"/>
                  </a:moveTo>
                  <a:lnTo>
                    <a:pt x="2163" y="10985"/>
                  </a:lnTo>
                  <a:cubicBezTo>
                    <a:pt x="2161" y="11339"/>
                    <a:pt x="2310" y="11659"/>
                    <a:pt x="2544" y="11887"/>
                  </a:cubicBezTo>
                  <a:lnTo>
                    <a:pt x="2111" y="11887"/>
                  </a:lnTo>
                  <a:cubicBezTo>
                    <a:pt x="1346" y="11887"/>
                    <a:pt x="722" y="11263"/>
                    <a:pt x="722" y="10498"/>
                  </a:cubicBezTo>
                  <a:lnTo>
                    <a:pt x="722" y="9725"/>
                  </a:lnTo>
                  <a:close/>
                  <a:moveTo>
                    <a:pt x="11527" y="9725"/>
                  </a:moveTo>
                  <a:lnTo>
                    <a:pt x="11527" y="10498"/>
                  </a:lnTo>
                  <a:cubicBezTo>
                    <a:pt x="11527" y="11265"/>
                    <a:pt x="10905" y="11887"/>
                    <a:pt x="10138" y="11887"/>
                  </a:cubicBezTo>
                  <a:lnTo>
                    <a:pt x="9706" y="11887"/>
                  </a:lnTo>
                  <a:cubicBezTo>
                    <a:pt x="9939" y="11657"/>
                    <a:pt x="10084" y="11339"/>
                    <a:pt x="10084" y="10985"/>
                  </a:cubicBezTo>
                  <a:lnTo>
                    <a:pt x="10084" y="9725"/>
                  </a:lnTo>
                  <a:close/>
                  <a:moveTo>
                    <a:pt x="4323" y="1"/>
                  </a:moveTo>
                  <a:cubicBezTo>
                    <a:pt x="3828" y="1"/>
                    <a:pt x="3424" y="404"/>
                    <a:pt x="3424" y="900"/>
                  </a:cubicBezTo>
                  <a:lnTo>
                    <a:pt x="3424" y="2890"/>
                  </a:lnTo>
                  <a:cubicBezTo>
                    <a:pt x="2668" y="3343"/>
                    <a:pt x="2163" y="4168"/>
                    <a:pt x="2163" y="5113"/>
                  </a:cubicBezTo>
                  <a:lnTo>
                    <a:pt x="2163" y="7383"/>
                  </a:lnTo>
                  <a:lnTo>
                    <a:pt x="973" y="7383"/>
                  </a:lnTo>
                  <a:cubicBezTo>
                    <a:pt x="437" y="7383"/>
                    <a:pt x="1" y="7819"/>
                    <a:pt x="1" y="8355"/>
                  </a:cubicBezTo>
                  <a:cubicBezTo>
                    <a:pt x="1" y="8575"/>
                    <a:pt x="154" y="8760"/>
                    <a:pt x="362" y="8812"/>
                  </a:cubicBezTo>
                  <a:lnTo>
                    <a:pt x="362" y="10498"/>
                  </a:lnTo>
                  <a:cubicBezTo>
                    <a:pt x="362" y="11462"/>
                    <a:pt x="1147" y="12246"/>
                    <a:pt x="2111" y="12246"/>
                  </a:cubicBezTo>
                  <a:lnTo>
                    <a:pt x="6131" y="12246"/>
                  </a:lnTo>
                  <a:cubicBezTo>
                    <a:pt x="6229" y="12246"/>
                    <a:pt x="6311" y="12164"/>
                    <a:pt x="6311" y="12067"/>
                  </a:cubicBezTo>
                  <a:cubicBezTo>
                    <a:pt x="6311" y="11969"/>
                    <a:pt x="6229" y="11887"/>
                    <a:pt x="6131" y="11887"/>
                  </a:cubicBezTo>
                  <a:lnTo>
                    <a:pt x="3424" y="11887"/>
                  </a:lnTo>
                  <a:cubicBezTo>
                    <a:pt x="2926" y="11887"/>
                    <a:pt x="2523" y="11483"/>
                    <a:pt x="2523" y="10985"/>
                  </a:cubicBezTo>
                  <a:lnTo>
                    <a:pt x="2523" y="6659"/>
                  </a:lnTo>
                  <a:cubicBezTo>
                    <a:pt x="2693" y="6960"/>
                    <a:pt x="2917" y="7233"/>
                    <a:pt x="3190" y="7457"/>
                  </a:cubicBezTo>
                  <a:cubicBezTo>
                    <a:pt x="3110" y="7562"/>
                    <a:pt x="3066" y="7693"/>
                    <a:pt x="3066" y="7832"/>
                  </a:cubicBezTo>
                  <a:cubicBezTo>
                    <a:pt x="3066" y="8148"/>
                    <a:pt x="3300" y="8412"/>
                    <a:pt x="3606" y="8456"/>
                  </a:cubicBezTo>
                  <a:lnTo>
                    <a:pt x="3606" y="8825"/>
                  </a:lnTo>
                  <a:cubicBezTo>
                    <a:pt x="3606" y="9221"/>
                    <a:pt x="3929" y="9545"/>
                    <a:pt x="4325" y="9545"/>
                  </a:cubicBezTo>
                  <a:cubicBezTo>
                    <a:pt x="4723" y="9545"/>
                    <a:pt x="5046" y="9221"/>
                    <a:pt x="5046" y="8825"/>
                  </a:cubicBezTo>
                  <a:lnTo>
                    <a:pt x="5046" y="8456"/>
                  </a:lnTo>
                  <a:cubicBezTo>
                    <a:pt x="5259" y="8425"/>
                    <a:pt x="5435" y="8289"/>
                    <a:pt x="5527" y="8102"/>
                  </a:cubicBezTo>
                  <a:lnTo>
                    <a:pt x="6550" y="8102"/>
                  </a:lnTo>
                  <a:cubicBezTo>
                    <a:pt x="6640" y="8291"/>
                    <a:pt x="6820" y="8425"/>
                    <a:pt x="7029" y="8456"/>
                  </a:cubicBezTo>
                  <a:lnTo>
                    <a:pt x="7029" y="8825"/>
                  </a:lnTo>
                  <a:cubicBezTo>
                    <a:pt x="7029" y="9221"/>
                    <a:pt x="7352" y="9545"/>
                    <a:pt x="7748" y="9545"/>
                  </a:cubicBezTo>
                  <a:cubicBezTo>
                    <a:pt x="8146" y="9545"/>
                    <a:pt x="8468" y="9221"/>
                    <a:pt x="8468" y="8825"/>
                  </a:cubicBezTo>
                  <a:lnTo>
                    <a:pt x="8468" y="8456"/>
                  </a:lnTo>
                  <a:cubicBezTo>
                    <a:pt x="8892" y="8397"/>
                    <a:pt x="9133" y="7936"/>
                    <a:pt x="8942" y="7553"/>
                  </a:cubicBezTo>
                  <a:cubicBezTo>
                    <a:pt x="9269" y="7312"/>
                    <a:pt x="9535" y="7008"/>
                    <a:pt x="9729" y="6663"/>
                  </a:cubicBezTo>
                  <a:lnTo>
                    <a:pt x="9729" y="10987"/>
                  </a:lnTo>
                  <a:cubicBezTo>
                    <a:pt x="9729" y="11485"/>
                    <a:pt x="9325" y="11889"/>
                    <a:pt x="8827" y="11889"/>
                  </a:cubicBezTo>
                  <a:lnTo>
                    <a:pt x="6973" y="11889"/>
                  </a:lnTo>
                  <a:cubicBezTo>
                    <a:pt x="6876" y="11889"/>
                    <a:pt x="6793" y="11971"/>
                    <a:pt x="6793" y="12068"/>
                  </a:cubicBezTo>
                  <a:cubicBezTo>
                    <a:pt x="6793" y="12166"/>
                    <a:pt x="6876" y="12248"/>
                    <a:pt x="6973" y="12248"/>
                  </a:cubicBezTo>
                  <a:lnTo>
                    <a:pt x="10140" y="12248"/>
                  </a:lnTo>
                  <a:cubicBezTo>
                    <a:pt x="11104" y="12248"/>
                    <a:pt x="11889" y="11464"/>
                    <a:pt x="11889" y="10499"/>
                  </a:cubicBezTo>
                  <a:lnTo>
                    <a:pt x="11889" y="8812"/>
                  </a:lnTo>
                  <a:cubicBezTo>
                    <a:pt x="12092" y="8760"/>
                    <a:pt x="12247" y="8576"/>
                    <a:pt x="12247" y="8355"/>
                  </a:cubicBezTo>
                  <a:cubicBezTo>
                    <a:pt x="12247" y="7819"/>
                    <a:pt x="11812" y="7383"/>
                    <a:pt x="11276" y="7383"/>
                  </a:cubicBezTo>
                  <a:lnTo>
                    <a:pt x="10084" y="7383"/>
                  </a:lnTo>
                  <a:lnTo>
                    <a:pt x="10084" y="5113"/>
                  </a:lnTo>
                  <a:cubicBezTo>
                    <a:pt x="10084" y="4201"/>
                    <a:pt x="9604" y="3355"/>
                    <a:pt x="8825" y="2890"/>
                  </a:cubicBezTo>
                  <a:lnTo>
                    <a:pt x="8825" y="2069"/>
                  </a:lnTo>
                  <a:cubicBezTo>
                    <a:pt x="8825" y="1971"/>
                    <a:pt x="8743" y="1889"/>
                    <a:pt x="8646" y="1889"/>
                  </a:cubicBezTo>
                  <a:cubicBezTo>
                    <a:pt x="8548" y="1889"/>
                    <a:pt x="8466" y="1971"/>
                    <a:pt x="8466" y="2069"/>
                  </a:cubicBezTo>
                  <a:lnTo>
                    <a:pt x="8466" y="2710"/>
                  </a:lnTo>
                  <a:cubicBezTo>
                    <a:pt x="8054" y="2543"/>
                    <a:pt x="7690" y="2520"/>
                    <a:pt x="7453" y="2520"/>
                  </a:cubicBezTo>
                  <a:cubicBezTo>
                    <a:pt x="7429" y="2520"/>
                    <a:pt x="7406" y="2520"/>
                    <a:pt x="7385" y="2521"/>
                  </a:cubicBezTo>
                  <a:lnTo>
                    <a:pt x="7385" y="900"/>
                  </a:lnTo>
                  <a:cubicBezTo>
                    <a:pt x="7385" y="600"/>
                    <a:pt x="7626" y="358"/>
                    <a:pt x="7926" y="358"/>
                  </a:cubicBezTo>
                  <a:cubicBezTo>
                    <a:pt x="8225" y="358"/>
                    <a:pt x="8466" y="600"/>
                    <a:pt x="8466" y="900"/>
                  </a:cubicBezTo>
                  <a:lnTo>
                    <a:pt x="8466" y="1227"/>
                  </a:lnTo>
                  <a:cubicBezTo>
                    <a:pt x="8466" y="1325"/>
                    <a:pt x="8548" y="1407"/>
                    <a:pt x="8646" y="1407"/>
                  </a:cubicBezTo>
                  <a:cubicBezTo>
                    <a:pt x="8743" y="1407"/>
                    <a:pt x="8825" y="1325"/>
                    <a:pt x="8825" y="1227"/>
                  </a:cubicBezTo>
                  <a:lnTo>
                    <a:pt x="8825" y="900"/>
                  </a:lnTo>
                  <a:cubicBezTo>
                    <a:pt x="8825" y="404"/>
                    <a:pt x="8420" y="1"/>
                    <a:pt x="7926" y="1"/>
                  </a:cubicBezTo>
                  <a:cubicBezTo>
                    <a:pt x="7431" y="1"/>
                    <a:pt x="7027" y="404"/>
                    <a:pt x="7027" y="900"/>
                  </a:cubicBezTo>
                  <a:lnTo>
                    <a:pt x="7027" y="2521"/>
                  </a:lnTo>
                  <a:lnTo>
                    <a:pt x="5222" y="2521"/>
                  </a:lnTo>
                  <a:lnTo>
                    <a:pt x="5222" y="900"/>
                  </a:lnTo>
                  <a:cubicBezTo>
                    <a:pt x="5222" y="404"/>
                    <a:pt x="4819" y="1"/>
                    <a:pt x="4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308;p67"/>
            <p:cNvSpPr/>
            <p:nvPr/>
          </p:nvSpPr>
          <p:spPr>
            <a:xfrm>
              <a:off x="2538102" y="2372822"/>
              <a:ext cx="177988" cy="38921"/>
            </a:xfrm>
            <a:custGeom>
              <a:avLst/>
              <a:gdLst/>
              <a:ahLst/>
              <a:cxnLst/>
              <a:rect l="l" t="t" r="r" b="b"/>
              <a:pathLst>
                <a:path w="5762" h="1260" extrusionOk="0">
                  <a:moveTo>
                    <a:pt x="5134" y="358"/>
                  </a:moveTo>
                  <a:cubicBezTo>
                    <a:pt x="5281" y="358"/>
                    <a:pt x="5404" y="480"/>
                    <a:pt x="5404" y="630"/>
                  </a:cubicBezTo>
                  <a:cubicBezTo>
                    <a:pt x="5404" y="777"/>
                    <a:pt x="5281" y="899"/>
                    <a:pt x="5134" y="899"/>
                  </a:cubicBezTo>
                  <a:lnTo>
                    <a:pt x="630" y="899"/>
                  </a:lnTo>
                  <a:cubicBezTo>
                    <a:pt x="480" y="899"/>
                    <a:pt x="360" y="777"/>
                    <a:pt x="360" y="630"/>
                  </a:cubicBezTo>
                  <a:cubicBezTo>
                    <a:pt x="360" y="480"/>
                    <a:pt x="480" y="358"/>
                    <a:pt x="630" y="358"/>
                  </a:cubicBezTo>
                  <a:close/>
                  <a:moveTo>
                    <a:pt x="630" y="0"/>
                  </a:moveTo>
                  <a:cubicBezTo>
                    <a:pt x="281" y="0"/>
                    <a:pt x="0" y="281"/>
                    <a:pt x="0" y="630"/>
                  </a:cubicBezTo>
                  <a:cubicBezTo>
                    <a:pt x="0" y="976"/>
                    <a:pt x="281" y="1259"/>
                    <a:pt x="630" y="1259"/>
                  </a:cubicBezTo>
                  <a:lnTo>
                    <a:pt x="5132" y="1259"/>
                  </a:lnTo>
                  <a:cubicBezTo>
                    <a:pt x="5480" y="1259"/>
                    <a:pt x="5761" y="976"/>
                    <a:pt x="5761" y="630"/>
                  </a:cubicBezTo>
                  <a:cubicBezTo>
                    <a:pt x="5761" y="281"/>
                    <a:pt x="5480" y="0"/>
                    <a:pt x="5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309;p67"/>
            <p:cNvSpPr/>
            <p:nvPr/>
          </p:nvSpPr>
          <p:spPr>
            <a:xfrm>
              <a:off x="2565749" y="2171142"/>
              <a:ext cx="31477" cy="21314"/>
            </a:xfrm>
            <a:custGeom>
              <a:avLst/>
              <a:gdLst/>
              <a:ahLst/>
              <a:cxnLst/>
              <a:rect l="l" t="t" r="r" b="b"/>
              <a:pathLst>
                <a:path w="1019" h="690" extrusionOk="0">
                  <a:moveTo>
                    <a:pt x="510" y="1"/>
                  </a:moveTo>
                  <a:cubicBezTo>
                    <a:pt x="226" y="1"/>
                    <a:pt x="1" y="230"/>
                    <a:pt x="1" y="510"/>
                  </a:cubicBezTo>
                  <a:cubicBezTo>
                    <a:pt x="1" y="607"/>
                    <a:pt x="81" y="689"/>
                    <a:pt x="179" y="689"/>
                  </a:cubicBezTo>
                  <a:cubicBezTo>
                    <a:pt x="278" y="689"/>
                    <a:pt x="358" y="607"/>
                    <a:pt x="358" y="510"/>
                  </a:cubicBezTo>
                  <a:cubicBezTo>
                    <a:pt x="358" y="425"/>
                    <a:pt x="425" y="358"/>
                    <a:pt x="510" y="358"/>
                  </a:cubicBezTo>
                  <a:cubicBezTo>
                    <a:pt x="594" y="358"/>
                    <a:pt x="661" y="425"/>
                    <a:pt x="661" y="510"/>
                  </a:cubicBezTo>
                  <a:cubicBezTo>
                    <a:pt x="661" y="607"/>
                    <a:pt x="741" y="689"/>
                    <a:pt x="839" y="689"/>
                  </a:cubicBezTo>
                  <a:cubicBezTo>
                    <a:pt x="938" y="689"/>
                    <a:pt x="1018" y="607"/>
                    <a:pt x="1018" y="510"/>
                  </a:cubicBezTo>
                  <a:cubicBezTo>
                    <a:pt x="1018" y="226"/>
                    <a:pt x="791"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310;p67"/>
            <p:cNvSpPr/>
            <p:nvPr/>
          </p:nvSpPr>
          <p:spPr>
            <a:xfrm>
              <a:off x="2657060" y="2171142"/>
              <a:ext cx="31477" cy="21314"/>
            </a:xfrm>
            <a:custGeom>
              <a:avLst/>
              <a:gdLst/>
              <a:ahLst/>
              <a:cxnLst/>
              <a:rect l="l" t="t" r="r" b="b"/>
              <a:pathLst>
                <a:path w="1019" h="690" extrusionOk="0">
                  <a:moveTo>
                    <a:pt x="510" y="1"/>
                  </a:moveTo>
                  <a:cubicBezTo>
                    <a:pt x="227" y="1"/>
                    <a:pt x="1" y="230"/>
                    <a:pt x="1" y="510"/>
                  </a:cubicBezTo>
                  <a:cubicBezTo>
                    <a:pt x="1" y="607"/>
                    <a:pt x="81" y="689"/>
                    <a:pt x="179" y="689"/>
                  </a:cubicBezTo>
                  <a:cubicBezTo>
                    <a:pt x="276" y="689"/>
                    <a:pt x="359" y="607"/>
                    <a:pt x="359" y="510"/>
                  </a:cubicBezTo>
                  <a:cubicBezTo>
                    <a:pt x="359" y="425"/>
                    <a:pt x="426" y="358"/>
                    <a:pt x="510" y="358"/>
                  </a:cubicBezTo>
                  <a:cubicBezTo>
                    <a:pt x="594" y="358"/>
                    <a:pt x="661" y="425"/>
                    <a:pt x="661" y="510"/>
                  </a:cubicBezTo>
                  <a:cubicBezTo>
                    <a:pt x="661" y="607"/>
                    <a:pt x="741" y="689"/>
                    <a:pt x="839" y="689"/>
                  </a:cubicBezTo>
                  <a:cubicBezTo>
                    <a:pt x="938" y="689"/>
                    <a:pt x="1019" y="607"/>
                    <a:pt x="1019" y="510"/>
                  </a:cubicBezTo>
                  <a:cubicBezTo>
                    <a:pt x="1019" y="226"/>
                    <a:pt x="789"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311;p67"/>
            <p:cNvSpPr/>
            <p:nvPr/>
          </p:nvSpPr>
          <p:spPr>
            <a:xfrm>
              <a:off x="2610138" y="2193259"/>
              <a:ext cx="34010" cy="15970"/>
            </a:xfrm>
            <a:custGeom>
              <a:avLst/>
              <a:gdLst/>
              <a:ahLst/>
              <a:cxnLst/>
              <a:rect l="l" t="t" r="r" b="b"/>
              <a:pathLst>
                <a:path w="1101" h="517" extrusionOk="0">
                  <a:moveTo>
                    <a:pt x="199" y="0"/>
                  </a:moveTo>
                  <a:cubicBezTo>
                    <a:pt x="157" y="0"/>
                    <a:pt x="115" y="15"/>
                    <a:pt x="81" y="44"/>
                  </a:cubicBezTo>
                  <a:cubicBezTo>
                    <a:pt x="8" y="109"/>
                    <a:pt x="1" y="224"/>
                    <a:pt x="66" y="297"/>
                  </a:cubicBezTo>
                  <a:cubicBezTo>
                    <a:pt x="186" y="438"/>
                    <a:pt x="364" y="517"/>
                    <a:pt x="550" y="517"/>
                  </a:cubicBezTo>
                  <a:cubicBezTo>
                    <a:pt x="737" y="517"/>
                    <a:pt x="913" y="436"/>
                    <a:pt x="1036" y="297"/>
                  </a:cubicBezTo>
                  <a:cubicBezTo>
                    <a:pt x="1101" y="224"/>
                    <a:pt x="1093" y="109"/>
                    <a:pt x="1018" y="44"/>
                  </a:cubicBezTo>
                  <a:cubicBezTo>
                    <a:pt x="985" y="15"/>
                    <a:pt x="943" y="0"/>
                    <a:pt x="902" y="0"/>
                  </a:cubicBezTo>
                  <a:cubicBezTo>
                    <a:pt x="851" y="0"/>
                    <a:pt x="801" y="21"/>
                    <a:pt x="766" y="61"/>
                  </a:cubicBezTo>
                  <a:cubicBezTo>
                    <a:pt x="708" y="126"/>
                    <a:pt x="630" y="159"/>
                    <a:pt x="551" y="159"/>
                  </a:cubicBezTo>
                  <a:cubicBezTo>
                    <a:pt x="472" y="159"/>
                    <a:pt x="393" y="126"/>
                    <a:pt x="335" y="61"/>
                  </a:cubicBezTo>
                  <a:cubicBezTo>
                    <a:pt x="300" y="21"/>
                    <a:pt x="250"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9503;p67"/>
          <p:cNvGrpSpPr/>
          <p:nvPr/>
        </p:nvGrpSpPr>
        <p:grpSpPr>
          <a:xfrm>
            <a:off x="733216" y="1334254"/>
            <a:ext cx="915366" cy="766163"/>
            <a:chOff x="878661" y="2061279"/>
            <a:chExt cx="378372" cy="378341"/>
          </a:xfrm>
        </p:grpSpPr>
        <p:sp>
          <p:nvSpPr>
            <p:cNvPr id="206" name="Google Shape;9504;p67"/>
            <p:cNvSpPr/>
            <p:nvPr/>
          </p:nvSpPr>
          <p:spPr>
            <a:xfrm>
              <a:off x="884283" y="2126475"/>
              <a:ext cx="141291" cy="307479"/>
            </a:xfrm>
            <a:custGeom>
              <a:avLst/>
              <a:gdLst/>
              <a:ahLst/>
              <a:cxnLst/>
              <a:rect l="l" t="t" r="r" b="b"/>
              <a:pathLst>
                <a:path w="4574" h="9954" extrusionOk="0">
                  <a:moveTo>
                    <a:pt x="1023" y="0"/>
                  </a:moveTo>
                  <a:cubicBezTo>
                    <a:pt x="475" y="0"/>
                    <a:pt x="0" y="444"/>
                    <a:pt x="0" y="1024"/>
                  </a:cubicBezTo>
                  <a:lnTo>
                    <a:pt x="0" y="8090"/>
                  </a:lnTo>
                  <a:cubicBezTo>
                    <a:pt x="0" y="8551"/>
                    <a:pt x="308" y="8957"/>
                    <a:pt x="754" y="9077"/>
                  </a:cubicBezTo>
                  <a:lnTo>
                    <a:pt x="3963" y="9954"/>
                  </a:lnTo>
                  <a:lnTo>
                    <a:pt x="4573" y="9353"/>
                  </a:lnTo>
                  <a:lnTo>
                    <a:pt x="4573" y="1163"/>
                  </a:lnTo>
                  <a:lnTo>
                    <a:pt x="3961" y="765"/>
                  </a:lnTo>
                  <a:lnTo>
                    <a:pt x="1292" y="36"/>
                  </a:lnTo>
                  <a:cubicBezTo>
                    <a:pt x="1201" y="12"/>
                    <a:pt x="1111" y="0"/>
                    <a:pt x="10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505;p67"/>
            <p:cNvSpPr/>
            <p:nvPr/>
          </p:nvSpPr>
          <p:spPr>
            <a:xfrm>
              <a:off x="1117101" y="2134969"/>
              <a:ext cx="134372" cy="289223"/>
            </a:xfrm>
            <a:custGeom>
              <a:avLst/>
              <a:gdLst/>
              <a:ahLst/>
              <a:cxnLst/>
              <a:rect l="l" t="t" r="r" b="b"/>
              <a:pathLst>
                <a:path w="4350" h="9363" extrusionOk="0">
                  <a:moveTo>
                    <a:pt x="2549" y="1"/>
                  </a:moveTo>
                  <a:lnTo>
                    <a:pt x="0" y="2565"/>
                  </a:lnTo>
                  <a:lnTo>
                    <a:pt x="0" y="8117"/>
                  </a:lnTo>
                  <a:lnTo>
                    <a:pt x="389" y="8597"/>
                  </a:lnTo>
                  <a:lnTo>
                    <a:pt x="3058" y="9326"/>
                  </a:lnTo>
                  <a:cubicBezTo>
                    <a:pt x="3148" y="9351"/>
                    <a:pt x="3239" y="9363"/>
                    <a:pt x="3327" y="9363"/>
                  </a:cubicBezTo>
                  <a:cubicBezTo>
                    <a:pt x="3874" y="9363"/>
                    <a:pt x="4349" y="8919"/>
                    <a:pt x="4349" y="8339"/>
                  </a:cubicBezTo>
                  <a:lnTo>
                    <a:pt x="4349" y="1273"/>
                  </a:lnTo>
                  <a:cubicBezTo>
                    <a:pt x="4349" y="812"/>
                    <a:pt x="4041" y="408"/>
                    <a:pt x="3597" y="286"/>
                  </a:cubicBezTo>
                  <a:lnTo>
                    <a:pt x="25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506;p67"/>
            <p:cNvSpPr/>
            <p:nvPr/>
          </p:nvSpPr>
          <p:spPr>
            <a:xfrm>
              <a:off x="992768" y="2149272"/>
              <a:ext cx="136348" cy="194669"/>
            </a:xfrm>
            <a:custGeom>
              <a:avLst/>
              <a:gdLst/>
              <a:ahLst/>
              <a:cxnLst/>
              <a:rect l="l" t="t" r="r" b="b"/>
              <a:pathLst>
                <a:path w="4414" h="6302" extrusionOk="0">
                  <a:moveTo>
                    <a:pt x="2610" y="1"/>
                  </a:moveTo>
                  <a:cubicBezTo>
                    <a:pt x="607" y="1"/>
                    <a:pt x="1" y="6085"/>
                    <a:pt x="2055" y="6301"/>
                  </a:cubicBezTo>
                  <a:cubicBezTo>
                    <a:pt x="2269" y="6058"/>
                    <a:pt x="2431" y="5764"/>
                    <a:pt x="2521" y="5433"/>
                  </a:cubicBezTo>
                  <a:cubicBezTo>
                    <a:pt x="2766" y="4553"/>
                    <a:pt x="3522" y="3925"/>
                    <a:pt x="4414" y="3825"/>
                  </a:cubicBezTo>
                  <a:lnTo>
                    <a:pt x="4414" y="1711"/>
                  </a:lnTo>
                  <a:lnTo>
                    <a:pt x="2717" y="6"/>
                  </a:lnTo>
                  <a:cubicBezTo>
                    <a:pt x="2681" y="3"/>
                    <a:pt x="2645" y="1"/>
                    <a:pt x="2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507;p67"/>
            <p:cNvSpPr/>
            <p:nvPr/>
          </p:nvSpPr>
          <p:spPr>
            <a:xfrm>
              <a:off x="1037250" y="2267488"/>
              <a:ext cx="91805" cy="144967"/>
            </a:xfrm>
            <a:custGeom>
              <a:avLst/>
              <a:gdLst/>
              <a:ahLst/>
              <a:cxnLst/>
              <a:rect l="l" t="t" r="r" b="b"/>
              <a:pathLst>
                <a:path w="2972" h="4693" extrusionOk="0">
                  <a:moveTo>
                    <a:pt x="2972" y="0"/>
                  </a:moveTo>
                  <a:cubicBezTo>
                    <a:pt x="2082" y="98"/>
                    <a:pt x="1326" y="726"/>
                    <a:pt x="1081" y="1608"/>
                  </a:cubicBezTo>
                  <a:cubicBezTo>
                    <a:pt x="991" y="1935"/>
                    <a:pt x="829" y="2230"/>
                    <a:pt x="615" y="2474"/>
                  </a:cubicBezTo>
                  <a:cubicBezTo>
                    <a:pt x="1" y="3533"/>
                    <a:pt x="436" y="4693"/>
                    <a:pt x="1437" y="4693"/>
                  </a:cubicBezTo>
                  <a:cubicBezTo>
                    <a:pt x="1491" y="4693"/>
                    <a:pt x="1547" y="4689"/>
                    <a:pt x="1604" y="4682"/>
                  </a:cubicBezTo>
                  <a:lnTo>
                    <a:pt x="2972" y="4309"/>
                  </a:lnTo>
                  <a:lnTo>
                    <a:pt x="29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508;p67"/>
            <p:cNvSpPr/>
            <p:nvPr/>
          </p:nvSpPr>
          <p:spPr>
            <a:xfrm>
              <a:off x="1006700" y="2343848"/>
              <a:ext cx="80160" cy="90106"/>
            </a:xfrm>
            <a:custGeom>
              <a:avLst/>
              <a:gdLst/>
              <a:ahLst/>
              <a:cxnLst/>
              <a:rect l="l" t="t" r="r" b="b"/>
              <a:pathLst>
                <a:path w="2595" h="2917" extrusionOk="0">
                  <a:moveTo>
                    <a:pt x="1605" y="1"/>
                  </a:moveTo>
                  <a:cubicBezTo>
                    <a:pt x="1207" y="452"/>
                    <a:pt x="633" y="737"/>
                    <a:pt x="0" y="754"/>
                  </a:cubicBezTo>
                  <a:lnTo>
                    <a:pt x="0" y="2917"/>
                  </a:lnTo>
                  <a:lnTo>
                    <a:pt x="2595" y="2209"/>
                  </a:lnTo>
                  <a:cubicBezTo>
                    <a:pt x="2166" y="1596"/>
                    <a:pt x="1827" y="844"/>
                    <a:pt x="16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509;p67"/>
            <p:cNvSpPr/>
            <p:nvPr/>
          </p:nvSpPr>
          <p:spPr>
            <a:xfrm>
              <a:off x="1006700" y="2135093"/>
              <a:ext cx="69997" cy="232077"/>
            </a:xfrm>
            <a:custGeom>
              <a:avLst/>
              <a:gdLst/>
              <a:ahLst/>
              <a:cxnLst/>
              <a:rect l="l" t="t" r="r" b="b"/>
              <a:pathLst>
                <a:path w="2266" h="7513" extrusionOk="0">
                  <a:moveTo>
                    <a:pt x="1801" y="0"/>
                  </a:moveTo>
                  <a:lnTo>
                    <a:pt x="0" y="490"/>
                  </a:lnTo>
                  <a:lnTo>
                    <a:pt x="0" y="7512"/>
                  </a:lnTo>
                  <a:cubicBezTo>
                    <a:pt x="633" y="7495"/>
                    <a:pt x="1207" y="7208"/>
                    <a:pt x="1604" y="6759"/>
                  </a:cubicBezTo>
                  <a:cubicBezTo>
                    <a:pt x="1070" y="4732"/>
                    <a:pt x="1255" y="2291"/>
                    <a:pt x="2266" y="465"/>
                  </a:cubicBezTo>
                  <a:lnTo>
                    <a:pt x="18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510;p67"/>
            <p:cNvSpPr/>
            <p:nvPr/>
          </p:nvSpPr>
          <p:spPr>
            <a:xfrm>
              <a:off x="1088033" y="2068587"/>
              <a:ext cx="108702" cy="166621"/>
            </a:xfrm>
            <a:custGeom>
              <a:avLst/>
              <a:gdLst/>
              <a:ahLst/>
              <a:cxnLst/>
              <a:rect l="l" t="t" r="r" b="b"/>
              <a:pathLst>
                <a:path w="3519" h="5394" extrusionOk="0">
                  <a:moveTo>
                    <a:pt x="1827" y="1"/>
                  </a:moveTo>
                  <a:cubicBezTo>
                    <a:pt x="635" y="1"/>
                    <a:pt x="319" y="667"/>
                    <a:pt x="886" y="1120"/>
                  </a:cubicBezTo>
                  <a:cubicBezTo>
                    <a:pt x="1022" y="1057"/>
                    <a:pt x="1173" y="1025"/>
                    <a:pt x="1330" y="1025"/>
                  </a:cubicBezTo>
                  <a:cubicBezTo>
                    <a:pt x="1927" y="1025"/>
                    <a:pt x="2411" y="1507"/>
                    <a:pt x="2411" y="2106"/>
                  </a:cubicBezTo>
                  <a:cubicBezTo>
                    <a:pt x="2411" y="2701"/>
                    <a:pt x="1929" y="3185"/>
                    <a:pt x="1330" y="3185"/>
                  </a:cubicBezTo>
                  <a:cubicBezTo>
                    <a:pt x="1135" y="3185"/>
                    <a:pt x="949" y="3133"/>
                    <a:pt x="792" y="3041"/>
                  </a:cubicBezTo>
                  <a:lnTo>
                    <a:pt x="792" y="3041"/>
                  </a:lnTo>
                  <a:cubicBezTo>
                    <a:pt x="0" y="3635"/>
                    <a:pt x="624" y="5394"/>
                    <a:pt x="1799" y="5394"/>
                  </a:cubicBezTo>
                  <a:cubicBezTo>
                    <a:pt x="1813" y="5394"/>
                    <a:pt x="1828" y="5393"/>
                    <a:pt x="1843" y="5393"/>
                  </a:cubicBezTo>
                  <a:cubicBezTo>
                    <a:pt x="2772" y="4899"/>
                    <a:pt x="3469" y="3177"/>
                    <a:pt x="3490" y="2153"/>
                  </a:cubicBezTo>
                  <a:cubicBezTo>
                    <a:pt x="3519" y="1137"/>
                    <a:pt x="2816" y="232"/>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9511;p67"/>
            <p:cNvSpPr/>
            <p:nvPr/>
          </p:nvSpPr>
          <p:spPr>
            <a:xfrm>
              <a:off x="1062240" y="2066703"/>
              <a:ext cx="82538" cy="172552"/>
            </a:xfrm>
            <a:custGeom>
              <a:avLst/>
              <a:gdLst/>
              <a:ahLst/>
              <a:cxnLst/>
              <a:rect l="l" t="t" r="r" b="b"/>
              <a:pathLst>
                <a:path w="2672" h="5586" extrusionOk="0">
                  <a:moveTo>
                    <a:pt x="2163" y="1"/>
                  </a:moveTo>
                  <a:cubicBezTo>
                    <a:pt x="969" y="1"/>
                    <a:pt x="1" y="971"/>
                    <a:pt x="1" y="2163"/>
                  </a:cubicBezTo>
                  <a:cubicBezTo>
                    <a:pt x="1" y="3359"/>
                    <a:pt x="969" y="5586"/>
                    <a:pt x="2163" y="5586"/>
                  </a:cubicBezTo>
                  <a:cubicBezTo>
                    <a:pt x="2337" y="5586"/>
                    <a:pt x="2509" y="5538"/>
                    <a:pt x="2672" y="5452"/>
                  </a:cubicBezTo>
                  <a:cubicBezTo>
                    <a:pt x="2180" y="4861"/>
                    <a:pt x="1799" y="3929"/>
                    <a:pt x="1623" y="3100"/>
                  </a:cubicBezTo>
                  <a:cubicBezTo>
                    <a:pt x="1302" y="2915"/>
                    <a:pt x="1084" y="2563"/>
                    <a:pt x="1084" y="2163"/>
                  </a:cubicBezTo>
                  <a:cubicBezTo>
                    <a:pt x="1084" y="1726"/>
                    <a:pt x="1346" y="1348"/>
                    <a:pt x="1719" y="1177"/>
                  </a:cubicBezTo>
                  <a:cubicBezTo>
                    <a:pt x="1916" y="699"/>
                    <a:pt x="2249" y="305"/>
                    <a:pt x="2660" y="58"/>
                  </a:cubicBezTo>
                  <a:cubicBezTo>
                    <a:pt x="2500" y="20"/>
                    <a:pt x="2335" y="1"/>
                    <a:pt x="21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9512;p67"/>
            <p:cNvSpPr/>
            <p:nvPr/>
          </p:nvSpPr>
          <p:spPr>
            <a:xfrm>
              <a:off x="910941" y="2245494"/>
              <a:ext cx="69194" cy="32713"/>
            </a:xfrm>
            <a:custGeom>
              <a:avLst/>
              <a:gdLst/>
              <a:ahLst/>
              <a:cxnLst/>
              <a:rect l="l" t="t" r="r" b="b"/>
              <a:pathLst>
                <a:path w="2240" h="1059" extrusionOk="0">
                  <a:moveTo>
                    <a:pt x="446" y="1"/>
                  </a:moveTo>
                  <a:lnTo>
                    <a:pt x="134" y="540"/>
                  </a:lnTo>
                  <a:cubicBezTo>
                    <a:pt x="0" y="768"/>
                    <a:pt x="169" y="1059"/>
                    <a:pt x="433" y="1059"/>
                  </a:cubicBezTo>
                  <a:lnTo>
                    <a:pt x="1807" y="1059"/>
                  </a:lnTo>
                  <a:cubicBezTo>
                    <a:pt x="2073" y="1059"/>
                    <a:pt x="2239" y="768"/>
                    <a:pt x="2105" y="540"/>
                  </a:cubicBezTo>
                  <a:lnTo>
                    <a:pt x="17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9513;p67"/>
            <p:cNvSpPr/>
            <p:nvPr/>
          </p:nvSpPr>
          <p:spPr>
            <a:xfrm>
              <a:off x="910941" y="2187297"/>
              <a:ext cx="69194" cy="58166"/>
            </a:xfrm>
            <a:custGeom>
              <a:avLst/>
              <a:gdLst/>
              <a:ahLst/>
              <a:cxnLst/>
              <a:rect l="l" t="t" r="r" b="b"/>
              <a:pathLst>
                <a:path w="2240" h="1883" extrusionOk="0">
                  <a:moveTo>
                    <a:pt x="1122" y="1"/>
                  </a:moveTo>
                  <a:cubicBezTo>
                    <a:pt x="1005" y="1"/>
                    <a:pt x="888" y="59"/>
                    <a:pt x="821" y="176"/>
                  </a:cubicBezTo>
                  <a:lnTo>
                    <a:pt x="134" y="1364"/>
                  </a:lnTo>
                  <a:cubicBezTo>
                    <a:pt x="0" y="1594"/>
                    <a:pt x="169" y="1883"/>
                    <a:pt x="433" y="1883"/>
                  </a:cubicBezTo>
                  <a:lnTo>
                    <a:pt x="1807" y="1883"/>
                  </a:lnTo>
                  <a:cubicBezTo>
                    <a:pt x="2073" y="1883"/>
                    <a:pt x="2239" y="1594"/>
                    <a:pt x="2105" y="1364"/>
                  </a:cubicBezTo>
                  <a:lnTo>
                    <a:pt x="1422" y="176"/>
                  </a:lnTo>
                  <a:cubicBezTo>
                    <a:pt x="1355" y="59"/>
                    <a:pt x="1238" y="1"/>
                    <a:pt x="1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9514;p67"/>
            <p:cNvSpPr/>
            <p:nvPr/>
          </p:nvSpPr>
          <p:spPr>
            <a:xfrm>
              <a:off x="878661" y="2061279"/>
              <a:ext cx="378372" cy="378341"/>
            </a:xfrm>
            <a:custGeom>
              <a:avLst/>
              <a:gdLst/>
              <a:ahLst/>
              <a:cxnLst/>
              <a:rect l="l" t="t" r="r" b="b"/>
              <a:pathLst>
                <a:path w="12249" h="12248" extrusionOk="0">
                  <a:moveTo>
                    <a:pt x="8112" y="360"/>
                  </a:moveTo>
                  <a:cubicBezTo>
                    <a:pt x="9204" y="360"/>
                    <a:pt x="10094" y="1250"/>
                    <a:pt x="10094" y="2345"/>
                  </a:cubicBezTo>
                  <a:lnTo>
                    <a:pt x="10094" y="2389"/>
                  </a:lnTo>
                  <a:cubicBezTo>
                    <a:pt x="10077" y="2972"/>
                    <a:pt x="9826" y="3799"/>
                    <a:pt x="9464" y="4442"/>
                  </a:cubicBezTo>
                  <a:cubicBezTo>
                    <a:pt x="9055" y="5169"/>
                    <a:pt x="8561" y="5584"/>
                    <a:pt x="8108" y="5584"/>
                  </a:cubicBezTo>
                  <a:cubicBezTo>
                    <a:pt x="7649" y="5584"/>
                    <a:pt x="7149" y="5159"/>
                    <a:pt x="6738" y="4415"/>
                  </a:cubicBezTo>
                  <a:cubicBezTo>
                    <a:pt x="6372" y="3755"/>
                    <a:pt x="6127" y="2922"/>
                    <a:pt x="6127" y="2345"/>
                  </a:cubicBezTo>
                  <a:cubicBezTo>
                    <a:pt x="6127" y="1250"/>
                    <a:pt x="7017" y="360"/>
                    <a:pt x="8112" y="360"/>
                  </a:cubicBezTo>
                  <a:close/>
                  <a:moveTo>
                    <a:pt x="5781" y="2624"/>
                  </a:moveTo>
                  <a:cubicBezTo>
                    <a:pt x="5903" y="3841"/>
                    <a:pt x="6763" y="5750"/>
                    <a:pt x="7926" y="5932"/>
                  </a:cubicBezTo>
                  <a:lnTo>
                    <a:pt x="7926" y="6525"/>
                  </a:lnTo>
                  <a:cubicBezTo>
                    <a:pt x="7036" y="6682"/>
                    <a:pt x="6294" y="7342"/>
                    <a:pt x="6045" y="8238"/>
                  </a:cubicBezTo>
                  <a:cubicBezTo>
                    <a:pt x="5821" y="9036"/>
                    <a:pt x="5132" y="9615"/>
                    <a:pt x="4325" y="9713"/>
                  </a:cubicBezTo>
                  <a:lnTo>
                    <a:pt x="4325" y="3020"/>
                  </a:lnTo>
                  <a:lnTo>
                    <a:pt x="5781" y="2624"/>
                  </a:lnTo>
                  <a:close/>
                  <a:moveTo>
                    <a:pt x="7926" y="6889"/>
                  </a:moveTo>
                  <a:lnTo>
                    <a:pt x="7926" y="10848"/>
                  </a:lnTo>
                  <a:lnTo>
                    <a:pt x="7930" y="10848"/>
                  </a:lnTo>
                  <a:lnTo>
                    <a:pt x="4325" y="11831"/>
                  </a:lnTo>
                  <a:lnTo>
                    <a:pt x="4325" y="10071"/>
                  </a:lnTo>
                  <a:cubicBezTo>
                    <a:pt x="5293" y="9973"/>
                    <a:pt x="6124" y="9284"/>
                    <a:pt x="6389" y="8333"/>
                  </a:cubicBezTo>
                  <a:cubicBezTo>
                    <a:pt x="6594" y="7593"/>
                    <a:pt x="7197" y="7044"/>
                    <a:pt x="7926" y="6889"/>
                  </a:cubicBezTo>
                  <a:close/>
                  <a:moveTo>
                    <a:pt x="8108" y="1"/>
                  </a:moveTo>
                  <a:cubicBezTo>
                    <a:pt x="6849" y="1"/>
                    <a:pt x="5817" y="1001"/>
                    <a:pt x="5770" y="2253"/>
                  </a:cubicBezTo>
                  <a:lnTo>
                    <a:pt x="4145" y="2695"/>
                  </a:lnTo>
                  <a:lnTo>
                    <a:pt x="1522" y="1981"/>
                  </a:lnTo>
                  <a:cubicBezTo>
                    <a:pt x="1414" y="1952"/>
                    <a:pt x="1307" y="1938"/>
                    <a:pt x="1202" y="1938"/>
                  </a:cubicBezTo>
                  <a:cubicBezTo>
                    <a:pt x="560" y="1938"/>
                    <a:pt x="3" y="2458"/>
                    <a:pt x="3" y="3141"/>
                  </a:cubicBezTo>
                  <a:lnTo>
                    <a:pt x="3" y="4034"/>
                  </a:lnTo>
                  <a:cubicBezTo>
                    <a:pt x="3" y="4132"/>
                    <a:pt x="85" y="4214"/>
                    <a:pt x="182" y="4214"/>
                  </a:cubicBezTo>
                  <a:cubicBezTo>
                    <a:pt x="280" y="4214"/>
                    <a:pt x="362" y="4132"/>
                    <a:pt x="362" y="4034"/>
                  </a:cubicBezTo>
                  <a:lnTo>
                    <a:pt x="362" y="3141"/>
                  </a:lnTo>
                  <a:cubicBezTo>
                    <a:pt x="362" y="2664"/>
                    <a:pt x="753" y="2297"/>
                    <a:pt x="1202" y="2297"/>
                  </a:cubicBezTo>
                  <a:cubicBezTo>
                    <a:pt x="1276" y="2297"/>
                    <a:pt x="1351" y="2307"/>
                    <a:pt x="1426" y="2327"/>
                  </a:cubicBezTo>
                  <a:lnTo>
                    <a:pt x="3963" y="3018"/>
                  </a:lnTo>
                  <a:lnTo>
                    <a:pt x="3963" y="9726"/>
                  </a:lnTo>
                  <a:lnTo>
                    <a:pt x="3424" y="9726"/>
                  </a:lnTo>
                  <a:cubicBezTo>
                    <a:pt x="3324" y="9726"/>
                    <a:pt x="3244" y="9809"/>
                    <a:pt x="3244" y="9906"/>
                  </a:cubicBezTo>
                  <a:cubicBezTo>
                    <a:pt x="3244" y="10004"/>
                    <a:pt x="3324" y="10086"/>
                    <a:pt x="3424" y="10086"/>
                  </a:cubicBezTo>
                  <a:lnTo>
                    <a:pt x="3963" y="10086"/>
                  </a:lnTo>
                  <a:lnTo>
                    <a:pt x="3963" y="11831"/>
                  </a:lnTo>
                  <a:lnTo>
                    <a:pt x="980" y="11018"/>
                  </a:lnTo>
                  <a:cubicBezTo>
                    <a:pt x="615" y="10918"/>
                    <a:pt x="358" y="10584"/>
                    <a:pt x="358" y="10205"/>
                  </a:cubicBezTo>
                  <a:lnTo>
                    <a:pt x="358" y="4874"/>
                  </a:lnTo>
                  <a:cubicBezTo>
                    <a:pt x="358" y="4776"/>
                    <a:pt x="278" y="4694"/>
                    <a:pt x="179" y="4694"/>
                  </a:cubicBezTo>
                  <a:cubicBezTo>
                    <a:pt x="81" y="4694"/>
                    <a:pt x="1" y="4776"/>
                    <a:pt x="1" y="4874"/>
                  </a:cubicBezTo>
                  <a:lnTo>
                    <a:pt x="1" y="10205"/>
                  </a:lnTo>
                  <a:cubicBezTo>
                    <a:pt x="1" y="10746"/>
                    <a:pt x="364" y="11221"/>
                    <a:pt x="885" y="11364"/>
                  </a:cubicBezTo>
                  <a:lnTo>
                    <a:pt x="4092" y="12241"/>
                  </a:lnTo>
                  <a:cubicBezTo>
                    <a:pt x="4108" y="12245"/>
                    <a:pt x="4123" y="12247"/>
                    <a:pt x="4138" y="12247"/>
                  </a:cubicBezTo>
                  <a:cubicBezTo>
                    <a:pt x="4154" y="12247"/>
                    <a:pt x="4170" y="12245"/>
                    <a:pt x="4185" y="12241"/>
                  </a:cubicBezTo>
                  <a:lnTo>
                    <a:pt x="8102" y="11173"/>
                  </a:lnTo>
                  <a:cubicBezTo>
                    <a:pt x="9091" y="11443"/>
                    <a:pt x="9094" y="11448"/>
                    <a:pt x="9132" y="11448"/>
                  </a:cubicBezTo>
                  <a:cubicBezTo>
                    <a:pt x="9134" y="11448"/>
                    <a:pt x="9135" y="11448"/>
                    <a:pt x="9137" y="11448"/>
                  </a:cubicBezTo>
                  <a:cubicBezTo>
                    <a:pt x="9216" y="11448"/>
                    <a:pt x="9286" y="11397"/>
                    <a:pt x="9309" y="11316"/>
                  </a:cubicBezTo>
                  <a:cubicBezTo>
                    <a:pt x="9334" y="11221"/>
                    <a:pt x="9279" y="11123"/>
                    <a:pt x="9183" y="11098"/>
                  </a:cubicBezTo>
                  <a:lnTo>
                    <a:pt x="8278" y="10852"/>
                  </a:lnTo>
                  <a:lnTo>
                    <a:pt x="8278" y="6847"/>
                  </a:lnTo>
                  <a:cubicBezTo>
                    <a:pt x="8320" y="6846"/>
                    <a:pt x="8311" y="6846"/>
                    <a:pt x="8453" y="6846"/>
                  </a:cubicBezTo>
                  <a:cubicBezTo>
                    <a:pt x="8595" y="6846"/>
                    <a:pt x="8889" y="6846"/>
                    <a:pt x="9539" y="6845"/>
                  </a:cubicBezTo>
                  <a:cubicBezTo>
                    <a:pt x="9637" y="6845"/>
                    <a:pt x="9719" y="6763"/>
                    <a:pt x="9719" y="6665"/>
                  </a:cubicBezTo>
                  <a:cubicBezTo>
                    <a:pt x="9719" y="6567"/>
                    <a:pt x="9637" y="6485"/>
                    <a:pt x="9539" y="6485"/>
                  </a:cubicBezTo>
                  <a:cubicBezTo>
                    <a:pt x="9000" y="6485"/>
                    <a:pt x="8707" y="6485"/>
                    <a:pt x="8542" y="6485"/>
                  </a:cubicBezTo>
                  <a:cubicBezTo>
                    <a:pt x="8296" y="6485"/>
                    <a:pt x="8339" y="6486"/>
                    <a:pt x="8278" y="6489"/>
                  </a:cubicBezTo>
                  <a:lnTo>
                    <a:pt x="8278" y="5930"/>
                  </a:lnTo>
                  <a:cubicBezTo>
                    <a:pt x="9443" y="5748"/>
                    <a:pt x="10304" y="3841"/>
                    <a:pt x="10423" y="2624"/>
                  </a:cubicBezTo>
                  <a:lnTo>
                    <a:pt x="11259" y="2850"/>
                  </a:lnTo>
                  <a:cubicBezTo>
                    <a:pt x="11625" y="2951"/>
                    <a:pt x="11881" y="3286"/>
                    <a:pt x="11881" y="3663"/>
                  </a:cubicBezTo>
                  <a:lnTo>
                    <a:pt x="11881" y="10729"/>
                  </a:lnTo>
                  <a:cubicBezTo>
                    <a:pt x="11881" y="11208"/>
                    <a:pt x="11489" y="11572"/>
                    <a:pt x="11038" y="11572"/>
                  </a:cubicBezTo>
                  <a:cubicBezTo>
                    <a:pt x="10965" y="11572"/>
                    <a:pt x="10890" y="11563"/>
                    <a:pt x="10815" y="11542"/>
                  </a:cubicBezTo>
                  <a:lnTo>
                    <a:pt x="9990" y="11316"/>
                  </a:lnTo>
                  <a:cubicBezTo>
                    <a:pt x="9975" y="11313"/>
                    <a:pt x="9960" y="11311"/>
                    <a:pt x="9945" y="11311"/>
                  </a:cubicBezTo>
                  <a:cubicBezTo>
                    <a:pt x="9866" y="11311"/>
                    <a:pt x="9793" y="11364"/>
                    <a:pt x="9770" y="11445"/>
                  </a:cubicBezTo>
                  <a:cubicBezTo>
                    <a:pt x="9744" y="11540"/>
                    <a:pt x="9801" y="11638"/>
                    <a:pt x="9897" y="11665"/>
                  </a:cubicBezTo>
                  <a:lnTo>
                    <a:pt x="10723" y="11889"/>
                  </a:lnTo>
                  <a:cubicBezTo>
                    <a:pt x="10831" y="11918"/>
                    <a:pt x="10938" y="11932"/>
                    <a:pt x="11043" y="11932"/>
                  </a:cubicBezTo>
                  <a:cubicBezTo>
                    <a:pt x="11685" y="11932"/>
                    <a:pt x="12241" y="11412"/>
                    <a:pt x="12241" y="10729"/>
                  </a:cubicBezTo>
                  <a:lnTo>
                    <a:pt x="12241" y="3663"/>
                  </a:lnTo>
                  <a:cubicBezTo>
                    <a:pt x="12248" y="3123"/>
                    <a:pt x="11885" y="2645"/>
                    <a:pt x="11364" y="2503"/>
                  </a:cubicBezTo>
                  <a:lnTo>
                    <a:pt x="10448" y="2253"/>
                  </a:lnTo>
                  <a:cubicBezTo>
                    <a:pt x="10402" y="1001"/>
                    <a:pt x="9369" y="1"/>
                    <a:pt x="8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9515;p67"/>
            <p:cNvSpPr/>
            <p:nvPr/>
          </p:nvSpPr>
          <p:spPr>
            <a:xfrm>
              <a:off x="1090196" y="2094671"/>
              <a:ext cx="77874" cy="77874"/>
            </a:xfrm>
            <a:custGeom>
              <a:avLst/>
              <a:gdLst/>
              <a:ahLst/>
              <a:cxnLst/>
              <a:rect l="l" t="t" r="r" b="b"/>
              <a:pathLst>
                <a:path w="2521" h="2521" extrusionOk="0">
                  <a:moveTo>
                    <a:pt x="1260" y="359"/>
                  </a:moveTo>
                  <a:cubicBezTo>
                    <a:pt x="1757" y="359"/>
                    <a:pt x="2163" y="762"/>
                    <a:pt x="2163" y="1260"/>
                  </a:cubicBezTo>
                  <a:cubicBezTo>
                    <a:pt x="2163" y="1757"/>
                    <a:pt x="1757" y="2163"/>
                    <a:pt x="1260" y="2163"/>
                  </a:cubicBezTo>
                  <a:cubicBezTo>
                    <a:pt x="762" y="2163"/>
                    <a:pt x="359" y="1757"/>
                    <a:pt x="359" y="1260"/>
                  </a:cubicBezTo>
                  <a:cubicBezTo>
                    <a:pt x="359" y="762"/>
                    <a:pt x="762" y="359"/>
                    <a:pt x="1260" y="359"/>
                  </a:cubicBezTo>
                  <a:close/>
                  <a:moveTo>
                    <a:pt x="1260" y="1"/>
                  </a:moveTo>
                  <a:cubicBezTo>
                    <a:pt x="567" y="1"/>
                    <a:pt x="1" y="565"/>
                    <a:pt x="1" y="1260"/>
                  </a:cubicBezTo>
                  <a:cubicBezTo>
                    <a:pt x="1" y="1954"/>
                    <a:pt x="565" y="2521"/>
                    <a:pt x="1260" y="2521"/>
                  </a:cubicBezTo>
                  <a:cubicBezTo>
                    <a:pt x="1956" y="2521"/>
                    <a:pt x="2521" y="1956"/>
                    <a:pt x="2521" y="1260"/>
                  </a:cubicBezTo>
                  <a:cubicBezTo>
                    <a:pt x="2521" y="567"/>
                    <a:pt x="1954" y="1"/>
                    <a:pt x="1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9516;p67"/>
            <p:cNvSpPr/>
            <p:nvPr/>
          </p:nvSpPr>
          <p:spPr>
            <a:xfrm>
              <a:off x="904021" y="2181830"/>
              <a:ext cx="82971" cy="124178"/>
            </a:xfrm>
            <a:custGeom>
              <a:avLst/>
              <a:gdLst/>
              <a:ahLst/>
              <a:cxnLst/>
              <a:rect l="l" t="t" r="r" b="b"/>
              <a:pathLst>
                <a:path w="2686" h="4020" extrusionOk="0">
                  <a:moveTo>
                    <a:pt x="1343" y="358"/>
                  </a:moveTo>
                  <a:cubicBezTo>
                    <a:pt x="1399" y="358"/>
                    <a:pt x="1455" y="386"/>
                    <a:pt x="1487" y="443"/>
                  </a:cubicBezTo>
                  <a:lnTo>
                    <a:pt x="2174" y="1631"/>
                  </a:lnTo>
                  <a:cubicBezTo>
                    <a:pt x="2239" y="1744"/>
                    <a:pt x="2157" y="1884"/>
                    <a:pt x="2031" y="1884"/>
                  </a:cubicBezTo>
                  <a:lnTo>
                    <a:pt x="657" y="1884"/>
                  </a:lnTo>
                  <a:cubicBezTo>
                    <a:pt x="529" y="1880"/>
                    <a:pt x="450" y="1742"/>
                    <a:pt x="511" y="1631"/>
                  </a:cubicBezTo>
                  <a:lnTo>
                    <a:pt x="1198" y="443"/>
                  </a:lnTo>
                  <a:cubicBezTo>
                    <a:pt x="1231" y="386"/>
                    <a:pt x="1287" y="358"/>
                    <a:pt x="1343" y="358"/>
                  </a:cubicBezTo>
                  <a:close/>
                  <a:moveTo>
                    <a:pt x="1916" y="2240"/>
                  </a:moveTo>
                  <a:lnTo>
                    <a:pt x="2174" y="2689"/>
                  </a:lnTo>
                  <a:cubicBezTo>
                    <a:pt x="2237" y="2802"/>
                    <a:pt x="2159" y="2940"/>
                    <a:pt x="2031" y="2940"/>
                  </a:cubicBezTo>
                  <a:lnTo>
                    <a:pt x="657" y="2940"/>
                  </a:lnTo>
                  <a:cubicBezTo>
                    <a:pt x="529" y="2940"/>
                    <a:pt x="450" y="2802"/>
                    <a:pt x="513" y="2689"/>
                  </a:cubicBezTo>
                  <a:lnTo>
                    <a:pt x="772" y="2240"/>
                  </a:lnTo>
                  <a:close/>
                  <a:moveTo>
                    <a:pt x="1340" y="0"/>
                  </a:moveTo>
                  <a:cubicBezTo>
                    <a:pt x="1163" y="0"/>
                    <a:pt x="986" y="88"/>
                    <a:pt x="885" y="263"/>
                  </a:cubicBezTo>
                  <a:lnTo>
                    <a:pt x="198" y="1453"/>
                  </a:lnTo>
                  <a:cubicBezTo>
                    <a:pt x="45" y="1717"/>
                    <a:pt x="154" y="2037"/>
                    <a:pt x="395" y="2173"/>
                  </a:cubicBezTo>
                  <a:lnTo>
                    <a:pt x="198" y="2509"/>
                  </a:lnTo>
                  <a:cubicBezTo>
                    <a:pt x="1" y="2861"/>
                    <a:pt x="251" y="3300"/>
                    <a:pt x="657" y="3300"/>
                  </a:cubicBezTo>
                  <a:lnTo>
                    <a:pt x="1164" y="3300"/>
                  </a:lnTo>
                  <a:lnTo>
                    <a:pt x="1164" y="3659"/>
                  </a:lnTo>
                  <a:lnTo>
                    <a:pt x="982" y="3659"/>
                  </a:lnTo>
                  <a:cubicBezTo>
                    <a:pt x="885" y="3659"/>
                    <a:pt x="804" y="3742"/>
                    <a:pt x="804" y="3839"/>
                  </a:cubicBezTo>
                  <a:cubicBezTo>
                    <a:pt x="804" y="3937"/>
                    <a:pt x="885" y="4019"/>
                    <a:pt x="982" y="4019"/>
                  </a:cubicBezTo>
                  <a:lnTo>
                    <a:pt x="1703" y="4019"/>
                  </a:lnTo>
                  <a:cubicBezTo>
                    <a:pt x="1801" y="4019"/>
                    <a:pt x="1881" y="3937"/>
                    <a:pt x="1881" y="3839"/>
                  </a:cubicBezTo>
                  <a:cubicBezTo>
                    <a:pt x="1881" y="3742"/>
                    <a:pt x="1801" y="3659"/>
                    <a:pt x="1703" y="3659"/>
                  </a:cubicBezTo>
                  <a:lnTo>
                    <a:pt x="1522" y="3659"/>
                  </a:lnTo>
                  <a:lnTo>
                    <a:pt x="1522" y="3300"/>
                  </a:lnTo>
                  <a:lnTo>
                    <a:pt x="2029" y="3300"/>
                  </a:lnTo>
                  <a:cubicBezTo>
                    <a:pt x="2432" y="3300"/>
                    <a:pt x="2685" y="2861"/>
                    <a:pt x="2482" y="2509"/>
                  </a:cubicBezTo>
                  <a:lnTo>
                    <a:pt x="2287" y="2173"/>
                  </a:lnTo>
                  <a:cubicBezTo>
                    <a:pt x="2526" y="2037"/>
                    <a:pt x="2635" y="1717"/>
                    <a:pt x="2482" y="1453"/>
                  </a:cubicBezTo>
                  <a:lnTo>
                    <a:pt x="1795" y="263"/>
                  </a:lnTo>
                  <a:cubicBezTo>
                    <a:pt x="1694" y="88"/>
                    <a:pt x="1517"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9517;p67"/>
            <p:cNvSpPr/>
            <p:nvPr/>
          </p:nvSpPr>
          <p:spPr>
            <a:xfrm>
              <a:off x="933799" y="2350427"/>
              <a:ext cx="34504" cy="33392"/>
            </a:xfrm>
            <a:custGeom>
              <a:avLst/>
              <a:gdLst/>
              <a:ahLst/>
              <a:cxnLst/>
              <a:rect l="l" t="t" r="r" b="b"/>
              <a:pathLst>
                <a:path w="1117" h="1081" extrusionOk="0">
                  <a:moveTo>
                    <a:pt x="198" y="0"/>
                  </a:moveTo>
                  <a:cubicBezTo>
                    <a:pt x="152" y="0"/>
                    <a:pt x="106" y="18"/>
                    <a:pt x="72" y="53"/>
                  </a:cubicBezTo>
                  <a:cubicBezTo>
                    <a:pt x="1" y="122"/>
                    <a:pt x="1" y="237"/>
                    <a:pt x="72" y="306"/>
                  </a:cubicBezTo>
                  <a:lnTo>
                    <a:pt x="305" y="541"/>
                  </a:lnTo>
                  <a:lnTo>
                    <a:pt x="72" y="775"/>
                  </a:lnTo>
                  <a:cubicBezTo>
                    <a:pt x="3" y="848"/>
                    <a:pt x="3" y="959"/>
                    <a:pt x="72" y="1029"/>
                  </a:cubicBezTo>
                  <a:cubicBezTo>
                    <a:pt x="106" y="1064"/>
                    <a:pt x="152" y="1081"/>
                    <a:pt x="198" y="1081"/>
                  </a:cubicBezTo>
                  <a:cubicBezTo>
                    <a:pt x="244" y="1081"/>
                    <a:pt x="290" y="1064"/>
                    <a:pt x="324" y="1029"/>
                  </a:cubicBezTo>
                  <a:lnTo>
                    <a:pt x="560" y="794"/>
                  </a:lnTo>
                  <a:lnTo>
                    <a:pt x="793" y="1029"/>
                  </a:lnTo>
                  <a:cubicBezTo>
                    <a:pt x="827" y="1064"/>
                    <a:pt x="873" y="1081"/>
                    <a:pt x="920" y="1081"/>
                  </a:cubicBezTo>
                  <a:cubicBezTo>
                    <a:pt x="966" y="1081"/>
                    <a:pt x="1012" y="1064"/>
                    <a:pt x="1047" y="1029"/>
                  </a:cubicBezTo>
                  <a:cubicBezTo>
                    <a:pt x="1116" y="959"/>
                    <a:pt x="1116" y="846"/>
                    <a:pt x="1047" y="775"/>
                  </a:cubicBezTo>
                  <a:lnTo>
                    <a:pt x="812" y="541"/>
                  </a:lnTo>
                  <a:lnTo>
                    <a:pt x="1047" y="306"/>
                  </a:lnTo>
                  <a:cubicBezTo>
                    <a:pt x="1116" y="237"/>
                    <a:pt x="1116" y="122"/>
                    <a:pt x="1047" y="53"/>
                  </a:cubicBezTo>
                  <a:cubicBezTo>
                    <a:pt x="1012" y="18"/>
                    <a:pt x="966" y="0"/>
                    <a:pt x="920" y="0"/>
                  </a:cubicBezTo>
                  <a:cubicBezTo>
                    <a:pt x="873" y="0"/>
                    <a:pt x="827" y="18"/>
                    <a:pt x="793" y="53"/>
                  </a:cubicBezTo>
                  <a:lnTo>
                    <a:pt x="560" y="287"/>
                  </a:lnTo>
                  <a:lnTo>
                    <a:pt x="324" y="53"/>
                  </a:lnTo>
                  <a:cubicBezTo>
                    <a:pt x="290" y="18"/>
                    <a:pt x="244"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9518;p67"/>
            <p:cNvSpPr/>
            <p:nvPr/>
          </p:nvSpPr>
          <p:spPr>
            <a:xfrm>
              <a:off x="1195283" y="2250419"/>
              <a:ext cx="34566" cy="33361"/>
            </a:xfrm>
            <a:custGeom>
              <a:avLst/>
              <a:gdLst/>
              <a:ahLst/>
              <a:cxnLst/>
              <a:rect l="l" t="t" r="r" b="b"/>
              <a:pathLst>
                <a:path w="1119" h="1080" extrusionOk="0">
                  <a:moveTo>
                    <a:pt x="200" y="1"/>
                  </a:moveTo>
                  <a:cubicBezTo>
                    <a:pt x="154" y="1"/>
                    <a:pt x="108" y="18"/>
                    <a:pt x="73" y="52"/>
                  </a:cubicBezTo>
                  <a:cubicBezTo>
                    <a:pt x="5" y="121"/>
                    <a:pt x="5" y="236"/>
                    <a:pt x="73" y="305"/>
                  </a:cubicBezTo>
                  <a:lnTo>
                    <a:pt x="307" y="540"/>
                  </a:lnTo>
                  <a:lnTo>
                    <a:pt x="73" y="775"/>
                  </a:lnTo>
                  <a:cubicBezTo>
                    <a:pt x="1" y="844"/>
                    <a:pt x="1" y="959"/>
                    <a:pt x="73" y="1028"/>
                  </a:cubicBezTo>
                  <a:cubicBezTo>
                    <a:pt x="108" y="1062"/>
                    <a:pt x="154" y="1080"/>
                    <a:pt x="200" y="1080"/>
                  </a:cubicBezTo>
                  <a:cubicBezTo>
                    <a:pt x="246" y="1080"/>
                    <a:pt x="292" y="1062"/>
                    <a:pt x="326" y="1028"/>
                  </a:cubicBezTo>
                  <a:lnTo>
                    <a:pt x="561" y="793"/>
                  </a:lnTo>
                  <a:lnTo>
                    <a:pt x="795" y="1028"/>
                  </a:lnTo>
                  <a:cubicBezTo>
                    <a:pt x="830" y="1062"/>
                    <a:pt x="876" y="1080"/>
                    <a:pt x="922" y="1080"/>
                  </a:cubicBezTo>
                  <a:cubicBezTo>
                    <a:pt x="968" y="1080"/>
                    <a:pt x="1014" y="1062"/>
                    <a:pt x="1049" y="1028"/>
                  </a:cubicBezTo>
                  <a:cubicBezTo>
                    <a:pt x="1118" y="959"/>
                    <a:pt x="1118" y="844"/>
                    <a:pt x="1049" y="775"/>
                  </a:cubicBezTo>
                  <a:lnTo>
                    <a:pt x="814" y="540"/>
                  </a:lnTo>
                  <a:lnTo>
                    <a:pt x="1049" y="305"/>
                  </a:lnTo>
                  <a:cubicBezTo>
                    <a:pt x="1118" y="236"/>
                    <a:pt x="1118" y="121"/>
                    <a:pt x="1049" y="52"/>
                  </a:cubicBezTo>
                  <a:cubicBezTo>
                    <a:pt x="1014" y="18"/>
                    <a:pt x="967" y="1"/>
                    <a:pt x="921" y="1"/>
                  </a:cubicBezTo>
                  <a:cubicBezTo>
                    <a:pt x="875" y="1"/>
                    <a:pt x="829" y="18"/>
                    <a:pt x="795" y="52"/>
                  </a:cubicBezTo>
                  <a:lnTo>
                    <a:pt x="561" y="288"/>
                  </a:lnTo>
                  <a:lnTo>
                    <a:pt x="326" y="52"/>
                  </a:lnTo>
                  <a:cubicBezTo>
                    <a:pt x="292" y="18"/>
                    <a:pt x="246"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9519;p67"/>
            <p:cNvSpPr/>
            <p:nvPr/>
          </p:nvSpPr>
          <p:spPr>
            <a:xfrm>
              <a:off x="1151203" y="2306007"/>
              <a:ext cx="78337" cy="16650"/>
            </a:xfrm>
            <a:custGeom>
              <a:avLst/>
              <a:gdLst/>
              <a:ahLst/>
              <a:cxnLst/>
              <a:rect l="l" t="t" r="r" b="b"/>
              <a:pathLst>
                <a:path w="2536" h="539" extrusionOk="0">
                  <a:moveTo>
                    <a:pt x="184" y="0"/>
                  </a:moveTo>
                  <a:cubicBezTo>
                    <a:pt x="92" y="0"/>
                    <a:pt x="15" y="72"/>
                    <a:pt x="8" y="165"/>
                  </a:cubicBezTo>
                  <a:cubicBezTo>
                    <a:pt x="0" y="265"/>
                    <a:pt x="73" y="353"/>
                    <a:pt x="173" y="361"/>
                  </a:cubicBezTo>
                  <a:lnTo>
                    <a:pt x="2335" y="539"/>
                  </a:lnTo>
                  <a:lnTo>
                    <a:pt x="2350" y="539"/>
                  </a:lnTo>
                  <a:cubicBezTo>
                    <a:pt x="2442" y="539"/>
                    <a:pt x="2518" y="468"/>
                    <a:pt x="2528" y="374"/>
                  </a:cubicBezTo>
                  <a:cubicBezTo>
                    <a:pt x="2536" y="276"/>
                    <a:pt x="2465" y="187"/>
                    <a:pt x="2363" y="181"/>
                  </a:cubicBezTo>
                  <a:lnTo>
                    <a:pt x="201" y="1"/>
                  </a:lnTo>
                  <a:cubicBezTo>
                    <a:pt x="195" y="0"/>
                    <a:pt x="190"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9520;p67"/>
            <p:cNvSpPr/>
            <p:nvPr/>
          </p:nvSpPr>
          <p:spPr>
            <a:xfrm>
              <a:off x="1151141" y="2333839"/>
              <a:ext cx="78337" cy="16650"/>
            </a:xfrm>
            <a:custGeom>
              <a:avLst/>
              <a:gdLst/>
              <a:ahLst/>
              <a:cxnLst/>
              <a:rect l="l" t="t" r="r" b="b"/>
              <a:pathLst>
                <a:path w="2536" h="539" extrusionOk="0">
                  <a:moveTo>
                    <a:pt x="184" y="0"/>
                  </a:moveTo>
                  <a:cubicBezTo>
                    <a:pt x="94" y="0"/>
                    <a:pt x="13" y="72"/>
                    <a:pt x="8" y="168"/>
                  </a:cubicBezTo>
                  <a:cubicBezTo>
                    <a:pt x="0" y="263"/>
                    <a:pt x="75" y="351"/>
                    <a:pt x="173" y="359"/>
                  </a:cubicBezTo>
                  <a:cubicBezTo>
                    <a:pt x="1973" y="508"/>
                    <a:pt x="2337" y="539"/>
                    <a:pt x="2348" y="539"/>
                  </a:cubicBezTo>
                  <a:cubicBezTo>
                    <a:pt x="2442" y="539"/>
                    <a:pt x="2518" y="468"/>
                    <a:pt x="2528" y="374"/>
                  </a:cubicBezTo>
                  <a:cubicBezTo>
                    <a:pt x="2536" y="277"/>
                    <a:pt x="2463" y="189"/>
                    <a:pt x="2363" y="181"/>
                  </a:cubicBezTo>
                  <a:lnTo>
                    <a:pt x="201" y="1"/>
                  </a:lnTo>
                  <a:cubicBezTo>
                    <a:pt x="196" y="1"/>
                    <a:pt x="190"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9521;p67"/>
            <p:cNvSpPr/>
            <p:nvPr/>
          </p:nvSpPr>
          <p:spPr>
            <a:xfrm>
              <a:off x="1151141" y="2361609"/>
              <a:ext cx="78337" cy="16742"/>
            </a:xfrm>
            <a:custGeom>
              <a:avLst/>
              <a:gdLst/>
              <a:ahLst/>
              <a:cxnLst/>
              <a:rect l="l" t="t" r="r" b="b"/>
              <a:pathLst>
                <a:path w="2536" h="542" extrusionOk="0">
                  <a:moveTo>
                    <a:pt x="184" y="1"/>
                  </a:moveTo>
                  <a:cubicBezTo>
                    <a:pt x="94" y="1"/>
                    <a:pt x="13" y="72"/>
                    <a:pt x="8" y="168"/>
                  </a:cubicBezTo>
                  <a:cubicBezTo>
                    <a:pt x="0" y="265"/>
                    <a:pt x="75" y="352"/>
                    <a:pt x="173" y="361"/>
                  </a:cubicBezTo>
                  <a:lnTo>
                    <a:pt x="2335" y="541"/>
                  </a:lnTo>
                  <a:cubicBezTo>
                    <a:pt x="2340" y="542"/>
                    <a:pt x="2346" y="542"/>
                    <a:pt x="2351" y="542"/>
                  </a:cubicBezTo>
                  <a:cubicBezTo>
                    <a:pt x="2440" y="542"/>
                    <a:pt x="2519" y="470"/>
                    <a:pt x="2528" y="375"/>
                  </a:cubicBezTo>
                  <a:cubicBezTo>
                    <a:pt x="2536" y="277"/>
                    <a:pt x="2463" y="189"/>
                    <a:pt x="2363" y="181"/>
                  </a:cubicBezTo>
                  <a:lnTo>
                    <a:pt x="201" y="1"/>
                  </a:lnTo>
                  <a:cubicBezTo>
                    <a:pt x="196" y="1"/>
                    <a:pt x="190"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9432;p67"/>
          <p:cNvGrpSpPr/>
          <p:nvPr/>
        </p:nvGrpSpPr>
        <p:grpSpPr>
          <a:xfrm>
            <a:off x="8008503" y="153005"/>
            <a:ext cx="1115915" cy="977036"/>
            <a:chOff x="878012" y="4067695"/>
            <a:chExt cx="379082" cy="378310"/>
          </a:xfrm>
        </p:grpSpPr>
        <p:sp>
          <p:nvSpPr>
            <p:cNvPr id="225" name="Google Shape;9433;p67"/>
            <p:cNvSpPr/>
            <p:nvPr/>
          </p:nvSpPr>
          <p:spPr>
            <a:xfrm>
              <a:off x="911064" y="4166327"/>
              <a:ext cx="299201" cy="194391"/>
            </a:xfrm>
            <a:custGeom>
              <a:avLst/>
              <a:gdLst/>
              <a:ahLst/>
              <a:cxnLst/>
              <a:rect l="l" t="t" r="r" b="b"/>
              <a:pathLst>
                <a:path w="9686" h="6293" extrusionOk="0">
                  <a:moveTo>
                    <a:pt x="4555" y="1"/>
                  </a:moveTo>
                  <a:cubicBezTo>
                    <a:pt x="2787" y="1"/>
                    <a:pt x="1030" y="546"/>
                    <a:pt x="132" y="1666"/>
                  </a:cubicBezTo>
                  <a:cubicBezTo>
                    <a:pt x="6" y="1920"/>
                    <a:pt x="0" y="2125"/>
                    <a:pt x="130" y="2385"/>
                  </a:cubicBezTo>
                  <a:cubicBezTo>
                    <a:pt x="525" y="4937"/>
                    <a:pt x="3415" y="6293"/>
                    <a:pt x="5885" y="6293"/>
                  </a:cubicBezTo>
                  <a:cubicBezTo>
                    <a:pt x="7848" y="6293"/>
                    <a:pt x="9545" y="5437"/>
                    <a:pt x="9517" y="3646"/>
                  </a:cubicBezTo>
                  <a:cubicBezTo>
                    <a:pt x="9504" y="3309"/>
                    <a:pt x="9542" y="3160"/>
                    <a:pt x="9686" y="2926"/>
                  </a:cubicBezTo>
                  <a:cubicBezTo>
                    <a:pt x="9357" y="999"/>
                    <a:pt x="6946" y="1"/>
                    <a:pt x="4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9434;p67"/>
            <p:cNvSpPr/>
            <p:nvPr/>
          </p:nvSpPr>
          <p:spPr>
            <a:xfrm>
              <a:off x="914895" y="4073132"/>
              <a:ext cx="308746" cy="197449"/>
            </a:xfrm>
            <a:custGeom>
              <a:avLst/>
              <a:gdLst/>
              <a:ahLst/>
              <a:cxnLst/>
              <a:rect l="l" t="t" r="r" b="b"/>
              <a:pathLst>
                <a:path w="9995" h="6392" extrusionOk="0">
                  <a:moveTo>
                    <a:pt x="4951" y="0"/>
                  </a:moveTo>
                  <a:cubicBezTo>
                    <a:pt x="4516" y="0"/>
                    <a:pt x="4151" y="465"/>
                    <a:pt x="3751" y="571"/>
                  </a:cubicBezTo>
                  <a:cubicBezTo>
                    <a:pt x="3656" y="596"/>
                    <a:pt x="3555" y="604"/>
                    <a:pt x="3450" y="604"/>
                  </a:cubicBezTo>
                  <a:cubicBezTo>
                    <a:pt x="3262" y="604"/>
                    <a:pt x="3063" y="578"/>
                    <a:pt x="2876" y="578"/>
                  </a:cubicBezTo>
                  <a:cubicBezTo>
                    <a:pt x="2713" y="578"/>
                    <a:pt x="2558" y="598"/>
                    <a:pt x="2427" y="674"/>
                  </a:cubicBezTo>
                  <a:cubicBezTo>
                    <a:pt x="2061" y="886"/>
                    <a:pt x="1975" y="1472"/>
                    <a:pt x="1675" y="1770"/>
                  </a:cubicBezTo>
                  <a:cubicBezTo>
                    <a:pt x="1378" y="2067"/>
                    <a:pt x="793" y="2153"/>
                    <a:pt x="580" y="2520"/>
                  </a:cubicBezTo>
                  <a:cubicBezTo>
                    <a:pt x="370" y="2882"/>
                    <a:pt x="588" y="3431"/>
                    <a:pt x="477" y="3844"/>
                  </a:cubicBezTo>
                  <a:cubicBezTo>
                    <a:pt x="400" y="4130"/>
                    <a:pt x="144" y="4397"/>
                    <a:pt x="1" y="4683"/>
                  </a:cubicBezTo>
                  <a:lnTo>
                    <a:pt x="936" y="4683"/>
                  </a:lnTo>
                  <a:cubicBezTo>
                    <a:pt x="2189" y="4683"/>
                    <a:pt x="3401" y="5082"/>
                    <a:pt x="4399" y="5823"/>
                  </a:cubicBezTo>
                  <a:cubicBezTo>
                    <a:pt x="4907" y="6199"/>
                    <a:pt x="5517" y="6392"/>
                    <a:pt x="6132" y="6392"/>
                  </a:cubicBezTo>
                  <a:cubicBezTo>
                    <a:pt x="6463" y="6392"/>
                    <a:pt x="6795" y="6336"/>
                    <a:pt x="7115" y="6223"/>
                  </a:cubicBezTo>
                  <a:cubicBezTo>
                    <a:pt x="7631" y="6041"/>
                    <a:pt x="8178" y="5945"/>
                    <a:pt x="8743" y="5945"/>
                  </a:cubicBezTo>
                  <a:lnTo>
                    <a:pt x="9560" y="5945"/>
                  </a:lnTo>
                  <a:cubicBezTo>
                    <a:pt x="9736" y="5655"/>
                    <a:pt x="9994" y="5369"/>
                    <a:pt x="9994" y="5044"/>
                  </a:cubicBezTo>
                  <a:cubicBezTo>
                    <a:pt x="9994" y="4610"/>
                    <a:pt x="9527" y="4244"/>
                    <a:pt x="9422" y="3844"/>
                  </a:cubicBezTo>
                  <a:cubicBezTo>
                    <a:pt x="9313" y="3431"/>
                    <a:pt x="9529" y="2884"/>
                    <a:pt x="9321" y="2520"/>
                  </a:cubicBezTo>
                  <a:cubicBezTo>
                    <a:pt x="9106" y="2155"/>
                    <a:pt x="8521" y="2069"/>
                    <a:pt x="8224" y="1770"/>
                  </a:cubicBezTo>
                  <a:cubicBezTo>
                    <a:pt x="7928" y="1474"/>
                    <a:pt x="7842" y="886"/>
                    <a:pt x="7472" y="674"/>
                  </a:cubicBezTo>
                  <a:cubicBezTo>
                    <a:pt x="7343" y="598"/>
                    <a:pt x="7188" y="578"/>
                    <a:pt x="7024" y="578"/>
                  </a:cubicBezTo>
                  <a:cubicBezTo>
                    <a:pt x="6838" y="578"/>
                    <a:pt x="6638" y="604"/>
                    <a:pt x="6450" y="604"/>
                  </a:cubicBezTo>
                  <a:cubicBezTo>
                    <a:pt x="6345" y="604"/>
                    <a:pt x="6243" y="596"/>
                    <a:pt x="6148" y="571"/>
                  </a:cubicBezTo>
                  <a:cubicBezTo>
                    <a:pt x="5748" y="464"/>
                    <a:pt x="5383" y="0"/>
                    <a:pt x="49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9435;p67"/>
            <p:cNvSpPr/>
            <p:nvPr/>
          </p:nvSpPr>
          <p:spPr>
            <a:xfrm>
              <a:off x="970281" y="4178096"/>
              <a:ext cx="190344" cy="163933"/>
            </a:xfrm>
            <a:custGeom>
              <a:avLst/>
              <a:gdLst/>
              <a:ahLst/>
              <a:cxnLst/>
              <a:rect l="l" t="t" r="r" b="b"/>
              <a:pathLst>
                <a:path w="6162" h="5307" extrusionOk="0">
                  <a:moveTo>
                    <a:pt x="2581" y="1"/>
                  </a:moveTo>
                  <a:cubicBezTo>
                    <a:pt x="1537" y="1"/>
                    <a:pt x="539" y="414"/>
                    <a:pt x="21" y="1352"/>
                  </a:cubicBezTo>
                  <a:cubicBezTo>
                    <a:pt x="0" y="1596"/>
                    <a:pt x="4" y="1838"/>
                    <a:pt x="39" y="2084"/>
                  </a:cubicBezTo>
                  <a:cubicBezTo>
                    <a:pt x="132" y="4034"/>
                    <a:pt x="1436" y="5307"/>
                    <a:pt x="2906" y="5307"/>
                  </a:cubicBezTo>
                  <a:cubicBezTo>
                    <a:pt x="3883" y="5307"/>
                    <a:pt x="4934" y="4744"/>
                    <a:pt x="5750" y="3443"/>
                  </a:cubicBezTo>
                  <a:cubicBezTo>
                    <a:pt x="5926" y="3188"/>
                    <a:pt x="6066" y="2909"/>
                    <a:pt x="6162" y="2611"/>
                  </a:cubicBezTo>
                  <a:cubicBezTo>
                    <a:pt x="5970" y="1016"/>
                    <a:pt x="4219" y="1"/>
                    <a:pt x="25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9436;p67"/>
            <p:cNvSpPr/>
            <p:nvPr/>
          </p:nvSpPr>
          <p:spPr>
            <a:xfrm>
              <a:off x="970929" y="4131514"/>
              <a:ext cx="209867" cy="139067"/>
            </a:xfrm>
            <a:custGeom>
              <a:avLst/>
              <a:gdLst/>
              <a:ahLst/>
              <a:cxnLst/>
              <a:rect l="l" t="t" r="r" b="b"/>
              <a:pathLst>
                <a:path w="6794" h="4502" extrusionOk="0">
                  <a:moveTo>
                    <a:pt x="3138" y="1"/>
                  </a:moveTo>
                  <a:cubicBezTo>
                    <a:pt x="1499" y="1"/>
                    <a:pt x="150" y="1256"/>
                    <a:pt x="0" y="2860"/>
                  </a:cubicBezTo>
                  <a:cubicBezTo>
                    <a:pt x="938" y="3001"/>
                    <a:pt x="1824" y="3368"/>
                    <a:pt x="2585" y="3933"/>
                  </a:cubicBezTo>
                  <a:cubicBezTo>
                    <a:pt x="3093" y="4309"/>
                    <a:pt x="3703" y="4502"/>
                    <a:pt x="4318" y="4502"/>
                  </a:cubicBezTo>
                  <a:cubicBezTo>
                    <a:pt x="4649" y="4502"/>
                    <a:pt x="4981" y="4446"/>
                    <a:pt x="5301" y="4333"/>
                  </a:cubicBezTo>
                  <a:cubicBezTo>
                    <a:pt x="5570" y="4237"/>
                    <a:pt x="5854" y="4166"/>
                    <a:pt x="6141" y="4119"/>
                  </a:cubicBezTo>
                  <a:cubicBezTo>
                    <a:pt x="6793" y="2090"/>
                    <a:pt x="5280" y="1"/>
                    <a:pt x="3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9437;p67"/>
            <p:cNvSpPr/>
            <p:nvPr/>
          </p:nvSpPr>
          <p:spPr>
            <a:xfrm>
              <a:off x="884283" y="4239969"/>
              <a:ext cx="222624" cy="200414"/>
            </a:xfrm>
            <a:custGeom>
              <a:avLst/>
              <a:gdLst/>
              <a:ahLst/>
              <a:cxnLst/>
              <a:rect l="l" t="t" r="r" b="b"/>
              <a:pathLst>
                <a:path w="7207" h="6488" extrusionOk="0">
                  <a:moveTo>
                    <a:pt x="852" y="1"/>
                  </a:moveTo>
                  <a:cubicBezTo>
                    <a:pt x="383" y="1"/>
                    <a:pt x="0" y="382"/>
                    <a:pt x="0" y="852"/>
                  </a:cubicBezTo>
                  <a:lnTo>
                    <a:pt x="0" y="5378"/>
                  </a:lnTo>
                  <a:cubicBezTo>
                    <a:pt x="0" y="5990"/>
                    <a:pt x="498" y="6487"/>
                    <a:pt x="1110" y="6487"/>
                  </a:cubicBezTo>
                  <a:lnTo>
                    <a:pt x="4985" y="6487"/>
                  </a:lnTo>
                  <a:cubicBezTo>
                    <a:pt x="7107" y="6330"/>
                    <a:pt x="7206" y="4714"/>
                    <a:pt x="6173" y="2274"/>
                  </a:cubicBezTo>
                  <a:cubicBezTo>
                    <a:pt x="5245" y="879"/>
                    <a:pt x="3672" y="1"/>
                    <a:pt x="19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38;p67"/>
            <p:cNvSpPr/>
            <p:nvPr/>
          </p:nvSpPr>
          <p:spPr>
            <a:xfrm>
              <a:off x="1038239" y="4310212"/>
              <a:ext cx="71263" cy="130170"/>
            </a:xfrm>
            <a:custGeom>
              <a:avLst/>
              <a:gdLst/>
              <a:ahLst/>
              <a:cxnLst/>
              <a:rect l="l" t="t" r="r" b="b"/>
              <a:pathLst>
                <a:path w="2307" h="4214" extrusionOk="0">
                  <a:moveTo>
                    <a:pt x="1189" y="0"/>
                  </a:moveTo>
                  <a:cubicBezTo>
                    <a:pt x="450" y="836"/>
                    <a:pt x="1" y="1936"/>
                    <a:pt x="1" y="3140"/>
                  </a:cubicBezTo>
                  <a:lnTo>
                    <a:pt x="1" y="4213"/>
                  </a:lnTo>
                  <a:lnTo>
                    <a:pt x="602" y="4213"/>
                  </a:lnTo>
                  <a:cubicBezTo>
                    <a:pt x="2306" y="4211"/>
                    <a:pt x="2278" y="2403"/>
                    <a:pt x="1507" y="549"/>
                  </a:cubicBezTo>
                  <a:cubicBezTo>
                    <a:pt x="1411" y="358"/>
                    <a:pt x="1306" y="174"/>
                    <a:pt x="1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39;p67"/>
            <p:cNvSpPr/>
            <p:nvPr/>
          </p:nvSpPr>
          <p:spPr>
            <a:xfrm>
              <a:off x="884283" y="4290103"/>
              <a:ext cx="182745" cy="110772"/>
            </a:xfrm>
            <a:custGeom>
              <a:avLst/>
              <a:gdLst/>
              <a:ahLst/>
              <a:cxnLst/>
              <a:rect l="l" t="t" r="r" b="b"/>
              <a:pathLst>
                <a:path w="5916" h="3586" extrusionOk="0">
                  <a:moveTo>
                    <a:pt x="50" y="0"/>
                  </a:moveTo>
                  <a:cubicBezTo>
                    <a:pt x="18" y="0"/>
                    <a:pt x="0" y="1"/>
                    <a:pt x="0" y="1"/>
                  </a:cubicBezTo>
                  <a:lnTo>
                    <a:pt x="0" y="1830"/>
                  </a:lnTo>
                  <a:cubicBezTo>
                    <a:pt x="0" y="1830"/>
                    <a:pt x="18" y="1829"/>
                    <a:pt x="51" y="1829"/>
                  </a:cubicBezTo>
                  <a:cubicBezTo>
                    <a:pt x="443" y="1829"/>
                    <a:pt x="3034" y="1893"/>
                    <a:pt x="4992" y="3519"/>
                  </a:cubicBezTo>
                  <a:cubicBezTo>
                    <a:pt x="5095" y="3565"/>
                    <a:pt x="5189" y="3586"/>
                    <a:pt x="5272" y="3586"/>
                  </a:cubicBezTo>
                  <a:cubicBezTo>
                    <a:pt x="5772" y="3586"/>
                    <a:pt x="5915" y="2835"/>
                    <a:pt x="5337" y="1998"/>
                  </a:cubicBezTo>
                  <a:cubicBezTo>
                    <a:pt x="3351" y="71"/>
                    <a:pt x="463" y="0"/>
                    <a:pt x="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40;p67"/>
            <p:cNvSpPr/>
            <p:nvPr/>
          </p:nvSpPr>
          <p:spPr>
            <a:xfrm>
              <a:off x="1038424" y="4351883"/>
              <a:ext cx="41949" cy="68236"/>
            </a:xfrm>
            <a:custGeom>
              <a:avLst/>
              <a:gdLst/>
              <a:ahLst/>
              <a:cxnLst/>
              <a:rect l="l" t="t" r="r" b="b"/>
              <a:pathLst>
                <a:path w="1358" h="2209" extrusionOk="0">
                  <a:moveTo>
                    <a:pt x="345" y="0"/>
                  </a:moveTo>
                  <a:cubicBezTo>
                    <a:pt x="152" y="473"/>
                    <a:pt x="33" y="985"/>
                    <a:pt x="1" y="1521"/>
                  </a:cubicBezTo>
                  <a:cubicBezTo>
                    <a:pt x="207" y="1691"/>
                    <a:pt x="406" y="1877"/>
                    <a:pt x="596" y="2084"/>
                  </a:cubicBezTo>
                  <a:cubicBezTo>
                    <a:pt x="692" y="2170"/>
                    <a:pt x="780" y="2208"/>
                    <a:pt x="856" y="2208"/>
                  </a:cubicBezTo>
                  <a:cubicBezTo>
                    <a:pt x="1277" y="2208"/>
                    <a:pt x="1358" y="1047"/>
                    <a:pt x="800" y="496"/>
                  </a:cubicBezTo>
                  <a:cubicBezTo>
                    <a:pt x="655" y="318"/>
                    <a:pt x="504" y="153"/>
                    <a:pt x="3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1;p67"/>
            <p:cNvSpPr/>
            <p:nvPr/>
          </p:nvSpPr>
          <p:spPr>
            <a:xfrm>
              <a:off x="1048957" y="4278921"/>
              <a:ext cx="202515" cy="161400"/>
            </a:xfrm>
            <a:custGeom>
              <a:avLst/>
              <a:gdLst/>
              <a:ahLst/>
              <a:cxnLst/>
              <a:rect l="l" t="t" r="r" b="b"/>
              <a:pathLst>
                <a:path w="6556" h="5225" extrusionOk="0">
                  <a:moveTo>
                    <a:pt x="5042" y="1"/>
                  </a:moveTo>
                  <a:cubicBezTo>
                    <a:pt x="1799" y="571"/>
                    <a:pt x="0" y="5224"/>
                    <a:pt x="3243" y="5224"/>
                  </a:cubicBezTo>
                  <a:lnTo>
                    <a:pt x="5752" y="5224"/>
                  </a:lnTo>
                  <a:cubicBezTo>
                    <a:pt x="6198" y="5224"/>
                    <a:pt x="6555" y="4867"/>
                    <a:pt x="6555" y="4423"/>
                  </a:cubicBezTo>
                  <a:lnTo>
                    <a:pt x="6555" y="805"/>
                  </a:lnTo>
                  <a:cubicBezTo>
                    <a:pt x="6555" y="363"/>
                    <a:pt x="6198" y="1"/>
                    <a:pt x="5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42;p67"/>
            <p:cNvSpPr/>
            <p:nvPr/>
          </p:nvSpPr>
          <p:spPr>
            <a:xfrm>
              <a:off x="1056803" y="4278983"/>
              <a:ext cx="147963" cy="161400"/>
            </a:xfrm>
            <a:custGeom>
              <a:avLst/>
              <a:gdLst/>
              <a:ahLst/>
              <a:cxnLst/>
              <a:rect l="l" t="t" r="r" b="b"/>
              <a:pathLst>
                <a:path w="4790" h="5225" extrusionOk="0">
                  <a:moveTo>
                    <a:pt x="4149" y="1"/>
                  </a:moveTo>
                  <a:cubicBezTo>
                    <a:pt x="1849" y="1"/>
                    <a:pt x="1" y="1866"/>
                    <a:pt x="1" y="4151"/>
                  </a:cubicBezTo>
                  <a:lnTo>
                    <a:pt x="1" y="5224"/>
                  </a:lnTo>
                  <a:lnTo>
                    <a:pt x="2991" y="5224"/>
                  </a:lnTo>
                  <a:cubicBezTo>
                    <a:pt x="2685" y="4687"/>
                    <a:pt x="2509" y="4065"/>
                    <a:pt x="2509" y="3403"/>
                  </a:cubicBezTo>
                  <a:cubicBezTo>
                    <a:pt x="2509" y="1864"/>
                    <a:pt x="3454" y="548"/>
                    <a:pt x="4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43;p67"/>
            <p:cNvSpPr/>
            <p:nvPr/>
          </p:nvSpPr>
          <p:spPr>
            <a:xfrm>
              <a:off x="1104559" y="4196136"/>
              <a:ext cx="42875" cy="34133"/>
            </a:xfrm>
            <a:custGeom>
              <a:avLst/>
              <a:gdLst/>
              <a:ahLst/>
              <a:cxnLst/>
              <a:rect l="l" t="t" r="r" b="b"/>
              <a:pathLst>
                <a:path w="1388" h="1105" extrusionOk="0">
                  <a:moveTo>
                    <a:pt x="695" y="0"/>
                  </a:moveTo>
                  <a:cubicBezTo>
                    <a:pt x="313" y="0"/>
                    <a:pt x="1" y="247"/>
                    <a:pt x="1" y="551"/>
                  </a:cubicBezTo>
                  <a:cubicBezTo>
                    <a:pt x="1" y="857"/>
                    <a:pt x="313" y="1104"/>
                    <a:pt x="695" y="1104"/>
                  </a:cubicBezTo>
                  <a:cubicBezTo>
                    <a:pt x="1078" y="1104"/>
                    <a:pt x="1388" y="857"/>
                    <a:pt x="1388" y="551"/>
                  </a:cubicBezTo>
                  <a:cubicBezTo>
                    <a:pt x="1388" y="247"/>
                    <a:pt x="1078" y="0"/>
                    <a:pt x="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44;p67"/>
            <p:cNvSpPr/>
            <p:nvPr/>
          </p:nvSpPr>
          <p:spPr>
            <a:xfrm>
              <a:off x="988351" y="4196136"/>
              <a:ext cx="42906" cy="34133"/>
            </a:xfrm>
            <a:custGeom>
              <a:avLst/>
              <a:gdLst/>
              <a:ahLst/>
              <a:cxnLst/>
              <a:rect l="l" t="t" r="r" b="b"/>
              <a:pathLst>
                <a:path w="1389" h="1105" extrusionOk="0">
                  <a:moveTo>
                    <a:pt x="694" y="0"/>
                  </a:moveTo>
                  <a:cubicBezTo>
                    <a:pt x="311" y="0"/>
                    <a:pt x="1" y="247"/>
                    <a:pt x="1" y="551"/>
                  </a:cubicBezTo>
                  <a:cubicBezTo>
                    <a:pt x="1" y="857"/>
                    <a:pt x="311" y="1104"/>
                    <a:pt x="694" y="1104"/>
                  </a:cubicBezTo>
                  <a:cubicBezTo>
                    <a:pt x="1078" y="1104"/>
                    <a:pt x="1388" y="857"/>
                    <a:pt x="1388" y="551"/>
                  </a:cubicBezTo>
                  <a:cubicBezTo>
                    <a:pt x="1388" y="247"/>
                    <a:pt x="1078" y="0"/>
                    <a:pt x="6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45;p67"/>
            <p:cNvSpPr/>
            <p:nvPr/>
          </p:nvSpPr>
          <p:spPr>
            <a:xfrm>
              <a:off x="878784" y="4067695"/>
              <a:ext cx="378310" cy="378310"/>
            </a:xfrm>
            <a:custGeom>
              <a:avLst/>
              <a:gdLst/>
              <a:ahLst/>
              <a:cxnLst/>
              <a:rect l="l" t="t" r="r" b="b"/>
              <a:pathLst>
                <a:path w="12247" h="12247" extrusionOk="0">
                  <a:moveTo>
                    <a:pt x="6123" y="354"/>
                  </a:moveTo>
                  <a:cubicBezTo>
                    <a:pt x="6315" y="354"/>
                    <a:pt x="6514" y="486"/>
                    <a:pt x="6720" y="628"/>
                  </a:cubicBezTo>
                  <a:cubicBezTo>
                    <a:pt x="6894" y="745"/>
                    <a:pt x="7076" y="869"/>
                    <a:pt x="7275" y="923"/>
                  </a:cubicBezTo>
                  <a:cubicBezTo>
                    <a:pt x="7388" y="952"/>
                    <a:pt x="7505" y="961"/>
                    <a:pt x="7624" y="961"/>
                  </a:cubicBezTo>
                  <a:cubicBezTo>
                    <a:pt x="7724" y="961"/>
                    <a:pt x="7824" y="955"/>
                    <a:pt x="7922" y="948"/>
                  </a:cubicBezTo>
                  <a:cubicBezTo>
                    <a:pt x="8016" y="942"/>
                    <a:pt x="8109" y="935"/>
                    <a:pt x="8196" y="935"/>
                  </a:cubicBezTo>
                  <a:cubicBezTo>
                    <a:pt x="8334" y="935"/>
                    <a:pt x="8458" y="951"/>
                    <a:pt x="8553" y="1009"/>
                  </a:cubicBezTo>
                  <a:cubicBezTo>
                    <a:pt x="8714" y="1101"/>
                    <a:pt x="8817" y="1311"/>
                    <a:pt x="8925" y="1535"/>
                  </a:cubicBezTo>
                  <a:cubicBezTo>
                    <a:pt x="9018" y="1728"/>
                    <a:pt x="9116" y="1927"/>
                    <a:pt x="9267" y="2076"/>
                  </a:cubicBezTo>
                  <a:cubicBezTo>
                    <a:pt x="9418" y="2228"/>
                    <a:pt x="9615" y="2323"/>
                    <a:pt x="9810" y="2419"/>
                  </a:cubicBezTo>
                  <a:cubicBezTo>
                    <a:pt x="10032" y="2526"/>
                    <a:pt x="10243" y="2629"/>
                    <a:pt x="10337" y="2790"/>
                  </a:cubicBezTo>
                  <a:cubicBezTo>
                    <a:pt x="10427" y="2947"/>
                    <a:pt x="10409" y="3177"/>
                    <a:pt x="10396" y="3422"/>
                  </a:cubicBezTo>
                  <a:cubicBezTo>
                    <a:pt x="10381" y="3636"/>
                    <a:pt x="10367" y="3862"/>
                    <a:pt x="10423" y="4070"/>
                  </a:cubicBezTo>
                  <a:cubicBezTo>
                    <a:pt x="10474" y="4271"/>
                    <a:pt x="10597" y="4449"/>
                    <a:pt x="10715" y="4625"/>
                  </a:cubicBezTo>
                  <a:cubicBezTo>
                    <a:pt x="10857" y="4832"/>
                    <a:pt x="10989" y="5029"/>
                    <a:pt x="10989" y="5220"/>
                  </a:cubicBezTo>
                  <a:cubicBezTo>
                    <a:pt x="10989" y="5413"/>
                    <a:pt x="10857" y="5611"/>
                    <a:pt x="10715" y="5815"/>
                  </a:cubicBezTo>
                  <a:cubicBezTo>
                    <a:pt x="10599" y="5989"/>
                    <a:pt x="10474" y="6171"/>
                    <a:pt x="10423" y="6370"/>
                  </a:cubicBezTo>
                  <a:cubicBezTo>
                    <a:pt x="10396" y="6466"/>
                    <a:pt x="10386" y="6565"/>
                    <a:pt x="10384" y="6659"/>
                  </a:cubicBezTo>
                  <a:lnTo>
                    <a:pt x="9916" y="6659"/>
                  </a:lnTo>
                  <a:cubicBezTo>
                    <a:pt x="9633" y="6659"/>
                    <a:pt x="9357" y="6686"/>
                    <a:pt x="9089" y="6739"/>
                  </a:cubicBezTo>
                  <a:cubicBezTo>
                    <a:pt x="9738" y="5480"/>
                    <a:pt x="9518" y="3921"/>
                    <a:pt x="8504" y="2886"/>
                  </a:cubicBezTo>
                  <a:cubicBezTo>
                    <a:pt x="8469" y="2849"/>
                    <a:pt x="8422" y="2831"/>
                    <a:pt x="8376" y="2831"/>
                  </a:cubicBezTo>
                  <a:cubicBezTo>
                    <a:pt x="8331" y="2831"/>
                    <a:pt x="8286" y="2848"/>
                    <a:pt x="8251" y="2882"/>
                  </a:cubicBezTo>
                  <a:cubicBezTo>
                    <a:pt x="8178" y="2953"/>
                    <a:pt x="8178" y="3064"/>
                    <a:pt x="8247" y="3137"/>
                  </a:cubicBezTo>
                  <a:cubicBezTo>
                    <a:pt x="9233" y="4141"/>
                    <a:pt x="9376" y="5699"/>
                    <a:pt x="8599" y="6862"/>
                  </a:cubicBezTo>
                  <a:cubicBezTo>
                    <a:pt x="7865" y="7097"/>
                    <a:pt x="7212" y="7524"/>
                    <a:pt x="6707" y="8083"/>
                  </a:cubicBezTo>
                  <a:cubicBezTo>
                    <a:pt x="6275" y="7313"/>
                    <a:pt x="5653" y="6663"/>
                    <a:pt x="4903" y="6192"/>
                  </a:cubicBezTo>
                  <a:cubicBezTo>
                    <a:pt x="4367" y="5861"/>
                    <a:pt x="3779" y="5626"/>
                    <a:pt x="3167" y="5501"/>
                  </a:cubicBezTo>
                  <a:cubicBezTo>
                    <a:pt x="3158" y="5406"/>
                    <a:pt x="3154" y="5310"/>
                    <a:pt x="3154" y="5214"/>
                  </a:cubicBezTo>
                  <a:cubicBezTo>
                    <a:pt x="3154" y="3577"/>
                    <a:pt x="4487" y="2243"/>
                    <a:pt x="6127" y="2243"/>
                  </a:cubicBezTo>
                  <a:cubicBezTo>
                    <a:pt x="6655" y="2243"/>
                    <a:pt x="7174" y="2383"/>
                    <a:pt x="7625" y="2647"/>
                  </a:cubicBezTo>
                  <a:cubicBezTo>
                    <a:pt x="7654" y="2663"/>
                    <a:pt x="7685" y="2671"/>
                    <a:pt x="7716" y="2671"/>
                  </a:cubicBezTo>
                  <a:cubicBezTo>
                    <a:pt x="7778" y="2671"/>
                    <a:pt x="7839" y="2639"/>
                    <a:pt x="7872" y="2582"/>
                  </a:cubicBezTo>
                  <a:cubicBezTo>
                    <a:pt x="7922" y="2496"/>
                    <a:pt x="7893" y="2386"/>
                    <a:pt x="7807" y="2335"/>
                  </a:cubicBezTo>
                  <a:cubicBezTo>
                    <a:pt x="7300" y="2038"/>
                    <a:pt x="6720" y="1881"/>
                    <a:pt x="6127" y="1881"/>
                  </a:cubicBezTo>
                  <a:cubicBezTo>
                    <a:pt x="4290" y="1881"/>
                    <a:pt x="2794" y="3376"/>
                    <a:pt x="2794" y="5213"/>
                  </a:cubicBezTo>
                  <a:cubicBezTo>
                    <a:pt x="2794" y="5287"/>
                    <a:pt x="2798" y="5364"/>
                    <a:pt x="2802" y="5436"/>
                  </a:cubicBezTo>
                  <a:cubicBezTo>
                    <a:pt x="2574" y="5408"/>
                    <a:pt x="2344" y="5392"/>
                    <a:pt x="2113" y="5392"/>
                  </a:cubicBezTo>
                  <a:lnTo>
                    <a:pt x="1296" y="5392"/>
                  </a:lnTo>
                  <a:cubicBezTo>
                    <a:pt x="1271" y="5327"/>
                    <a:pt x="1260" y="5268"/>
                    <a:pt x="1260" y="5211"/>
                  </a:cubicBezTo>
                  <a:cubicBezTo>
                    <a:pt x="1260" y="5027"/>
                    <a:pt x="1392" y="4830"/>
                    <a:pt x="1531" y="4625"/>
                  </a:cubicBezTo>
                  <a:cubicBezTo>
                    <a:pt x="1650" y="4449"/>
                    <a:pt x="1774" y="4267"/>
                    <a:pt x="1826" y="4070"/>
                  </a:cubicBezTo>
                  <a:cubicBezTo>
                    <a:pt x="1881" y="3862"/>
                    <a:pt x="1866" y="3636"/>
                    <a:pt x="1853" y="3422"/>
                  </a:cubicBezTo>
                  <a:cubicBezTo>
                    <a:pt x="1835" y="3177"/>
                    <a:pt x="1822" y="2945"/>
                    <a:pt x="1912" y="2790"/>
                  </a:cubicBezTo>
                  <a:cubicBezTo>
                    <a:pt x="2006" y="2629"/>
                    <a:pt x="2216" y="2526"/>
                    <a:pt x="2438" y="2419"/>
                  </a:cubicBezTo>
                  <a:cubicBezTo>
                    <a:pt x="2631" y="2325"/>
                    <a:pt x="2830" y="2228"/>
                    <a:pt x="2982" y="2076"/>
                  </a:cubicBezTo>
                  <a:cubicBezTo>
                    <a:pt x="3133" y="1927"/>
                    <a:pt x="3228" y="1728"/>
                    <a:pt x="3324" y="1535"/>
                  </a:cubicBezTo>
                  <a:cubicBezTo>
                    <a:pt x="3431" y="1311"/>
                    <a:pt x="3533" y="1101"/>
                    <a:pt x="3693" y="1009"/>
                  </a:cubicBezTo>
                  <a:cubicBezTo>
                    <a:pt x="3792" y="952"/>
                    <a:pt x="3917" y="937"/>
                    <a:pt x="4057" y="937"/>
                  </a:cubicBezTo>
                  <a:cubicBezTo>
                    <a:pt x="4142" y="937"/>
                    <a:pt x="4232" y="942"/>
                    <a:pt x="4325" y="948"/>
                  </a:cubicBezTo>
                  <a:cubicBezTo>
                    <a:pt x="4423" y="955"/>
                    <a:pt x="4524" y="961"/>
                    <a:pt x="4624" y="961"/>
                  </a:cubicBezTo>
                  <a:cubicBezTo>
                    <a:pt x="4742" y="961"/>
                    <a:pt x="4860" y="952"/>
                    <a:pt x="4973" y="923"/>
                  </a:cubicBezTo>
                  <a:cubicBezTo>
                    <a:pt x="5174" y="869"/>
                    <a:pt x="5354" y="747"/>
                    <a:pt x="5528" y="628"/>
                  </a:cubicBezTo>
                  <a:cubicBezTo>
                    <a:pt x="5737" y="486"/>
                    <a:pt x="5932" y="354"/>
                    <a:pt x="6123" y="354"/>
                  </a:cubicBezTo>
                  <a:close/>
                  <a:moveTo>
                    <a:pt x="2111" y="5758"/>
                  </a:moveTo>
                  <a:cubicBezTo>
                    <a:pt x="2398" y="5758"/>
                    <a:pt x="2679" y="5783"/>
                    <a:pt x="2955" y="5831"/>
                  </a:cubicBezTo>
                  <a:cubicBezTo>
                    <a:pt x="2964" y="5832"/>
                    <a:pt x="2974" y="5834"/>
                    <a:pt x="2983" y="5834"/>
                  </a:cubicBezTo>
                  <a:cubicBezTo>
                    <a:pt x="4463" y="6097"/>
                    <a:pt x="5741" y="7023"/>
                    <a:pt x="6456" y="8381"/>
                  </a:cubicBezTo>
                  <a:cubicBezTo>
                    <a:pt x="6234" y="8676"/>
                    <a:pt x="6047" y="9001"/>
                    <a:pt x="5903" y="9345"/>
                  </a:cubicBezTo>
                  <a:cubicBezTo>
                    <a:pt x="4803" y="8132"/>
                    <a:pt x="3366" y="7564"/>
                    <a:pt x="2323" y="7300"/>
                  </a:cubicBezTo>
                  <a:cubicBezTo>
                    <a:pt x="1426" y="7074"/>
                    <a:pt x="685" y="7028"/>
                    <a:pt x="354" y="7021"/>
                  </a:cubicBezTo>
                  <a:lnTo>
                    <a:pt x="354" y="6428"/>
                  </a:lnTo>
                  <a:cubicBezTo>
                    <a:pt x="358" y="6060"/>
                    <a:pt x="659" y="5758"/>
                    <a:pt x="1030" y="5758"/>
                  </a:cubicBezTo>
                  <a:close/>
                  <a:moveTo>
                    <a:pt x="360" y="7382"/>
                  </a:moveTo>
                  <a:cubicBezTo>
                    <a:pt x="678" y="7392"/>
                    <a:pt x="1397" y="7438"/>
                    <a:pt x="2249" y="7654"/>
                  </a:cubicBezTo>
                  <a:cubicBezTo>
                    <a:pt x="3280" y="7918"/>
                    <a:pt x="4717" y="8492"/>
                    <a:pt x="5769" y="9736"/>
                  </a:cubicBezTo>
                  <a:cubicBezTo>
                    <a:pt x="5662" y="10090"/>
                    <a:pt x="5601" y="10463"/>
                    <a:pt x="5586" y="10847"/>
                  </a:cubicBezTo>
                  <a:cubicBezTo>
                    <a:pt x="4501" y="9822"/>
                    <a:pt x="3173" y="9334"/>
                    <a:pt x="2214" y="9104"/>
                  </a:cubicBezTo>
                  <a:cubicBezTo>
                    <a:pt x="1369" y="8902"/>
                    <a:pt x="676" y="8859"/>
                    <a:pt x="360" y="8854"/>
                  </a:cubicBezTo>
                  <a:lnTo>
                    <a:pt x="360" y="7382"/>
                  </a:lnTo>
                  <a:close/>
                  <a:moveTo>
                    <a:pt x="11265" y="7021"/>
                  </a:moveTo>
                  <a:cubicBezTo>
                    <a:pt x="11609" y="7021"/>
                    <a:pt x="11888" y="7300"/>
                    <a:pt x="11888" y="7644"/>
                  </a:cubicBezTo>
                  <a:lnTo>
                    <a:pt x="11888" y="8285"/>
                  </a:lnTo>
                  <a:cubicBezTo>
                    <a:pt x="11651" y="8291"/>
                    <a:pt x="11200" y="8318"/>
                    <a:pt x="10629" y="8416"/>
                  </a:cubicBezTo>
                  <a:cubicBezTo>
                    <a:pt x="9858" y="8549"/>
                    <a:pt x="8714" y="8848"/>
                    <a:pt x="7650" y="9518"/>
                  </a:cubicBezTo>
                  <a:cubicBezTo>
                    <a:pt x="7566" y="9571"/>
                    <a:pt x="7539" y="9680"/>
                    <a:pt x="7593" y="9764"/>
                  </a:cubicBezTo>
                  <a:cubicBezTo>
                    <a:pt x="7625" y="9820"/>
                    <a:pt x="7687" y="9849"/>
                    <a:pt x="7746" y="9849"/>
                  </a:cubicBezTo>
                  <a:cubicBezTo>
                    <a:pt x="7778" y="9849"/>
                    <a:pt x="7811" y="9839"/>
                    <a:pt x="7842" y="9820"/>
                  </a:cubicBezTo>
                  <a:cubicBezTo>
                    <a:pt x="9468" y="8796"/>
                    <a:pt x="11322" y="8662"/>
                    <a:pt x="11888" y="8643"/>
                  </a:cubicBezTo>
                  <a:lnTo>
                    <a:pt x="11888" y="11259"/>
                  </a:lnTo>
                  <a:cubicBezTo>
                    <a:pt x="11886" y="11605"/>
                    <a:pt x="11609" y="11883"/>
                    <a:pt x="11265" y="11883"/>
                  </a:cubicBezTo>
                  <a:lnTo>
                    <a:pt x="5942" y="11883"/>
                  </a:lnTo>
                  <a:lnTo>
                    <a:pt x="5942" y="10991"/>
                  </a:lnTo>
                  <a:cubicBezTo>
                    <a:pt x="5942" y="8802"/>
                    <a:pt x="7725" y="7021"/>
                    <a:pt x="9912" y="7021"/>
                  </a:cubicBezTo>
                  <a:close/>
                  <a:moveTo>
                    <a:pt x="6123" y="0"/>
                  </a:moveTo>
                  <a:cubicBezTo>
                    <a:pt x="5819" y="0"/>
                    <a:pt x="5559" y="178"/>
                    <a:pt x="5327" y="335"/>
                  </a:cubicBezTo>
                  <a:cubicBezTo>
                    <a:pt x="5169" y="441"/>
                    <a:pt x="5021" y="542"/>
                    <a:pt x="4880" y="580"/>
                  </a:cubicBezTo>
                  <a:cubicBezTo>
                    <a:pt x="4803" y="601"/>
                    <a:pt x="4717" y="608"/>
                    <a:pt x="4626" y="608"/>
                  </a:cubicBezTo>
                  <a:cubicBezTo>
                    <a:pt x="4539" y="608"/>
                    <a:pt x="4446" y="601"/>
                    <a:pt x="4350" y="594"/>
                  </a:cubicBezTo>
                  <a:cubicBezTo>
                    <a:pt x="4250" y="587"/>
                    <a:pt x="4148" y="580"/>
                    <a:pt x="4048" y="580"/>
                  </a:cubicBezTo>
                  <a:cubicBezTo>
                    <a:pt x="3861" y="580"/>
                    <a:pt x="3677" y="604"/>
                    <a:pt x="3512" y="699"/>
                  </a:cubicBezTo>
                  <a:cubicBezTo>
                    <a:pt x="3255" y="848"/>
                    <a:pt x="3125" y="1118"/>
                    <a:pt x="2997" y="1378"/>
                  </a:cubicBezTo>
                  <a:cubicBezTo>
                    <a:pt x="2915" y="1554"/>
                    <a:pt x="2832" y="1719"/>
                    <a:pt x="2725" y="1824"/>
                  </a:cubicBezTo>
                  <a:cubicBezTo>
                    <a:pt x="2618" y="1931"/>
                    <a:pt x="2452" y="2010"/>
                    <a:pt x="2279" y="2096"/>
                  </a:cubicBezTo>
                  <a:cubicBezTo>
                    <a:pt x="2019" y="2224"/>
                    <a:pt x="1749" y="2354"/>
                    <a:pt x="1600" y="2610"/>
                  </a:cubicBezTo>
                  <a:cubicBezTo>
                    <a:pt x="1455" y="2861"/>
                    <a:pt x="1474" y="3161"/>
                    <a:pt x="1495" y="3448"/>
                  </a:cubicBezTo>
                  <a:cubicBezTo>
                    <a:pt x="1510" y="3644"/>
                    <a:pt x="1522" y="3827"/>
                    <a:pt x="1481" y="3978"/>
                  </a:cubicBezTo>
                  <a:cubicBezTo>
                    <a:pt x="1443" y="4120"/>
                    <a:pt x="1342" y="4267"/>
                    <a:pt x="1237" y="4426"/>
                  </a:cubicBezTo>
                  <a:cubicBezTo>
                    <a:pt x="1082" y="4658"/>
                    <a:pt x="902" y="4922"/>
                    <a:pt x="902" y="5222"/>
                  </a:cubicBezTo>
                  <a:cubicBezTo>
                    <a:pt x="902" y="5285"/>
                    <a:pt x="909" y="5346"/>
                    <a:pt x="925" y="5410"/>
                  </a:cubicBezTo>
                  <a:cubicBezTo>
                    <a:pt x="408" y="5463"/>
                    <a:pt x="0" y="5901"/>
                    <a:pt x="0" y="6433"/>
                  </a:cubicBezTo>
                  <a:lnTo>
                    <a:pt x="0" y="10958"/>
                  </a:lnTo>
                  <a:cubicBezTo>
                    <a:pt x="0" y="11668"/>
                    <a:pt x="580" y="12246"/>
                    <a:pt x="1290" y="12246"/>
                  </a:cubicBezTo>
                  <a:lnTo>
                    <a:pt x="2475" y="12246"/>
                  </a:lnTo>
                  <a:cubicBezTo>
                    <a:pt x="2572" y="12246"/>
                    <a:pt x="2652" y="12166"/>
                    <a:pt x="2652" y="12068"/>
                  </a:cubicBezTo>
                  <a:cubicBezTo>
                    <a:pt x="2652" y="11969"/>
                    <a:pt x="2572" y="11888"/>
                    <a:pt x="2475" y="11888"/>
                  </a:cubicBezTo>
                  <a:lnTo>
                    <a:pt x="1290" y="11888"/>
                  </a:lnTo>
                  <a:cubicBezTo>
                    <a:pt x="777" y="11888"/>
                    <a:pt x="360" y="11471"/>
                    <a:pt x="360" y="10958"/>
                  </a:cubicBezTo>
                  <a:lnTo>
                    <a:pt x="360" y="9213"/>
                  </a:lnTo>
                  <a:cubicBezTo>
                    <a:pt x="663" y="9223"/>
                    <a:pt x="1336" y="9265"/>
                    <a:pt x="2140" y="9458"/>
                  </a:cubicBezTo>
                  <a:cubicBezTo>
                    <a:pt x="3127" y="9698"/>
                    <a:pt x="4518" y="10218"/>
                    <a:pt x="5584" y="11356"/>
                  </a:cubicBezTo>
                  <a:lnTo>
                    <a:pt x="5584" y="11886"/>
                  </a:lnTo>
                  <a:lnTo>
                    <a:pt x="3313" y="11886"/>
                  </a:lnTo>
                  <a:cubicBezTo>
                    <a:pt x="3215" y="11886"/>
                    <a:pt x="3135" y="11967"/>
                    <a:pt x="3135" y="12064"/>
                  </a:cubicBezTo>
                  <a:cubicBezTo>
                    <a:pt x="3135" y="12164"/>
                    <a:pt x="3215" y="12244"/>
                    <a:pt x="3313" y="12244"/>
                  </a:cubicBezTo>
                  <a:lnTo>
                    <a:pt x="11263" y="12244"/>
                  </a:lnTo>
                  <a:cubicBezTo>
                    <a:pt x="11804" y="12244"/>
                    <a:pt x="12246" y="11804"/>
                    <a:pt x="12246" y="11261"/>
                  </a:cubicBezTo>
                  <a:lnTo>
                    <a:pt x="12246" y="7643"/>
                  </a:lnTo>
                  <a:cubicBezTo>
                    <a:pt x="12244" y="7101"/>
                    <a:pt x="11804" y="6663"/>
                    <a:pt x="11265" y="6663"/>
                  </a:cubicBezTo>
                  <a:lnTo>
                    <a:pt x="10740" y="6663"/>
                  </a:lnTo>
                  <a:cubicBezTo>
                    <a:pt x="10742" y="6596"/>
                    <a:pt x="10750" y="6525"/>
                    <a:pt x="10765" y="6466"/>
                  </a:cubicBezTo>
                  <a:cubicBezTo>
                    <a:pt x="10804" y="6324"/>
                    <a:pt x="10905" y="6177"/>
                    <a:pt x="11010" y="6018"/>
                  </a:cubicBezTo>
                  <a:cubicBezTo>
                    <a:pt x="11165" y="5787"/>
                    <a:pt x="11345" y="5524"/>
                    <a:pt x="11345" y="5222"/>
                  </a:cubicBezTo>
                  <a:cubicBezTo>
                    <a:pt x="11345" y="4922"/>
                    <a:pt x="11167" y="4658"/>
                    <a:pt x="11010" y="4426"/>
                  </a:cubicBezTo>
                  <a:cubicBezTo>
                    <a:pt x="10905" y="4267"/>
                    <a:pt x="10805" y="4120"/>
                    <a:pt x="10765" y="3978"/>
                  </a:cubicBezTo>
                  <a:cubicBezTo>
                    <a:pt x="10725" y="3827"/>
                    <a:pt x="10737" y="3644"/>
                    <a:pt x="10752" y="3448"/>
                  </a:cubicBezTo>
                  <a:cubicBezTo>
                    <a:pt x="10771" y="3161"/>
                    <a:pt x="10792" y="2865"/>
                    <a:pt x="10647" y="2610"/>
                  </a:cubicBezTo>
                  <a:cubicBezTo>
                    <a:pt x="10497" y="2354"/>
                    <a:pt x="10228" y="2224"/>
                    <a:pt x="9967" y="2096"/>
                  </a:cubicBezTo>
                  <a:cubicBezTo>
                    <a:pt x="9793" y="2013"/>
                    <a:pt x="9627" y="1931"/>
                    <a:pt x="9522" y="1824"/>
                  </a:cubicBezTo>
                  <a:cubicBezTo>
                    <a:pt x="9414" y="1717"/>
                    <a:pt x="9336" y="1550"/>
                    <a:pt x="9250" y="1378"/>
                  </a:cubicBezTo>
                  <a:cubicBezTo>
                    <a:pt x="9124" y="1118"/>
                    <a:pt x="8992" y="848"/>
                    <a:pt x="8735" y="699"/>
                  </a:cubicBezTo>
                  <a:cubicBezTo>
                    <a:pt x="8572" y="604"/>
                    <a:pt x="8388" y="579"/>
                    <a:pt x="8200" y="579"/>
                  </a:cubicBezTo>
                  <a:cubicBezTo>
                    <a:pt x="8100" y="579"/>
                    <a:pt x="7999" y="586"/>
                    <a:pt x="7899" y="594"/>
                  </a:cubicBezTo>
                  <a:cubicBezTo>
                    <a:pt x="7802" y="601"/>
                    <a:pt x="7709" y="608"/>
                    <a:pt x="7620" y="608"/>
                  </a:cubicBezTo>
                  <a:cubicBezTo>
                    <a:pt x="7529" y="608"/>
                    <a:pt x="7444" y="601"/>
                    <a:pt x="7367" y="580"/>
                  </a:cubicBezTo>
                  <a:cubicBezTo>
                    <a:pt x="7225" y="542"/>
                    <a:pt x="7078" y="441"/>
                    <a:pt x="6919" y="335"/>
                  </a:cubicBezTo>
                  <a:cubicBezTo>
                    <a:pt x="6688" y="180"/>
                    <a:pt x="6426" y="0"/>
                    <a:pt x="6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46;p67"/>
            <p:cNvSpPr/>
            <p:nvPr/>
          </p:nvSpPr>
          <p:spPr>
            <a:xfrm>
              <a:off x="1006576" y="4178806"/>
              <a:ext cx="31477" cy="21314"/>
            </a:xfrm>
            <a:custGeom>
              <a:avLst/>
              <a:gdLst/>
              <a:ahLst/>
              <a:cxnLst/>
              <a:rect l="l" t="t" r="r" b="b"/>
              <a:pathLst>
                <a:path w="1019" h="690" extrusionOk="0">
                  <a:moveTo>
                    <a:pt x="509" y="1"/>
                  </a:moveTo>
                  <a:cubicBezTo>
                    <a:pt x="226" y="1"/>
                    <a:pt x="0" y="230"/>
                    <a:pt x="0" y="512"/>
                  </a:cubicBezTo>
                  <a:cubicBezTo>
                    <a:pt x="0" y="609"/>
                    <a:pt x="81" y="689"/>
                    <a:pt x="178" y="689"/>
                  </a:cubicBezTo>
                  <a:cubicBezTo>
                    <a:pt x="276" y="689"/>
                    <a:pt x="358" y="609"/>
                    <a:pt x="358" y="512"/>
                  </a:cubicBezTo>
                  <a:cubicBezTo>
                    <a:pt x="358" y="427"/>
                    <a:pt x="425" y="360"/>
                    <a:pt x="509" y="360"/>
                  </a:cubicBezTo>
                  <a:cubicBezTo>
                    <a:pt x="591" y="360"/>
                    <a:pt x="658" y="427"/>
                    <a:pt x="658" y="512"/>
                  </a:cubicBezTo>
                  <a:cubicBezTo>
                    <a:pt x="658" y="609"/>
                    <a:pt x="741" y="689"/>
                    <a:pt x="838" y="689"/>
                  </a:cubicBezTo>
                  <a:cubicBezTo>
                    <a:pt x="936" y="689"/>
                    <a:pt x="1018" y="609"/>
                    <a:pt x="1018" y="512"/>
                  </a:cubicBezTo>
                  <a:cubicBezTo>
                    <a:pt x="1018" y="230"/>
                    <a:pt x="789"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447;p67"/>
            <p:cNvSpPr/>
            <p:nvPr/>
          </p:nvSpPr>
          <p:spPr>
            <a:xfrm>
              <a:off x="1097764" y="4178930"/>
              <a:ext cx="31539" cy="21314"/>
            </a:xfrm>
            <a:custGeom>
              <a:avLst/>
              <a:gdLst/>
              <a:ahLst/>
              <a:cxnLst/>
              <a:rect l="l" t="t" r="r" b="b"/>
              <a:pathLst>
                <a:path w="1021" h="690" extrusionOk="0">
                  <a:moveTo>
                    <a:pt x="505" y="0"/>
                  </a:moveTo>
                  <a:cubicBezTo>
                    <a:pt x="226" y="0"/>
                    <a:pt x="1" y="229"/>
                    <a:pt x="1" y="509"/>
                  </a:cubicBezTo>
                  <a:cubicBezTo>
                    <a:pt x="1" y="607"/>
                    <a:pt x="83" y="689"/>
                    <a:pt x="180" y="689"/>
                  </a:cubicBezTo>
                  <a:cubicBezTo>
                    <a:pt x="278" y="689"/>
                    <a:pt x="360" y="607"/>
                    <a:pt x="360" y="509"/>
                  </a:cubicBezTo>
                  <a:cubicBezTo>
                    <a:pt x="360" y="425"/>
                    <a:pt x="427" y="358"/>
                    <a:pt x="511" y="358"/>
                  </a:cubicBezTo>
                  <a:cubicBezTo>
                    <a:pt x="594" y="358"/>
                    <a:pt x="661" y="425"/>
                    <a:pt x="661" y="509"/>
                  </a:cubicBezTo>
                  <a:cubicBezTo>
                    <a:pt x="661" y="607"/>
                    <a:pt x="743" y="689"/>
                    <a:pt x="841" y="689"/>
                  </a:cubicBezTo>
                  <a:cubicBezTo>
                    <a:pt x="938" y="689"/>
                    <a:pt x="1020" y="607"/>
                    <a:pt x="1020" y="509"/>
                  </a:cubicBezTo>
                  <a:cubicBezTo>
                    <a:pt x="1020" y="226"/>
                    <a:pt x="791" y="0"/>
                    <a:pt x="511" y="0"/>
                  </a:cubicBezTo>
                  <a:cubicBezTo>
                    <a:pt x="509" y="0"/>
                    <a:pt x="507"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448;p67"/>
            <p:cNvSpPr/>
            <p:nvPr/>
          </p:nvSpPr>
          <p:spPr>
            <a:xfrm>
              <a:off x="1050780" y="4201016"/>
              <a:ext cx="34195" cy="16125"/>
            </a:xfrm>
            <a:custGeom>
              <a:avLst/>
              <a:gdLst/>
              <a:ahLst/>
              <a:cxnLst/>
              <a:rect l="l" t="t" r="r" b="b"/>
              <a:pathLst>
                <a:path w="1107" h="522" extrusionOk="0">
                  <a:moveTo>
                    <a:pt x="202" y="0"/>
                  </a:moveTo>
                  <a:cubicBezTo>
                    <a:pt x="160" y="0"/>
                    <a:pt x="118" y="15"/>
                    <a:pt x="85" y="45"/>
                  </a:cubicBezTo>
                  <a:cubicBezTo>
                    <a:pt x="10" y="110"/>
                    <a:pt x="0" y="225"/>
                    <a:pt x="67" y="300"/>
                  </a:cubicBezTo>
                  <a:cubicBezTo>
                    <a:pt x="190" y="439"/>
                    <a:pt x="368" y="522"/>
                    <a:pt x="553" y="522"/>
                  </a:cubicBezTo>
                  <a:cubicBezTo>
                    <a:pt x="741" y="522"/>
                    <a:pt x="917" y="439"/>
                    <a:pt x="1039" y="300"/>
                  </a:cubicBezTo>
                  <a:cubicBezTo>
                    <a:pt x="1106" y="223"/>
                    <a:pt x="1099" y="110"/>
                    <a:pt x="1022" y="45"/>
                  </a:cubicBezTo>
                  <a:cubicBezTo>
                    <a:pt x="988" y="15"/>
                    <a:pt x="946" y="1"/>
                    <a:pt x="904" y="1"/>
                  </a:cubicBezTo>
                  <a:cubicBezTo>
                    <a:pt x="854" y="1"/>
                    <a:pt x="804" y="22"/>
                    <a:pt x="770" y="62"/>
                  </a:cubicBezTo>
                  <a:cubicBezTo>
                    <a:pt x="714" y="124"/>
                    <a:pt x="638" y="160"/>
                    <a:pt x="553" y="160"/>
                  </a:cubicBezTo>
                  <a:cubicBezTo>
                    <a:pt x="469" y="160"/>
                    <a:pt x="393" y="124"/>
                    <a:pt x="339" y="62"/>
                  </a:cubicBezTo>
                  <a:cubicBezTo>
                    <a:pt x="304" y="21"/>
                    <a:pt x="253"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449;p67"/>
            <p:cNvSpPr/>
            <p:nvPr/>
          </p:nvSpPr>
          <p:spPr>
            <a:xfrm>
              <a:off x="1168007" y="4067942"/>
              <a:ext cx="47663" cy="32558"/>
            </a:xfrm>
            <a:custGeom>
              <a:avLst/>
              <a:gdLst/>
              <a:ahLst/>
              <a:cxnLst/>
              <a:rect l="l" t="t" r="r" b="b"/>
              <a:pathLst>
                <a:path w="1543" h="1054" extrusionOk="0">
                  <a:moveTo>
                    <a:pt x="1282" y="0"/>
                  </a:moveTo>
                  <a:cubicBezTo>
                    <a:pt x="1256" y="0"/>
                    <a:pt x="1228" y="6"/>
                    <a:pt x="1198" y="17"/>
                  </a:cubicBezTo>
                  <a:cubicBezTo>
                    <a:pt x="1180" y="23"/>
                    <a:pt x="903" y="136"/>
                    <a:pt x="792" y="471"/>
                  </a:cubicBezTo>
                  <a:cubicBezTo>
                    <a:pt x="638" y="370"/>
                    <a:pt x="484" y="345"/>
                    <a:pt x="371" y="345"/>
                  </a:cubicBezTo>
                  <a:cubicBezTo>
                    <a:pt x="267" y="345"/>
                    <a:pt x="197" y="366"/>
                    <a:pt x="191" y="367"/>
                  </a:cubicBezTo>
                  <a:cubicBezTo>
                    <a:pt x="0" y="427"/>
                    <a:pt x="72" y="718"/>
                    <a:pt x="245" y="718"/>
                  </a:cubicBezTo>
                  <a:cubicBezTo>
                    <a:pt x="261" y="718"/>
                    <a:pt x="278" y="716"/>
                    <a:pt x="296" y="710"/>
                  </a:cubicBezTo>
                  <a:lnTo>
                    <a:pt x="296" y="710"/>
                  </a:lnTo>
                  <a:lnTo>
                    <a:pt x="291" y="716"/>
                  </a:lnTo>
                  <a:cubicBezTo>
                    <a:pt x="299" y="713"/>
                    <a:pt x="327" y="707"/>
                    <a:pt x="367" y="707"/>
                  </a:cubicBezTo>
                  <a:cubicBezTo>
                    <a:pt x="465" y="707"/>
                    <a:pt x="634" y="745"/>
                    <a:pt x="778" y="970"/>
                  </a:cubicBezTo>
                  <a:cubicBezTo>
                    <a:pt x="815" y="1028"/>
                    <a:pt x="872" y="1054"/>
                    <a:pt x="928" y="1054"/>
                  </a:cubicBezTo>
                  <a:cubicBezTo>
                    <a:pt x="1026" y="1054"/>
                    <a:pt x="1122" y="976"/>
                    <a:pt x="1109" y="855"/>
                  </a:cubicBezTo>
                  <a:cubicBezTo>
                    <a:pt x="1069" y="477"/>
                    <a:pt x="1303" y="364"/>
                    <a:pt x="1331" y="352"/>
                  </a:cubicBezTo>
                  <a:lnTo>
                    <a:pt x="1330" y="352"/>
                  </a:lnTo>
                  <a:cubicBezTo>
                    <a:pt x="1543" y="268"/>
                    <a:pt x="1469"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450;p67"/>
            <p:cNvSpPr/>
            <p:nvPr/>
          </p:nvSpPr>
          <p:spPr>
            <a:xfrm>
              <a:off x="1212087" y="4099017"/>
              <a:ext cx="44173" cy="34072"/>
            </a:xfrm>
            <a:custGeom>
              <a:avLst/>
              <a:gdLst/>
              <a:ahLst/>
              <a:cxnLst/>
              <a:rect l="l" t="t" r="r" b="b"/>
              <a:pathLst>
                <a:path w="1430" h="1103" extrusionOk="0">
                  <a:moveTo>
                    <a:pt x="265" y="0"/>
                  </a:moveTo>
                  <a:cubicBezTo>
                    <a:pt x="120" y="0"/>
                    <a:pt x="0" y="222"/>
                    <a:pt x="146" y="324"/>
                  </a:cubicBezTo>
                  <a:lnTo>
                    <a:pt x="144" y="322"/>
                  </a:lnTo>
                  <a:lnTo>
                    <a:pt x="144" y="322"/>
                  </a:lnTo>
                  <a:cubicBezTo>
                    <a:pt x="165" y="339"/>
                    <a:pt x="366" y="502"/>
                    <a:pt x="241" y="862"/>
                  </a:cubicBezTo>
                  <a:cubicBezTo>
                    <a:pt x="197" y="990"/>
                    <a:pt x="300" y="1103"/>
                    <a:pt x="413" y="1103"/>
                  </a:cubicBezTo>
                  <a:cubicBezTo>
                    <a:pt x="455" y="1103"/>
                    <a:pt x="499" y="1087"/>
                    <a:pt x="536" y="1051"/>
                  </a:cubicBezTo>
                  <a:cubicBezTo>
                    <a:pt x="679" y="913"/>
                    <a:pt x="810" y="877"/>
                    <a:pt x="907" y="877"/>
                  </a:cubicBezTo>
                  <a:cubicBezTo>
                    <a:pt x="997" y="877"/>
                    <a:pt x="1057" y="908"/>
                    <a:pt x="1070" y="915"/>
                  </a:cubicBezTo>
                  <a:lnTo>
                    <a:pt x="1068" y="911"/>
                  </a:lnTo>
                  <a:lnTo>
                    <a:pt x="1068" y="911"/>
                  </a:lnTo>
                  <a:cubicBezTo>
                    <a:pt x="1104" y="933"/>
                    <a:pt x="1139" y="942"/>
                    <a:pt x="1172" y="942"/>
                  </a:cubicBezTo>
                  <a:cubicBezTo>
                    <a:pt x="1334" y="942"/>
                    <a:pt x="1429" y="708"/>
                    <a:pt x="1248" y="603"/>
                  </a:cubicBezTo>
                  <a:cubicBezTo>
                    <a:pt x="1238" y="596"/>
                    <a:pt x="1101" y="519"/>
                    <a:pt x="903" y="519"/>
                  </a:cubicBezTo>
                  <a:cubicBezTo>
                    <a:pt x="824" y="519"/>
                    <a:pt x="735" y="531"/>
                    <a:pt x="641" y="565"/>
                  </a:cubicBezTo>
                  <a:cubicBezTo>
                    <a:pt x="610" y="213"/>
                    <a:pt x="366" y="39"/>
                    <a:pt x="352" y="29"/>
                  </a:cubicBezTo>
                  <a:cubicBezTo>
                    <a:pt x="323" y="9"/>
                    <a:pt x="293"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451;p67"/>
            <p:cNvSpPr/>
            <p:nvPr/>
          </p:nvSpPr>
          <p:spPr>
            <a:xfrm>
              <a:off x="918849" y="4080638"/>
              <a:ext cx="46304" cy="32342"/>
            </a:xfrm>
            <a:custGeom>
              <a:avLst/>
              <a:gdLst/>
              <a:ahLst/>
              <a:cxnLst/>
              <a:rect l="l" t="t" r="r" b="b"/>
              <a:pathLst>
                <a:path w="1499" h="1047" extrusionOk="0">
                  <a:moveTo>
                    <a:pt x="206" y="0"/>
                  </a:moveTo>
                  <a:cubicBezTo>
                    <a:pt x="134" y="0"/>
                    <a:pt x="67" y="43"/>
                    <a:pt x="39" y="113"/>
                  </a:cubicBezTo>
                  <a:cubicBezTo>
                    <a:pt x="1" y="203"/>
                    <a:pt x="47" y="309"/>
                    <a:pt x="137" y="345"/>
                  </a:cubicBezTo>
                  <a:cubicBezTo>
                    <a:pt x="139" y="345"/>
                    <a:pt x="397" y="452"/>
                    <a:pt x="357" y="846"/>
                  </a:cubicBezTo>
                  <a:cubicBezTo>
                    <a:pt x="344" y="965"/>
                    <a:pt x="442" y="1047"/>
                    <a:pt x="540" y="1047"/>
                  </a:cubicBezTo>
                  <a:cubicBezTo>
                    <a:pt x="595" y="1047"/>
                    <a:pt x="651" y="1021"/>
                    <a:pt x="688" y="963"/>
                  </a:cubicBezTo>
                  <a:cubicBezTo>
                    <a:pt x="832" y="736"/>
                    <a:pt x="1002" y="698"/>
                    <a:pt x="1099" y="698"/>
                  </a:cubicBezTo>
                  <a:cubicBezTo>
                    <a:pt x="1139" y="698"/>
                    <a:pt x="1167" y="704"/>
                    <a:pt x="1176" y="707"/>
                  </a:cubicBezTo>
                  <a:lnTo>
                    <a:pt x="1172" y="707"/>
                  </a:lnTo>
                  <a:cubicBezTo>
                    <a:pt x="1196" y="714"/>
                    <a:pt x="1218" y="717"/>
                    <a:pt x="1239" y="717"/>
                  </a:cubicBezTo>
                  <a:cubicBezTo>
                    <a:pt x="1434" y="717"/>
                    <a:pt x="1498" y="431"/>
                    <a:pt x="1277" y="364"/>
                  </a:cubicBezTo>
                  <a:cubicBezTo>
                    <a:pt x="1270" y="362"/>
                    <a:pt x="1201" y="342"/>
                    <a:pt x="1098" y="342"/>
                  </a:cubicBezTo>
                  <a:cubicBezTo>
                    <a:pt x="985" y="342"/>
                    <a:pt x="832" y="367"/>
                    <a:pt x="678" y="467"/>
                  </a:cubicBezTo>
                  <a:cubicBezTo>
                    <a:pt x="565" y="133"/>
                    <a:pt x="288" y="18"/>
                    <a:pt x="271" y="12"/>
                  </a:cubicBezTo>
                  <a:cubicBezTo>
                    <a:pt x="249" y="4"/>
                    <a:pt x="227"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452;p67"/>
            <p:cNvSpPr/>
            <p:nvPr/>
          </p:nvSpPr>
          <p:spPr>
            <a:xfrm>
              <a:off x="878012" y="4110756"/>
              <a:ext cx="43493" cy="34689"/>
            </a:xfrm>
            <a:custGeom>
              <a:avLst/>
              <a:gdLst/>
              <a:ahLst/>
              <a:cxnLst/>
              <a:rect l="l" t="t" r="r" b="b"/>
              <a:pathLst>
                <a:path w="1408" h="1123" extrusionOk="0">
                  <a:moveTo>
                    <a:pt x="1151" y="1"/>
                  </a:moveTo>
                  <a:cubicBezTo>
                    <a:pt x="1108" y="1"/>
                    <a:pt x="1060" y="15"/>
                    <a:pt x="1011" y="49"/>
                  </a:cubicBezTo>
                  <a:cubicBezTo>
                    <a:pt x="997" y="59"/>
                    <a:pt x="753" y="237"/>
                    <a:pt x="722" y="585"/>
                  </a:cubicBezTo>
                  <a:cubicBezTo>
                    <a:pt x="628" y="551"/>
                    <a:pt x="540" y="539"/>
                    <a:pt x="461" y="539"/>
                  </a:cubicBezTo>
                  <a:cubicBezTo>
                    <a:pt x="262" y="539"/>
                    <a:pt x="125" y="618"/>
                    <a:pt x="115" y="623"/>
                  </a:cubicBezTo>
                  <a:cubicBezTo>
                    <a:pt x="29" y="673"/>
                    <a:pt x="1" y="784"/>
                    <a:pt x="50" y="870"/>
                  </a:cubicBezTo>
                  <a:cubicBezTo>
                    <a:pt x="83" y="928"/>
                    <a:pt x="143" y="961"/>
                    <a:pt x="204" y="961"/>
                  </a:cubicBezTo>
                  <a:cubicBezTo>
                    <a:pt x="236" y="961"/>
                    <a:pt x="268" y="952"/>
                    <a:pt x="297" y="935"/>
                  </a:cubicBezTo>
                  <a:cubicBezTo>
                    <a:pt x="298" y="933"/>
                    <a:pt x="359" y="898"/>
                    <a:pt x="455" y="898"/>
                  </a:cubicBezTo>
                  <a:cubicBezTo>
                    <a:pt x="552" y="898"/>
                    <a:pt x="684" y="933"/>
                    <a:pt x="827" y="1071"/>
                  </a:cubicBezTo>
                  <a:cubicBezTo>
                    <a:pt x="864" y="1107"/>
                    <a:pt x="907" y="1122"/>
                    <a:pt x="949" y="1122"/>
                  </a:cubicBezTo>
                  <a:cubicBezTo>
                    <a:pt x="1061" y="1122"/>
                    <a:pt x="1165" y="1011"/>
                    <a:pt x="1122" y="881"/>
                  </a:cubicBezTo>
                  <a:cubicBezTo>
                    <a:pt x="996" y="520"/>
                    <a:pt x="1196" y="357"/>
                    <a:pt x="1219" y="342"/>
                  </a:cubicBezTo>
                  <a:lnTo>
                    <a:pt x="1219" y="342"/>
                  </a:lnTo>
                  <a:lnTo>
                    <a:pt x="1218" y="344"/>
                  </a:lnTo>
                  <a:cubicBezTo>
                    <a:pt x="1407" y="213"/>
                    <a:pt x="1316" y="1"/>
                    <a:pt x="1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1525573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126833" y="2886155"/>
            <a:ext cx="3851706" cy="20605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rved Right Arrow 8"/>
          <p:cNvSpPr/>
          <p:nvPr/>
        </p:nvSpPr>
        <p:spPr>
          <a:xfrm rot="16621859" flipH="1">
            <a:off x="4527592" y="-202548"/>
            <a:ext cx="425759" cy="1200662"/>
          </a:xfrm>
          <a:prstGeom prst="curved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UTM Avo" panose="02040603050506020204" pitchFamily="18" charset="0"/>
            </a:endParaRPr>
          </a:p>
        </p:txBody>
      </p:sp>
      <p:sp>
        <p:nvSpPr>
          <p:cNvPr id="10" name="Curved Right Arrow 9"/>
          <p:cNvSpPr/>
          <p:nvPr/>
        </p:nvSpPr>
        <p:spPr>
          <a:xfrm rot="1677474" flipH="1">
            <a:off x="6023330" y="2746594"/>
            <a:ext cx="497966" cy="1130689"/>
          </a:xfrm>
          <a:prstGeom prst="curvedRightArrow">
            <a:avLst>
              <a:gd name="adj1" fmla="val 25000"/>
              <a:gd name="adj2" fmla="val 50000"/>
              <a:gd name="adj3" fmla="val 30542"/>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UTM Avo" panose="02040603050506020204" pitchFamily="18" charset="0"/>
            </a:endParaRPr>
          </a:p>
        </p:txBody>
      </p:sp>
      <p:pic>
        <p:nvPicPr>
          <p:cNvPr id="6" name="Picture 5"/>
          <p:cNvPicPr>
            <a:picLocks noChangeAspect="1"/>
          </p:cNvPicPr>
          <p:nvPr/>
        </p:nvPicPr>
        <p:blipFill>
          <a:blip r:embed="rId4"/>
          <a:stretch>
            <a:fillRect/>
          </a:stretch>
        </p:blipFill>
        <p:spPr>
          <a:xfrm>
            <a:off x="625421" y="173320"/>
            <a:ext cx="3808544" cy="20600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ounded Rectangle 10"/>
          <p:cNvSpPr/>
          <p:nvPr/>
        </p:nvSpPr>
        <p:spPr>
          <a:xfrm>
            <a:off x="1019381" y="2292355"/>
            <a:ext cx="3112963" cy="474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n w="3175">
                  <a:noFill/>
                </a:ln>
                <a:solidFill>
                  <a:srgbClr val="002060"/>
                </a:solidFill>
                <a:latin typeface="UTM Avo" panose="02040603050506020204" pitchFamily="18" charset="0"/>
                <a:ea typeface="Cambria" panose="02040503050406030204" pitchFamily="18" charset="0"/>
              </a:rPr>
              <a:t>Bé</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làm</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bài</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Bé</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đi</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học</a:t>
            </a:r>
            <a:r>
              <a:rPr lang="en-US" sz="2000" b="1" dirty="0">
                <a:ln w="3175">
                  <a:noFill/>
                </a:ln>
                <a:solidFill>
                  <a:srgbClr val="002060"/>
                </a:solidFill>
                <a:latin typeface="UTM Avo" panose="02040603050506020204" pitchFamily="18" charset="0"/>
                <a:ea typeface="Cambria" panose="02040503050406030204" pitchFamily="18" charset="0"/>
              </a:rPr>
              <a:t>.</a:t>
            </a:r>
          </a:p>
        </p:txBody>
      </p:sp>
      <p:pic>
        <p:nvPicPr>
          <p:cNvPr id="12" name="Picture 11"/>
          <p:cNvPicPr>
            <a:picLocks noChangeAspect="1"/>
          </p:cNvPicPr>
          <p:nvPr/>
        </p:nvPicPr>
        <p:blipFill>
          <a:blip r:embed="rId5"/>
          <a:stretch>
            <a:fillRect/>
          </a:stretch>
        </p:blipFill>
        <p:spPr>
          <a:xfrm>
            <a:off x="5011657" y="691629"/>
            <a:ext cx="3992873" cy="2134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ounded Rectangle 12"/>
          <p:cNvSpPr/>
          <p:nvPr/>
        </p:nvSpPr>
        <p:spPr>
          <a:xfrm>
            <a:off x="5622220" y="222088"/>
            <a:ext cx="3073724" cy="474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n w="3175">
                  <a:noFill/>
                </a:ln>
                <a:solidFill>
                  <a:srgbClr val="002060"/>
                </a:solidFill>
                <a:latin typeface="UTM Avo" panose="02040603050506020204" pitchFamily="18" charset="0"/>
                <a:ea typeface="Cambria" panose="02040503050406030204" pitchFamily="18" charset="0"/>
              </a:rPr>
              <a:t>Bé</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quét</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nhà</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nhặt</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rau</a:t>
            </a:r>
            <a:endParaRPr lang="en-US" sz="2000" b="1" dirty="0">
              <a:ln w="3175">
                <a:noFill/>
              </a:ln>
              <a:solidFill>
                <a:srgbClr val="002060"/>
              </a:solidFill>
              <a:latin typeface="UTM Avo" panose="02040603050506020204" pitchFamily="18" charset="0"/>
              <a:ea typeface="Cambria" panose="02040503050406030204" pitchFamily="18" charset="0"/>
            </a:endParaRPr>
          </a:p>
        </p:txBody>
      </p:sp>
      <p:sp>
        <p:nvSpPr>
          <p:cNvPr id="14" name="Rounded Rectangle 13"/>
          <p:cNvSpPr/>
          <p:nvPr/>
        </p:nvSpPr>
        <p:spPr>
          <a:xfrm>
            <a:off x="5713000" y="4194306"/>
            <a:ext cx="3074383" cy="474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n w="3175">
                  <a:noFill/>
                </a:ln>
                <a:solidFill>
                  <a:srgbClr val="002060"/>
                </a:solidFill>
                <a:latin typeface="UTM Avo" panose="02040603050506020204" pitchFamily="18" charset="0"/>
                <a:ea typeface="Cambria" panose="02040503050406030204" pitchFamily="18" charset="0"/>
              </a:rPr>
              <a:t>Chơi</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với</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em</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đỡ</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mẹ</a:t>
            </a:r>
            <a:r>
              <a:rPr lang="en-US" sz="2000" b="1" dirty="0">
                <a:ln w="3175">
                  <a:noFill/>
                </a:ln>
                <a:solidFill>
                  <a:srgbClr val="002060"/>
                </a:solidFill>
                <a:latin typeface="UTM Avo" panose="0204060305050602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44341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 name="Picture 3" descr="A child working on a computer&#10;&#10;Description automatically generated with low confidence">
            <a:extLst>
              <a:ext uri="{FF2B5EF4-FFF2-40B4-BE49-F238E27FC236}">
                <a16:creationId xmlns:a16="http://schemas.microsoft.com/office/drawing/2014/main" id="{2A661B6F-350E-4FAC-881A-7544224C3D5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6539" t="-2655" r="6539" b="12087"/>
          <a:stretch/>
        </p:blipFill>
        <p:spPr>
          <a:xfrm>
            <a:off x="-89210" y="550129"/>
            <a:ext cx="9233210" cy="4593371"/>
          </a:xfrm>
          <a:prstGeom prst="rect">
            <a:avLst/>
          </a:prstGeom>
        </p:spPr>
      </p:pic>
      <p:sp>
        <p:nvSpPr>
          <p:cNvPr id="3" name="Rectangle 8"/>
          <p:cNvSpPr/>
          <p:nvPr/>
        </p:nvSpPr>
        <p:spPr>
          <a:xfrm>
            <a:off x="764598" y="95138"/>
            <a:ext cx="7918486" cy="1114300"/>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alpha val="91000"/>
            </a:schemeClr>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75000"/>
                  </a:schemeClr>
                </a:solidFill>
                <a:latin typeface="Cambria" panose="02040503050406030204" pitchFamily="18" charset="0"/>
                <a:ea typeface="Cambria" panose="02040503050406030204" pitchFamily="18" charset="0"/>
              </a:rPr>
              <a:t>Theo </a:t>
            </a:r>
            <a:r>
              <a:rPr lang="en-US" sz="2800" b="1" dirty="0" err="1">
                <a:solidFill>
                  <a:schemeClr val="accent1">
                    <a:lumMod val="75000"/>
                  </a:schemeClr>
                </a:solidFill>
                <a:latin typeface="Cambria" panose="02040503050406030204" pitchFamily="18" charset="0"/>
                <a:ea typeface="Cambria" panose="02040503050406030204" pitchFamily="18" charset="0"/>
              </a:rPr>
              <a:t>em</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mọi</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người</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mọi</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vật</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làm</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err="1">
                <a:solidFill>
                  <a:schemeClr val="accent1">
                    <a:lumMod val="75000"/>
                  </a:schemeClr>
                </a:solidFill>
                <a:latin typeface="Cambria" panose="02040503050406030204" pitchFamily="18" charset="0"/>
                <a:ea typeface="Cambria" panose="02040503050406030204" pitchFamily="18" charset="0"/>
              </a:rPr>
              <a:t>việc</a:t>
            </a:r>
            <a:r>
              <a:rPr lang="en-US" sz="2800" b="1">
                <a:solidFill>
                  <a:schemeClr val="accent1">
                    <a:lumMod val="75000"/>
                  </a:schemeClr>
                </a:solidFill>
                <a:latin typeface="Cambria" panose="02040503050406030204" pitchFamily="18" charset="0"/>
                <a:ea typeface="Cambria" panose="02040503050406030204" pitchFamily="18" charset="0"/>
              </a:rPr>
              <a:t> </a:t>
            </a:r>
          </a:p>
          <a:p>
            <a:pPr algn="ctr"/>
            <a:r>
              <a:rPr lang="en-US" sz="2800" b="1">
                <a:solidFill>
                  <a:schemeClr val="accent1">
                    <a:lumMod val="75000"/>
                  </a:schemeClr>
                </a:solidFill>
                <a:latin typeface="Cambria" panose="02040503050406030204" pitchFamily="18" charset="0"/>
                <a:ea typeface="Cambria" panose="02040503050406030204" pitchFamily="18" charset="0"/>
              </a:rPr>
              <a:t>như </a:t>
            </a:r>
            <a:r>
              <a:rPr lang="en-US" sz="2800" b="1" dirty="0" err="1">
                <a:solidFill>
                  <a:schemeClr val="accent1">
                    <a:lumMod val="75000"/>
                  </a:schemeClr>
                </a:solidFill>
                <a:latin typeface="Cambria" panose="02040503050406030204" pitchFamily="18" charset="0"/>
                <a:ea typeface="Cambria" panose="02040503050406030204" pitchFamily="18" charset="0"/>
              </a:rPr>
              <a:t>thế</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nào</a:t>
            </a:r>
            <a:r>
              <a:rPr lang="en-US" sz="2800" b="1" dirty="0">
                <a:solidFill>
                  <a:schemeClr val="accent1">
                    <a:lumMod val="75000"/>
                  </a:schemeClr>
                </a:solidFill>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2771348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388"/>
        <p:cNvGrpSpPr/>
        <p:nvPr/>
      </p:nvGrpSpPr>
      <p:grpSpPr>
        <a:xfrm>
          <a:off x="0" y="0"/>
          <a:ext cx="0" cy="0"/>
          <a:chOff x="0" y="0"/>
          <a:chExt cx="0" cy="0"/>
        </a:xfrm>
      </p:grpSpPr>
      <p:grpSp>
        <p:nvGrpSpPr>
          <p:cNvPr id="11391" name="Google Shape;11391;p70"/>
          <p:cNvGrpSpPr/>
          <p:nvPr/>
        </p:nvGrpSpPr>
        <p:grpSpPr>
          <a:xfrm>
            <a:off x="7789990" y="448555"/>
            <a:ext cx="610089" cy="555455"/>
            <a:chOff x="3098925" y="1799025"/>
            <a:chExt cx="371575" cy="338300"/>
          </a:xfrm>
        </p:grpSpPr>
        <p:sp>
          <p:nvSpPr>
            <p:cNvPr id="11392" name="Google Shape;11392;p70"/>
            <p:cNvSpPr/>
            <p:nvPr/>
          </p:nvSpPr>
          <p:spPr>
            <a:xfrm>
              <a:off x="3098925" y="1799025"/>
              <a:ext cx="371575" cy="338300"/>
            </a:xfrm>
            <a:custGeom>
              <a:avLst/>
              <a:gdLst/>
              <a:ahLst/>
              <a:cxnLst/>
              <a:rect l="l" t="t" r="r" b="b"/>
              <a:pathLst>
                <a:path w="14863" h="13532" extrusionOk="0">
                  <a:moveTo>
                    <a:pt x="7295" y="1"/>
                  </a:moveTo>
                  <a:cubicBezTo>
                    <a:pt x="5741" y="1"/>
                    <a:pt x="4227" y="467"/>
                    <a:pt x="2984" y="1346"/>
                  </a:cubicBezTo>
                  <a:cubicBezTo>
                    <a:pt x="1467" y="2418"/>
                    <a:pt x="479" y="4019"/>
                    <a:pt x="240" y="5795"/>
                  </a:cubicBezTo>
                  <a:cubicBezTo>
                    <a:pt x="0" y="7570"/>
                    <a:pt x="527" y="9376"/>
                    <a:pt x="1706" y="10813"/>
                  </a:cubicBezTo>
                  <a:cubicBezTo>
                    <a:pt x="2885" y="12252"/>
                    <a:pt x="4619" y="13204"/>
                    <a:pt x="6527" y="13461"/>
                  </a:cubicBezTo>
                  <a:cubicBezTo>
                    <a:pt x="6875" y="13508"/>
                    <a:pt x="7224" y="13531"/>
                    <a:pt x="7571" y="13531"/>
                  </a:cubicBezTo>
                  <a:cubicBezTo>
                    <a:pt x="9123" y="13531"/>
                    <a:pt x="10635" y="13065"/>
                    <a:pt x="11876" y="12187"/>
                  </a:cubicBezTo>
                  <a:cubicBezTo>
                    <a:pt x="13395" y="11113"/>
                    <a:pt x="14382" y="9513"/>
                    <a:pt x="14622" y="7736"/>
                  </a:cubicBezTo>
                  <a:cubicBezTo>
                    <a:pt x="14862" y="5961"/>
                    <a:pt x="14334" y="4156"/>
                    <a:pt x="13155" y="2718"/>
                  </a:cubicBezTo>
                  <a:cubicBezTo>
                    <a:pt x="11976" y="1281"/>
                    <a:pt x="10241" y="329"/>
                    <a:pt x="8335" y="70"/>
                  </a:cubicBezTo>
                  <a:cubicBezTo>
                    <a:pt x="7988" y="24"/>
                    <a:pt x="7641" y="1"/>
                    <a:pt x="7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3" name="Google Shape;11393;p70"/>
            <p:cNvSpPr/>
            <p:nvPr/>
          </p:nvSpPr>
          <p:spPr>
            <a:xfrm>
              <a:off x="3172000" y="1811175"/>
              <a:ext cx="278600" cy="184000"/>
            </a:xfrm>
            <a:custGeom>
              <a:avLst/>
              <a:gdLst/>
              <a:ahLst/>
              <a:cxnLst/>
              <a:rect l="l" t="t" r="r" b="b"/>
              <a:pathLst>
                <a:path w="11144" h="7360" extrusionOk="0">
                  <a:moveTo>
                    <a:pt x="4589" y="1"/>
                  </a:moveTo>
                  <a:cubicBezTo>
                    <a:pt x="3009" y="1"/>
                    <a:pt x="1369" y="591"/>
                    <a:pt x="0" y="1797"/>
                  </a:cubicBezTo>
                  <a:cubicBezTo>
                    <a:pt x="240" y="2448"/>
                    <a:pt x="955" y="2883"/>
                    <a:pt x="1634" y="2883"/>
                  </a:cubicBezTo>
                  <a:cubicBezTo>
                    <a:pt x="1743" y="2883"/>
                    <a:pt x="1851" y="2872"/>
                    <a:pt x="1956" y="2849"/>
                  </a:cubicBezTo>
                  <a:cubicBezTo>
                    <a:pt x="2396" y="2751"/>
                    <a:pt x="2859" y="2470"/>
                    <a:pt x="3278" y="2470"/>
                  </a:cubicBezTo>
                  <a:cubicBezTo>
                    <a:pt x="3424" y="2470"/>
                    <a:pt x="3565" y="2504"/>
                    <a:pt x="3698" y="2593"/>
                  </a:cubicBezTo>
                  <a:cubicBezTo>
                    <a:pt x="4043" y="2823"/>
                    <a:pt x="4120" y="3309"/>
                    <a:pt x="4361" y="3653"/>
                  </a:cubicBezTo>
                  <a:cubicBezTo>
                    <a:pt x="4766" y="4232"/>
                    <a:pt x="5544" y="4320"/>
                    <a:pt x="6230" y="4353"/>
                  </a:cubicBezTo>
                  <a:cubicBezTo>
                    <a:pt x="6916" y="4385"/>
                    <a:pt x="7692" y="4456"/>
                    <a:pt x="8118" y="5019"/>
                  </a:cubicBezTo>
                  <a:cubicBezTo>
                    <a:pt x="8345" y="5319"/>
                    <a:pt x="8425" y="5709"/>
                    <a:pt x="8502" y="6084"/>
                  </a:cubicBezTo>
                  <a:cubicBezTo>
                    <a:pt x="8578" y="6458"/>
                    <a:pt x="8664" y="6849"/>
                    <a:pt x="8894" y="7145"/>
                  </a:cubicBezTo>
                  <a:cubicBezTo>
                    <a:pt x="9012" y="7296"/>
                    <a:pt x="9317" y="7359"/>
                    <a:pt x="9630" y="7359"/>
                  </a:cubicBezTo>
                  <a:cubicBezTo>
                    <a:pt x="9934" y="7359"/>
                    <a:pt x="10244" y="7300"/>
                    <a:pt x="10399" y="7205"/>
                  </a:cubicBezTo>
                  <a:lnTo>
                    <a:pt x="10426" y="7241"/>
                  </a:lnTo>
                  <a:cubicBezTo>
                    <a:pt x="10426" y="7241"/>
                    <a:pt x="11144" y="4219"/>
                    <a:pt x="8898" y="1829"/>
                  </a:cubicBezTo>
                  <a:cubicBezTo>
                    <a:pt x="7761" y="619"/>
                    <a:pt x="6206" y="1"/>
                    <a:pt x="45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94" name="Google Shape;11394;p70"/>
          <p:cNvSpPr/>
          <p:nvPr/>
        </p:nvSpPr>
        <p:spPr>
          <a:xfrm>
            <a:off x="1097032" y="1591879"/>
            <a:ext cx="1899854" cy="85910"/>
          </a:xfrm>
          <a:custGeom>
            <a:avLst/>
            <a:gdLst/>
            <a:ahLst/>
            <a:cxnLst/>
            <a:rect l="l" t="t" r="r" b="b"/>
            <a:pathLst>
              <a:path w="37263" h="1685" extrusionOk="0">
                <a:moveTo>
                  <a:pt x="3658" y="0"/>
                </a:moveTo>
                <a:cubicBezTo>
                  <a:pt x="3334" y="0"/>
                  <a:pt x="3012" y="92"/>
                  <a:pt x="2753" y="264"/>
                </a:cubicBezTo>
                <a:cubicBezTo>
                  <a:pt x="2590" y="374"/>
                  <a:pt x="2477" y="513"/>
                  <a:pt x="2377" y="639"/>
                </a:cubicBezTo>
                <a:cubicBezTo>
                  <a:pt x="2298" y="736"/>
                  <a:pt x="2226" y="828"/>
                  <a:pt x="2144" y="887"/>
                </a:cubicBezTo>
                <a:cubicBezTo>
                  <a:pt x="1943" y="1030"/>
                  <a:pt x="1698" y="1107"/>
                  <a:pt x="1441" y="1107"/>
                </a:cubicBezTo>
                <a:cubicBezTo>
                  <a:pt x="1435" y="1107"/>
                  <a:pt x="827" y="1095"/>
                  <a:pt x="575" y="690"/>
                </a:cubicBezTo>
                <a:cubicBezTo>
                  <a:pt x="522" y="602"/>
                  <a:pt x="426" y="554"/>
                  <a:pt x="329" y="554"/>
                </a:cubicBezTo>
                <a:cubicBezTo>
                  <a:pt x="277" y="554"/>
                  <a:pt x="225" y="568"/>
                  <a:pt x="178" y="597"/>
                </a:cubicBezTo>
                <a:cubicBezTo>
                  <a:pt x="43" y="681"/>
                  <a:pt x="0" y="860"/>
                  <a:pt x="84" y="994"/>
                </a:cubicBezTo>
                <a:cubicBezTo>
                  <a:pt x="504" y="1676"/>
                  <a:pt x="1402" y="1685"/>
                  <a:pt x="1441" y="1685"/>
                </a:cubicBezTo>
                <a:cubicBezTo>
                  <a:pt x="1821" y="1685"/>
                  <a:pt x="2181" y="1571"/>
                  <a:pt x="2482" y="1357"/>
                </a:cubicBezTo>
                <a:cubicBezTo>
                  <a:pt x="2628" y="1250"/>
                  <a:pt x="2735" y="1117"/>
                  <a:pt x="2830" y="1000"/>
                </a:cubicBezTo>
                <a:cubicBezTo>
                  <a:pt x="2912" y="895"/>
                  <a:pt x="2986" y="804"/>
                  <a:pt x="3073" y="746"/>
                </a:cubicBezTo>
                <a:cubicBezTo>
                  <a:pt x="3236" y="639"/>
                  <a:pt x="3446" y="579"/>
                  <a:pt x="3656" y="579"/>
                </a:cubicBezTo>
                <a:cubicBezTo>
                  <a:pt x="3701" y="579"/>
                  <a:pt x="3745" y="581"/>
                  <a:pt x="3789" y="587"/>
                </a:cubicBezTo>
                <a:cubicBezTo>
                  <a:pt x="4016" y="612"/>
                  <a:pt x="4138" y="747"/>
                  <a:pt x="4333" y="982"/>
                </a:cubicBezTo>
                <a:lnTo>
                  <a:pt x="4338" y="993"/>
                </a:lnTo>
                <a:cubicBezTo>
                  <a:pt x="4473" y="1209"/>
                  <a:pt x="4655" y="1358"/>
                  <a:pt x="4842" y="1462"/>
                </a:cubicBezTo>
                <a:lnTo>
                  <a:pt x="4844" y="1462"/>
                </a:lnTo>
                <a:cubicBezTo>
                  <a:pt x="4847" y="1462"/>
                  <a:pt x="4847" y="1463"/>
                  <a:pt x="4848" y="1463"/>
                </a:cubicBezTo>
                <a:cubicBezTo>
                  <a:pt x="5247" y="1681"/>
                  <a:pt x="5671" y="1683"/>
                  <a:pt x="5695" y="1683"/>
                </a:cubicBezTo>
                <a:cubicBezTo>
                  <a:pt x="6075" y="1683"/>
                  <a:pt x="6435" y="1570"/>
                  <a:pt x="6736" y="1355"/>
                </a:cubicBezTo>
                <a:cubicBezTo>
                  <a:pt x="6882" y="1249"/>
                  <a:pt x="6989" y="1115"/>
                  <a:pt x="7084" y="999"/>
                </a:cubicBezTo>
                <a:cubicBezTo>
                  <a:pt x="7166" y="894"/>
                  <a:pt x="7240" y="803"/>
                  <a:pt x="7327" y="744"/>
                </a:cubicBezTo>
                <a:cubicBezTo>
                  <a:pt x="7491" y="637"/>
                  <a:pt x="7703" y="577"/>
                  <a:pt x="7915" y="577"/>
                </a:cubicBezTo>
                <a:cubicBezTo>
                  <a:pt x="7958" y="577"/>
                  <a:pt x="8000" y="579"/>
                  <a:pt x="8043" y="584"/>
                </a:cubicBezTo>
                <a:cubicBezTo>
                  <a:pt x="8270" y="611"/>
                  <a:pt x="8392" y="746"/>
                  <a:pt x="8587" y="980"/>
                </a:cubicBezTo>
                <a:lnTo>
                  <a:pt x="8592" y="992"/>
                </a:lnTo>
                <a:cubicBezTo>
                  <a:pt x="8727" y="1208"/>
                  <a:pt x="8909" y="1357"/>
                  <a:pt x="9097" y="1460"/>
                </a:cubicBezTo>
                <a:lnTo>
                  <a:pt x="9098" y="1460"/>
                </a:lnTo>
                <a:cubicBezTo>
                  <a:pt x="9101" y="1460"/>
                  <a:pt x="9101" y="1462"/>
                  <a:pt x="9102" y="1462"/>
                </a:cubicBezTo>
                <a:cubicBezTo>
                  <a:pt x="9502" y="1678"/>
                  <a:pt x="9925" y="1682"/>
                  <a:pt x="9949" y="1682"/>
                </a:cubicBezTo>
                <a:cubicBezTo>
                  <a:pt x="10330" y="1682"/>
                  <a:pt x="10689" y="1568"/>
                  <a:pt x="10990" y="1354"/>
                </a:cubicBezTo>
                <a:cubicBezTo>
                  <a:pt x="11136" y="1247"/>
                  <a:pt x="11243" y="1114"/>
                  <a:pt x="11338" y="996"/>
                </a:cubicBezTo>
                <a:cubicBezTo>
                  <a:pt x="11421" y="892"/>
                  <a:pt x="11494" y="801"/>
                  <a:pt x="11581" y="743"/>
                </a:cubicBezTo>
                <a:cubicBezTo>
                  <a:pt x="11745" y="635"/>
                  <a:pt x="11956" y="575"/>
                  <a:pt x="12168" y="575"/>
                </a:cubicBezTo>
                <a:cubicBezTo>
                  <a:pt x="12211" y="575"/>
                  <a:pt x="12254" y="577"/>
                  <a:pt x="12297" y="583"/>
                </a:cubicBezTo>
                <a:cubicBezTo>
                  <a:pt x="12524" y="610"/>
                  <a:pt x="12646" y="744"/>
                  <a:pt x="12841" y="979"/>
                </a:cubicBezTo>
                <a:lnTo>
                  <a:pt x="12847" y="989"/>
                </a:lnTo>
                <a:cubicBezTo>
                  <a:pt x="12982" y="1206"/>
                  <a:pt x="13163" y="1355"/>
                  <a:pt x="13351" y="1458"/>
                </a:cubicBezTo>
                <a:lnTo>
                  <a:pt x="13352" y="1458"/>
                </a:lnTo>
                <a:cubicBezTo>
                  <a:pt x="13355" y="1458"/>
                  <a:pt x="13355" y="1460"/>
                  <a:pt x="13357" y="1460"/>
                </a:cubicBezTo>
                <a:cubicBezTo>
                  <a:pt x="13756" y="1676"/>
                  <a:pt x="14179" y="1681"/>
                  <a:pt x="14203" y="1681"/>
                </a:cubicBezTo>
                <a:cubicBezTo>
                  <a:pt x="14584" y="1681"/>
                  <a:pt x="14945" y="1567"/>
                  <a:pt x="15244" y="1351"/>
                </a:cubicBezTo>
                <a:cubicBezTo>
                  <a:pt x="15391" y="1244"/>
                  <a:pt x="15497" y="1112"/>
                  <a:pt x="15592" y="994"/>
                </a:cubicBezTo>
                <a:cubicBezTo>
                  <a:pt x="15676" y="889"/>
                  <a:pt x="15749" y="800"/>
                  <a:pt x="15835" y="740"/>
                </a:cubicBezTo>
                <a:cubicBezTo>
                  <a:pt x="15999" y="633"/>
                  <a:pt x="16210" y="574"/>
                  <a:pt x="16422" y="574"/>
                </a:cubicBezTo>
                <a:cubicBezTo>
                  <a:pt x="16465" y="574"/>
                  <a:pt x="16508" y="576"/>
                  <a:pt x="16551" y="581"/>
                </a:cubicBezTo>
                <a:cubicBezTo>
                  <a:pt x="16778" y="608"/>
                  <a:pt x="16901" y="743"/>
                  <a:pt x="17097" y="977"/>
                </a:cubicBezTo>
                <a:lnTo>
                  <a:pt x="17101" y="987"/>
                </a:lnTo>
                <a:cubicBezTo>
                  <a:pt x="17236" y="1205"/>
                  <a:pt x="17418" y="1354"/>
                  <a:pt x="17605" y="1456"/>
                </a:cubicBezTo>
                <a:lnTo>
                  <a:pt x="17608" y="1456"/>
                </a:lnTo>
                <a:cubicBezTo>
                  <a:pt x="17609" y="1456"/>
                  <a:pt x="17609" y="1458"/>
                  <a:pt x="17611" y="1458"/>
                </a:cubicBezTo>
                <a:cubicBezTo>
                  <a:pt x="18010" y="1675"/>
                  <a:pt x="18433" y="1678"/>
                  <a:pt x="18457" y="1678"/>
                </a:cubicBezTo>
                <a:cubicBezTo>
                  <a:pt x="18838" y="1678"/>
                  <a:pt x="19199" y="1564"/>
                  <a:pt x="19499" y="1350"/>
                </a:cubicBezTo>
                <a:cubicBezTo>
                  <a:pt x="19646" y="1243"/>
                  <a:pt x="19753" y="1110"/>
                  <a:pt x="19847" y="993"/>
                </a:cubicBezTo>
                <a:cubicBezTo>
                  <a:pt x="19930" y="888"/>
                  <a:pt x="20003" y="797"/>
                  <a:pt x="20089" y="739"/>
                </a:cubicBezTo>
                <a:cubicBezTo>
                  <a:pt x="20253" y="632"/>
                  <a:pt x="20463" y="572"/>
                  <a:pt x="20673" y="572"/>
                </a:cubicBezTo>
                <a:cubicBezTo>
                  <a:pt x="20717" y="572"/>
                  <a:pt x="20762" y="574"/>
                  <a:pt x="20805" y="580"/>
                </a:cubicBezTo>
                <a:cubicBezTo>
                  <a:pt x="21033" y="605"/>
                  <a:pt x="21155" y="740"/>
                  <a:pt x="21351" y="975"/>
                </a:cubicBezTo>
                <a:lnTo>
                  <a:pt x="21355" y="986"/>
                </a:lnTo>
                <a:cubicBezTo>
                  <a:pt x="21490" y="1202"/>
                  <a:pt x="21672" y="1351"/>
                  <a:pt x="21859" y="1455"/>
                </a:cubicBezTo>
                <a:lnTo>
                  <a:pt x="21862" y="1455"/>
                </a:lnTo>
                <a:cubicBezTo>
                  <a:pt x="21864" y="1455"/>
                  <a:pt x="21864" y="1456"/>
                  <a:pt x="21865" y="1456"/>
                </a:cubicBezTo>
                <a:cubicBezTo>
                  <a:pt x="22264" y="1673"/>
                  <a:pt x="22687" y="1676"/>
                  <a:pt x="22712" y="1676"/>
                </a:cubicBezTo>
                <a:cubicBezTo>
                  <a:pt x="23092" y="1676"/>
                  <a:pt x="23453" y="1563"/>
                  <a:pt x="23753" y="1348"/>
                </a:cubicBezTo>
                <a:cubicBezTo>
                  <a:pt x="23901" y="1242"/>
                  <a:pt x="24007" y="1108"/>
                  <a:pt x="24101" y="992"/>
                </a:cubicBezTo>
                <a:cubicBezTo>
                  <a:pt x="24185" y="887"/>
                  <a:pt x="24257" y="796"/>
                  <a:pt x="24344" y="737"/>
                </a:cubicBezTo>
                <a:cubicBezTo>
                  <a:pt x="24508" y="630"/>
                  <a:pt x="24720" y="569"/>
                  <a:pt x="24932" y="569"/>
                </a:cubicBezTo>
                <a:cubicBezTo>
                  <a:pt x="24975" y="569"/>
                  <a:pt x="25017" y="572"/>
                  <a:pt x="25060" y="577"/>
                </a:cubicBezTo>
                <a:cubicBezTo>
                  <a:pt x="25287" y="604"/>
                  <a:pt x="25409" y="739"/>
                  <a:pt x="25605" y="973"/>
                </a:cubicBezTo>
                <a:lnTo>
                  <a:pt x="25609" y="985"/>
                </a:lnTo>
                <a:cubicBezTo>
                  <a:pt x="25744" y="1200"/>
                  <a:pt x="25926" y="1350"/>
                  <a:pt x="26114" y="1453"/>
                </a:cubicBezTo>
                <a:lnTo>
                  <a:pt x="26116" y="1453"/>
                </a:lnTo>
                <a:cubicBezTo>
                  <a:pt x="26118" y="1453"/>
                  <a:pt x="26118" y="1455"/>
                  <a:pt x="26119" y="1455"/>
                </a:cubicBezTo>
                <a:cubicBezTo>
                  <a:pt x="26518" y="1671"/>
                  <a:pt x="26942" y="1675"/>
                  <a:pt x="26966" y="1675"/>
                </a:cubicBezTo>
                <a:cubicBezTo>
                  <a:pt x="27347" y="1675"/>
                  <a:pt x="27707" y="1561"/>
                  <a:pt x="28007" y="1347"/>
                </a:cubicBezTo>
                <a:cubicBezTo>
                  <a:pt x="28155" y="1240"/>
                  <a:pt x="28261" y="1107"/>
                  <a:pt x="28355" y="989"/>
                </a:cubicBezTo>
                <a:cubicBezTo>
                  <a:pt x="28439" y="885"/>
                  <a:pt x="28511" y="794"/>
                  <a:pt x="28598" y="736"/>
                </a:cubicBezTo>
                <a:cubicBezTo>
                  <a:pt x="28762" y="627"/>
                  <a:pt x="28973" y="568"/>
                  <a:pt x="29184" y="568"/>
                </a:cubicBezTo>
                <a:cubicBezTo>
                  <a:pt x="29228" y="568"/>
                  <a:pt x="29271" y="570"/>
                  <a:pt x="29314" y="575"/>
                </a:cubicBezTo>
                <a:cubicBezTo>
                  <a:pt x="29541" y="602"/>
                  <a:pt x="29663" y="737"/>
                  <a:pt x="29859" y="972"/>
                </a:cubicBezTo>
                <a:lnTo>
                  <a:pt x="29864" y="982"/>
                </a:lnTo>
                <a:cubicBezTo>
                  <a:pt x="29998" y="1199"/>
                  <a:pt x="30180" y="1348"/>
                  <a:pt x="30368" y="1450"/>
                </a:cubicBezTo>
                <a:lnTo>
                  <a:pt x="30371" y="1450"/>
                </a:lnTo>
                <a:cubicBezTo>
                  <a:pt x="30372" y="1450"/>
                  <a:pt x="30372" y="1453"/>
                  <a:pt x="30373" y="1453"/>
                </a:cubicBezTo>
                <a:cubicBezTo>
                  <a:pt x="30773" y="1669"/>
                  <a:pt x="31196" y="1673"/>
                  <a:pt x="31220" y="1673"/>
                </a:cubicBezTo>
                <a:cubicBezTo>
                  <a:pt x="31601" y="1673"/>
                  <a:pt x="31962" y="1560"/>
                  <a:pt x="32261" y="1344"/>
                </a:cubicBezTo>
                <a:cubicBezTo>
                  <a:pt x="32409" y="1237"/>
                  <a:pt x="32515" y="1105"/>
                  <a:pt x="32609" y="987"/>
                </a:cubicBezTo>
                <a:cubicBezTo>
                  <a:pt x="32693" y="882"/>
                  <a:pt x="32765" y="793"/>
                  <a:pt x="32852" y="733"/>
                </a:cubicBezTo>
                <a:cubicBezTo>
                  <a:pt x="33016" y="626"/>
                  <a:pt x="33227" y="566"/>
                  <a:pt x="33438" y="566"/>
                </a:cubicBezTo>
                <a:cubicBezTo>
                  <a:pt x="33482" y="566"/>
                  <a:pt x="33525" y="569"/>
                  <a:pt x="33568" y="574"/>
                </a:cubicBezTo>
                <a:cubicBezTo>
                  <a:pt x="33834" y="605"/>
                  <a:pt x="34004" y="776"/>
                  <a:pt x="34220" y="992"/>
                </a:cubicBezTo>
                <a:cubicBezTo>
                  <a:pt x="34366" y="1138"/>
                  <a:pt x="34520" y="1291"/>
                  <a:pt x="34720" y="1413"/>
                </a:cubicBezTo>
                <a:cubicBezTo>
                  <a:pt x="35004" y="1585"/>
                  <a:pt x="35317" y="1668"/>
                  <a:pt x="35706" y="1668"/>
                </a:cubicBezTo>
                <a:cubicBezTo>
                  <a:pt x="36673" y="1668"/>
                  <a:pt x="37133" y="945"/>
                  <a:pt x="37153" y="915"/>
                </a:cubicBezTo>
                <a:cubicBezTo>
                  <a:pt x="37263" y="791"/>
                  <a:pt x="37221" y="615"/>
                  <a:pt x="37086" y="530"/>
                </a:cubicBezTo>
                <a:cubicBezTo>
                  <a:pt x="37039" y="500"/>
                  <a:pt x="36985" y="485"/>
                  <a:pt x="36933" y="485"/>
                </a:cubicBezTo>
                <a:cubicBezTo>
                  <a:pt x="36837" y="485"/>
                  <a:pt x="36744" y="533"/>
                  <a:pt x="36689" y="618"/>
                </a:cubicBezTo>
                <a:cubicBezTo>
                  <a:pt x="36677" y="638"/>
                  <a:pt x="36372" y="1101"/>
                  <a:pt x="35733" y="1101"/>
                </a:cubicBezTo>
                <a:cubicBezTo>
                  <a:pt x="35446" y="1101"/>
                  <a:pt x="35243" y="1051"/>
                  <a:pt x="35047" y="933"/>
                </a:cubicBezTo>
                <a:cubicBezTo>
                  <a:pt x="34905" y="845"/>
                  <a:pt x="34784" y="725"/>
                  <a:pt x="34655" y="595"/>
                </a:cubicBezTo>
                <a:cubicBezTo>
                  <a:pt x="34408" y="348"/>
                  <a:pt x="34126" y="68"/>
                  <a:pt x="33662" y="13"/>
                </a:cubicBezTo>
                <a:cubicBezTo>
                  <a:pt x="33596" y="6"/>
                  <a:pt x="33531" y="0"/>
                  <a:pt x="33463" y="0"/>
                </a:cubicBezTo>
                <a:cubicBezTo>
                  <a:pt x="33138" y="0"/>
                  <a:pt x="32817" y="92"/>
                  <a:pt x="32558" y="264"/>
                </a:cubicBezTo>
                <a:cubicBezTo>
                  <a:pt x="32393" y="374"/>
                  <a:pt x="32283" y="513"/>
                  <a:pt x="32180" y="639"/>
                </a:cubicBezTo>
                <a:cubicBezTo>
                  <a:pt x="32102" y="736"/>
                  <a:pt x="32030" y="828"/>
                  <a:pt x="31949" y="887"/>
                </a:cubicBezTo>
                <a:cubicBezTo>
                  <a:pt x="31747" y="1030"/>
                  <a:pt x="31503" y="1107"/>
                  <a:pt x="31243" y="1107"/>
                </a:cubicBezTo>
                <a:cubicBezTo>
                  <a:pt x="31240" y="1107"/>
                  <a:pt x="30949" y="1101"/>
                  <a:pt x="30687" y="965"/>
                </a:cubicBezTo>
                <a:cubicBezTo>
                  <a:pt x="30550" y="878"/>
                  <a:pt x="30440" y="747"/>
                  <a:pt x="30325" y="611"/>
                </a:cubicBezTo>
                <a:cubicBezTo>
                  <a:pt x="30123" y="369"/>
                  <a:pt x="29871" y="68"/>
                  <a:pt x="29403" y="13"/>
                </a:cubicBezTo>
                <a:cubicBezTo>
                  <a:pt x="29338" y="6"/>
                  <a:pt x="29273" y="0"/>
                  <a:pt x="29204" y="0"/>
                </a:cubicBezTo>
                <a:cubicBezTo>
                  <a:pt x="28881" y="0"/>
                  <a:pt x="28558" y="92"/>
                  <a:pt x="28300" y="264"/>
                </a:cubicBezTo>
                <a:cubicBezTo>
                  <a:pt x="28136" y="374"/>
                  <a:pt x="28024" y="513"/>
                  <a:pt x="27923" y="639"/>
                </a:cubicBezTo>
                <a:cubicBezTo>
                  <a:pt x="27845" y="736"/>
                  <a:pt x="27773" y="828"/>
                  <a:pt x="27690" y="887"/>
                </a:cubicBezTo>
                <a:cubicBezTo>
                  <a:pt x="27490" y="1030"/>
                  <a:pt x="27244" y="1107"/>
                  <a:pt x="26987" y="1107"/>
                </a:cubicBezTo>
                <a:cubicBezTo>
                  <a:pt x="26984" y="1107"/>
                  <a:pt x="26695" y="1101"/>
                  <a:pt x="26432" y="966"/>
                </a:cubicBezTo>
                <a:cubicBezTo>
                  <a:pt x="26293" y="879"/>
                  <a:pt x="26183" y="750"/>
                  <a:pt x="26068" y="611"/>
                </a:cubicBezTo>
                <a:cubicBezTo>
                  <a:pt x="25865" y="369"/>
                  <a:pt x="25614" y="68"/>
                  <a:pt x="25146" y="13"/>
                </a:cubicBezTo>
                <a:cubicBezTo>
                  <a:pt x="25081" y="6"/>
                  <a:pt x="25014" y="0"/>
                  <a:pt x="24947" y="0"/>
                </a:cubicBezTo>
                <a:cubicBezTo>
                  <a:pt x="24622" y="0"/>
                  <a:pt x="24301" y="92"/>
                  <a:pt x="24041" y="264"/>
                </a:cubicBezTo>
                <a:cubicBezTo>
                  <a:pt x="23878" y="374"/>
                  <a:pt x="23767" y="513"/>
                  <a:pt x="23665" y="639"/>
                </a:cubicBezTo>
                <a:cubicBezTo>
                  <a:pt x="23587" y="736"/>
                  <a:pt x="23514" y="828"/>
                  <a:pt x="23433" y="887"/>
                </a:cubicBezTo>
                <a:cubicBezTo>
                  <a:pt x="23231" y="1030"/>
                  <a:pt x="22987" y="1107"/>
                  <a:pt x="22730" y="1107"/>
                </a:cubicBezTo>
                <a:cubicBezTo>
                  <a:pt x="22726" y="1107"/>
                  <a:pt x="22436" y="1101"/>
                  <a:pt x="22173" y="966"/>
                </a:cubicBezTo>
                <a:cubicBezTo>
                  <a:pt x="22035" y="879"/>
                  <a:pt x="21925" y="750"/>
                  <a:pt x="21810" y="611"/>
                </a:cubicBezTo>
                <a:cubicBezTo>
                  <a:pt x="21608" y="369"/>
                  <a:pt x="21355" y="68"/>
                  <a:pt x="20888" y="13"/>
                </a:cubicBezTo>
                <a:cubicBezTo>
                  <a:pt x="20822" y="6"/>
                  <a:pt x="20757" y="0"/>
                  <a:pt x="20689" y="0"/>
                </a:cubicBezTo>
                <a:cubicBezTo>
                  <a:pt x="20365" y="0"/>
                  <a:pt x="20043" y="92"/>
                  <a:pt x="19784" y="264"/>
                </a:cubicBezTo>
                <a:cubicBezTo>
                  <a:pt x="19621" y="374"/>
                  <a:pt x="19509" y="513"/>
                  <a:pt x="19408" y="639"/>
                </a:cubicBezTo>
                <a:cubicBezTo>
                  <a:pt x="19330" y="736"/>
                  <a:pt x="19257" y="828"/>
                  <a:pt x="19175" y="887"/>
                </a:cubicBezTo>
                <a:cubicBezTo>
                  <a:pt x="18974" y="1030"/>
                  <a:pt x="18729" y="1107"/>
                  <a:pt x="18472" y="1107"/>
                </a:cubicBezTo>
                <a:cubicBezTo>
                  <a:pt x="18469" y="1107"/>
                  <a:pt x="18179" y="1101"/>
                  <a:pt x="17916" y="966"/>
                </a:cubicBezTo>
                <a:cubicBezTo>
                  <a:pt x="17777" y="879"/>
                  <a:pt x="17668" y="750"/>
                  <a:pt x="17553" y="611"/>
                </a:cubicBezTo>
                <a:cubicBezTo>
                  <a:pt x="17349" y="369"/>
                  <a:pt x="17098" y="68"/>
                  <a:pt x="16631" y="13"/>
                </a:cubicBezTo>
                <a:cubicBezTo>
                  <a:pt x="16565" y="6"/>
                  <a:pt x="16499" y="0"/>
                  <a:pt x="16432" y="0"/>
                </a:cubicBezTo>
                <a:cubicBezTo>
                  <a:pt x="16107" y="0"/>
                  <a:pt x="15786" y="92"/>
                  <a:pt x="15526" y="264"/>
                </a:cubicBezTo>
                <a:cubicBezTo>
                  <a:pt x="15362" y="374"/>
                  <a:pt x="15251" y="513"/>
                  <a:pt x="15149" y="639"/>
                </a:cubicBezTo>
                <a:cubicBezTo>
                  <a:pt x="15071" y="736"/>
                  <a:pt x="14999" y="828"/>
                  <a:pt x="14918" y="887"/>
                </a:cubicBezTo>
                <a:cubicBezTo>
                  <a:pt x="14716" y="1030"/>
                  <a:pt x="14472" y="1107"/>
                  <a:pt x="14215" y="1107"/>
                </a:cubicBezTo>
                <a:cubicBezTo>
                  <a:pt x="14210" y="1107"/>
                  <a:pt x="13921" y="1101"/>
                  <a:pt x="13658" y="966"/>
                </a:cubicBezTo>
                <a:cubicBezTo>
                  <a:pt x="13520" y="879"/>
                  <a:pt x="13409" y="750"/>
                  <a:pt x="13294" y="611"/>
                </a:cubicBezTo>
                <a:cubicBezTo>
                  <a:pt x="13092" y="369"/>
                  <a:pt x="12840" y="68"/>
                  <a:pt x="12372" y="13"/>
                </a:cubicBezTo>
                <a:cubicBezTo>
                  <a:pt x="12307" y="6"/>
                  <a:pt x="12242" y="0"/>
                  <a:pt x="12173" y="0"/>
                </a:cubicBezTo>
                <a:cubicBezTo>
                  <a:pt x="11850" y="0"/>
                  <a:pt x="11527" y="92"/>
                  <a:pt x="11269" y="264"/>
                </a:cubicBezTo>
                <a:cubicBezTo>
                  <a:pt x="11105" y="374"/>
                  <a:pt x="10993" y="513"/>
                  <a:pt x="10892" y="639"/>
                </a:cubicBezTo>
                <a:cubicBezTo>
                  <a:pt x="10814" y="736"/>
                  <a:pt x="10742" y="828"/>
                  <a:pt x="10659" y="887"/>
                </a:cubicBezTo>
                <a:cubicBezTo>
                  <a:pt x="10459" y="1030"/>
                  <a:pt x="10213" y="1107"/>
                  <a:pt x="9956" y="1107"/>
                </a:cubicBezTo>
                <a:cubicBezTo>
                  <a:pt x="9953" y="1107"/>
                  <a:pt x="9663" y="1101"/>
                  <a:pt x="9401" y="966"/>
                </a:cubicBezTo>
                <a:cubicBezTo>
                  <a:pt x="9261" y="879"/>
                  <a:pt x="9152" y="750"/>
                  <a:pt x="9037" y="611"/>
                </a:cubicBezTo>
                <a:cubicBezTo>
                  <a:pt x="8834" y="369"/>
                  <a:pt x="8582" y="68"/>
                  <a:pt x="8115" y="13"/>
                </a:cubicBezTo>
                <a:cubicBezTo>
                  <a:pt x="8050" y="6"/>
                  <a:pt x="7983" y="0"/>
                  <a:pt x="7916" y="0"/>
                </a:cubicBezTo>
                <a:cubicBezTo>
                  <a:pt x="7591" y="0"/>
                  <a:pt x="7270" y="92"/>
                  <a:pt x="7010" y="264"/>
                </a:cubicBezTo>
                <a:cubicBezTo>
                  <a:pt x="6847" y="374"/>
                  <a:pt x="6736" y="513"/>
                  <a:pt x="6634" y="639"/>
                </a:cubicBezTo>
                <a:cubicBezTo>
                  <a:pt x="6556" y="736"/>
                  <a:pt x="6483" y="828"/>
                  <a:pt x="6402" y="887"/>
                </a:cubicBezTo>
                <a:cubicBezTo>
                  <a:pt x="6200" y="1030"/>
                  <a:pt x="5956" y="1107"/>
                  <a:pt x="5699" y="1107"/>
                </a:cubicBezTo>
                <a:cubicBezTo>
                  <a:pt x="5695" y="1107"/>
                  <a:pt x="5405" y="1101"/>
                  <a:pt x="5142" y="966"/>
                </a:cubicBezTo>
                <a:cubicBezTo>
                  <a:pt x="5004" y="879"/>
                  <a:pt x="4894" y="750"/>
                  <a:pt x="4779" y="611"/>
                </a:cubicBezTo>
                <a:cubicBezTo>
                  <a:pt x="4577" y="369"/>
                  <a:pt x="4324" y="68"/>
                  <a:pt x="3857" y="13"/>
                </a:cubicBezTo>
                <a:cubicBezTo>
                  <a:pt x="3791" y="6"/>
                  <a:pt x="3726" y="0"/>
                  <a:pt x="3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5" name="Google Shape;11395;p70"/>
          <p:cNvSpPr/>
          <p:nvPr/>
        </p:nvSpPr>
        <p:spPr>
          <a:xfrm>
            <a:off x="1096369" y="1508671"/>
            <a:ext cx="1899803" cy="86012"/>
          </a:xfrm>
          <a:custGeom>
            <a:avLst/>
            <a:gdLst/>
            <a:ahLst/>
            <a:cxnLst/>
            <a:rect l="l" t="t" r="r" b="b"/>
            <a:pathLst>
              <a:path w="37262" h="1687" extrusionOk="0">
                <a:moveTo>
                  <a:pt x="3658" y="0"/>
                </a:moveTo>
                <a:cubicBezTo>
                  <a:pt x="3333" y="0"/>
                  <a:pt x="3012" y="92"/>
                  <a:pt x="2752" y="266"/>
                </a:cubicBezTo>
                <a:cubicBezTo>
                  <a:pt x="2588" y="374"/>
                  <a:pt x="2476" y="514"/>
                  <a:pt x="2375" y="639"/>
                </a:cubicBezTo>
                <a:cubicBezTo>
                  <a:pt x="2297" y="736"/>
                  <a:pt x="2225" y="828"/>
                  <a:pt x="2142" y="886"/>
                </a:cubicBezTo>
                <a:cubicBezTo>
                  <a:pt x="1942" y="1030"/>
                  <a:pt x="1698" y="1107"/>
                  <a:pt x="1439" y="1107"/>
                </a:cubicBezTo>
                <a:cubicBezTo>
                  <a:pt x="1435" y="1107"/>
                  <a:pt x="826" y="1097"/>
                  <a:pt x="576" y="692"/>
                </a:cubicBezTo>
                <a:cubicBezTo>
                  <a:pt x="521" y="602"/>
                  <a:pt x="426" y="554"/>
                  <a:pt x="330" y="554"/>
                </a:cubicBezTo>
                <a:cubicBezTo>
                  <a:pt x="278" y="554"/>
                  <a:pt x="225" y="568"/>
                  <a:pt x="178" y="597"/>
                </a:cubicBezTo>
                <a:cubicBezTo>
                  <a:pt x="43" y="680"/>
                  <a:pt x="0" y="859"/>
                  <a:pt x="83" y="994"/>
                </a:cubicBezTo>
                <a:cubicBezTo>
                  <a:pt x="533" y="1679"/>
                  <a:pt x="1429" y="1686"/>
                  <a:pt x="1466" y="1686"/>
                </a:cubicBezTo>
                <a:cubicBezTo>
                  <a:pt x="1847" y="1686"/>
                  <a:pt x="2206" y="1573"/>
                  <a:pt x="2507" y="1358"/>
                </a:cubicBezTo>
                <a:cubicBezTo>
                  <a:pt x="2654" y="1251"/>
                  <a:pt x="2760" y="1118"/>
                  <a:pt x="2855" y="1000"/>
                </a:cubicBezTo>
                <a:cubicBezTo>
                  <a:pt x="2938" y="896"/>
                  <a:pt x="3012" y="805"/>
                  <a:pt x="3098" y="746"/>
                </a:cubicBezTo>
                <a:cubicBezTo>
                  <a:pt x="3262" y="639"/>
                  <a:pt x="3473" y="579"/>
                  <a:pt x="3685" y="579"/>
                </a:cubicBezTo>
                <a:cubicBezTo>
                  <a:pt x="3728" y="579"/>
                  <a:pt x="3771" y="582"/>
                  <a:pt x="3814" y="587"/>
                </a:cubicBezTo>
                <a:cubicBezTo>
                  <a:pt x="4042" y="614"/>
                  <a:pt x="4164" y="749"/>
                  <a:pt x="4358" y="983"/>
                </a:cubicBezTo>
                <a:cubicBezTo>
                  <a:pt x="4361" y="986"/>
                  <a:pt x="4363" y="990"/>
                  <a:pt x="4364" y="994"/>
                </a:cubicBezTo>
                <a:cubicBezTo>
                  <a:pt x="4499" y="1212"/>
                  <a:pt x="4681" y="1361"/>
                  <a:pt x="4868" y="1463"/>
                </a:cubicBezTo>
                <a:lnTo>
                  <a:pt x="4870" y="1463"/>
                </a:lnTo>
                <a:cubicBezTo>
                  <a:pt x="4873" y="1463"/>
                  <a:pt x="4873" y="1463"/>
                  <a:pt x="4874" y="1466"/>
                </a:cubicBezTo>
                <a:cubicBezTo>
                  <a:pt x="5273" y="1682"/>
                  <a:pt x="5696" y="1686"/>
                  <a:pt x="5721" y="1686"/>
                </a:cubicBezTo>
                <a:cubicBezTo>
                  <a:pt x="6101" y="1686"/>
                  <a:pt x="6461" y="1573"/>
                  <a:pt x="6762" y="1357"/>
                </a:cubicBezTo>
                <a:cubicBezTo>
                  <a:pt x="6908" y="1250"/>
                  <a:pt x="7015" y="1118"/>
                  <a:pt x="7110" y="1000"/>
                </a:cubicBezTo>
                <a:cubicBezTo>
                  <a:pt x="7192" y="895"/>
                  <a:pt x="7266" y="805"/>
                  <a:pt x="7353" y="746"/>
                </a:cubicBezTo>
                <a:cubicBezTo>
                  <a:pt x="7517" y="639"/>
                  <a:pt x="7727" y="579"/>
                  <a:pt x="7939" y="579"/>
                </a:cubicBezTo>
                <a:cubicBezTo>
                  <a:pt x="7982" y="579"/>
                  <a:pt x="8026" y="582"/>
                  <a:pt x="8069" y="587"/>
                </a:cubicBezTo>
                <a:cubicBezTo>
                  <a:pt x="8296" y="614"/>
                  <a:pt x="8418" y="749"/>
                  <a:pt x="8613" y="983"/>
                </a:cubicBezTo>
                <a:cubicBezTo>
                  <a:pt x="8615" y="986"/>
                  <a:pt x="8617" y="990"/>
                  <a:pt x="8618" y="994"/>
                </a:cubicBezTo>
                <a:cubicBezTo>
                  <a:pt x="8753" y="1212"/>
                  <a:pt x="8935" y="1361"/>
                  <a:pt x="9122" y="1463"/>
                </a:cubicBezTo>
                <a:lnTo>
                  <a:pt x="9124" y="1463"/>
                </a:lnTo>
                <a:cubicBezTo>
                  <a:pt x="9127" y="1463"/>
                  <a:pt x="9127" y="1463"/>
                  <a:pt x="9128" y="1466"/>
                </a:cubicBezTo>
                <a:cubicBezTo>
                  <a:pt x="9527" y="1682"/>
                  <a:pt x="9951" y="1686"/>
                  <a:pt x="9975" y="1686"/>
                </a:cubicBezTo>
                <a:cubicBezTo>
                  <a:pt x="10355" y="1686"/>
                  <a:pt x="10715" y="1573"/>
                  <a:pt x="11016" y="1357"/>
                </a:cubicBezTo>
                <a:cubicBezTo>
                  <a:pt x="11162" y="1250"/>
                  <a:pt x="11269" y="1118"/>
                  <a:pt x="11364" y="1000"/>
                </a:cubicBezTo>
                <a:cubicBezTo>
                  <a:pt x="11446" y="895"/>
                  <a:pt x="11520" y="805"/>
                  <a:pt x="11607" y="746"/>
                </a:cubicBezTo>
                <a:cubicBezTo>
                  <a:pt x="11771" y="639"/>
                  <a:pt x="11982" y="579"/>
                  <a:pt x="12193" y="579"/>
                </a:cubicBezTo>
                <a:cubicBezTo>
                  <a:pt x="12236" y="579"/>
                  <a:pt x="12280" y="582"/>
                  <a:pt x="12323" y="587"/>
                </a:cubicBezTo>
                <a:cubicBezTo>
                  <a:pt x="12550" y="614"/>
                  <a:pt x="12672" y="749"/>
                  <a:pt x="12867" y="983"/>
                </a:cubicBezTo>
                <a:cubicBezTo>
                  <a:pt x="12870" y="986"/>
                  <a:pt x="12871" y="990"/>
                  <a:pt x="12872" y="994"/>
                </a:cubicBezTo>
                <a:cubicBezTo>
                  <a:pt x="13007" y="1212"/>
                  <a:pt x="13189" y="1361"/>
                  <a:pt x="13377" y="1463"/>
                </a:cubicBezTo>
                <a:lnTo>
                  <a:pt x="13378" y="1463"/>
                </a:lnTo>
                <a:cubicBezTo>
                  <a:pt x="13381" y="1463"/>
                  <a:pt x="13381" y="1463"/>
                  <a:pt x="13382" y="1466"/>
                </a:cubicBezTo>
                <a:cubicBezTo>
                  <a:pt x="13782" y="1682"/>
                  <a:pt x="14205" y="1686"/>
                  <a:pt x="14229" y="1686"/>
                </a:cubicBezTo>
                <a:cubicBezTo>
                  <a:pt x="14610" y="1686"/>
                  <a:pt x="14969" y="1573"/>
                  <a:pt x="15270" y="1357"/>
                </a:cubicBezTo>
                <a:cubicBezTo>
                  <a:pt x="15416" y="1250"/>
                  <a:pt x="15523" y="1118"/>
                  <a:pt x="15618" y="1000"/>
                </a:cubicBezTo>
                <a:cubicBezTo>
                  <a:pt x="15701" y="895"/>
                  <a:pt x="15774" y="805"/>
                  <a:pt x="15861" y="746"/>
                </a:cubicBezTo>
                <a:cubicBezTo>
                  <a:pt x="16025" y="639"/>
                  <a:pt x="16236" y="579"/>
                  <a:pt x="16447" y="579"/>
                </a:cubicBezTo>
                <a:cubicBezTo>
                  <a:pt x="16491" y="579"/>
                  <a:pt x="16534" y="582"/>
                  <a:pt x="16577" y="587"/>
                </a:cubicBezTo>
                <a:cubicBezTo>
                  <a:pt x="16804" y="614"/>
                  <a:pt x="16926" y="749"/>
                  <a:pt x="17121" y="983"/>
                </a:cubicBezTo>
                <a:cubicBezTo>
                  <a:pt x="17124" y="986"/>
                  <a:pt x="17125" y="990"/>
                  <a:pt x="17127" y="994"/>
                </a:cubicBezTo>
                <a:cubicBezTo>
                  <a:pt x="17262" y="1212"/>
                  <a:pt x="17443" y="1361"/>
                  <a:pt x="17631" y="1463"/>
                </a:cubicBezTo>
                <a:lnTo>
                  <a:pt x="17632" y="1463"/>
                </a:lnTo>
                <a:cubicBezTo>
                  <a:pt x="17635" y="1463"/>
                  <a:pt x="17635" y="1463"/>
                  <a:pt x="17637" y="1466"/>
                </a:cubicBezTo>
                <a:cubicBezTo>
                  <a:pt x="18036" y="1682"/>
                  <a:pt x="18459" y="1686"/>
                  <a:pt x="18483" y="1686"/>
                </a:cubicBezTo>
                <a:cubicBezTo>
                  <a:pt x="18864" y="1686"/>
                  <a:pt x="19223" y="1573"/>
                  <a:pt x="19524" y="1357"/>
                </a:cubicBezTo>
                <a:cubicBezTo>
                  <a:pt x="19671" y="1250"/>
                  <a:pt x="19777" y="1118"/>
                  <a:pt x="19872" y="1000"/>
                </a:cubicBezTo>
                <a:cubicBezTo>
                  <a:pt x="19955" y="895"/>
                  <a:pt x="20029" y="805"/>
                  <a:pt x="20115" y="746"/>
                </a:cubicBezTo>
                <a:cubicBezTo>
                  <a:pt x="20279" y="639"/>
                  <a:pt x="20490" y="579"/>
                  <a:pt x="20702" y="579"/>
                </a:cubicBezTo>
                <a:cubicBezTo>
                  <a:pt x="20745" y="579"/>
                  <a:pt x="20788" y="582"/>
                  <a:pt x="20831" y="587"/>
                </a:cubicBezTo>
                <a:cubicBezTo>
                  <a:pt x="21058" y="614"/>
                  <a:pt x="21181" y="749"/>
                  <a:pt x="21375" y="983"/>
                </a:cubicBezTo>
                <a:cubicBezTo>
                  <a:pt x="21378" y="986"/>
                  <a:pt x="21379" y="990"/>
                  <a:pt x="21381" y="994"/>
                </a:cubicBezTo>
                <a:cubicBezTo>
                  <a:pt x="21516" y="1212"/>
                  <a:pt x="21698" y="1361"/>
                  <a:pt x="21885" y="1463"/>
                </a:cubicBezTo>
                <a:lnTo>
                  <a:pt x="21887" y="1463"/>
                </a:lnTo>
                <a:cubicBezTo>
                  <a:pt x="21889" y="1463"/>
                  <a:pt x="21889" y="1463"/>
                  <a:pt x="21891" y="1466"/>
                </a:cubicBezTo>
                <a:cubicBezTo>
                  <a:pt x="22290" y="1682"/>
                  <a:pt x="22713" y="1686"/>
                  <a:pt x="22737" y="1686"/>
                </a:cubicBezTo>
                <a:cubicBezTo>
                  <a:pt x="23118" y="1686"/>
                  <a:pt x="23477" y="1573"/>
                  <a:pt x="23779" y="1357"/>
                </a:cubicBezTo>
                <a:cubicBezTo>
                  <a:pt x="23925" y="1250"/>
                  <a:pt x="24031" y="1118"/>
                  <a:pt x="24127" y="1000"/>
                </a:cubicBezTo>
                <a:cubicBezTo>
                  <a:pt x="24209" y="895"/>
                  <a:pt x="24283" y="805"/>
                  <a:pt x="24369" y="746"/>
                </a:cubicBezTo>
                <a:cubicBezTo>
                  <a:pt x="24533" y="639"/>
                  <a:pt x="24744" y="579"/>
                  <a:pt x="24956" y="579"/>
                </a:cubicBezTo>
                <a:cubicBezTo>
                  <a:pt x="24999" y="579"/>
                  <a:pt x="25042" y="582"/>
                  <a:pt x="25085" y="587"/>
                </a:cubicBezTo>
                <a:cubicBezTo>
                  <a:pt x="25313" y="614"/>
                  <a:pt x="25435" y="749"/>
                  <a:pt x="25629" y="983"/>
                </a:cubicBezTo>
                <a:cubicBezTo>
                  <a:pt x="25632" y="986"/>
                  <a:pt x="25634" y="990"/>
                  <a:pt x="25635" y="994"/>
                </a:cubicBezTo>
                <a:cubicBezTo>
                  <a:pt x="25770" y="1212"/>
                  <a:pt x="25952" y="1361"/>
                  <a:pt x="26139" y="1463"/>
                </a:cubicBezTo>
                <a:lnTo>
                  <a:pt x="26141" y="1463"/>
                </a:lnTo>
                <a:cubicBezTo>
                  <a:pt x="26144" y="1463"/>
                  <a:pt x="26144" y="1463"/>
                  <a:pt x="26145" y="1466"/>
                </a:cubicBezTo>
                <a:cubicBezTo>
                  <a:pt x="26544" y="1682"/>
                  <a:pt x="26967" y="1686"/>
                  <a:pt x="26992" y="1686"/>
                </a:cubicBezTo>
                <a:cubicBezTo>
                  <a:pt x="27372" y="1686"/>
                  <a:pt x="27732" y="1573"/>
                  <a:pt x="28033" y="1357"/>
                </a:cubicBezTo>
                <a:cubicBezTo>
                  <a:pt x="28179" y="1250"/>
                  <a:pt x="28286" y="1118"/>
                  <a:pt x="28381" y="1000"/>
                </a:cubicBezTo>
                <a:cubicBezTo>
                  <a:pt x="28463" y="895"/>
                  <a:pt x="28537" y="805"/>
                  <a:pt x="28624" y="746"/>
                </a:cubicBezTo>
                <a:cubicBezTo>
                  <a:pt x="28788" y="639"/>
                  <a:pt x="28998" y="579"/>
                  <a:pt x="29210" y="579"/>
                </a:cubicBezTo>
                <a:cubicBezTo>
                  <a:pt x="29253" y="579"/>
                  <a:pt x="29297" y="582"/>
                  <a:pt x="29340" y="587"/>
                </a:cubicBezTo>
                <a:cubicBezTo>
                  <a:pt x="29567" y="614"/>
                  <a:pt x="29689" y="749"/>
                  <a:pt x="29884" y="983"/>
                </a:cubicBezTo>
                <a:cubicBezTo>
                  <a:pt x="29886" y="986"/>
                  <a:pt x="29888" y="990"/>
                  <a:pt x="29889" y="994"/>
                </a:cubicBezTo>
                <a:cubicBezTo>
                  <a:pt x="30024" y="1212"/>
                  <a:pt x="30206" y="1361"/>
                  <a:pt x="30394" y="1463"/>
                </a:cubicBezTo>
                <a:lnTo>
                  <a:pt x="30395" y="1463"/>
                </a:lnTo>
                <a:cubicBezTo>
                  <a:pt x="30398" y="1463"/>
                  <a:pt x="30398" y="1463"/>
                  <a:pt x="30399" y="1466"/>
                </a:cubicBezTo>
                <a:cubicBezTo>
                  <a:pt x="30798" y="1682"/>
                  <a:pt x="31222" y="1686"/>
                  <a:pt x="31246" y="1686"/>
                </a:cubicBezTo>
                <a:cubicBezTo>
                  <a:pt x="31627" y="1686"/>
                  <a:pt x="31986" y="1573"/>
                  <a:pt x="32287" y="1357"/>
                </a:cubicBezTo>
                <a:cubicBezTo>
                  <a:pt x="32433" y="1250"/>
                  <a:pt x="32540" y="1118"/>
                  <a:pt x="32635" y="1000"/>
                </a:cubicBezTo>
                <a:cubicBezTo>
                  <a:pt x="32717" y="895"/>
                  <a:pt x="32791" y="805"/>
                  <a:pt x="32878" y="746"/>
                </a:cubicBezTo>
                <a:cubicBezTo>
                  <a:pt x="33042" y="639"/>
                  <a:pt x="33253" y="579"/>
                  <a:pt x="33464" y="579"/>
                </a:cubicBezTo>
                <a:cubicBezTo>
                  <a:pt x="33508" y="579"/>
                  <a:pt x="33551" y="582"/>
                  <a:pt x="33594" y="587"/>
                </a:cubicBezTo>
                <a:cubicBezTo>
                  <a:pt x="33859" y="618"/>
                  <a:pt x="34030" y="788"/>
                  <a:pt x="34244" y="1004"/>
                </a:cubicBezTo>
                <a:cubicBezTo>
                  <a:pt x="34392" y="1151"/>
                  <a:pt x="34546" y="1304"/>
                  <a:pt x="34746" y="1426"/>
                </a:cubicBezTo>
                <a:cubicBezTo>
                  <a:pt x="35030" y="1598"/>
                  <a:pt x="35342" y="1680"/>
                  <a:pt x="35732" y="1680"/>
                </a:cubicBezTo>
                <a:cubicBezTo>
                  <a:pt x="36699" y="1680"/>
                  <a:pt x="37159" y="957"/>
                  <a:pt x="37178" y="926"/>
                </a:cubicBezTo>
                <a:cubicBezTo>
                  <a:pt x="37261" y="791"/>
                  <a:pt x="37220" y="615"/>
                  <a:pt x="37085" y="530"/>
                </a:cubicBezTo>
                <a:cubicBezTo>
                  <a:pt x="37037" y="500"/>
                  <a:pt x="36984" y="485"/>
                  <a:pt x="36932" y="485"/>
                </a:cubicBezTo>
                <a:cubicBezTo>
                  <a:pt x="36836" y="485"/>
                  <a:pt x="36743" y="533"/>
                  <a:pt x="36688" y="618"/>
                </a:cubicBezTo>
                <a:cubicBezTo>
                  <a:pt x="36676" y="638"/>
                  <a:pt x="36371" y="1101"/>
                  <a:pt x="35732" y="1101"/>
                </a:cubicBezTo>
                <a:cubicBezTo>
                  <a:pt x="35445" y="1101"/>
                  <a:pt x="35242" y="1051"/>
                  <a:pt x="35046" y="933"/>
                </a:cubicBezTo>
                <a:cubicBezTo>
                  <a:pt x="34903" y="845"/>
                  <a:pt x="34783" y="725"/>
                  <a:pt x="34653" y="595"/>
                </a:cubicBezTo>
                <a:cubicBezTo>
                  <a:pt x="34406" y="348"/>
                  <a:pt x="34126" y="68"/>
                  <a:pt x="33661" y="13"/>
                </a:cubicBezTo>
                <a:cubicBezTo>
                  <a:pt x="33595" y="6"/>
                  <a:pt x="33530" y="0"/>
                  <a:pt x="33462" y="0"/>
                </a:cubicBezTo>
                <a:cubicBezTo>
                  <a:pt x="33136" y="0"/>
                  <a:pt x="32815" y="92"/>
                  <a:pt x="32557" y="266"/>
                </a:cubicBezTo>
                <a:cubicBezTo>
                  <a:pt x="32394" y="374"/>
                  <a:pt x="32281" y="514"/>
                  <a:pt x="32180" y="639"/>
                </a:cubicBezTo>
                <a:cubicBezTo>
                  <a:pt x="32102" y="736"/>
                  <a:pt x="32028" y="828"/>
                  <a:pt x="31948" y="886"/>
                </a:cubicBezTo>
                <a:cubicBezTo>
                  <a:pt x="31747" y="1030"/>
                  <a:pt x="31502" y="1107"/>
                  <a:pt x="31243" y="1107"/>
                </a:cubicBezTo>
                <a:cubicBezTo>
                  <a:pt x="31239" y="1107"/>
                  <a:pt x="30948" y="1101"/>
                  <a:pt x="30686" y="965"/>
                </a:cubicBezTo>
                <a:cubicBezTo>
                  <a:pt x="30548" y="878"/>
                  <a:pt x="30440" y="749"/>
                  <a:pt x="30324" y="611"/>
                </a:cubicBezTo>
                <a:cubicBezTo>
                  <a:pt x="30122" y="369"/>
                  <a:pt x="29869" y="68"/>
                  <a:pt x="29404" y="13"/>
                </a:cubicBezTo>
                <a:cubicBezTo>
                  <a:pt x="29337" y="6"/>
                  <a:pt x="29271" y="0"/>
                  <a:pt x="29205" y="0"/>
                </a:cubicBezTo>
                <a:cubicBezTo>
                  <a:pt x="28879" y="0"/>
                  <a:pt x="28558" y="92"/>
                  <a:pt x="28298" y="266"/>
                </a:cubicBezTo>
                <a:cubicBezTo>
                  <a:pt x="28135" y="374"/>
                  <a:pt x="28023" y="514"/>
                  <a:pt x="27922" y="639"/>
                </a:cubicBezTo>
                <a:cubicBezTo>
                  <a:pt x="27844" y="736"/>
                  <a:pt x="27771" y="828"/>
                  <a:pt x="27689" y="886"/>
                </a:cubicBezTo>
                <a:cubicBezTo>
                  <a:pt x="27489" y="1030"/>
                  <a:pt x="27244" y="1107"/>
                  <a:pt x="26986" y="1107"/>
                </a:cubicBezTo>
                <a:cubicBezTo>
                  <a:pt x="26983" y="1107"/>
                  <a:pt x="26693" y="1101"/>
                  <a:pt x="26431" y="966"/>
                </a:cubicBezTo>
                <a:cubicBezTo>
                  <a:pt x="26293" y="879"/>
                  <a:pt x="26182" y="750"/>
                  <a:pt x="26067" y="611"/>
                </a:cubicBezTo>
                <a:cubicBezTo>
                  <a:pt x="25864" y="369"/>
                  <a:pt x="25612" y="68"/>
                  <a:pt x="25145" y="13"/>
                </a:cubicBezTo>
                <a:cubicBezTo>
                  <a:pt x="25080" y="6"/>
                  <a:pt x="25014" y="0"/>
                  <a:pt x="24946" y="0"/>
                </a:cubicBezTo>
                <a:cubicBezTo>
                  <a:pt x="24621" y="0"/>
                  <a:pt x="24300" y="92"/>
                  <a:pt x="24041" y="266"/>
                </a:cubicBezTo>
                <a:cubicBezTo>
                  <a:pt x="23878" y="374"/>
                  <a:pt x="23766" y="514"/>
                  <a:pt x="23665" y="639"/>
                </a:cubicBezTo>
                <a:cubicBezTo>
                  <a:pt x="23587" y="736"/>
                  <a:pt x="23513" y="828"/>
                  <a:pt x="23432" y="886"/>
                </a:cubicBezTo>
                <a:cubicBezTo>
                  <a:pt x="23232" y="1030"/>
                  <a:pt x="22986" y="1107"/>
                  <a:pt x="22729" y="1107"/>
                </a:cubicBezTo>
                <a:cubicBezTo>
                  <a:pt x="22725" y="1107"/>
                  <a:pt x="22436" y="1101"/>
                  <a:pt x="22173" y="966"/>
                </a:cubicBezTo>
                <a:cubicBezTo>
                  <a:pt x="22034" y="879"/>
                  <a:pt x="21925" y="750"/>
                  <a:pt x="21808" y="611"/>
                </a:cubicBezTo>
                <a:cubicBezTo>
                  <a:pt x="21607" y="369"/>
                  <a:pt x="21354" y="68"/>
                  <a:pt x="20888" y="13"/>
                </a:cubicBezTo>
                <a:cubicBezTo>
                  <a:pt x="20821" y="6"/>
                  <a:pt x="20756" y="0"/>
                  <a:pt x="20689" y="0"/>
                </a:cubicBezTo>
                <a:cubicBezTo>
                  <a:pt x="20364" y="0"/>
                  <a:pt x="20043" y="92"/>
                  <a:pt x="19783" y="266"/>
                </a:cubicBezTo>
                <a:cubicBezTo>
                  <a:pt x="19620" y="374"/>
                  <a:pt x="19507" y="514"/>
                  <a:pt x="19406" y="639"/>
                </a:cubicBezTo>
                <a:cubicBezTo>
                  <a:pt x="19328" y="736"/>
                  <a:pt x="19256" y="828"/>
                  <a:pt x="19174" y="886"/>
                </a:cubicBezTo>
                <a:cubicBezTo>
                  <a:pt x="18973" y="1030"/>
                  <a:pt x="18729" y="1107"/>
                  <a:pt x="18470" y="1107"/>
                </a:cubicBezTo>
                <a:cubicBezTo>
                  <a:pt x="18468" y="1107"/>
                  <a:pt x="18178" y="1101"/>
                  <a:pt x="17915" y="966"/>
                </a:cubicBezTo>
                <a:cubicBezTo>
                  <a:pt x="17777" y="879"/>
                  <a:pt x="17666" y="750"/>
                  <a:pt x="17551" y="611"/>
                </a:cubicBezTo>
                <a:cubicBezTo>
                  <a:pt x="17348" y="369"/>
                  <a:pt x="17097" y="68"/>
                  <a:pt x="16630" y="13"/>
                </a:cubicBezTo>
                <a:cubicBezTo>
                  <a:pt x="16564" y="6"/>
                  <a:pt x="16499" y="0"/>
                  <a:pt x="16431" y="0"/>
                </a:cubicBezTo>
                <a:cubicBezTo>
                  <a:pt x="16105" y="0"/>
                  <a:pt x="15784" y="92"/>
                  <a:pt x="15526" y="266"/>
                </a:cubicBezTo>
                <a:cubicBezTo>
                  <a:pt x="15362" y="374"/>
                  <a:pt x="15250" y="514"/>
                  <a:pt x="15149" y="639"/>
                </a:cubicBezTo>
                <a:cubicBezTo>
                  <a:pt x="15071" y="736"/>
                  <a:pt x="14997" y="828"/>
                  <a:pt x="14916" y="886"/>
                </a:cubicBezTo>
                <a:cubicBezTo>
                  <a:pt x="14716" y="1030"/>
                  <a:pt x="14470" y="1107"/>
                  <a:pt x="14213" y="1107"/>
                </a:cubicBezTo>
                <a:cubicBezTo>
                  <a:pt x="14209" y="1107"/>
                  <a:pt x="13921" y="1101"/>
                  <a:pt x="13658" y="966"/>
                </a:cubicBezTo>
                <a:cubicBezTo>
                  <a:pt x="13519" y="879"/>
                  <a:pt x="13409" y="750"/>
                  <a:pt x="13293" y="611"/>
                </a:cubicBezTo>
                <a:cubicBezTo>
                  <a:pt x="13091" y="369"/>
                  <a:pt x="12838" y="68"/>
                  <a:pt x="12372" y="13"/>
                </a:cubicBezTo>
                <a:cubicBezTo>
                  <a:pt x="12306" y="6"/>
                  <a:pt x="12240" y="0"/>
                  <a:pt x="12174" y="0"/>
                </a:cubicBezTo>
                <a:cubicBezTo>
                  <a:pt x="11848" y="0"/>
                  <a:pt x="11527" y="92"/>
                  <a:pt x="11267" y="266"/>
                </a:cubicBezTo>
                <a:cubicBezTo>
                  <a:pt x="11104" y="374"/>
                  <a:pt x="10992" y="514"/>
                  <a:pt x="10891" y="639"/>
                </a:cubicBezTo>
                <a:cubicBezTo>
                  <a:pt x="10813" y="736"/>
                  <a:pt x="10740" y="828"/>
                  <a:pt x="10658" y="886"/>
                </a:cubicBezTo>
                <a:cubicBezTo>
                  <a:pt x="10458" y="1030"/>
                  <a:pt x="10213" y="1107"/>
                  <a:pt x="9955" y="1107"/>
                </a:cubicBezTo>
                <a:cubicBezTo>
                  <a:pt x="9952" y="1107"/>
                  <a:pt x="9662" y="1101"/>
                  <a:pt x="9399" y="966"/>
                </a:cubicBezTo>
                <a:cubicBezTo>
                  <a:pt x="9262" y="879"/>
                  <a:pt x="9151" y="750"/>
                  <a:pt x="9036" y="611"/>
                </a:cubicBezTo>
                <a:cubicBezTo>
                  <a:pt x="8833" y="369"/>
                  <a:pt x="8581" y="68"/>
                  <a:pt x="8114" y="13"/>
                </a:cubicBezTo>
                <a:cubicBezTo>
                  <a:pt x="8049" y="6"/>
                  <a:pt x="7983" y="0"/>
                  <a:pt x="7915" y="0"/>
                </a:cubicBezTo>
                <a:cubicBezTo>
                  <a:pt x="7590" y="0"/>
                  <a:pt x="7269" y="92"/>
                  <a:pt x="7010" y="266"/>
                </a:cubicBezTo>
                <a:cubicBezTo>
                  <a:pt x="6847" y="374"/>
                  <a:pt x="6735" y="514"/>
                  <a:pt x="6634" y="639"/>
                </a:cubicBezTo>
                <a:cubicBezTo>
                  <a:pt x="6556" y="736"/>
                  <a:pt x="6482" y="828"/>
                  <a:pt x="6401" y="886"/>
                </a:cubicBezTo>
                <a:cubicBezTo>
                  <a:pt x="6201" y="1030"/>
                  <a:pt x="5955" y="1107"/>
                  <a:pt x="5698" y="1107"/>
                </a:cubicBezTo>
                <a:cubicBezTo>
                  <a:pt x="5694" y="1107"/>
                  <a:pt x="5405" y="1101"/>
                  <a:pt x="5142" y="966"/>
                </a:cubicBezTo>
                <a:cubicBezTo>
                  <a:pt x="5003" y="879"/>
                  <a:pt x="4894" y="750"/>
                  <a:pt x="4777" y="611"/>
                </a:cubicBezTo>
                <a:cubicBezTo>
                  <a:pt x="4576" y="369"/>
                  <a:pt x="4323" y="68"/>
                  <a:pt x="3857" y="13"/>
                </a:cubicBezTo>
                <a:cubicBezTo>
                  <a:pt x="3790" y="6"/>
                  <a:pt x="3725" y="0"/>
                  <a:pt x="36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6" name="Google Shape;11396;p70"/>
          <p:cNvSpPr/>
          <p:nvPr/>
        </p:nvSpPr>
        <p:spPr>
          <a:xfrm>
            <a:off x="1096369" y="1425158"/>
            <a:ext cx="1899803" cy="86522"/>
          </a:xfrm>
          <a:custGeom>
            <a:avLst/>
            <a:gdLst/>
            <a:ahLst/>
            <a:cxnLst/>
            <a:rect l="l" t="t" r="r" b="b"/>
            <a:pathLst>
              <a:path w="37262" h="1697" extrusionOk="0">
                <a:moveTo>
                  <a:pt x="3658" y="0"/>
                </a:moveTo>
                <a:cubicBezTo>
                  <a:pt x="3333" y="0"/>
                  <a:pt x="3012" y="93"/>
                  <a:pt x="2752" y="265"/>
                </a:cubicBezTo>
                <a:cubicBezTo>
                  <a:pt x="2588" y="372"/>
                  <a:pt x="2476" y="513"/>
                  <a:pt x="2375" y="640"/>
                </a:cubicBezTo>
                <a:cubicBezTo>
                  <a:pt x="2297" y="735"/>
                  <a:pt x="2225" y="827"/>
                  <a:pt x="2142" y="885"/>
                </a:cubicBezTo>
                <a:cubicBezTo>
                  <a:pt x="1942" y="1030"/>
                  <a:pt x="1698" y="1105"/>
                  <a:pt x="1439" y="1105"/>
                </a:cubicBezTo>
                <a:cubicBezTo>
                  <a:pt x="1435" y="1105"/>
                  <a:pt x="826" y="1095"/>
                  <a:pt x="576" y="691"/>
                </a:cubicBezTo>
                <a:cubicBezTo>
                  <a:pt x="521" y="603"/>
                  <a:pt x="426" y="554"/>
                  <a:pt x="329" y="554"/>
                </a:cubicBezTo>
                <a:cubicBezTo>
                  <a:pt x="277" y="554"/>
                  <a:pt x="225" y="568"/>
                  <a:pt x="178" y="597"/>
                </a:cubicBezTo>
                <a:cubicBezTo>
                  <a:pt x="43" y="679"/>
                  <a:pt x="0" y="860"/>
                  <a:pt x="83" y="995"/>
                </a:cubicBezTo>
                <a:cubicBezTo>
                  <a:pt x="533" y="1689"/>
                  <a:pt x="1429" y="1696"/>
                  <a:pt x="1466" y="1696"/>
                </a:cubicBezTo>
                <a:cubicBezTo>
                  <a:pt x="1847" y="1696"/>
                  <a:pt x="2206" y="1583"/>
                  <a:pt x="2507" y="1367"/>
                </a:cubicBezTo>
                <a:cubicBezTo>
                  <a:pt x="2654" y="1263"/>
                  <a:pt x="2760" y="1130"/>
                  <a:pt x="2855" y="1010"/>
                </a:cubicBezTo>
                <a:cubicBezTo>
                  <a:pt x="2938" y="905"/>
                  <a:pt x="3012" y="816"/>
                  <a:pt x="3098" y="756"/>
                </a:cubicBezTo>
                <a:cubicBezTo>
                  <a:pt x="3262" y="649"/>
                  <a:pt x="3473" y="589"/>
                  <a:pt x="3685" y="589"/>
                </a:cubicBezTo>
                <a:cubicBezTo>
                  <a:pt x="3728" y="589"/>
                  <a:pt x="3771" y="592"/>
                  <a:pt x="3814" y="597"/>
                </a:cubicBezTo>
                <a:cubicBezTo>
                  <a:pt x="4042" y="622"/>
                  <a:pt x="4164" y="759"/>
                  <a:pt x="4358" y="993"/>
                </a:cubicBezTo>
                <a:lnTo>
                  <a:pt x="4364" y="1003"/>
                </a:lnTo>
                <a:cubicBezTo>
                  <a:pt x="4499" y="1220"/>
                  <a:pt x="4681" y="1370"/>
                  <a:pt x="4868" y="1472"/>
                </a:cubicBezTo>
                <a:lnTo>
                  <a:pt x="4870" y="1472"/>
                </a:lnTo>
                <a:cubicBezTo>
                  <a:pt x="4873" y="1472"/>
                  <a:pt x="4873" y="1473"/>
                  <a:pt x="4874" y="1473"/>
                </a:cubicBezTo>
                <a:cubicBezTo>
                  <a:pt x="5273" y="1691"/>
                  <a:pt x="5696" y="1693"/>
                  <a:pt x="5721" y="1693"/>
                </a:cubicBezTo>
                <a:cubicBezTo>
                  <a:pt x="6101" y="1693"/>
                  <a:pt x="6461" y="1580"/>
                  <a:pt x="6762" y="1365"/>
                </a:cubicBezTo>
                <a:cubicBezTo>
                  <a:pt x="6908" y="1260"/>
                  <a:pt x="7015" y="1128"/>
                  <a:pt x="7110" y="1009"/>
                </a:cubicBezTo>
                <a:cubicBezTo>
                  <a:pt x="7192" y="904"/>
                  <a:pt x="7266" y="813"/>
                  <a:pt x="7353" y="755"/>
                </a:cubicBezTo>
                <a:cubicBezTo>
                  <a:pt x="7517" y="647"/>
                  <a:pt x="7729" y="587"/>
                  <a:pt x="7941" y="587"/>
                </a:cubicBezTo>
                <a:cubicBezTo>
                  <a:pt x="7983" y="587"/>
                  <a:pt x="8026" y="589"/>
                  <a:pt x="8069" y="594"/>
                </a:cubicBezTo>
                <a:cubicBezTo>
                  <a:pt x="8296" y="621"/>
                  <a:pt x="8418" y="756"/>
                  <a:pt x="8613" y="990"/>
                </a:cubicBezTo>
                <a:lnTo>
                  <a:pt x="8618" y="1002"/>
                </a:lnTo>
                <a:cubicBezTo>
                  <a:pt x="8753" y="1218"/>
                  <a:pt x="8935" y="1367"/>
                  <a:pt x="9122" y="1470"/>
                </a:cubicBezTo>
                <a:lnTo>
                  <a:pt x="9124" y="1470"/>
                </a:lnTo>
                <a:cubicBezTo>
                  <a:pt x="9127" y="1470"/>
                  <a:pt x="9127" y="1472"/>
                  <a:pt x="9128" y="1472"/>
                </a:cubicBezTo>
                <a:cubicBezTo>
                  <a:pt x="9527" y="1688"/>
                  <a:pt x="9951" y="1692"/>
                  <a:pt x="9975" y="1692"/>
                </a:cubicBezTo>
                <a:cubicBezTo>
                  <a:pt x="10355" y="1692"/>
                  <a:pt x="10715" y="1578"/>
                  <a:pt x="11016" y="1364"/>
                </a:cubicBezTo>
                <a:cubicBezTo>
                  <a:pt x="11162" y="1259"/>
                  <a:pt x="11269" y="1125"/>
                  <a:pt x="11364" y="1006"/>
                </a:cubicBezTo>
                <a:cubicBezTo>
                  <a:pt x="11446" y="902"/>
                  <a:pt x="11520" y="811"/>
                  <a:pt x="11607" y="753"/>
                </a:cubicBezTo>
                <a:cubicBezTo>
                  <a:pt x="11771" y="645"/>
                  <a:pt x="11982" y="585"/>
                  <a:pt x="12193" y="585"/>
                </a:cubicBezTo>
                <a:cubicBezTo>
                  <a:pt x="12237" y="585"/>
                  <a:pt x="12280" y="588"/>
                  <a:pt x="12323" y="593"/>
                </a:cubicBezTo>
                <a:cubicBezTo>
                  <a:pt x="12550" y="620"/>
                  <a:pt x="12672" y="755"/>
                  <a:pt x="12867" y="989"/>
                </a:cubicBezTo>
                <a:lnTo>
                  <a:pt x="12872" y="999"/>
                </a:lnTo>
                <a:cubicBezTo>
                  <a:pt x="13007" y="1216"/>
                  <a:pt x="13189" y="1365"/>
                  <a:pt x="13377" y="1468"/>
                </a:cubicBezTo>
                <a:lnTo>
                  <a:pt x="13378" y="1468"/>
                </a:lnTo>
                <a:cubicBezTo>
                  <a:pt x="13381" y="1468"/>
                  <a:pt x="13381" y="1470"/>
                  <a:pt x="13382" y="1470"/>
                </a:cubicBezTo>
                <a:cubicBezTo>
                  <a:pt x="13782" y="1686"/>
                  <a:pt x="14205" y="1691"/>
                  <a:pt x="14229" y="1691"/>
                </a:cubicBezTo>
                <a:cubicBezTo>
                  <a:pt x="14610" y="1691"/>
                  <a:pt x="14969" y="1577"/>
                  <a:pt x="15270" y="1361"/>
                </a:cubicBezTo>
                <a:cubicBezTo>
                  <a:pt x="15416" y="1257"/>
                  <a:pt x="15523" y="1124"/>
                  <a:pt x="15618" y="1005"/>
                </a:cubicBezTo>
                <a:cubicBezTo>
                  <a:pt x="15701" y="899"/>
                  <a:pt x="15774" y="810"/>
                  <a:pt x="15861" y="750"/>
                </a:cubicBezTo>
                <a:cubicBezTo>
                  <a:pt x="16025" y="643"/>
                  <a:pt x="16236" y="584"/>
                  <a:pt x="16447" y="584"/>
                </a:cubicBezTo>
                <a:cubicBezTo>
                  <a:pt x="16491" y="584"/>
                  <a:pt x="16534" y="586"/>
                  <a:pt x="16577" y="591"/>
                </a:cubicBezTo>
                <a:cubicBezTo>
                  <a:pt x="16804" y="618"/>
                  <a:pt x="16926" y="753"/>
                  <a:pt x="17121" y="988"/>
                </a:cubicBezTo>
                <a:lnTo>
                  <a:pt x="17127" y="997"/>
                </a:lnTo>
                <a:cubicBezTo>
                  <a:pt x="17262" y="1215"/>
                  <a:pt x="17443" y="1364"/>
                  <a:pt x="17631" y="1466"/>
                </a:cubicBezTo>
                <a:lnTo>
                  <a:pt x="17632" y="1466"/>
                </a:lnTo>
                <a:cubicBezTo>
                  <a:pt x="17635" y="1466"/>
                  <a:pt x="17635" y="1468"/>
                  <a:pt x="17637" y="1468"/>
                </a:cubicBezTo>
                <a:cubicBezTo>
                  <a:pt x="18036" y="1685"/>
                  <a:pt x="18459" y="1688"/>
                  <a:pt x="18483" y="1688"/>
                </a:cubicBezTo>
                <a:cubicBezTo>
                  <a:pt x="18864" y="1688"/>
                  <a:pt x="19223" y="1574"/>
                  <a:pt x="19524" y="1360"/>
                </a:cubicBezTo>
                <a:cubicBezTo>
                  <a:pt x="19671" y="1255"/>
                  <a:pt x="19777" y="1122"/>
                  <a:pt x="19872" y="1003"/>
                </a:cubicBezTo>
                <a:cubicBezTo>
                  <a:pt x="19955" y="898"/>
                  <a:pt x="20029" y="807"/>
                  <a:pt x="20115" y="749"/>
                </a:cubicBezTo>
                <a:cubicBezTo>
                  <a:pt x="20279" y="642"/>
                  <a:pt x="20488" y="582"/>
                  <a:pt x="20699" y="582"/>
                </a:cubicBezTo>
                <a:cubicBezTo>
                  <a:pt x="20743" y="582"/>
                  <a:pt x="20787" y="584"/>
                  <a:pt x="20831" y="590"/>
                </a:cubicBezTo>
                <a:cubicBezTo>
                  <a:pt x="21058" y="615"/>
                  <a:pt x="21181" y="750"/>
                  <a:pt x="21375" y="985"/>
                </a:cubicBezTo>
                <a:lnTo>
                  <a:pt x="21381" y="996"/>
                </a:lnTo>
                <a:cubicBezTo>
                  <a:pt x="21516" y="1212"/>
                  <a:pt x="21698" y="1361"/>
                  <a:pt x="21885" y="1465"/>
                </a:cubicBezTo>
                <a:lnTo>
                  <a:pt x="21887" y="1465"/>
                </a:lnTo>
                <a:cubicBezTo>
                  <a:pt x="21889" y="1465"/>
                  <a:pt x="21889" y="1466"/>
                  <a:pt x="21891" y="1466"/>
                </a:cubicBezTo>
                <a:cubicBezTo>
                  <a:pt x="22290" y="1684"/>
                  <a:pt x="22713" y="1686"/>
                  <a:pt x="22737" y="1686"/>
                </a:cubicBezTo>
                <a:cubicBezTo>
                  <a:pt x="23118" y="1686"/>
                  <a:pt x="23477" y="1573"/>
                  <a:pt x="23779" y="1358"/>
                </a:cubicBezTo>
                <a:cubicBezTo>
                  <a:pt x="23925" y="1253"/>
                  <a:pt x="24031" y="1120"/>
                  <a:pt x="24127" y="1002"/>
                </a:cubicBezTo>
                <a:cubicBezTo>
                  <a:pt x="24209" y="897"/>
                  <a:pt x="24283" y="806"/>
                  <a:pt x="24369" y="747"/>
                </a:cubicBezTo>
                <a:cubicBezTo>
                  <a:pt x="24534" y="640"/>
                  <a:pt x="24745" y="580"/>
                  <a:pt x="24958" y="580"/>
                </a:cubicBezTo>
                <a:cubicBezTo>
                  <a:pt x="25000" y="580"/>
                  <a:pt x="25043" y="582"/>
                  <a:pt x="25085" y="587"/>
                </a:cubicBezTo>
                <a:cubicBezTo>
                  <a:pt x="25313" y="614"/>
                  <a:pt x="25435" y="749"/>
                  <a:pt x="25629" y="983"/>
                </a:cubicBezTo>
                <a:lnTo>
                  <a:pt x="25635" y="995"/>
                </a:lnTo>
                <a:cubicBezTo>
                  <a:pt x="25770" y="1211"/>
                  <a:pt x="25952" y="1360"/>
                  <a:pt x="26139" y="1463"/>
                </a:cubicBezTo>
                <a:lnTo>
                  <a:pt x="26141" y="1463"/>
                </a:lnTo>
                <a:cubicBezTo>
                  <a:pt x="26144" y="1463"/>
                  <a:pt x="26144" y="1465"/>
                  <a:pt x="26145" y="1465"/>
                </a:cubicBezTo>
                <a:cubicBezTo>
                  <a:pt x="26544" y="1681"/>
                  <a:pt x="26967" y="1685"/>
                  <a:pt x="26992" y="1685"/>
                </a:cubicBezTo>
                <a:cubicBezTo>
                  <a:pt x="27372" y="1685"/>
                  <a:pt x="27732" y="1571"/>
                  <a:pt x="28033" y="1357"/>
                </a:cubicBezTo>
                <a:cubicBezTo>
                  <a:pt x="28179" y="1252"/>
                  <a:pt x="28286" y="1118"/>
                  <a:pt x="28381" y="999"/>
                </a:cubicBezTo>
                <a:cubicBezTo>
                  <a:pt x="28463" y="895"/>
                  <a:pt x="28537" y="804"/>
                  <a:pt x="28624" y="746"/>
                </a:cubicBezTo>
                <a:cubicBezTo>
                  <a:pt x="28788" y="638"/>
                  <a:pt x="28999" y="578"/>
                  <a:pt x="29210" y="578"/>
                </a:cubicBezTo>
                <a:cubicBezTo>
                  <a:pt x="29253" y="578"/>
                  <a:pt x="29297" y="580"/>
                  <a:pt x="29340" y="586"/>
                </a:cubicBezTo>
                <a:cubicBezTo>
                  <a:pt x="29567" y="613"/>
                  <a:pt x="29689" y="747"/>
                  <a:pt x="29884" y="982"/>
                </a:cubicBezTo>
                <a:lnTo>
                  <a:pt x="29889" y="992"/>
                </a:lnTo>
                <a:cubicBezTo>
                  <a:pt x="30024" y="1209"/>
                  <a:pt x="30206" y="1358"/>
                  <a:pt x="30394" y="1461"/>
                </a:cubicBezTo>
                <a:lnTo>
                  <a:pt x="30395" y="1461"/>
                </a:lnTo>
                <a:cubicBezTo>
                  <a:pt x="30398" y="1461"/>
                  <a:pt x="30398" y="1463"/>
                  <a:pt x="30399" y="1463"/>
                </a:cubicBezTo>
                <a:cubicBezTo>
                  <a:pt x="30798" y="1679"/>
                  <a:pt x="31222" y="1684"/>
                  <a:pt x="31246" y="1684"/>
                </a:cubicBezTo>
                <a:cubicBezTo>
                  <a:pt x="31627" y="1684"/>
                  <a:pt x="31986" y="1570"/>
                  <a:pt x="32287" y="1354"/>
                </a:cubicBezTo>
                <a:cubicBezTo>
                  <a:pt x="32433" y="1250"/>
                  <a:pt x="32540" y="1117"/>
                  <a:pt x="32635" y="997"/>
                </a:cubicBezTo>
                <a:cubicBezTo>
                  <a:pt x="32717" y="892"/>
                  <a:pt x="32791" y="803"/>
                  <a:pt x="32878" y="743"/>
                </a:cubicBezTo>
                <a:cubicBezTo>
                  <a:pt x="33042" y="636"/>
                  <a:pt x="33253" y="577"/>
                  <a:pt x="33464" y="577"/>
                </a:cubicBezTo>
                <a:cubicBezTo>
                  <a:pt x="33508" y="577"/>
                  <a:pt x="33551" y="579"/>
                  <a:pt x="33594" y="584"/>
                </a:cubicBezTo>
                <a:cubicBezTo>
                  <a:pt x="33859" y="615"/>
                  <a:pt x="34030" y="786"/>
                  <a:pt x="34244" y="1002"/>
                </a:cubicBezTo>
                <a:cubicBezTo>
                  <a:pt x="34392" y="1148"/>
                  <a:pt x="34546" y="1301"/>
                  <a:pt x="34746" y="1424"/>
                </a:cubicBezTo>
                <a:cubicBezTo>
                  <a:pt x="35030" y="1595"/>
                  <a:pt x="35342" y="1678"/>
                  <a:pt x="35732" y="1678"/>
                </a:cubicBezTo>
                <a:cubicBezTo>
                  <a:pt x="36699" y="1678"/>
                  <a:pt x="37159" y="955"/>
                  <a:pt x="37178" y="925"/>
                </a:cubicBezTo>
                <a:cubicBezTo>
                  <a:pt x="37261" y="790"/>
                  <a:pt x="37220" y="614"/>
                  <a:pt x="37085" y="529"/>
                </a:cubicBezTo>
                <a:cubicBezTo>
                  <a:pt x="37037" y="499"/>
                  <a:pt x="36984" y="484"/>
                  <a:pt x="36932" y="484"/>
                </a:cubicBezTo>
                <a:cubicBezTo>
                  <a:pt x="36836" y="484"/>
                  <a:pt x="36743" y="532"/>
                  <a:pt x="36688" y="618"/>
                </a:cubicBezTo>
                <a:cubicBezTo>
                  <a:pt x="36676" y="637"/>
                  <a:pt x="36371" y="1101"/>
                  <a:pt x="35732" y="1101"/>
                </a:cubicBezTo>
                <a:cubicBezTo>
                  <a:pt x="35445" y="1101"/>
                  <a:pt x="35242" y="1051"/>
                  <a:pt x="35046" y="932"/>
                </a:cubicBezTo>
                <a:cubicBezTo>
                  <a:pt x="34903" y="845"/>
                  <a:pt x="34783" y="725"/>
                  <a:pt x="34653" y="594"/>
                </a:cubicBezTo>
                <a:cubicBezTo>
                  <a:pt x="34406" y="348"/>
                  <a:pt x="34126" y="67"/>
                  <a:pt x="33661" y="12"/>
                </a:cubicBezTo>
                <a:cubicBezTo>
                  <a:pt x="33595" y="5"/>
                  <a:pt x="33530" y="0"/>
                  <a:pt x="33462" y="0"/>
                </a:cubicBezTo>
                <a:cubicBezTo>
                  <a:pt x="33136" y="0"/>
                  <a:pt x="32815" y="93"/>
                  <a:pt x="32557" y="265"/>
                </a:cubicBezTo>
                <a:cubicBezTo>
                  <a:pt x="32394" y="372"/>
                  <a:pt x="32281" y="513"/>
                  <a:pt x="32180" y="640"/>
                </a:cubicBezTo>
                <a:cubicBezTo>
                  <a:pt x="32102" y="735"/>
                  <a:pt x="32028" y="827"/>
                  <a:pt x="31948" y="885"/>
                </a:cubicBezTo>
                <a:cubicBezTo>
                  <a:pt x="31747" y="1030"/>
                  <a:pt x="31502" y="1105"/>
                  <a:pt x="31243" y="1105"/>
                </a:cubicBezTo>
                <a:cubicBezTo>
                  <a:pt x="31239" y="1105"/>
                  <a:pt x="30948" y="1101"/>
                  <a:pt x="30686" y="963"/>
                </a:cubicBezTo>
                <a:cubicBezTo>
                  <a:pt x="30548" y="877"/>
                  <a:pt x="30440" y="747"/>
                  <a:pt x="30324" y="611"/>
                </a:cubicBezTo>
                <a:cubicBezTo>
                  <a:pt x="30122" y="370"/>
                  <a:pt x="29869" y="67"/>
                  <a:pt x="29404" y="12"/>
                </a:cubicBezTo>
                <a:cubicBezTo>
                  <a:pt x="29337" y="5"/>
                  <a:pt x="29271" y="0"/>
                  <a:pt x="29205" y="0"/>
                </a:cubicBezTo>
                <a:cubicBezTo>
                  <a:pt x="28879" y="0"/>
                  <a:pt x="28558" y="93"/>
                  <a:pt x="28298" y="265"/>
                </a:cubicBezTo>
                <a:cubicBezTo>
                  <a:pt x="28135" y="372"/>
                  <a:pt x="28023" y="513"/>
                  <a:pt x="27922" y="640"/>
                </a:cubicBezTo>
                <a:cubicBezTo>
                  <a:pt x="27844" y="735"/>
                  <a:pt x="27771" y="827"/>
                  <a:pt x="27689" y="885"/>
                </a:cubicBezTo>
                <a:cubicBezTo>
                  <a:pt x="27489" y="1030"/>
                  <a:pt x="27244" y="1105"/>
                  <a:pt x="26986" y="1105"/>
                </a:cubicBezTo>
                <a:cubicBezTo>
                  <a:pt x="26983" y="1105"/>
                  <a:pt x="26693" y="1101"/>
                  <a:pt x="26431" y="966"/>
                </a:cubicBezTo>
                <a:cubicBezTo>
                  <a:pt x="26293" y="878"/>
                  <a:pt x="26182" y="749"/>
                  <a:pt x="26067" y="611"/>
                </a:cubicBezTo>
                <a:cubicBezTo>
                  <a:pt x="25864" y="370"/>
                  <a:pt x="25612" y="67"/>
                  <a:pt x="25145" y="12"/>
                </a:cubicBezTo>
                <a:cubicBezTo>
                  <a:pt x="25080" y="5"/>
                  <a:pt x="25014" y="0"/>
                  <a:pt x="24946" y="0"/>
                </a:cubicBezTo>
                <a:cubicBezTo>
                  <a:pt x="24621" y="0"/>
                  <a:pt x="24300" y="93"/>
                  <a:pt x="24041" y="265"/>
                </a:cubicBezTo>
                <a:cubicBezTo>
                  <a:pt x="23878" y="372"/>
                  <a:pt x="23766" y="513"/>
                  <a:pt x="23665" y="640"/>
                </a:cubicBezTo>
                <a:cubicBezTo>
                  <a:pt x="23587" y="735"/>
                  <a:pt x="23513" y="827"/>
                  <a:pt x="23432" y="885"/>
                </a:cubicBezTo>
                <a:cubicBezTo>
                  <a:pt x="23232" y="1030"/>
                  <a:pt x="22986" y="1105"/>
                  <a:pt x="22729" y="1105"/>
                </a:cubicBezTo>
                <a:cubicBezTo>
                  <a:pt x="22725" y="1105"/>
                  <a:pt x="22436" y="1101"/>
                  <a:pt x="22173" y="966"/>
                </a:cubicBezTo>
                <a:cubicBezTo>
                  <a:pt x="22034" y="878"/>
                  <a:pt x="21925" y="749"/>
                  <a:pt x="21808" y="611"/>
                </a:cubicBezTo>
                <a:cubicBezTo>
                  <a:pt x="21607" y="370"/>
                  <a:pt x="21354" y="67"/>
                  <a:pt x="20888" y="12"/>
                </a:cubicBezTo>
                <a:cubicBezTo>
                  <a:pt x="20821" y="5"/>
                  <a:pt x="20756" y="0"/>
                  <a:pt x="20689" y="0"/>
                </a:cubicBezTo>
                <a:cubicBezTo>
                  <a:pt x="20364" y="0"/>
                  <a:pt x="20043" y="93"/>
                  <a:pt x="19783" y="265"/>
                </a:cubicBezTo>
                <a:cubicBezTo>
                  <a:pt x="19620" y="372"/>
                  <a:pt x="19507" y="513"/>
                  <a:pt x="19406" y="640"/>
                </a:cubicBezTo>
                <a:cubicBezTo>
                  <a:pt x="19328" y="735"/>
                  <a:pt x="19256" y="827"/>
                  <a:pt x="19174" y="885"/>
                </a:cubicBezTo>
                <a:cubicBezTo>
                  <a:pt x="18973" y="1030"/>
                  <a:pt x="18729" y="1105"/>
                  <a:pt x="18470" y="1105"/>
                </a:cubicBezTo>
                <a:cubicBezTo>
                  <a:pt x="18468" y="1105"/>
                  <a:pt x="18178" y="1101"/>
                  <a:pt x="17915" y="966"/>
                </a:cubicBezTo>
                <a:cubicBezTo>
                  <a:pt x="17777" y="878"/>
                  <a:pt x="17666" y="749"/>
                  <a:pt x="17551" y="611"/>
                </a:cubicBezTo>
                <a:cubicBezTo>
                  <a:pt x="17348" y="370"/>
                  <a:pt x="17097" y="67"/>
                  <a:pt x="16630" y="12"/>
                </a:cubicBezTo>
                <a:cubicBezTo>
                  <a:pt x="16564" y="5"/>
                  <a:pt x="16499" y="0"/>
                  <a:pt x="16431" y="0"/>
                </a:cubicBezTo>
                <a:cubicBezTo>
                  <a:pt x="16105" y="0"/>
                  <a:pt x="15784" y="93"/>
                  <a:pt x="15526" y="265"/>
                </a:cubicBezTo>
                <a:cubicBezTo>
                  <a:pt x="15362" y="372"/>
                  <a:pt x="15250" y="513"/>
                  <a:pt x="15149" y="640"/>
                </a:cubicBezTo>
                <a:cubicBezTo>
                  <a:pt x="15071" y="735"/>
                  <a:pt x="14997" y="827"/>
                  <a:pt x="14916" y="885"/>
                </a:cubicBezTo>
                <a:cubicBezTo>
                  <a:pt x="14716" y="1030"/>
                  <a:pt x="14470" y="1105"/>
                  <a:pt x="14213" y="1105"/>
                </a:cubicBezTo>
                <a:cubicBezTo>
                  <a:pt x="14209" y="1105"/>
                  <a:pt x="13921" y="1101"/>
                  <a:pt x="13658" y="966"/>
                </a:cubicBezTo>
                <a:cubicBezTo>
                  <a:pt x="13519" y="878"/>
                  <a:pt x="13409" y="749"/>
                  <a:pt x="13293" y="611"/>
                </a:cubicBezTo>
                <a:cubicBezTo>
                  <a:pt x="13091" y="370"/>
                  <a:pt x="12838" y="67"/>
                  <a:pt x="12372" y="12"/>
                </a:cubicBezTo>
                <a:cubicBezTo>
                  <a:pt x="12306" y="5"/>
                  <a:pt x="12240" y="0"/>
                  <a:pt x="12174" y="0"/>
                </a:cubicBezTo>
                <a:cubicBezTo>
                  <a:pt x="11848" y="0"/>
                  <a:pt x="11527" y="93"/>
                  <a:pt x="11267" y="265"/>
                </a:cubicBezTo>
                <a:cubicBezTo>
                  <a:pt x="11104" y="372"/>
                  <a:pt x="10992" y="513"/>
                  <a:pt x="10891" y="640"/>
                </a:cubicBezTo>
                <a:cubicBezTo>
                  <a:pt x="10813" y="735"/>
                  <a:pt x="10740" y="827"/>
                  <a:pt x="10658" y="885"/>
                </a:cubicBezTo>
                <a:cubicBezTo>
                  <a:pt x="10458" y="1030"/>
                  <a:pt x="10213" y="1105"/>
                  <a:pt x="9955" y="1105"/>
                </a:cubicBezTo>
                <a:cubicBezTo>
                  <a:pt x="9952" y="1105"/>
                  <a:pt x="9662" y="1101"/>
                  <a:pt x="9399" y="966"/>
                </a:cubicBezTo>
                <a:cubicBezTo>
                  <a:pt x="9262" y="878"/>
                  <a:pt x="9151" y="749"/>
                  <a:pt x="9036" y="611"/>
                </a:cubicBezTo>
                <a:cubicBezTo>
                  <a:pt x="8833" y="370"/>
                  <a:pt x="8581" y="67"/>
                  <a:pt x="8114" y="12"/>
                </a:cubicBezTo>
                <a:cubicBezTo>
                  <a:pt x="8049" y="5"/>
                  <a:pt x="7983" y="0"/>
                  <a:pt x="7915" y="0"/>
                </a:cubicBezTo>
                <a:cubicBezTo>
                  <a:pt x="7590" y="0"/>
                  <a:pt x="7269" y="93"/>
                  <a:pt x="7010" y="265"/>
                </a:cubicBezTo>
                <a:cubicBezTo>
                  <a:pt x="6847" y="372"/>
                  <a:pt x="6735" y="513"/>
                  <a:pt x="6634" y="640"/>
                </a:cubicBezTo>
                <a:cubicBezTo>
                  <a:pt x="6556" y="735"/>
                  <a:pt x="6482" y="827"/>
                  <a:pt x="6401" y="885"/>
                </a:cubicBezTo>
                <a:cubicBezTo>
                  <a:pt x="6201" y="1030"/>
                  <a:pt x="5955" y="1105"/>
                  <a:pt x="5698" y="1105"/>
                </a:cubicBezTo>
                <a:cubicBezTo>
                  <a:pt x="5694" y="1105"/>
                  <a:pt x="5405" y="1101"/>
                  <a:pt x="5142" y="966"/>
                </a:cubicBezTo>
                <a:cubicBezTo>
                  <a:pt x="5003" y="878"/>
                  <a:pt x="4894" y="749"/>
                  <a:pt x="4777" y="611"/>
                </a:cubicBezTo>
                <a:cubicBezTo>
                  <a:pt x="4576" y="370"/>
                  <a:pt x="4323" y="67"/>
                  <a:pt x="3857" y="12"/>
                </a:cubicBezTo>
                <a:cubicBezTo>
                  <a:pt x="3790" y="5"/>
                  <a:pt x="3725" y="0"/>
                  <a:pt x="3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7" name="Google Shape;11397;p70"/>
          <p:cNvSpPr/>
          <p:nvPr/>
        </p:nvSpPr>
        <p:spPr>
          <a:xfrm>
            <a:off x="7447711" y="1287145"/>
            <a:ext cx="997012" cy="67198"/>
          </a:xfrm>
          <a:custGeom>
            <a:avLst/>
            <a:gdLst/>
            <a:ahLst/>
            <a:cxnLst/>
            <a:rect l="l" t="t" r="r" b="b"/>
            <a:pathLst>
              <a:path w="19555" h="1318" extrusionOk="0">
                <a:moveTo>
                  <a:pt x="14249" y="1"/>
                </a:moveTo>
                <a:cubicBezTo>
                  <a:pt x="13834" y="1"/>
                  <a:pt x="13398" y="56"/>
                  <a:pt x="12925" y="171"/>
                </a:cubicBezTo>
                <a:cubicBezTo>
                  <a:pt x="12658" y="235"/>
                  <a:pt x="12394" y="316"/>
                  <a:pt x="12116" y="417"/>
                </a:cubicBezTo>
                <a:cubicBezTo>
                  <a:pt x="11968" y="468"/>
                  <a:pt x="11776" y="538"/>
                  <a:pt x="11579" y="595"/>
                </a:cubicBezTo>
                <a:cubicBezTo>
                  <a:pt x="11367" y="658"/>
                  <a:pt x="11138" y="688"/>
                  <a:pt x="10871" y="688"/>
                </a:cubicBezTo>
                <a:cubicBezTo>
                  <a:pt x="10800" y="688"/>
                  <a:pt x="10727" y="686"/>
                  <a:pt x="10650" y="681"/>
                </a:cubicBezTo>
                <a:cubicBezTo>
                  <a:pt x="10329" y="664"/>
                  <a:pt x="10016" y="598"/>
                  <a:pt x="9697" y="527"/>
                </a:cubicBezTo>
                <a:cubicBezTo>
                  <a:pt x="9526" y="490"/>
                  <a:pt x="9356" y="446"/>
                  <a:pt x="9190" y="403"/>
                </a:cubicBezTo>
                <a:cubicBezTo>
                  <a:pt x="9107" y="382"/>
                  <a:pt x="9026" y="360"/>
                  <a:pt x="8944" y="340"/>
                </a:cubicBezTo>
                <a:cubicBezTo>
                  <a:pt x="8486" y="227"/>
                  <a:pt x="8097" y="140"/>
                  <a:pt x="7688" y="86"/>
                </a:cubicBezTo>
                <a:cubicBezTo>
                  <a:pt x="7411" y="50"/>
                  <a:pt x="7151" y="32"/>
                  <a:pt x="6899" y="32"/>
                </a:cubicBezTo>
                <a:cubicBezTo>
                  <a:pt x="6824" y="32"/>
                  <a:pt x="6750" y="33"/>
                  <a:pt x="6677" y="36"/>
                </a:cubicBezTo>
                <a:cubicBezTo>
                  <a:pt x="6444" y="48"/>
                  <a:pt x="6217" y="76"/>
                  <a:pt x="6001" y="125"/>
                </a:cubicBezTo>
                <a:cubicBezTo>
                  <a:pt x="5764" y="176"/>
                  <a:pt x="5519" y="240"/>
                  <a:pt x="5249" y="321"/>
                </a:cubicBezTo>
                <a:cubicBezTo>
                  <a:pt x="4876" y="433"/>
                  <a:pt x="4502" y="545"/>
                  <a:pt x="4127" y="654"/>
                </a:cubicBezTo>
                <a:cubicBezTo>
                  <a:pt x="4001" y="693"/>
                  <a:pt x="3873" y="724"/>
                  <a:pt x="3749" y="751"/>
                </a:cubicBezTo>
                <a:cubicBezTo>
                  <a:pt x="3542" y="796"/>
                  <a:pt x="3323" y="819"/>
                  <a:pt x="3107" y="819"/>
                </a:cubicBezTo>
                <a:cubicBezTo>
                  <a:pt x="3083" y="819"/>
                  <a:pt x="3059" y="818"/>
                  <a:pt x="3035" y="818"/>
                </a:cubicBezTo>
                <a:cubicBezTo>
                  <a:pt x="2390" y="804"/>
                  <a:pt x="1877" y="740"/>
                  <a:pt x="1421" y="615"/>
                </a:cubicBezTo>
                <a:cubicBezTo>
                  <a:pt x="1244" y="566"/>
                  <a:pt x="1062" y="504"/>
                  <a:pt x="881" y="433"/>
                </a:cubicBezTo>
                <a:lnTo>
                  <a:pt x="798" y="399"/>
                </a:lnTo>
                <a:cubicBezTo>
                  <a:pt x="712" y="366"/>
                  <a:pt x="627" y="332"/>
                  <a:pt x="541" y="298"/>
                </a:cubicBezTo>
                <a:cubicBezTo>
                  <a:pt x="511" y="285"/>
                  <a:pt x="468" y="271"/>
                  <a:pt x="421" y="261"/>
                </a:cubicBezTo>
                <a:cubicBezTo>
                  <a:pt x="390" y="254"/>
                  <a:pt x="359" y="251"/>
                  <a:pt x="329" y="251"/>
                </a:cubicBezTo>
                <a:cubicBezTo>
                  <a:pt x="218" y="251"/>
                  <a:pt x="115" y="295"/>
                  <a:pt x="65" y="369"/>
                </a:cubicBezTo>
                <a:cubicBezTo>
                  <a:pt x="1" y="461"/>
                  <a:pt x="36" y="572"/>
                  <a:pt x="150" y="644"/>
                </a:cubicBezTo>
                <a:cubicBezTo>
                  <a:pt x="171" y="657"/>
                  <a:pt x="193" y="667"/>
                  <a:pt x="215" y="679"/>
                </a:cubicBezTo>
                <a:cubicBezTo>
                  <a:pt x="597" y="850"/>
                  <a:pt x="1059" y="1042"/>
                  <a:pt x="1572" y="1154"/>
                </a:cubicBezTo>
                <a:cubicBezTo>
                  <a:pt x="1791" y="1201"/>
                  <a:pt x="2023" y="1240"/>
                  <a:pt x="2288" y="1268"/>
                </a:cubicBezTo>
                <a:cubicBezTo>
                  <a:pt x="2566" y="1298"/>
                  <a:pt x="2822" y="1313"/>
                  <a:pt x="3070" y="1318"/>
                </a:cubicBezTo>
                <a:cubicBezTo>
                  <a:pt x="3076" y="1318"/>
                  <a:pt x="3082" y="1318"/>
                  <a:pt x="3088" y="1318"/>
                </a:cubicBezTo>
                <a:cubicBezTo>
                  <a:pt x="3432" y="1318"/>
                  <a:pt x="3781" y="1278"/>
                  <a:pt x="4127" y="1194"/>
                </a:cubicBezTo>
                <a:cubicBezTo>
                  <a:pt x="4505" y="1102"/>
                  <a:pt x="4881" y="992"/>
                  <a:pt x="5245" y="887"/>
                </a:cubicBezTo>
                <a:lnTo>
                  <a:pt x="5468" y="823"/>
                </a:lnTo>
                <a:cubicBezTo>
                  <a:pt x="5657" y="768"/>
                  <a:pt x="5908" y="700"/>
                  <a:pt x="6167" y="647"/>
                </a:cubicBezTo>
                <a:cubicBezTo>
                  <a:pt x="6394" y="602"/>
                  <a:pt x="6617" y="580"/>
                  <a:pt x="6844" y="580"/>
                </a:cubicBezTo>
                <a:cubicBezTo>
                  <a:pt x="6916" y="580"/>
                  <a:pt x="6988" y="582"/>
                  <a:pt x="7060" y="586"/>
                </a:cubicBezTo>
                <a:cubicBezTo>
                  <a:pt x="7367" y="603"/>
                  <a:pt x="7638" y="637"/>
                  <a:pt x="7891" y="686"/>
                </a:cubicBezTo>
                <a:cubicBezTo>
                  <a:pt x="8263" y="757"/>
                  <a:pt x="8636" y="853"/>
                  <a:pt x="8995" y="946"/>
                </a:cubicBezTo>
                <a:lnTo>
                  <a:pt x="9086" y="970"/>
                </a:lnTo>
                <a:cubicBezTo>
                  <a:pt x="9437" y="1059"/>
                  <a:pt x="9857" y="1161"/>
                  <a:pt x="10302" y="1215"/>
                </a:cubicBezTo>
                <a:cubicBezTo>
                  <a:pt x="10486" y="1238"/>
                  <a:pt x="10670" y="1250"/>
                  <a:pt x="10851" y="1250"/>
                </a:cubicBezTo>
                <a:cubicBezTo>
                  <a:pt x="11051" y="1250"/>
                  <a:pt x="11249" y="1236"/>
                  <a:pt x="11444" y="1208"/>
                </a:cubicBezTo>
                <a:cubicBezTo>
                  <a:pt x="11692" y="1173"/>
                  <a:pt x="11923" y="1105"/>
                  <a:pt x="12134" y="1034"/>
                </a:cubicBezTo>
                <a:cubicBezTo>
                  <a:pt x="12211" y="1008"/>
                  <a:pt x="12289" y="982"/>
                  <a:pt x="12366" y="955"/>
                </a:cubicBezTo>
                <a:cubicBezTo>
                  <a:pt x="12489" y="913"/>
                  <a:pt x="12614" y="867"/>
                  <a:pt x="12739" y="829"/>
                </a:cubicBezTo>
                <a:cubicBezTo>
                  <a:pt x="13093" y="720"/>
                  <a:pt x="13414" y="646"/>
                  <a:pt x="13728" y="607"/>
                </a:cubicBezTo>
                <a:cubicBezTo>
                  <a:pt x="13901" y="585"/>
                  <a:pt x="14069" y="574"/>
                  <a:pt x="14236" y="574"/>
                </a:cubicBezTo>
                <a:cubicBezTo>
                  <a:pt x="14337" y="574"/>
                  <a:pt x="14437" y="578"/>
                  <a:pt x="14538" y="586"/>
                </a:cubicBezTo>
                <a:cubicBezTo>
                  <a:pt x="14843" y="610"/>
                  <a:pt x="15146" y="666"/>
                  <a:pt x="15464" y="757"/>
                </a:cubicBezTo>
                <a:cubicBezTo>
                  <a:pt x="15870" y="872"/>
                  <a:pt x="16217" y="963"/>
                  <a:pt x="16580" y="1025"/>
                </a:cubicBezTo>
                <a:cubicBezTo>
                  <a:pt x="16810" y="1063"/>
                  <a:pt x="17042" y="1092"/>
                  <a:pt x="17273" y="1107"/>
                </a:cubicBezTo>
                <a:cubicBezTo>
                  <a:pt x="17419" y="1118"/>
                  <a:pt x="17567" y="1123"/>
                  <a:pt x="17721" y="1123"/>
                </a:cubicBezTo>
                <a:cubicBezTo>
                  <a:pt x="17771" y="1123"/>
                  <a:pt x="17821" y="1123"/>
                  <a:pt x="17873" y="1122"/>
                </a:cubicBezTo>
                <a:cubicBezTo>
                  <a:pt x="18332" y="1112"/>
                  <a:pt x="18741" y="1069"/>
                  <a:pt x="19130" y="987"/>
                </a:cubicBezTo>
                <a:cubicBezTo>
                  <a:pt x="19201" y="973"/>
                  <a:pt x="19278" y="955"/>
                  <a:pt x="19350" y="923"/>
                </a:cubicBezTo>
                <a:cubicBezTo>
                  <a:pt x="19434" y="887"/>
                  <a:pt x="19493" y="833"/>
                  <a:pt x="19522" y="765"/>
                </a:cubicBezTo>
                <a:cubicBezTo>
                  <a:pt x="19555" y="688"/>
                  <a:pt x="19542" y="610"/>
                  <a:pt x="19489" y="554"/>
                </a:cubicBezTo>
                <a:cubicBezTo>
                  <a:pt x="19435" y="491"/>
                  <a:pt x="19347" y="448"/>
                  <a:pt x="19246" y="440"/>
                </a:cubicBezTo>
                <a:cubicBezTo>
                  <a:pt x="19220" y="438"/>
                  <a:pt x="19194" y="437"/>
                  <a:pt x="19169" y="437"/>
                </a:cubicBezTo>
                <a:cubicBezTo>
                  <a:pt x="19119" y="437"/>
                  <a:pt x="19073" y="440"/>
                  <a:pt x="19038" y="444"/>
                </a:cubicBezTo>
                <a:cubicBezTo>
                  <a:pt x="18944" y="453"/>
                  <a:pt x="18849" y="463"/>
                  <a:pt x="18753" y="474"/>
                </a:cubicBezTo>
                <a:cubicBezTo>
                  <a:pt x="18638" y="487"/>
                  <a:pt x="18523" y="498"/>
                  <a:pt x="18405" y="509"/>
                </a:cubicBezTo>
                <a:cubicBezTo>
                  <a:pt x="18161" y="532"/>
                  <a:pt x="17932" y="543"/>
                  <a:pt x="17714" y="543"/>
                </a:cubicBezTo>
                <a:cubicBezTo>
                  <a:pt x="17573" y="543"/>
                  <a:pt x="17436" y="538"/>
                  <a:pt x="17303" y="529"/>
                </a:cubicBezTo>
                <a:cubicBezTo>
                  <a:pt x="16947" y="502"/>
                  <a:pt x="16579" y="440"/>
                  <a:pt x="16150" y="328"/>
                </a:cubicBezTo>
                <a:cubicBezTo>
                  <a:pt x="16057" y="305"/>
                  <a:pt x="15965" y="278"/>
                  <a:pt x="15874" y="254"/>
                </a:cubicBezTo>
                <a:cubicBezTo>
                  <a:pt x="15709" y="207"/>
                  <a:pt x="15539" y="160"/>
                  <a:pt x="15363" y="122"/>
                </a:cubicBezTo>
                <a:cubicBezTo>
                  <a:pt x="15086" y="62"/>
                  <a:pt x="14802" y="27"/>
                  <a:pt x="14492" y="8"/>
                </a:cubicBezTo>
                <a:cubicBezTo>
                  <a:pt x="14413" y="4"/>
                  <a:pt x="14332" y="1"/>
                  <a:pt x="142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8" name="Google Shape;11398;p70"/>
          <p:cNvSpPr/>
          <p:nvPr/>
        </p:nvSpPr>
        <p:spPr>
          <a:xfrm>
            <a:off x="7447711" y="1372750"/>
            <a:ext cx="997012" cy="67147"/>
          </a:xfrm>
          <a:custGeom>
            <a:avLst/>
            <a:gdLst/>
            <a:ahLst/>
            <a:cxnLst/>
            <a:rect l="l" t="t" r="r" b="b"/>
            <a:pathLst>
              <a:path w="19555" h="1317" extrusionOk="0">
                <a:moveTo>
                  <a:pt x="14249" y="1"/>
                </a:moveTo>
                <a:cubicBezTo>
                  <a:pt x="13834" y="1"/>
                  <a:pt x="13398" y="55"/>
                  <a:pt x="12925" y="171"/>
                </a:cubicBezTo>
                <a:cubicBezTo>
                  <a:pt x="12658" y="235"/>
                  <a:pt x="12394" y="315"/>
                  <a:pt x="12116" y="416"/>
                </a:cubicBezTo>
                <a:cubicBezTo>
                  <a:pt x="11968" y="467"/>
                  <a:pt x="11776" y="536"/>
                  <a:pt x="11579" y="593"/>
                </a:cubicBezTo>
                <a:cubicBezTo>
                  <a:pt x="11367" y="656"/>
                  <a:pt x="11138" y="686"/>
                  <a:pt x="10871" y="686"/>
                </a:cubicBezTo>
                <a:cubicBezTo>
                  <a:pt x="10800" y="686"/>
                  <a:pt x="10727" y="684"/>
                  <a:pt x="10650" y="680"/>
                </a:cubicBezTo>
                <a:cubicBezTo>
                  <a:pt x="10329" y="663"/>
                  <a:pt x="10016" y="598"/>
                  <a:pt x="9697" y="526"/>
                </a:cubicBezTo>
                <a:cubicBezTo>
                  <a:pt x="9526" y="488"/>
                  <a:pt x="9356" y="444"/>
                  <a:pt x="9190" y="401"/>
                </a:cubicBezTo>
                <a:cubicBezTo>
                  <a:pt x="9107" y="380"/>
                  <a:pt x="9026" y="359"/>
                  <a:pt x="8944" y="339"/>
                </a:cubicBezTo>
                <a:cubicBezTo>
                  <a:pt x="8486" y="225"/>
                  <a:pt x="8097" y="139"/>
                  <a:pt x="7688" y="86"/>
                </a:cubicBezTo>
                <a:cubicBezTo>
                  <a:pt x="7413" y="49"/>
                  <a:pt x="7155" y="31"/>
                  <a:pt x="6905" y="31"/>
                </a:cubicBezTo>
                <a:cubicBezTo>
                  <a:pt x="6829" y="31"/>
                  <a:pt x="6752" y="33"/>
                  <a:pt x="6677" y="36"/>
                </a:cubicBezTo>
                <a:cubicBezTo>
                  <a:pt x="6444" y="46"/>
                  <a:pt x="6217" y="75"/>
                  <a:pt x="6001" y="123"/>
                </a:cubicBezTo>
                <a:cubicBezTo>
                  <a:pt x="5764" y="174"/>
                  <a:pt x="5519" y="238"/>
                  <a:pt x="5249" y="321"/>
                </a:cubicBezTo>
                <a:cubicBezTo>
                  <a:pt x="4876" y="431"/>
                  <a:pt x="4502" y="544"/>
                  <a:pt x="4127" y="654"/>
                </a:cubicBezTo>
                <a:cubicBezTo>
                  <a:pt x="4001" y="691"/>
                  <a:pt x="3873" y="722"/>
                  <a:pt x="3749" y="749"/>
                </a:cubicBezTo>
                <a:cubicBezTo>
                  <a:pt x="3537" y="795"/>
                  <a:pt x="3312" y="818"/>
                  <a:pt x="3091" y="818"/>
                </a:cubicBezTo>
                <a:cubicBezTo>
                  <a:pt x="3073" y="818"/>
                  <a:pt x="3054" y="818"/>
                  <a:pt x="3035" y="818"/>
                </a:cubicBezTo>
                <a:cubicBezTo>
                  <a:pt x="2390" y="803"/>
                  <a:pt x="1877" y="740"/>
                  <a:pt x="1421" y="613"/>
                </a:cubicBezTo>
                <a:cubicBezTo>
                  <a:pt x="1244" y="565"/>
                  <a:pt x="1062" y="502"/>
                  <a:pt x="881" y="431"/>
                </a:cubicBezTo>
                <a:lnTo>
                  <a:pt x="798" y="399"/>
                </a:lnTo>
                <a:cubicBezTo>
                  <a:pt x="712" y="365"/>
                  <a:pt x="627" y="330"/>
                  <a:pt x="541" y="296"/>
                </a:cubicBezTo>
                <a:cubicBezTo>
                  <a:pt x="511" y="285"/>
                  <a:pt x="468" y="271"/>
                  <a:pt x="421" y="259"/>
                </a:cubicBezTo>
                <a:cubicBezTo>
                  <a:pt x="391" y="253"/>
                  <a:pt x="360" y="250"/>
                  <a:pt x="330" y="250"/>
                </a:cubicBezTo>
                <a:cubicBezTo>
                  <a:pt x="218" y="250"/>
                  <a:pt x="115" y="294"/>
                  <a:pt x="65" y="367"/>
                </a:cubicBezTo>
                <a:cubicBezTo>
                  <a:pt x="1" y="460"/>
                  <a:pt x="36" y="571"/>
                  <a:pt x="150" y="643"/>
                </a:cubicBezTo>
                <a:cubicBezTo>
                  <a:pt x="171" y="656"/>
                  <a:pt x="193" y="666"/>
                  <a:pt x="215" y="677"/>
                </a:cubicBezTo>
                <a:cubicBezTo>
                  <a:pt x="597" y="849"/>
                  <a:pt x="1059" y="1041"/>
                  <a:pt x="1572" y="1153"/>
                </a:cubicBezTo>
                <a:cubicBezTo>
                  <a:pt x="1791" y="1201"/>
                  <a:pt x="2023" y="1238"/>
                  <a:pt x="2288" y="1267"/>
                </a:cubicBezTo>
                <a:cubicBezTo>
                  <a:pt x="2566" y="1296"/>
                  <a:pt x="2822" y="1312"/>
                  <a:pt x="3070" y="1316"/>
                </a:cubicBezTo>
                <a:cubicBezTo>
                  <a:pt x="3077" y="1316"/>
                  <a:pt x="3083" y="1316"/>
                  <a:pt x="3089" y="1316"/>
                </a:cubicBezTo>
                <a:cubicBezTo>
                  <a:pt x="3432" y="1316"/>
                  <a:pt x="3781" y="1278"/>
                  <a:pt x="4127" y="1194"/>
                </a:cubicBezTo>
                <a:cubicBezTo>
                  <a:pt x="4505" y="1102"/>
                  <a:pt x="4881" y="991"/>
                  <a:pt x="5245" y="886"/>
                </a:cubicBezTo>
                <a:lnTo>
                  <a:pt x="5468" y="822"/>
                </a:lnTo>
                <a:cubicBezTo>
                  <a:pt x="5657" y="768"/>
                  <a:pt x="5908" y="698"/>
                  <a:pt x="6167" y="647"/>
                </a:cubicBezTo>
                <a:cubicBezTo>
                  <a:pt x="6394" y="601"/>
                  <a:pt x="6618" y="578"/>
                  <a:pt x="6845" y="578"/>
                </a:cubicBezTo>
                <a:cubicBezTo>
                  <a:pt x="6917" y="578"/>
                  <a:pt x="6988" y="580"/>
                  <a:pt x="7060" y="585"/>
                </a:cubicBezTo>
                <a:cubicBezTo>
                  <a:pt x="7367" y="602"/>
                  <a:pt x="7638" y="636"/>
                  <a:pt x="7891" y="684"/>
                </a:cubicBezTo>
                <a:cubicBezTo>
                  <a:pt x="8263" y="755"/>
                  <a:pt x="8636" y="853"/>
                  <a:pt x="8995" y="946"/>
                </a:cubicBezTo>
                <a:lnTo>
                  <a:pt x="9086" y="968"/>
                </a:lnTo>
                <a:cubicBezTo>
                  <a:pt x="9437" y="1059"/>
                  <a:pt x="9857" y="1160"/>
                  <a:pt x="10302" y="1215"/>
                </a:cubicBezTo>
                <a:cubicBezTo>
                  <a:pt x="10485" y="1238"/>
                  <a:pt x="10667" y="1249"/>
                  <a:pt x="10847" y="1249"/>
                </a:cubicBezTo>
                <a:cubicBezTo>
                  <a:pt x="11048" y="1249"/>
                  <a:pt x="11248" y="1235"/>
                  <a:pt x="11444" y="1208"/>
                </a:cubicBezTo>
                <a:cubicBezTo>
                  <a:pt x="11692" y="1173"/>
                  <a:pt x="11923" y="1103"/>
                  <a:pt x="12134" y="1032"/>
                </a:cubicBezTo>
                <a:cubicBezTo>
                  <a:pt x="12211" y="1008"/>
                  <a:pt x="12289" y="981"/>
                  <a:pt x="12366" y="954"/>
                </a:cubicBezTo>
                <a:cubicBezTo>
                  <a:pt x="12489" y="911"/>
                  <a:pt x="12614" y="867"/>
                  <a:pt x="12739" y="828"/>
                </a:cubicBezTo>
                <a:cubicBezTo>
                  <a:pt x="13093" y="718"/>
                  <a:pt x="13414" y="644"/>
                  <a:pt x="13728" y="606"/>
                </a:cubicBezTo>
                <a:cubicBezTo>
                  <a:pt x="13901" y="584"/>
                  <a:pt x="14069" y="573"/>
                  <a:pt x="14236" y="573"/>
                </a:cubicBezTo>
                <a:cubicBezTo>
                  <a:pt x="14337" y="573"/>
                  <a:pt x="14437" y="577"/>
                  <a:pt x="14538" y="585"/>
                </a:cubicBezTo>
                <a:cubicBezTo>
                  <a:pt x="14843" y="610"/>
                  <a:pt x="15146" y="664"/>
                  <a:pt x="15464" y="755"/>
                </a:cubicBezTo>
                <a:cubicBezTo>
                  <a:pt x="15870" y="870"/>
                  <a:pt x="16217" y="961"/>
                  <a:pt x="16580" y="1024"/>
                </a:cubicBezTo>
                <a:cubicBezTo>
                  <a:pt x="16810" y="1062"/>
                  <a:pt x="17042" y="1090"/>
                  <a:pt x="17273" y="1107"/>
                </a:cubicBezTo>
                <a:cubicBezTo>
                  <a:pt x="17423" y="1118"/>
                  <a:pt x="17575" y="1123"/>
                  <a:pt x="17733" y="1123"/>
                </a:cubicBezTo>
                <a:cubicBezTo>
                  <a:pt x="17779" y="1123"/>
                  <a:pt x="17826" y="1122"/>
                  <a:pt x="17873" y="1122"/>
                </a:cubicBezTo>
                <a:cubicBezTo>
                  <a:pt x="18332" y="1110"/>
                  <a:pt x="18741" y="1068"/>
                  <a:pt x="19130" y="987"/>
                </a:cubicBezTo>
                <a:cubicBezTo>
                  <a:pt x="19201" y="972"/>
                  <a:pt x="19278" y="954"/>
                  <a:pt x="19350" y="923"/>
                </a:cubicBezTo>
                <a:cubicBezTo>
                  <a:pt x="19434" y="887"/>
                  <a:pt x="19493" y="832"/>
                  <a:pt x="19522" y="764"/>
                </a:cubicBezTo>
                <a:cubicBezTo>
                  <a:pt x="19555" y="690"/>
                  <a:pt x="19542" y="609"/>
                  <a:pt x="19489" y="552"/>
                </a:cubicBezTo>
                <a:cubicBezTo>
                  <a:pt x="19435" y="491"/>
                  <a:pt x="19347" y="448"/>
                  <a:pt x="19246" y="438"/>
                </a:cubicBezTo>
                <a:cubicBezTo>
                  <a:pt x="19220" y="436"/>
                  <a:pt x="19194" y="435"/>
                  <a:pt x="19169" y="435"/>
                </a:cubicBezTo>
                <a:cubicBezTo>
                  <a:pt x="19119" y="435"/>
                  <a:pt x="19073" y="439"/>
                  <a:pt x="19038" y="443"/>
                </a:cubicBezTo>
                <a:cubicBezTo>
                  <a:pt x="18944" y="451"/>
                  <a:pt x="18849" y="463"/>
                  <a:pt x="18753" y="473"/>
                </a:cubicBezTo>
                <a:cubicBezTo>
                  <a:pt x="18638" y="485"/>
                  <a:pt x="18523" y="498"/>
                  <a:pt x="18405" y="508"/>
                </a:cubicBezTo>
                <a:cubicBezTo>
                  <a:pt x="18161" y="530"/>
                  <a:pt x="17932" y="541"/>
                  <a:pt x="17714" y="541"/>
                </a:cubicBezTo>
                <a:cubicBezTo>
                  <a:pt x="17573" y="541"/>
                  <a:pt x="17436" y="537"/>
                  <a:pt x="17303" y="528"/>
                </a:cubicBezTo>
                <a:cubicBezTo>
                  <a:pt x="16947" y="501"/>
                  <a:pt x="16579" y="438"/>
                  <a:pt x="16150" y="328"/>
                </a:cubicBezTo>
                <a:cubicBezTo>
                  <a:pt x="16057" y="303"/>
                  <a:pt x="15965" y="278"/>
                  <a:pt x="15874" y="252"/>
                </a:cubicBezTo>
                <a:cubicBezTo>
                  <a:pt x="15709" y="207"/>
                  <a:pt x="15539" y="159"/>
                  <a:pt x="15363" y="122"/>
                </a:cubicBezTo>
                <a:cubicBezTo>
                  <a:pt x="15086" y="61"/>
                  <a:pt x="14802" y="25"/>
                  <a:pt x="14492" y="8"/>
                </a:cubicBezTo>
                <a:cubicBezTo>
                  <a:pt x="14413" y="2"/>
                  <a:pt x="14332" y="1"/>
                  <a:pt x="14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9" name="Google Shape;11399;p70"/>
          <p:cNvGrpSpPr/>
          <p:nvPr/>
        </p:nvGrpSpPr>
        <p:grpSpPr>
          <a:xfrm>
            <a:off x="2253366" y="1834475"/>
            <a:ext cx="369475" cy="411700"/>
            <a:chOff x="3951000" y="2540450"/>
            <a:chExt cx="369475" cy="411700"/>
          </a:xfrm>
        </p:grpSpPr>
        <p:sp>
          <p:nvSpPr>
            <p:cNvPr id="11400" name="Google Shape;11400;p70"/>
            <p:cNvSpPr/>
            <p:nvPr/>
          </p:nvSpPr>
          <p:spPr>
            <a:xfrm>
              <a:off x="4111700" y="2851350"/>
              <a:ext cx="64350" cy="37675"/>
            </a:xfrm>
            <a:custGeom>
              <a:avLst/>
              <a:gdLst/>
              <a:ahLst/>
              <a:cxnLst/>
              <a:rect l="l" t="t" r="r" b="b"/>
              <a:pathLst>
                <a:path w="2574" h="1507" extrusionOk="0">
                  <a:moveTo>
                    <a:pt x="299" y="1"/>
                  </a:moveTo>
                  <a:cubicBezTo>
                    <a:pt x="221" y="1"/>
                    <a:pt x="146" y="34"/>
                    <a:pt x="88" y="100"/>
                  </a:cubicBezTo>
                  <a:cubicBezTo>
                    <a:pt x="10" y="186"/>
                    <a:pt x="0" y="313"/>
                    <a:pt x="50" y="417"/>
                  </a:cubicBezTo>
                  <a:cubicBezTo>
                    <a:pt x="64" y="446"/>
                    <a:pt x="82" y="480"/>
                    <a:pt x="111" y="508"/>
                  </a:cubicBezTo>
                  <a:cubicBezTo>
                    <a:pt x="126" y="524"/>
                    <a:pt x="142" y="542"/>
                    <a:pt x="156" y="558"/>
                  </a:cubicBezTo>
                  <a:cubicBezTo>
                    <a:pt x="207" y="613"/>
                    <a:pt x="266" y="677"/>
                    <a:pt x="347" y="725"/>
                  </a:cubicBezTo>
                  <a:cubicBezTo>
                    <a:pt x="361" y="734"/>
                    <a:pt x="374" y="744"/>
                    <a:pt x="386" y="755"/>
                  </a:cubicBezTo>
                  <a:cubicBezTo>
                    <a:pt x="519" y="869"/>
                    <a:pt x="666" y="961"/>
                    <a:pt x="780" y="1028"/>
                  </a:cubicBezTo>
                  <a:cubicBezTo>
                    <a:pt x="1175" y="1265"/>
                    <a:pt x="1615" y="1421"/>
                    <a:pt x="2088" y="1492"/>
                  </a:cubicBezTo>
                  <a:cubicBezTo>
                    <a:pt x="2121" y="1497"/>
                    <a:pt x="2152" y="1501"/>
                    <a:pt x="2185" y="1504"/>
                  </a:cubicBezTo>
                  <a:cubicBezTo>
                    <a:pt x="2199" y="1506"/>
                    <a:pt x="2213" y="1507"/>
                    <a:pt x="2226" y="1507"/>
                  </a:cubicBezTo>
                  <a:cubicBezTo>
                    <a:pt x="2425" y="1507"/>
                    <a:pt x="2573" y="1318"/>
                    <a:pt x="2526" y="1119"/>
                  </a:cubicBezTo>
                  <a:cubicBezTo>
                    <a:pt x="2526" y="1119"/>
                    <a:pt x="2524" y="1116"/>
                    <a:pt x="2524" y="1113"/>
                  </a:cubicBezTo>
                  <a:cubicBezTo>
                    <a:pt x="2493" y="990"/>
                    <a:pt x="2391" y="893"/>
                    <a:pt x="2263" y="879"/>
                  </a:cubicBezTo>
                  <a:cubicBezTo>
                    <a:pt x="2209" y="875"/>
                    <a:pt x="2156" y="867"/>
                    <a:pt x="2101" y="858"/>
                  </a:cubicBezTo>
                  <a:cubicBezTo>
                    <a:pt x="1747" y="801"/>
                    <a:pt x="1419" y="690"/>
                    <a:pt x="1126" y="528"/>
                  </a:cubicBezTo>
                  <a:cubicBezTo>
                    <a:pt x="892" y="399"/>
                    <a:pt x="700" y="261"/>
                    <a:pt x="538" y="110"/>
                  </a:cubicBezTo>
                  <a:cubicBezTo>
                    <a:pt x="511" y="86"/>
                    <a:pt x="476" y="55"/>
                    <a:pt x="430" y="32"/>
                  </a:cubicBezTo>
                  <a:cubicBezTo>
                    <a:pt x="388" y="11"/>
                    <a:pt x="343"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1" name="Google Shape;11401;p70"/>
            <p:cNvSpPr/>
            <p:nvPr/>
          </p:nvSpPr>
          <p:spPr>
            <a:xfrm>
              <a:off x="4072600" y="2694350"/>
              <a:ext cx="174225" cy="156650"/>
            </a:xfrm>
            <a:custGeom>
              <a:avLst/>
              <a:gdLst/>
              <a:ahLst/>
              <a:cxnLst/>
              <a:rect l="l" t="t" r="r" b="b"/>
              <a:pathLst>
                <a:path w="6969" h="6266" extrusionOk="0">
                  <a:moveTo>
                    <a:pt x="3554" y="1"/>
                  </a:moveTo>
                  <a:cubicBezTo>
                    <a:pt x="3378" y="1"/>
                    <a:pt x="3200" y="14"/>
                    <a:pt x="3024" y="40"/>
                  </a:cubicBezTo>
                  <a:cubicBezTo>
                    <a:pt x="2584" y="105"/>
                    <a:pt x="2152" y="277"/>
                    <a:pt x="1739" y="552"/>
                  </a:cubicBezTo>
                  <a:cubicBezTo>
                    <a:pt x="1423" y="763"/>
                    <a:pt x="1142" y="1018"/>
                    <a:pt x="877" y="1334"/>
                  </a:cubicBezTo>
                  <a:cubicBezTo>
                    <a:pt x="730" y="1510"/>
                    <a:pt x="597" y="1697"/>
                    <a:pt x="482" y="1889"/>
                  </a:cubicBezTo>
                  <a:cubicBezTo>
                    <a:pt x="158" y="2436"/>
                    <a:pt x="0" y="3059"/>
                    <a:pt x="13" y="3740"/>
                  </a:cubicBezTo>
                  <a:cubicBezTo>
                    <a:pt x="19" y="4084"/>
                    <a:pt x="77" y="4430"/>
                    <a:pt x="183" y="4772"/>
                  </a:cubicBezTo>
                  <a:cubicBezTo>
                    <a:pt x="338" y="5267"/>
                    <a:pt x="587" y="5716"/>
                    <a:pt x="918" y="6106"/>
                  </a:cubicBezTo>
                  <a:cubicBezTo>
                    <a:pt x="949" y="6142"/>
                    <a:pt x="996" y="6193"/>
                    <a:pt x="1067" y="6227"/>
                  </a:cubicBezTo>
                  <a:cubicBezTo>
                    <a:pt x="1120" y="6253"/>
                    <a:pt x="1173" y="6265"/>
                    <a:pt x="1224" y="6265"/>
                  </a:cubicBezTo>
                  <a:cubicBezTo>
                    <a:pt x="1297" y="6265"/>
                    <a:pt x="1367" y="6240"/>
                    <a:pt x="1426" y="6189"/>
                  </a:cubicBezTo>
                  <a:cubicBezTo>
                    <a:pt x="1479" y="6143"/>
                    <a:pt x="1560" y="6041"/>
                    <a:pt x="1519" y="5865"/>
                  </a:cubicBezTo>
                  <a:cubicBezTo>
                    <a:pt x="1503" y="5798"/>
                    <a:pt x="1470" y="5745"/>
                    <a:pt x="1442" y="5701"/>
                  </a:cubicBezTo>
                  <a:lnTo>
                    <a:pt x="1249" y="5402"/>
                  </a:lnTo>
                  <a:cubicBezTo>
                    <a:pt x="1122" y="5210"/>
                    <a:pt x="1017" y="5010"/>
                    <a:pt x="936" y="4807"/>
                  </a:cubicBezTo>
                  <a:cubicBezTo>
                    <a:pt x="773" y="4402"/>
                    <a:pt x="696" y="3977"/>
                    <a:pt x="710" y="3542"/>
                  </a:cubicBezTo>
                  <a:cubicBezTo>
                    <a:pt x="719" y="3244"/>
                    <a:pt x="766" y="2978"/>
                    <a:pt x="852" y="2727"/>
                  </a:cubicBezTo>
                  <a:cubicBezTo>
                    <a:pt x="963" y="2406"/>
                    <a:pt x="1135" y="2099"/>
                    <a:pt x="1365" y="1815"/>
                  </a:cubicBezTo>
                  <a:cubicBezTo>
                    <a:pt x="1475" y="1682"/>
                    <a:pt x="1575" y="1572"/>
                    <a:pt x="1678" y="1476"/>
                  </a:cubicBezTo>
                  <a:cubicBezTo>
                    <a:pt x="1827" y="1335"/>
                    <a:pt x="1973" y="1217"/>
                    <a:pt x="2122" y="1115"/>
                  </a:cubicBezTo>
                  <a:cubicBezTo>
                    <a:pt x="2351" y="961"/>
                    <a:pt x="2592" y="845"/>
                    <a:pt x="2840" y="771"/>
                  </a:cubicBezTo>
                  <a:cubicBezTo>
                    <a:pt x="3061" y="705"/>
                    <a:pt x="3292" y="672"/>
                    <a:pt x="3540" y="672"/>
                  </a:cubicBezTo>
                  <a:cubicBezTo>
                    <a:pt x="3604" y="672"/>
                    <a:pt x="3670" y="674"/>
                    <a:pt x="3737" y="679"/>
                  </a:cubicBezTo>
                  <a:cubicBezTo>
                    <a:pt x="4212" y="709"/>
                    <a:pt x="4663" y="851"/>
                    <a:pt x="5078" y="1099"/>
                  </a:cubicBezTo>
                  <a:cubicBezTo>
                    <a:pt x="5300" y="1233"/>
                    <a:pt x="5502" y="1383"/>
                    <a:pt x="5673" y="1547"/>
                  </a:cubicBezTo>
                  <a:lnTo>
                    <a:pt x="5759" y="1619"/>
                  </a:lnTo>
                  <a:cubicBezTo>
                    <a:pt x="5815" y="1667"/>
                    <a:pt x="5874" y="1717"/>
                    <a:pt x="5928" y="1768"/>
                  </a:cubicBezTo>
                  <a:cubicBezTo>
                    <a:pt x="5984" y="1824"/>
                    <a:pt x="6038" y="1882"/>
                    <a:pt x="6092" y="1939"/>
                  </a:cubicBezTo>
                  <a:lnTo>
                    <a:pt x="6162" y="2013"/>
                  </a:lnTo>
                  <a:cubicBezTo>
                    <a:pt x="6215" y="2067"/>
                    <a:pt x="6264" y="2123"/>
                    <a:pt x="6313" y="2183"/>
                  </a:cubicBezTo>
                  <a:cubicBezTo>
                    <a:pt x="6393" y="2278"/>
                    <a:pt x="6512" y="2336"/>
                    <a:pt x="6632" y="2336"/>
                  </a:cubicBezTo>
                  <a:cubicBezTo>
                    <a:pt x="6673" y="2336"/>
                    <a:pt x="6714" y="2329"/>
                    <a:pt x="6754" y="2315"/>
                  </a:cubicBezTo>
                  <a:cubicBezTo>
                    <a:pt x="6776" y="2308"/>
                    <a:pt x="6796" y="2299"/>
                    <a:pt x="6810" y="2290"/>
                  </a:cubicBezTo>
                  <a:cubicBezTo>
                    <a:pt x="6832" y="2271"/>
                    <a:pt x="6854" y="2248"/>
                    <a:pt x="6869" y="2223"/>
                  </a:cubicBezTo>
                  <a:cubicBezTo>
                    <a:pt x="6969" y="2078"/>
                    <a:pt x="6946" y="1880"/>
                    <a:pt x="6832" y="1747"/>
                  </a:cubicBezTo>
                  <a:cubicBezTo>
                    <a:pt x="6793" y="1701"/>
                    <a:pt x="6753" y="1655"/>
                    <a:pt x="6712" y="1608"/>
                  </a:cubicBezTo>
                  <a:cubicBezTo>
                    <a:pt x="6597" y="1476"/>
                    <a:pt x="6472" y="1349"/>
                    <a:pt x="6344" y="1228"/>
                  </a:cubicBezTo>
                  <a:cubicBezTo>
                    <a:pt x="6171" y="1068"/>
                    <a:pt x="5982" y="899"/>
                    <a:pt x="5773" y="751"/>
                  </a:cubicBezTo>
                  <a:cubicBezTo>
                    <a:pt x="5571" y="609"/>
                    <a:pt x="5401" y="503"/>
                    <a:pt x="5240" y="417"/>
                  </a:cubicBezTo>
                  <a:cubicBezTo>
                    <a:pt x="4913" y="246"/>
                    <a:pt x="4563" y="125"/>
                    <a:pt x="4203" y="59"/>
                  </a:cubicBezTo>
                  <a:cubicBezTo>
                    <a:pt x="3989" y="20"/>
                    <a:pt x="3772" y="1"/>
                    <a:pt x="3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2" name="Google Shape;11402;p70"/>
            <p:cNvSpPr/>
            <p:nvPr/>
          </p:nvSpPr>
          <p:spPr>
            <a:xfrm>
              <a:off x="4149575" y="2540450"/>
              <a:ext cx="26725" cy="134575"/>
            </a:xfrm>
            <a:custGeom>
              <a:avLst/>
              <a:gdLst/>
              <a:ahLst/>
              <a:cxnLst/>
              <a:rect l="l" t="t" r="r" b="b"/>
              <a:pathLst>
                <a:path w="1069" h="5383" extrusionOk="0">
                  <a:moveTo>
                    <a:pt x="700" y="1"/>
                  </a:moveTo>
                  <a:cubicBezTo>
                    <a:pt x="600" y="1"/>
                    <a:pt x="504" y="47"/>
                    <a:pt x="431" y="129"/>
                  </a:cubicBezTo>
                  <a:cubicBezTo>
                    <a:pt x="384" y="180"/>
                    <a:pt x="352" y="252"/>
                    <a:pt x="342" y="335"/>
                  </a:cubicBezTo>
                  <a:cubicBezTo>
                    <a:pt x="332" y="397"/>
                    <a:pt x="322" y="478"/>
                    <a:pt x="317" y="558"/>
                  </a:cubicBezTo>
                  <a:cubicBezTo>
                    <a:pt x="309" y="912"/>
                    <a:pt x="282" y="1262"/>
                    <a:pt x="259" y="1527"/>
                  </a:cubicBezTo>
                  <a:cubicBezTo>
                    <a:pt x="224" y="1951"/>
                    <a:pt x="190" y="2375"/>
                    <a:pt x="158" y="2798"/>
                  </a:cubicBezTo>
                  <a:lnTo>
                    <a:pt x="151" y="2887"/>
                  </a:lnTo>
                  <a:cubicBezTo>
                    <a:pt x="123" y="3258"/>
                    <a:pt x="93" y="3643"/>
                    <a:pt x="80" y="4025"/>
                  </a:cubicBezTo>
                  <a:cubicBezTo>
                    <a:pt x="72" y="4318"/>
                    <a:pt x="57" y="4656"/>
                    <a:pt x="8" y="4983"/>
                  </a:cubicBezTo>
                  <a:cubicBezTo>
                    <a:pt x="1" y="5025"/>
                    <a:pt x="1" y="5071"/>
                    <a:pt x="8" y="5117"/>
                  </a:cubicBezTo>
                  <a:cubicBezTo>
                    <a:pt x="25" y="5244"/>
                    <a:pt x="103" y="5333"/>
                    <a:pt x="222" y="5369"/>
                  </a:cubicBezTo>
                  <a:cubicBezTo>
                    <a:pt x="254" y="5378"/>
                    <a:pt x="285" y="5383"/>
                    <a:pt x="316" y="5383"/>
                  </a:cubicBezTo>
                  <a:cubicBezTo>
                    <a:pt x="396" y="5383"/>
                    <a:pt x="472" y="5351"/>
                    <a:pt x="533" y="5289"/>
                  </a:cubicBezTo>
                  <a:cubicBezTo>
                    <a:pt x="593" y="5230"/>
                    <a:pt x="633" y="5154"/>
                    <a:pt x="648" y="5068"/>
                  </a:cubicBezTo>
                  <a:cubicBezTo>
                    <a:pt x="663" y="4991"/>
                    <a:pt x="675" y="4914"/>
                    <a:pt x="685" y="4836"/>
                  </a:cubicBezTo>
                  <a:cubicBezTo>
                    <a:pt x="727" y="4565"/>
                    <a:pt x="744" y="4289"/>
                    <a:pt x="761" y="4025"/>
                  </a:cubicBezTo>
                  <a:lnTo>
                    <a:pt x="769" y="3890"/>
                  </a:lnTo>
                  <a:cubicBezTo>
                    <a:pt x="786" y="3612"/>
                    <a:pt x="815" y="3329"/>
                    <a:pt x="842" y="3054"/>
                  </a:cubicBezTo>
                  <a:lnTo>
                    <a:pt x="891" y="2534"/>
                  </a:lnTo>
                  <a:cubicBezTo>
                    <a:pt x="917" y="2264"/>
                    <a:pt x="942" y="1994"/>
                    <a:pt x="969" y="1725"/>
                  </a:cubicBezTo>
                  <a:cubicBezTo>
                    <a:pt x="1004" y="1395"/>
                    <a:pt x="1042" y="1001"/>
                    <a:pt x="1066" y="610"/>
                  </a:cubicBezTo>
                  <a:cubicBezTo>
                    <a:pt x="1069" y="532"/>
                    <a:pt x="1067" y="450"/>
                    <a:pt x="1060" y="359"/>
                  </a:cubicBezTo>
                  <a:cubicBezTo>
                    <a:pt x="1055" y="291"/>
                    <a:pt x="1038" y="234"/>
                    <a:pt x="1009" y="183"/>
                  </a:cubicBezTo>
                  <a:cubicBezTo>
                    <a:pt x="1006" y="180"/>
                    <a:pt x="1005" y="177"/>
                    <a:pt x="1004" y="174"/>
                  </a:cubicBezTo>
                  <a:cubicBezTo>
                    <a:pt x="942" y="75"/>
                    <a:pt x="846" y="12"/>
                    <a:pt x="734" y="2"/>
                  </a:cubicBezTo>
                  <a:cubicBezTo>
                    <a:pt x="723" y="1"/>
                    <a:pt x="711" y="1"/>
                    <a:pt x="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3" name="Google Shape;11403;p70"/>
            <p:cNvSpPr/>
            <p:nvPr/>
          </p:nvSpPr>
          <p:spPr>
            <a:xfrm>
              <a:off x="4238925" y="2629700"/>
              <a:ext cx="81550" cy="85850"/>
            </a:xfrm>
            <a:custGeom>
              <a:avLst/>
              <a:gdLst/>
              <a:ahLst/>
              <a:cxnLst/>
              <a:rect l="l" t="t" r="r" b="b"/>
              <a:pathLst>
                <a:path w="3262" h="3434" extrusionOk="0">
                  <a:moveTo>
                    <a:pt x="2896" y="1"/>
                  </a:moveTo>
                  <a:cubicBezTo>
                    <a:pt x="2815" y="1"/>
                    <a:pt x="2733" y="29"/>
                    <a:pt x="2664" y="86"/>
                  </a:cubicBezTo>
                  <a:cubicBezTo>
                    <a:pt x="2635" y="107"/>
                    <a:pt x="2614" y="133"/>
                    <a:pt x="2589" y="160"/>
                  </a:cubicBezTo>
                  <a:lnTo>
                    <a:pt x="2475" y="289"/>
                  </a:lnTo>
                  <a:cubicBezTo>
                    <a:pt x="2358" y="422"/>
                    <a:pt x="2238" y="560"/>
                    <a:pt x="2113" y="688"/>
                  </a:cubicBezTo>
                  <a:cubicBezTo>
                    <a:pt x="2020" y="785"/>
                    <a:pt x="1932" y="884"/>
                    <a:pt x="1846" y="984"/>
                  </a:cubicBezTo>
                  <a:cubicBezTo>
                    <a:pt x="1749" y="1092"/>
                    <a:pt x="1651" y="1204"/>
                    <a:pt x="1550" y="1305"/>
                  </a:cubicBezTo>
                  <a:cubicBezTo>
                    <a:pt x="1475" y="1378"/>
                    <a:pt x="1404" y="1459"/>
                    <a:pt x="1333" y="1538"/>
                  </a:cubicBezTo>
                  <a:cubicBezTo>
                    <a:pt x="1273" y="1604"/>
                    <a:pt x="1214" y="1672"/>
                    <a:pt x="1148" y="1736"/>
                  </a:cubicBezTo>
                  <a:cubicBezTo>
                    <a:pt x="1002" y="1888"/>
                    <a:pt x="858" y="2047"/>
                    <a:pt x="718" y="2201"/>
                  </a:cubicBezTo>
                  <a:lnTo>
                    <a:pt x="556" y="2378"/>
                  </a:lnTo>
                  <a:cubicBezTo>
                    <a:pt x="540" y="2397"/>
                    <a:pt x="522" y="2415"/>
                    <a:pt x="506" y="2435"/>
                  </a:cubicBezTo>
                  <a:lnTo>
                    <a:pt x="124" y="2877"/>
                  </a:lnTo>
                  <a:cubicBezTo>
                    <a:pt x="87" y="2920"/>
                    <a:pt x="43" y="2978"/>
                    <a:pt x="25" y="3059"/>
                  </a:cubicBezTo>
                  <a:cubicBezTo>
                    <a:pt x="1" y="3161"/>
                    <a:pt x="29" y="3268"/>
                    <a:pt x="101" y="3343"/>
                  </a:cubicBezTo>
                  <a:cubicBezTo>
                    <a:pt x="159" y="3403"/>
                    <a:pt x="238" y="3433"/>
                    <a:pt x="321" y="3433"/>
                  </a:cubicBezTo>
                  <a:cubicBezTo>
                    <a:pt x="340" y="3433"/>
                    <a:pt x="360" y="3432"/>
                    <a:pt x="380" y="3428"/>
                  </a:cubicBezTo>
                  <a:cubicBezTo>
                    <a:pt x="449" y="3414"/>
                    <a:pt x="509" y="3378"/>
                    <a:pt x="562" y="3322"/>
                  </a:cubicBezTo>
                  <a:lnTo>
                    <a:pt x="600" y="3276"/>
                  </a:lnTo>
                  <a:cubicBezTo>
                    <a:pt x="620" y="3253"/>
                    <a:pt x="640" y="3231"/>
                    <a:pt x="662" y="3209"/>
                  </a:cubicBezTo>
                  <a:cubicBezTo>
                    <a:pt x="753" y="3124"/>
                    <a:pt x="834" y="3033"/>
                    <a:pt x="915" y="2947"/>
                  </a:cubicBezTo>
                  <a:cubicBezTo>
                    <a:pt x="988" y="2867"/>
                    <a:pt x="1054" y="2790"/>
                    <a:pt x="1130" y="2719"/>
                  </a:cubicBezTo>
                  <a:cubicBezTo>
                    <a:pt x="1235" y="2618"/>
                    <a:pt x="1334" y="2512"/>
                    <a:pt x="1429" y="2408"/>
                  </a:cubicBezTo>
                  <a:cubicBezTo>
                    <a:pt x="1472" y="2364"/>
                    <a:pt x="1513" y="2317"/>
                    <a:pt x="1556" y="2273"/>
                  </a:cubicBezTo>
                  <a:lnTo>
                    <a:pt x="1692" y="2137"/>
                  </a:lnTo>
                  <a:cubicBezTo>
                    <a:pt x="1779" y="2047"/>
                    <a:pt x="1868" y="1961"/>
                    <a:pt x="1954" y="1873"/>
                  </a:cubicBezTo>
                  <a:cubicBezTo>
                    <a:pt x="2059" y="1763"/>
                    <a:pt x="2160" y="1654"/>
                    <a:pt x="2262" y="1543"/>
                  </a:cubicBezTo>
                  <a:lnTo>
                    <a:pt x="2942" y="830"/>
                  </a:lnTo>
                  <a:lnTo>
                    <a:pt x="2991" y="776"/>
                  </a:lnTo>
                  <a:cubicBezTo>
                    <a:pt x="3025" y="739"/>
                    <a:pt x="3054" y="705"/>
                    <a:pt x="3089" y="680"/>
                  </a:cubicBezTo>
                  <a:cubicBezTo>
                    <a:pt x="3147" y="631"/>
                    <a:pt x="3191" y="566"/>
                    <a:pt x="3221" y="488"/>
                  </a:cubicBezTo>
                  <a:cubicBezTo>
                    <a:pt x="3262" y="381"/>
                    <a:pt x="3253" y="271"/>
                    <a:pt x="3202" y="180"/>
                  </a:cubicBezTo>
                  <a:cubicBezTo>
                    <a:pt x="3175" y="134"/>
                    <a:pt x="3140" y="94"/>
                    <a:pt x="3093" y="63"/>
                  </a:cubicBezTo>
                  <a:cubicBezTo>
                    <a:pt x="3033" y="21"/>
                    <a:pt x="2965" y="1"/>
                    <a:pt x="28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4" name="Google Shape;11404;p70"/>
            <p:cNvSpPr/>
            <p:nvPr/>
          </p:nvSpPr>
          <p:spPr>
            <a:xfrm>
              <a:off x="3951000" y="2782450"/>
              <a:ext cx="103300" cy="21750"/>
            </a:xfrm>
            <a:custGeom>
              <a:avLst/>
              <a:gdLst/>
              <a:ahLst/>
              <a:cxnLst/>
              <a:rect l="l" t="t" r="r" b="b"/>
              <a:pathLst>
                <a:path w="4132" h="870" extrusionOk="0">
                  <a:moveTo>
                    <a:pt x="3693" y="1"/>
                  </a:moveTo>
                  <a:cubicBezTo>
                    <a:pt x="3657" y="1"/>
                    <a:pt x="3618" y="3"/>
                    <a:pt x="3573" y="7"/>
                  </a:cubicBezTo>
                  <a:cubicBezTo>
                    <a:pt x="3502" y="14"/>
                    <a:pt x="3434" y="21"/>
                    <a:pt x="3363" y="28"/>
                  </a:cubicBezTo>
                  <a:cubicBezTo>
                    <a:pt x="3259" y="40"/>
                    <a:pt x="3158" y="50"/>
                    <a:pt x="3055" y="57"/>
                  </a:cubicBezTo>
                  <a:cubicBezTo>
                    <a:pt x="2574" y="97"/>
                    <a:pt x="2057" y="135"/>
                    <a:pt x="1549" y="160"/>
                  </a:cubicBezTo>
                  <a:cubicBezTo>
                    <a:pt x="1269" y="175"/>
                    <a:pt x="985" y="196"/>
                    <a:pt x="709" y="217"/>
                  </a:cubicBezTo>
                  <a:lnTo>
                    <a:pt x="415" y="240"/>
                  </a:lnTo>
                  <a:cubicBezTo>
                    <a:pt x="360" y="244"/>
                    <a:pt x="306" y="256"/>
                    <a:pt x="261" y="267"/>
                  </a:cubicBezTo>
                  <a:cubicBezTo>
                    <a:pt x="191" y="283"/>
                    <a:pt x="133" y="321"/>
                    <a:pt x="89" y="373"/>
                  </a:cubicBezTo>
                  <a:cubicBezTo>
                    <a:pt x="22" y="452"/>
                    <a:pt x="1" y="557"/>
                    <a:pt x="32" y="652"/>
                  </a:cubicBezTo>
                  <a:cubicBezTo>
                    <a:pt x="62" y="750"/>
                    <a:pt x="136" y="824"/>
                    <a:pt x="234" y="854"/>
                  </a:cubicBezTo>
                  <a:cubicBezTo>
                    <a:pt x="285" y="869"/>
                    <a:pt x="334" y="869"/>
                    <a:pt x="373" y="869"/>
                  </a:cubicBezTo>
                  <a:lnTo>
                    <a:pt x="1397" y="835"/>
                  </a:lnTo>
                  <a:cubicBezTo>
                    <a:pt x="1549" y="829"/>
                    <a:pt x="1702" y="827"/>
                    <a:pt x="1854" y="820"/>
                  </a:cubicBezTo>
                  <a:cubicBezTo>
                    <a:pt x="2222" y="805"/>
                    <a:pt x="2587" y="790"/>
                    <a:pt x="2955" y="771"/>
                  </a:cubicBezTo>
                  <a:cubicBezTo>
                    <a:pt x="3111" y="764"/>
                    <a:pt x="3266" y="751"/>
                    <a:pt x="3422" y="741"/>
                  </a:cubicBezTo>
                  <a:lnTo>
                    <a:pt x="3546" y="733"/>
                  </a:lnTo>
                  <a:cubicBezTo>
                    <a:pt x="3620" y="727"/>
                    <a:pt x="3691" y="720"/>
                    <a:pt x="3763" y="712"/>
                  </a:cubicBezTo>
                  <a:cubicBezTo>
                    <a:pt x="3820" y="704"/>
                    <a:pt x="3871" y="690"/>
                    <a:pt x="3917" y="672"/>
                  </a:cubicBezTo>
                  <a:cubicBezTo>
                    <a:pt x="4045" y="621"/>
                    <a:pt x="4120" y="513"/>
                    <a:pt x="4127" y="375"/>
                  </a:cubicBezTo>
                  <a:cubicBezTo>
                    <a:pt x="4131" y="307"/>
                    <a:pt x="4117" y="243"/>
                    <a:pt x="4084" y="187"/>
                  </a:cubicBezTo>
                  <a:cubicBezTo>
                    <a:pt x="4056" y="138"/>
                    <a:pt x="4016" y="95"/>
                    <a:pt x="3962" y="62"/>
                  </a:cubicBezTo>
                  <a:cubicBezTo>
                    <a:pt x="3900" y="25"/>
                    <a:pt x="3836" y="13"/>
                    <a:pt x="3796" y="7"/>
                  </a:cubicBezTo>
                  <a:cubicBezTo>
                    <a:pt x="3763" y="3"/>
                    <a:pt x="3729"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5" name="Google Shape;11405;p70"/>
            <p:cNvSpPr/>
            <p:nvPr/>
          </p:nvSpPr>
          <p:spPr>
            <a:xfrm>
              <a:off x="4016125" y="2872250"/>
              <a:ext cx="71650" cy="79900"/>
            </a:xfrm>
            <a:custGeom>
              <a:avLst/>
              <a:gdLst/>
              <a:ahLst/>
              <a:cxnLst/>
              <a:rect l="l" t="t" r="r" b="b"/>
              <a:pathLst>
                <a:path w="2866" h="3196" extrusionOk="0">
                  <a:moveTo>
                    <a:pt x="2518" y="0"/>
                  </a:moveTo>
                  <a:cubicBezTo>
                    <a:pt x="2472" y="0"/>
                    <a:pt x="2425" y="9"/>
                    <a:pt x="2378" y="29"/>
                  </a:cubicBezTo>
                  <a:cubicBezTo>
                    <a:pt x="2317" y="54"/>
                    <a:pt x="2265" y="93"/>
                    <a:pt x="2221" y="142"/>
                  </a:cubicBezTo>
                  <a:cubicBezTo>
                    <a:pt x="2178" y="191"/>
                    <a:pt x="2138" y="240"/>
                    <a:pt x="2097" y="291"/>
                  </a:cubicBezTo>
                  <a:cubicBezTo>
                    <a:pt x="2080" y="313"/>
                    <a:pt x="2065" y="335"/>
                    <a:pt x="2048" y="357"/>
                  </a:cubicBezTo>
                  <a:cubicBezTo>
                    <a:pt x="2030" y="381"/>
                    <a:pt x="2012" y="405"/>
                    <a:pt x="1994" y="428"/>
                  </a:cubicBezTo>
                  <a:cubicBezTo>
                    <a:pt x="1947" y="485"/>
                    <a:pt x="1898" y="544"/>
                    <a:pt x="1851" y="601"/>
                  </a:cubicBezTo>
                  <a:cubicBezTo>
                    <a:pt x="1766" y="703"/>
                    <a:pt x="1678" y="807"/>
                    <a:pt x="1597" y="915"/>
                  </a:cubicBezTo>
                  <a:cubicBezTo>
                    <a:pt x="1479" y="1071"/>
                    <a:pt x="1350" y="1223"/>
                    <a:pt x="1227" y="1372"/>
                  </a:cubicBezTo>
                  <a:lnTo>
                    <a:pt x="1120" y="1499"/>
                  </a:lnTo>
                  <a:cubicBezTo>
                    <a:pt x="894" y="1771"/>
                    <a:pt x="658" y="2043"/>
                    <a:pt x="428" y="2306"/>
                  </a:cubicBezTo>
                  <a:cubicBezTo>
                    <a:pt x="332" y="2419"/>
                    <a:pt x="232" y="2530"/>
                    <a:pt x="126" y="2656"/>
                  </a:cubicBezTo>
                  <a:cubicBezTo>
                    <a:pt x="106" y="2679"/>
                    <a:pt x="84" y="2703"/>
                    <a:pt x="69" y="2730"/>
                  </a:cubicBezTo>
                  <a:cubicBezTo>
                    <a:pt x="1" y="2833"/>
                    <a:pt x="2" y="2953"/>
                    <a:pt x="70" y="3060"/>
                  </a:cubicBezTo>
                  <a:cubicBezTo>
                    <a:pt x="125" y="3146"/>
                    <a:pt x="217" y="3195"/>
                    <a:pt x="319" y="3195"/>
                  </a:cubicBezTo>
                  <a:cubicBezTo>
                    <a:pt x="339" y="3195"/>
                    <a:pt x="360" y="3193"/>
                    <a:pt x="381" y="3189"/>
                  </a:cubicBezTo>
                  <a:cubicBezTo>
                    <a:pt x="441" y="3179"/>
                    <a:pt x="496" y="3154"/>
                    <a:pt x="545" y="3115"/>
                  </a:cubicBezTo>
                  <a:lnTo>
                    <a:pt x="556" y="3101"/>
                  </a:lnTo>
                  <a:cubicBezTo>
                    <a:pt x="594" y="3071"/>
                    <a:pt x="631" y="3040"/>
                    <a:pt x="663" y="3007"/>
                  </a:cubicBezTo>
                  <a:cubicBezTo>
                    <a:pt x="805" y="2855"/>
                    <a:pt x="945" y="2702"/>
                    <a:pt x="1086" y="2547"/>
                  </a:cubicBezTo>
                  <a:cubicBezTo>
                    <a:pt x="1272" y="2341"/>
                    <a:pt x="1451" y="2131"/>
                    <a:pt x="1633" y="1921"/>
                  </a:cubicBezTo>
                  <a:lnTo>
                    <a:pt x="2084" y="1396"/>
                  </a:lnTo>
                  <a:cubicBezTo>
                    <a:pt x="2259" y="1193"/>
                    <a:pt x="2432" y="993"/>
                    <a:pt x="2609" y="793"/>
                  </a:cubicBezTo>
                  <a:cubicBezTo>
                    <a:pt x="2658" y="736"/>
                    <a:pt x="2701" y="675"/>
                    <a:pt x="2745" y="615"/>
                  </a:cubicBezTo>
                  <a:lnTo>
                    <a:pt x="2776" y="573"/>
                  </a:lnTo>
                  <a:cubicBezTo>
                    <a:pt x="2807" y="529"/>
                    <a:pt x="2832" y="479"/>
                    <a:pt x="2843" y="429"/>
                  </a:cubicBezTo>
                  <a:cubicBezTo>
                    <a:pt x="2866" y="337"/>
                    <a:pt x="2854" y="249"/>
                    <a:pt x="2812" y="175"/>
                  </a:cubicBezTo>
                  <a:cubicBezTo>
                    <a:pt x="2792" y="139"/>
                    <a:pt x="2763" y="105"/>
                    <a:pt x="2729" y="77"/>
                  </a:cubicBezTo>
                  <a:cubicBezTo>
                    <a:pt x="2669" y="26"/>
                    <a:pt x="2595" y="0"/>
                    <a:pt x="2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6" name="Google Shape;11406;p70"/>
            <p:cNvSpPr/>
            <p:nvPr/>
          </p:nvSpPr>
          <p:spPr>
            <a:xfrm>
              <a:off x="4005075" y="2652450"/>
              <a:ext cx="64525" cy="66625"/>
            </a:xfrm>
            <a:custGeom>
              <a:avLst/>
              <a:gdLst/>
              <a:ahLst/>
              <a:cxnLst/>
              <a:rect l="l" t="t" r="r" b="b"/>
              <a:pathLst>
                <a:path w="2581" h="2665" extrusionOk="0">
                  <a:moveTo>
                    <a:pt x="358" y="0"/>
                  </a:moveTo>
                  <a:cubicBezTo>
                    <a:pt x="274" y="0"/>
                    <a:pt x="192" y="30"/>
                    <a:pt x="129" y="85"/>
                  </a:cubicBezTo>
                  <a:cubicBezTo>
                    <a:pt x="44" y="162"/>
                    <a:pt x="1" y="277"/>
                    <a:pt x="17" y="395"/>
                  </a:cubicBezTo>
                  <a:cubicBezTo>
                    <a:pt x="29" y="490"/>
                    <a:pt x="75" y="574"/>
                    <a:pt x="151" y="643"/>
                  </a:cubicBezTo>
                  <a:cubicBezTo>
                    <a:pt x="170" y="659"/>
                    <a:pt x="187" y="673"/>
                    <a:pt x="203" y="689"/>
                  </a:cubicBezTo>
                  <a:cubicBezTo>
                    <a:pt x="231" y="714"/>
                    <a:pt x="259" y="737"/>
                    <a:pt x="286" y="765"/>
                  </a:cubicBezTo>
                  <a:cubicBezTo>
                    <a:pt x="359" y="843"/>
                    <a:pt x="436" y="913"/>
                    <a:pt x="511" y="981"/>
                  </a:cubicBezTo>
                  <a:cubicBezTo>
                    <a:pt x="586" y="1051"/>
                    <a:pt x="660" y="1118"/>
                    <a:pt x="724" y="1190"/>
                  </a:cubicBezTo>
                  <a:cubicBezTo>
                    <a:pt x="785" y="1257"/>
                    <a:pt x="852" y="1321"/>
                    <a:pt x="919" y="1385"/>
                  </a:cubicBezTo>
                  <a:cubicBezTo>
                    <a:pt x="960" y="1424"/>
                    <a:pt x="998" y="1461"/>
                    <a:pt x="1038" y="1503"/>
                  </a:cubicBezTo>
                  <a:cubicBezTo>
                    <a:pt x="1116" y="1582"/>
                    <a:pt x="1194" y="1662"/>
                    <a:pt x="1271" y="1741"/>
                  </a:cubicBezTo>
                  <a:cubicBezTo>
                    <a:pt x="1353" y="1829"/>
                    <a:pt x="1438" y="1916"/>
                    <a:pt x="1524" y="2001"/>
                  </a:cubicBezTo>
                  <a:cubicBezTo>
                    <a:pt x="1643" y="2120"/>
                    <a:pt x="1758" y="2250"/>
                    <a:pt x="1869" y="2386"/>
                  </a:cubicBezTo>
                  <a:lnTo>
                    <a:pt x="1995" y="2535"/>
                  </a:lnTo>
                  <a:cubicBezTo>
                    <a:pt x="2045" y="2599"/>
                    <a:pt x="2112" y="2640"/>
                    <a:pt x="2188" y="2656"/>
                  </a:cubicBezTo>
                  <a:cubicBezTo>
                    <a:pt x="2213" y="2661"/>
                    <a:pt x="2238" y="2664"/>
                    <a:pt x="2262" y="2664"/>
                  </a:cubicBezTo>
                  <a:cubicBezTo>
                    <a:pt x="2350" y="2664"/>
                    <a:pt x="2431" y="2628"/>
                    <a:pt x="2487" y="2561"/>
                  </a:cubicBezTo>
                  <a:cubicBezTo>
                    <a:pt x="2562" y="2470"/>
                    <a:pt x="2580" y="2353"/>
                    <a:pt x="2532" y="2247"/>
                  </a:cubicBezTo>
                  <a:cubicBezTo>
                    <a:pt x="2524" y="2226"/>
                    <a:pt x="2512" y="2204"/>
                    <a:pt x="2501" y="2183"/>
                  </a:cubicBezTo>
                  <a:cubicBezTo>
                    <a:pt x="2487" y="2159"/>
                    <a:pt x="2472" y="2135"/>
                    <a:pt x="2454" y="2112"/>
                  </a:cubicBezTo>
                  <a:cubicBezTo>
                    <a:pt x="2389" y="2021"/>
                    <a:pt x="2325" y="1930"/>
                    <a:pt x="2255" y="1843"/>
                  </a:cubicBezTo>
                  <a:cubicBezTo>
                    <a:pt x="2096" y="1643"/>
                    <a:pt x="1920" y="1456"/>
                    <a:pt x="1749" y="1275"/>
                  </a:cubicBezTo>
                  <a:cubicBezTo>
                    <a:pt x="1683" y="1204"/>
                    <a:pt x="1615" y="1132"/>
                    <a:pt x="1548" y="1061"/>
                  </a:cubicBezTo>
                  <a:cubicBezTo>
                    <a:pt x="1450" y="956"/>
                    <a:pt x="1352" y="851"/>
                    <a:pt x="1252" y="748"/>
                  </a:cubicBezTo>
                  <a:lnTo>
                    <a:pt x="1210" y="701"/>
                  </a:lnTo>
                  <a:cubicBezTo>
                    <a:pt x="1083" y="568"/>
                    <a:pt x="957" y="436"/>
                    <a:pt x="830" y="302"/>
                  </a:cubicBezTo>
                  <a:lnTo>
                    <a:pt x="622" y="92"/>
                  </a:lnTo>
                  <a:lnTo>
                    <a:pt x="619" y="96"/>
                  </a:lnTo>
                  <a:cubicBezTo>
                    <a:pt x="566" y="55"/>
                    <a:pt x="508" y="27"/>
                    <a:pt x="444" y="11"/>
                  </a:cubicBezTo>
                  <a:cubicBezTo>
                    <a:pt x="416" y="4"/>
                    <a:pt x="387" y="0"/>
                    <a:pt x="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7" name="Google Shape;11407;p70"/>
            <p:cNvSpPr/>
            <p:nvPr/>
          </p:nvSpPr>
          <p:spPr>
            <a:xfrm>
              <a:off x="4088050" y="2627400"/>
              <a:ext cx="24125" cy="46725"/>
            </a:xfrm>
            <a:custGeom>
              <a:avLst/>
              <a:gdLst/>
              <a:ahLst/>
              <a:cxnLst/>
              <a:rect l="l" t="t" r="r" b="b"/>
              <a:pathLst>
                <a:path w="965" h="1869" extrusionOk="0">
                  <a:moveTo>
                    <a:pt x="328" y="0"/>
                  </a:moveTo>
                  <a:cubicBezTo>
                    <a:pt x="240" y="0"/>
                    <a:pt x="153" y="35"/>
                    <a:pt x="92" y="103"/>
                  </a:cubicBezTo>
                  <a:lnTo>
                    <a:pt x="87" y="110"/>
                  </a:lnTo>
                  <a:cubicBezTo>
                    <a:pt x="26" y="191"/>
                    <a:pt x="0" y="283"/>
                    <a:pt x="14" y="381"/>
                  </a:cubicBezTo>
                  <a:cubicBezTo>
                    <a:pt x="21" y="432"/>
                    <a:pt x="34" y="482"/>
                    <a:pt x="44" y="532"/>
                  </a:cubicBezTo>
                  <a:cubicBezTo>
                    <a:pt x="104" y="777"/>
                    <a:pt x="171" y="1022"/>
                    <a:pt x="239" y="1260"/>
                  </a:cubicBezTo>
                  <a:cubicBezTo>
                    <a:pt x="270" y="1374"/>
                    <a:pt x="303" y="1487"/>
                    <a:pt x="332" y="1598"/>
                  </a:cubicBezTo>
                  <a:cubicBezTo>
                    <a:pt x="345" y="1647"/>
                    <a:pt x="362" y="1689"/>
                    <a:pt x="385" y="1725"/>
                  </a:cubicBezTo>
                  <a:cubicBezTo>
                    <a:pt x="442" y="1814"/>
                    <a:pt x="533" y="1865"/>
                    <a:pt x="632" y="1868"/>
                  </a:cubicBezTo>
                  <a:cubicBezTo>
                    <a:pt x="636" y="1868"/>
                    <a:pt x="640" y="1868"/>
                    <a:pt x="644" y="1868"/>
                  </a:cubicBezTo>
                  <a:cubicBezTo>
                    <a:pt x="741" y="1868"/>
                    <a:pt x="834" y="1821"/>
                    <a:pt x="894" y="1739"/>
                  </a:cubicBezTo>
                  <a:cubicBezTo>
                    <a:pt x="942" y="1674"/>
                    <a:pt x="965" y="1597"/>
                    <a:pt x="959" y="1517"/>
                  </a:cubicBezTo>
                  <a:cubicBezTo>
                    <a:pt x="957" y="1483"/>
                    <a:pt x="952" y="1449"/>
                    <a:pt x="943" y="1418"/>
                  </a:cubicBezTo>
                  <a:cubicBezTo>
                    <a:pt x="913" y="1283"/>
                    <a:pt x="881" y="1148"/>
                    <a:pt x="849" y="1013"/>
                  </a:cubicBezTo>
                  <a:cubicBezTo>
                    <a:pt x="800" y="807"/>
                    <a:pt x="750" y="603"/>
                    <a:pt x="700" y="397"/>
                  </a:cubicBezTo>
                  <a:cubicBezTo>
                    <a:pt x="688" y="345"/>
                    <a:pt x="669" y="297"/>
                    <a:pt x="651" y="238"/>
                  </a:cubicBezTo>
                  <a:cubicBezTo>
                    <a:pt x="644" y="216"/>
                    <a:pt x="634" y="195"/>
                    <a:pt x="622" y="176"/>
                  </a:cubicBezTo>
                  <a:cubicBezTo>
                    <a:pt x="590" y="121"/>
                    <a:pt x="546" y="76"/>
                    <a:pt x="489" y="43"/>
                  </a:cubicBezTo>
                  <a:cubicBezTo>
                    <a:pt x="439" y="14"/>
                    <a:pt x="383" y="0"/>
                    <a:pt x="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8" name="Google Shape;11408;p70"/>
            <p:cNvSpPr/>
            <p:nvPr/>
          </p:nvSpPr>
          <p:spPr>
            <a:xfrm>
              <a:off x="4015600" y="2835275"/>
              <a:ext cx="40850" cy="25950"/>
            </a:xfrm>
            <a:custGeom>
              <a:avLst/>
              <a:gdLst/>
              <a:ahLst/>
              <a:cxnLst/>
              <a:rect l="l" t="t" r="r" b="b"/>
              <a:pathLst>
                <a:path w="1634" h="1038" extrusionOk="0">
                  <a:moveTo>
                    <a:pt x="1289" y="0"/>
                  </a:moveTo>
                  <a:cubicBezTo>
                    <a:pt x="1257" y="0"/>
                    <a:pt x="1225" y="4"/>
                    <a:pt x="1192" y="13"/>
                  </a:cubicBezTo>
                  <a:cubicBezTo>
                    <a:pt x="1172" y="19"/>
                    <a:pt x="1152" y="25"/>
                    <a:pt x="1123" y="37"/>
                  </a:cubicBezTo>
                  <a:lnTo>
                    <a:pt x="1029" y="74"/>
                  </a:lnTo>
                  <a:cubicBezTo>
                    <a:pt x="973" y="99"/>
                    <a:pt x="917" y="121"/>
                    <a:pt x="861" y="143"/>
                  </a:cubicBezTo>
                  <a:cubicBezTo>
                    <a:pt x="647" y="228"/>
                    <a:pt x="442" y="319"/>
                    <a:pt x="250" y="412"/>
                  </a:cubicBezTo>
                  <a:cubicBezTo>
                    <a:pt x="208" y="434"/>
                    <a:pt x="150" y="462"/>
                    <a:pt x="97" y="525"/>
                  </a:cubicBezTo>
                  <a:lnTo>
                    <a:pt x="91" y="532"/>
                  </a:lnTo>
                  <a:cubicBezTo>
                    <a:pt x="16" y="628"/>
                    <a:pt x="0" y="746"/>
                    <a:pt x="49" y="854"/>
                  </a:cubicBezTo>
                  <a:cubicBezTo>
                    <a:pt x="99" y="968"/>
                    <a:pt x="211" y="1038"/>
                    <a:pt x="338" y="1038"/>
                  </a:cubicBezTo>
                  <a:cubicBezTo>
                    <a:pt x="345" y="1038"/>
                    <a:pt x="351" y="1038"/>
                    <a:pt x="357" y="1037"/>
                  </a:cubicBezTo>
                  <a:cubicBezTo>
                    <a:pt x="432" y="1033"/>
                    <a:pt x="495" y="1010"/>
                    <a:pt x="551" y="986"/>
                  </a:cubicBezTo>
                  <a:cubicBezTo>
                    <a:pt x="702" y="921"/>
                    <a:pt x="851" y="853"/>
                    <a:pt x="1002" y="787"/>
                  </a:cubicBezTo>
                  <a:lnTo>
                    <a:pt x="1157" y="719"/>
                  </a:lnTo>
                  <a:cubicBezTo>
                    <a:pt x="1212" y="695"/>
                    <a:pt x="1266" y="672"/>
                    <a:pt x="1321" y="645"/>
                  </a:cubicBezTo>
                  <a:cubicBezTo>
                    <a:pt x="1365" y="624"/>
                    <a:pt x="1414" y="601"/>
                    <a:pt x="1459" y="569"/>
                  </a:cubicBezTo>
                  <a:cubicBezTo>
                    <a:pt x="1588" y="481"/>
                    <a:pt x="1634" y="313"/>
                    <a:pt x="1570" y="175"/>
                  </a:cubicBezTo>
                  <a:cubicBezTo>
                    <a:pt x="1566" y="165"/>
                    <a:pt x="1563" y="158"/>
                    <a:pt x="1557" y="151"/>
                  </a:cubicBezTo>
                  <a:cubicBezTo>
                    <a:pt x="1503" y="56"/>
                    <a:pt x="1401" y="0"/>
                    <a:pt x="1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9" name="Google Shape;11409;p70"/>
            <p:cNvSpPr/>
            <p:nvPr/>
          </p:nvSpPr>
          <p:spPr>
            <a:xfrm>
              <a:off x="4101650" y="2904000"/>
              <a:ext cx="26725" cy="39250"/>
            </a:xfrm>
            <a:custGeom>
              <a:avLst/>
              <a:gdLst/>
              <a:ahLst/>
              <a:cxnLst/>
              <a:rect l="l" t="t" r="r" b="b"/>
              <a:pathLst>
                <a:path w="1069" h="1570" extrusionOk="0">
                  <a:moveTo>
                    <a:pt x="758" y="1"/>
                  </a:moveTo>
                  <a:cubicBezTo>
                    <a:pt x="664" y="1"/>
                    <a:pt x="571" y="46"/>
                    <a:pt x="502" y="132"/>
                  </a:cubicBezTo>
                  <a:lnTo>
                    <a:pt x="476" y="172"/>
                  </a:lnTo>
                  <a:cubicBezTo>
                    <a:pt x="465" y="190"/>
                    <a:pt x="452" y="213"/>
                    <a:pt x="440" y="236"/>
                  </a:cubicBezTo>
                  <a:lnTo>
                    <a:pt x="422" y="274"/>
                  </a:lnTo>
                  <a:cubicBezTo>
                    <a:pt x="374" y="369"/>
                    <a:pt x="327" y="466"/>
                    <a:pt x="281" y="563"/>
                  </a:cubicBezTo>
                  <a:lnTo>
                    <a:pt x="237" y="659"/>
                  </a:lnTo>
                  <a:cubicBezTo>
                    <a:pt x="173" y="794"/>
                    <a:pt x="107" y="935"/>
                    <a:pt x="50" y="1080"/>
                  </a:cubicBezTo>
                  <a:cubicBezTo>
                    <a:pt x="31" y="1124"/>
                    <a:pt x="0" y="1205"/>
                    <a:pt x="14" y="1300"/>
                  </a:cubicBezTo>
                  <a:cubicBezTo>
                    <a:pt x="37" y="1460"/>
                    <a:pt x="165" y="1569"/>
                    <a:pt x="323" y="1569"/>
                  </a:cubicBezTo>
                  <a:cubicBezTo>
                    <a:pt x="332" y="1569"/>
                    <a:pt x="341" y="1569"/>
                    <a:pt x="350" y="1568"/>
                  </a:cubicBezTo>
                  <a:cubicBezTo>
                    <a:pt x="463" y="1560"/>
                    <a:pt x="555" y="1500"/>
                    <a:pt x="612" y="1401"/>
                  </a:cubicBezTo>
                  <a:cubicBezTo>
                    <a:pt x="644" y="1342"/>
                    <a:pt x="672" y="1286"/>
                    <a:pt x="698" y="1227"/>
                  </a:cubicBezTo>
                  <a:cubicBezTo>
                    <a:pt x="800" y="987"/>
                    <a:pt x="902" y="746"/>
                    <a:pt x="1006" y="499"/>
                  </a:cubicBezTo>
                  <a:cubicBezTo>
                    <a:pt x="1020" y="463"/>
                    <a:pt x="1034" y="428"/>
                    <a:pt x="1046" y="392"/>
                  </a:cubicBezTo>
                  <a:cubicBezTo>
                    <a:pt x="1068" y="305"/>
                    <a:pt x="1058" y="222"/>
                    <a:pt x="1019" y="153"/>
                  </a:cubicBezTo>
                  <a:cubicBezTo>
                    <a:pt x="989" y="99"/>
                    <a:pt x="942" y="57"/>
                    <a:pt x="882" y="28"/>
                  </a:cubicBezTo>
                  <a:cubicBezTo>
                    <a:pt x="842" y="10"/>
                    <a:pt x="800" y="1"/>
                    <a:pt x="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0" name="Google Shape;11410;p70"/>
            <p:cNvSpPr/>
            <p:nvPr/>
          </p:nvSpPr>
          <p:spPr>
            <a:xfrm>
              <a:off x="4205475" y="2640675"/>
              <a:ext cx="27625" cy="36575"/>
            </a:xfrm>
            <a:custGeom>
              <a:avLst/>
              <a:gdLst/>
              <a:ahLst/>
              <a:cxnLst/>
              <a:rect l="l" t="t" r="r" b="b"/>
              <a:pathLst>
                <a:path w="1105" h="1463" extrusionOk="0">
                  <a:moveTo>
                    <a:pt x="775" y="1"/>
                  </a:moveTo>
                  <a:cubicBezTo>
                    <a:pt x="729" y="1"/>
                    <a:pt x="682" y="10"/>
                    <a:pt x="638" y="29"/>
                  </a:cubicBezTo>
                  <a:cubicBezTo>
                    <a:pt x="570" y="59"/>
                    <a:pt x="516" y="106"/>
                    <a:pt x="481" y="164"/>
                  </a:cubicBezTo>
                  <a:cubicBezTo>
                    <a:pt x="465" y="189"/>
                    <a:pt x="451" y="215"/>
                    <a:pt x="437" y="241"/>
                  </a:cubicBezTo>
                  <a:cubicBezTo>
                    <a:pt x="316" y="481"/>
                    <a:pt x="192" y="719"/>
                    <a:pt x="71" y="961"/>
                  </a:cubicBezTo>
                  <a:cubicBezTo>
                    <a:pt x="49" y="1009"/>
                    <a:pt x="33" y="1050"/>
                    <a:pt x="25" y="1093"/>
                  </a:cubicBezTo>
                  <a:cubicBezTo>
                    <a:pt x="0" y="1202"/>
                    <a:pt x="35" y="1312"/>
                    <a:pt x="117" y="1383"/>
                  </a:cubicBezTo>
                  <a:lnTo>
                    <a:pt x="120" y="1384"/>
                  </a:lnTo>
                  <a:cubicBezTo>
                    <a:pt x="181" y="1436"/>
                    <a:pt x="254" y="1462"/>
                    <a:pt x="327" y="1462"/>
                  </a:cubicBezTo>
                  <a:cubicBezTo>
                    <a:pt x="396" y="1462"/>
                    <a:pt x="464" y="1439"/>
                    <a:pt x="523" y="1393"/>
                  </a:cubicBezTo>
                  <a:cubicBezTo>
                    <a:pt x="581" y="1347"/>
                    <a:pt x="617" y="1292"/>
                    <a:pt x="645" y="1243"/>
                  </a:cubicBezTo>
                  <a:lnTo>
                    <a:pt x="733" y="1093"/>
                  </a:lnTo>
                  <a:cubicBezTo>
                    <a:pt x="792" y="992"/>
                    <a:pt x="850" y="890"/>
                    <a:pt x="907" y="789"/>
                  </a:cubicBezTo>
                  <a:cubicBezTo>
                    <a:pt x="949" y="715"/>
                    <a:pt x="989" y="637"/>
                    <a:pt x="1026" y="560"/>
                  </a:cubicBezTo>
                  <a:lnTo>
                    <a:pt x="1046" y="520"/>
                  </a:lnTo>
                  <a:cubicBezTo>
                    <a:pt x="1091" y="431"/>
                    <a:pt x="1104" y="340"/>
                    <a:pt x="1083" y="251"/>
                  </a:cubicBezTo>
                  <a:cubicBezTo>
                    <a:pt x="1076" y="219"/>
                    <a:pt x="1063" y="189"/>
                    <a:pt x="1047" y="161"/>
                  </a:cubicBezTo>
                  <a:cubicBezTo>
                    <a:pt x="1015" y="106"/>
                    <a:pt x="969" y="62"/>
                    <a:pt x="914" y="33"/>
                  </a:cubicBezTo>
                  <a:cubicBezTo>
                    <a:pt x="871" y="11"/>
                    <a:pt x="823" y="1"/>
                    <a:pt x="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1" name="Google Shape;11411;p70"/>
            <p:cNvSpPr/>
            <p:nvPr/>
          </p:nvSpPr>
          <p:spPr>
            <a:xfrm>
              <a:off x="4009200" y="2730750"/>
              <a:ext cx="39475" cy="22925"/>
            </a:xfrm>
            <a:custGeom>
              <a:avLst/>
              <a:gdLst/>
              <a:ahLst/>
              <a:cxnLst/>
              <a:rect l="l" t="t" r="r" b="b"/>
              <a:pathLst>
                <a:path w="1579" h="917" extrusionOk="0">
                  <a:moveTo>
                    <a:pt x="325" y="1"/>
                  </a:moveTo>
                  <a:cubicBezTo>
                    <a:pt x="242" y="1"/>
                    <a:pt x="161" y="36"/>
                    <a:pt x="100" y="102"/>
                  </a:cubicBezTo>
                  <a:lnTo>
                    <a:pt x="97" y="105"/>
                  </a:lnTo>
                  <a:cubicBezTo>
                    <a:pt x="29" y="177"/>
                    <a:pt x="1" y="275"/>
                    <a:pt x="13" y="369"/>
                  </a:cubicBezTo>
                  <a:cubicBezTo>
                    <a:pt x="28" y="461"/>
                    <a:pt x="82" y="544"/>
                    <a:pt x="164" y="594"/>
                  </a:cubicBezTo>
                  <a:cubicBezTo>
                    <a:pt x="205" y="618"/>
                    <a:pt x="246" y="630"/>
                    <a:pt x="279" y="642"/>
                  </a:cubicBezTo>
                  <a:cubicBezTo>
                    <a:pt x="388" y="674"/>
                    <a:pt x="496" y="706"/>
                    <a:pt x="604" y="736"/>
                  </a:cubicBezTo>
                  <a:cubicBezTo>
                    <a:pt x="771" y="784"/>
                    <a:pt x="941" y="831"/>
                    <a:pt x="1107" y="888"/>
                  </a:cubicBezTo>
                  <a:cubicBezTo>
                    <a:pt x="1153" y="905"/>
                    <a:pt x="1201" y="913"/>
                    <a:pt x="1249" y="916"/>
                  </a:cubicBezTo>
                  <a:cubicBezTo>
                    <a:pt x="1254" y="916"/>
                    <a:pt x="1259" y="916"/>
                    <a:pt x="1264" y="916"/>
                  </a:cubicBezTo>
                  <a:cubicBezTo>
                    <a:pt x="1392" y="916"/>
                    <a:pt x="1502" y="843"/>
                    <a:pt x="1548" y="724"/>
                  </a:cubicBezTo>
                  <a:cubicBezTo>
                    <a:pt x="1579" y="638"/>
                    <a:pt x="1572" y="547"/>
                    <a:pt x="1529" y="471"/>
                  </a:cubicBezTo>
                  <a:cubicBezTo>
                    <a:pt x="1513" y="443"/>
                    <a:pt x="1491" y="415"/>
                    <a:pt x="1464" y="389"/>
                  </a:cubicBezTo>
                  <a:cubicBezTo>
                    <a:pt x="1408" y="339"/>
                    <a:pt x="1349" y="312"/>
                    <a:pt x="1296" y="294"/>
                  </a:cubicBezTo>
                  <a:cubicBezTo>
                    <a:pt x="1016" y="184"/>
                    <a:pt x="762" y="99"/>
                    <a:pt x="525" y="32"/>
                  </a:cubicBezTo>
                  <a:cubicBezTo>
                    <a:pt x="474" y="18"/>
                    <a:pt x="418" y="7"/>
                    <a:pt x="356" y="3"/>
                  </a:cubicBezTo>
                  <a:cubicBezTo>
                    <a:pt x="345" y="2"/>
                    <a:pt x="335" y="1"/>
                    <a:pt x="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2" name="Google Shape;11412;p70"/>
          <p:cNvGrpSpPr/>
          <p:nvPr/>
        </p:nvGrpSpPr>
        <p:grpSpPr>
          <a:xfrm>
            <a:off x="2254254" y="2407700"/>
            <a:ext cx="236425" cy="228100"/>
            <a:chOff x="7545538" y="2939125"/>
            <a:chExt cx="236425" cy="228100"/>
          </a:xfrm>
        </p:grpSpPr>
        <p:sp>
          <p:nvSpPr>
            <p:cNvPr id="11413" name="Google Shape;11413;p70"/>
            <p:cNvSpPr/>
            <p:nvPr/>
          </p:nvSpPr>
          <p:spPr>
            <a:xfrm>
              <a:off x="7545538" y="2939125"/>
              <a:ext cx="236425" cy="228100"/>
            </a:xfrm>
            <a:custGeom>
              <a:avLst/>
              <a:gdLst/>
              <a:ahLst/>
              <a:cxnLst/>
              <a:rect l="l" t="t" r="r" b="b"/>
              <a:pathLst>
                <a:path w="9457" h="9124" extrusionOk="0">
                  <a:moveTo>
                    <a:pt x="3411" y="412"/>
                  </a:moveTo>
                  <a:cubicBezTo>
                    <a:pt x="3421" y="412"/>
                    <a:pt x="3434" y="416"/>
                    <a:pt x="3453" y="422"/>
                  </a:cubicBezTo>
                  <a:cubicBezTo>
                    <a:pt x="3521" y="445"/>
                    <a:pt x="3585" y="480"/>
                    <a:pt x="3661" y="529"/>
                  </a:cubicBezTo>
                  <a:cubicBezTo>
                    <a:pt x="3819" y="629"/>
                    <a:pt x="3964" y="753"/>
                    <a:pt x="4089" y="863"/>
                  </a:cubicBezTo>
                  <a:cubicBezTo>
                    <a:pt x="4133" y="901"/>
                    <a:pt x="4181" y="940"/>
                    <a:pt x="4225" y="980"/>
                  </a:cubicBezTo>
                  <a:cubicBezTo>
                    <a:pt x="4306" y="1050"/>
                    <a:pt x="4389" y="1121"/>
                    <a:pt x="4467" y="1194"/>
                  </a:cubicBezTo>
                  <a:cubicBezTo>
                    <a:pt x="4617" y="1332"/>
                    <a:pt x="4788" y="1492"/>
                    <a:pt x="4937" y="1659"/>
                  </a:cubicBezTo>
                  <a:cubicBezTo>
                    <a:pt x="4958" y="1685"/>
                    <a:pt x="4981" y="1709"/>
                    <a:pt x="5005" y="1735"/>
                  </a:cubicBezTo>
                  <a:cubicBezTo>
                    <a:pt x="5175" y="1909"/>
                    <a:pt x="5345" y="2104"/>
                    <a:pt x="5539" y="2343"/>
                  </a:cubicBezTo>
                  <a:cubicBezTo>
                    <a:pt x="5569" y="2380"/>
                    <a:pt x="5602" y="2415"/>
                    <a:pt x="5636" y="2451"/>
                  </a:cubicBezTo>
                  <a:lnTo>
                    <a:pt x="5652" y="2470"/>
                  </a:lnTo>
                  <a:cubicBezTo>
                    <a:pt x="5689" y="2508"/>
                    <a:pt x="5736" y="2530"/>
                    <a:pt x="5789" y="2532"/>
                  </a:cubicBezTo>
                  <a:cubicBezTo>
                    <a:pt x="5810" y="2532"/>
                    <a:pt x="5833" y="2530"/>
                    <a:pt x="5859" y="2522"/>
                  </a:cubicBezTo>
                  <a:cubicBezTo>
                    <a:pt x="5896" y="2514"/>
                    <a:pt x="5932" y="2504"/>
                    <a:pt x="5967" y="2491"/>
                  </a:cubicBezTo>
                  <a:cubicBezTo>
                    <a:pt x="6130" y="2435"/>
                    <a:pt x="6290" y="2378"/>
                    <a:pt x="6451" y="2321"/>
                  </a:cubicBezTo>
                  <a:lnTo>
                    <a:pt x="6507" y="2301"/>
                  </a:lnTo>
                  <a:cubicBezTo>
                    <a:pt x="6697" y="2234"/>
                    <a:pt x="6899" y="2183"/>
                    <a:pt x="7093" y="2130"/>
                  </a:cubicBezTo>
                  <a:lnTo>
                    <a:pt x="7182" y="2107"/>
                  </a:lnTo>
                  <a:cubicBezTo>
                    <a:pt x="7516" y="2019"/>
                    <a:pt x="7850" y="1933"/>
                    <a:pt x="8185" y="1849"/>
                  </a:cubicBezTo>
                  <a:cubicBezTo>
                    <a:pt x="8319" y="1815"/>
                    <a:pt x="8471" y="1776"/>
                    <a:pt x="8622" y="1758"/>
                  </a:cubicBezTo>
                  <a:cubicBezTo>
                    <a:pt x="8707" y="1748"/>
                    <a:pt x="8793" y="1743"/>
                    <a:pt x="8879" y="1740"/>
                  </a:cubicBezTo>
                  <a:lnTo>
                    <a:pt x="8926" y="1738"/>
                  </a:lnTo>
                  <a:cubicBezTo>
                    <a:pt x="8930" y="1737"/>
                    <a:pt x="8934" y="1737"/>
                    <a:pt x="8938" y="1737"/>
                  </a:cubicBezTo>
                  <a:cubicBezTo>
                    <a:pt x="8981" y="1737"/>
                    <a:pt x="9025" y="1750"/>
                    <a:pt x="9076" y="1765"/>
                  </a:cubicBezTo>
                  <a:cubicBezTo>
                    <a:pt x="9087" y="1769"/>
                    <a:pt x="9094" y="1772"/>
                    <a:pt x="9098" y="1795"/>
                  </a:cubicBezTo>
                  <a:cubicBezTo>
                    <a:pt x="9100" y="1819"/>
                    <a:pt x="9098" y="1843"/>
                    <a:pt x="9091" y="1876"/>
                  </a:cubicBezTo>
                  <a:cubicBezTo>
                    <a:pt x="9056" y="2020"/>
                    <a:pt x="8984" y="2151"/>
                    <a:pt x="8864" y="2293"/>
                  </a:cubicBezTo>
                  <a:cubicBezTo>
                    <a:pt x="8769" y="2407"/>
                    <a:pt x="8657" y="2504"/>
                    <a:pt x="8542" y="2605"/>
                  </a:cubicBezTo>
                  <a:lnTo>
                    <a:pt x="8483" y="2657"/>
                  </a:lnTo>
                  <a:cubicBezTo>
                    <a:pt x="8426" y="2707"/>
                    <a:pt x="8369" y="2755"/>
                    <a:pt x="8312" y="2804"/>
                  </a:cubicBezTo>
                  <a:cubicBezTo>
                    <a:pt x="8256" y="2849"/>
                    <a:pt x="8201" y="2896"/>
                    <a:pt x="8148" y="2942"/>
                  </a:cubicBezTo>
                  <a:cubicBezTo>
                    <a:pt x="8041" y="3036"/>
                    <a:pt x="7927" y="3126"/>
                    <a:pt x="7815" y="3213"/>
                  </a:cubicBezTo>
                  <a:lnTo>
                    <a:pt x="7701" y="3305"/>
                  </a:lnTo>
                  <a:cubicBezTo>
                    <a:pt x="7603" y="3383"/>
                    <a:pt x="7506" y="3460"/>
                    <a:pt x="7406" y="3536"/>
                  </a:cubicBezTo>
                  <a:cubicBezTo>
                    <a:pt x="7239" y="3664"/>
                    <a:pt x="7070" y="3797"/>
                    <a:pt x="6908" y="3934"/>
                  </a:cubicBezTo>
                  <a:cubicBezTo>
                    <a:pt x="6886" y="3954"/>
                    <a:pt x="6874" y="3955"/>
                    <a:pt x="6864" y="3957"/>
                  </a:cubicBezTo>
                  <a:cubicBezTo>
                    <a:pt x="6842" y="3960"/>
                    <a:pt x="6821" y="3964"/>
                    <a:pt x="6799" y="3975"/>
                  </a:cubicBezTo>
                  <a:cubicBezTo>
                    <a:pt x="6722" y="4011"/>
                    <a:pt x="6689" y="4091"/>
                    <a:pt x="6721" y="4171"/>
                  </a:cubicBezTo>
                  <a:cubicBezTo>
                    <a:pt x="6735" y="4211"/>
                    <a:pt x="6759" y="4239"/>
                    <a:pt x="6781" y="4262"/>
                  </a:cubicBezTo>
                  <a:lnTo>
                    <a:pt x="6868" y="4356"/>
                  </a:lnTo>
                  <a:cubicBezTo>
                    <a:pt x="6938" y="4432"/>
                    <a:pt x="7006" y="4506"/>
                    <a:pt x="7078" y="4580"/>
                  </a:cubicBezTo>
                  <a:cubicBezTo>
                    <a:pt x="7220" y="4725"/>
                    <a:pt x="7356" y="4882"/>
                    <a:pt x="7486" y="5033"/>
                  </a:cubicBezTo>
                  <a:lnTo>
                    <a:pt x="7601" y="5167"/>
                  </a:lnTo>
                  <a:cubicBezTo>
                    <a:pt x="7677" y="5254"/>
                    <a:pt x="7756" y="5338"/>
                    <a:pt x="7831" y="5422"/>
                  </a:cubicBezTo>
                  <a:lnTo>
                    <a:pt x="7998" y="5601"/>
                  </a:lnTo>
                  <a:cubicBezTo>
                    <a:pt x="8072" y="5681"/>
                    <a:pt x="8145" y="5759"/>
                    <a:pt x="8221" y="5841"/>
                  </a:cubicBezTo>
                  <a:cubicBezTo>
                    <a:pt x="8361" y="5996"/>
                    <a:pt x="8495" y="6160"/>
                    <a:pt x="8595" y="6287"/>
                  </a:cubicBezTo>
                  <a:cubicBezTo>
                    <a:pt x="8649" y="6354"/>
                    <a:pt x="8699" y="6433"/>
                    <a:pt x="8740" y="6523"/>
                  </a:cubicBezTo>
                  <a:cubicBezTo>
                    <a:pt x="8776" y="6596"/>
                    <a:pt x="8789" y="6657"/>
                    <a:pt x="8787" y="6715"/>
                  </a:cubicBezTo>
                  <a:cubicBezTo>
                    <a:pt x="8786" y="6750"/>
                    <a:pt x="8776" y="6767"/>
                    <a:pt x="8747" y="6785"/>
                  </a:cubicBezTo>
                  <a:cubicBezTo>
                    <a:pt x="8709" y="6806"/>
                    <a:pt x="8667" y="6816"/>
                    <a:pt x="8608" y="6816"/>
                  </a:cubicBezTo>
                  <a:cubicBezTo>
                    <a:pt x="8600" y="6816"/>
                    <a:pt x="8593" y="6816"/>
                    <a:pt x="8585" y="6815"/>
                  </a:cubicBezTo>
                  <a:cubicBezTo>
                    <a:pt x="8530" y="6811"/>
                    <a:pt x="8452" y="6797"/>
                    <a:pt x="8372" y="6775"/>
                  </a:cubicBezTo>
                  <a:cubicBezTo>
                    <a:pt x="8109" y="6707"/>
                    <a:pt x="7831" y="6631"/>
                    <a:pt x="7564" y="6538"/>
                  </a:cubicBezTo>
                  <a:cubicBezTo>
                    <a:pt x="7400" y="6481"/>
                    <a:pt x="7235" y="6429"/>
                    <a:pt x="7068" y="6374"/>
                  </a:cubicBezTo>
                  <a:cubicBezTo>
                    <a:pt x="6958" y="6339"/>
                    <a:pt x="6845" y="6303"/>
                    <a:pt x="6735" y="6266"/>
                  </a:cubicBezTo>
                  <a:cubicBezTo>
                    <a:pt x="6581" y="6214"/>
                    <a:pt x="6428" y="6160"/>
                    <a:pt x="6273" y="6109"/>
                  </a:cubicBezTo>
                  <a:lnTo>
                    <a:pt x="5755" y="5929"/>
                  </a:lnTo>
                  <a:cubicBezTo>
                    <a:pt x="5729" y="5919"/>
                    <a:pt x="5700" y="5911"/>
                    <a:pt x="5672" y="5908"/>
                  </a:cubicBezTo>
                  <a:cubicBezTo>
                    <a:pt x="5658" y="5906"/>
                    <a:pt x="5644" y="5904"/>
                    <a:pt x="5631" y="5904"/>
                  </a:cubicBezTo>
                  <a:cubicBezTo>
                    <a:pt x="5617" y="5904"/>
                    <a:pt x="5603" y="5906"/>
                    <a:pt x="5591" y="5908"/>
                  </a:cubicBezTo>
                  <a:cubicBezTo>
                    <a:pt x="5532" y="5918"/>
                    <a:pt x="5482" y="5948"/>
                    <a:pt x="5454" y="5993"/>
                  </a:cubicBezTo>
                  <a:cubicBezTo>
                    <a:pt x="5426" y="6036"/>
                    <a:pt x="5419" y="6089"/>
                    <a:pt x="5436" y="6143"/>
                  </a:cubicBezTo>
                  <a:cubicBezTo>
                    <a:pt x="5445" y="6175"/>
                    <a:pt x="5445" y="6204"/>
                    <a:pt x="5432" y="6244"/>
                  </a:cubicBezTo>
                  <a:lnTo>
                    <a:pt x="5127" y="7268"/>
                  </a:lnTo>
                  <a:cubicBezTo>
                    <a:pt x="5061" y="7486"/>
                    <a:pt x="4977" y="7703"/>
                    <a:pt x="4896" y="7914"/>
                  </a:cubicBezTo>
                  <a:lnTo>
                    <a:pt x="4861" y="8000"/>
                  </a:lnTo>
                  <a:cubicBezTo>
                    <a:pt x="4787" y="8195"/>
                    <a:pt x="4697" y="8384"/>
                    <a:pt x="4602" y="8559"/>
                  </a:cubicBezTo>
                  <a:cubicBezTo>
                    <a:pt x="4570" y="8614"/>
                    <a:pt x="4539" y="8666"/>
                    <a:pt x="4502" y="8723"/>
                  </a:cubicBezTo>
                  <a:cubicBezTo>
                    <a:pt x="4489" y="8745"/>
                    <a:pt x="4475" y="8762"/>
                    <a:pt x="4456" y="8776"/>
                  </a:cubicBezTo>
                  <a:cubicBezTo>
                    <a:pt x="4427" y="8752"/>
                    <a:pt x="4405" y="8723"/>
                    <a:pt x="4387" y="8693"/>
                  </a:cubicBezTo>
                  <a:cubicBezTo>
                    <a:pt x="4340" y="8615"/>
                    <a:pt x="4303" y="8528"/>
                    <a:pt x="4276" y="8435"/>
                  </a:cubicBezTo>
                  <a:cubicBezTo>
                    <a:pt x="4235" y="8291"/>
                    <a:pt x="4210" y="8141"/>
                    <a:pt x="4185" y="7988"/>
                  </a:cubicBezTo>
                  <a:cubicBezTo>
                    <a:pt x="4156" y="7806"/>
                    <a:pt x="4136" y="7617"/>
                    <a:pt x="4118" y="7436"/>
                  </a:cubicBezTo>
                  <a:lnTo>
                    <a:pt x="4075" y="7039"/>
                  </a:lnTo>
                  <a:cubicBezTo>
                    <a:pt x="4063" y="6952"/>
                    <a:pt x="4055" y="6865"/>
                    <a:pt x="4046" y="6780"/>
                  </a:cubicBezTo>
                  <a:cubicBezTo>
                    <a:pt x="4034" y="6651"/>
                    <a:pt x="4024" y="6521"/>
                    <a:pt x="4012" y="6390"/>
                  </a:cubicBezTo>
                  <a:cubicBezTo>
                    <a:pt x="3996" y="6179"/>
                    <a:pt x="3989" y="5986"/>
                    <a:pt x="3989" y="5802"/>
                  </a:cubicBezTo>
                  <a:cubicBezTo>
                    <a:pt x="3991" y="5665"/>
                    <a:pt x="3911" y="5579"/>
                    <a:pt x="3774" y="5575"/>
                  </a:cubicBezTo>
                  <a:cubicBezTo>
                    <a:pt x="3732" y="5574"/>
                    <a:pt x="3689" y="5574"/>
                    <a:pt x="3647" y="5574"/>
                  </a:cubicBezTo>
                  <a:cubicBezTo>
                    <a:pt x="3604" y="5574"/>
                    <a:pt x="3562" y="5574"/>
                    <a:pt x="3520" y="5575"/>
                  </a:cubicBezTo>
                  <a:lnTo>
                    <a:pt x="3443" y="5577"/>
                  </a:lnTo>
                  <a:cubicBezTo>
                    <a:pt x="3417" y="5577"/>
                    <a:pt x="3391" y="5579"/>
                    <a:pt x="3364" y="5581"/>
                  </a:cubicBezTo>
                  <a:lnTo>
                    <a:pt x="2692" y="5604"/>
                  </a:lnTo>
                  <a:cubicBezTo>
                    <a:pt x="2675" y="5604"/>
                    <a:pt x="2656" y="5605"/>
                    <a:pt x="2639" y="5605"/>
                  </a:cubicBezTo>
                  <a:lnTo>
                    <a:pt x="2477" y="5605"/>
                  </a:lnTo>
                  <a:cubicBezTo>
                    <a:pt x="2241" y="5605"/>
                    <a:pt x="1998" y="5604"/>
                    <a:pt x="1759" y="5594"/>
                  </a:cubicBezTo>
                  <a:cubicBezTo>
                    <a:pt x="1644" y="5588"/>
                    <a:pt x="1530" y="5579"/>
                    <a:pt x="1416" y="5569"/>
                  </a:cubicBezTo>
                  <a:lnTo>
                    <a:pt x="1296" y="5561"/>
                  </a:lnTo>
                  <a:cubicBezTo>
                    <a:pt x="1199" y="5554"/>
                    <a:pt x="1102" y="5545"/>
                    <a:pt x="1007" y="5538"/>
                  </a:cubicBezTo>
                  <a:cubicBezTo>
                    <a:pt x="865" y="5525"/>
                    <a:pt x="717" y="5505"/>
                    <a:pt x="567" y="5480"/>
                  </a:cubicBezTo>
                  <a:cubicBezTo>
                    <a:pt x="517" y="5470"/>
                    <a:pt x="471" y="5452"/>
                    <a:pt x="424" y="5425"/>
                  </a:cubicBezTo>
                  <a:cubicBezTo>
                    <a:pt x="401" y="5412"/>
                    <a:pt x="389" y="5395"/>
                    <a:pt x="393" y="5352"/>
                  </a:cubicBezTo>
                  <a:cubicBezTo>
                    <a:pt x="396" y="5324"/>
                    <a:pt x="407" y="5297"/>
                    <a:pt x="426" y="5270"/>
                  </a:cubicBezTo>
                  <a:cubicBezTo>
                    <a:pt x="464" y="5220"/>
                    <a:pt x="508" y="5176"/>
                    <a:pt x="560" y="5137"/>
                  </a:cubicBezTo>
                  <a:cubicBezTo>
                    <a:pt x="608" y="5101"/>
                    <a:pt x="658" y="5066"/>
                    <a:pt x="710" y="5034"/>
                  </a:cubicBezTo>
                  <a:cubicBezTo>
                    <a:pt x="979" y="4873"/>
                    <a:pt x="1206" y="4740"/>
                    <a:pt x="1443" y="4623"/>
                  </a:cubicBezTo>
                  <a:cubicBezTo>
                    <a:pt x="1515" y="4588"/>
                    <a:pt x="1587" y="4555"/>
                    <a:pt x="1663" y="4525"/>
                  </a:cubicBezTo>
                  <a:cubicBezTo>
                    <a:pt x="1957" y="4403"/>
                    <a:pt x="2270" y="4311"/>
                    <a:pt x="2572" y="4219"/>
                  </a:cubicBezTo>
                  <a:lnTo>
                    <a:pt x="2655" y="4195"/>
                  </a:lnTo>
                  <a:cubicBezTo>
                    <a:pt x="2780" y="4157"/>
                    <a:pt x="2908" y="4117"/>
                    <a:pt x="3035" y="4077"/>
                  </a:cubicBezTo>
                  <a:cubicBezTo>
                    <a:pt x="3134" y="4045"/>
                    <a:pt x="3233" y="4014"/>
                    <a:pt x="3333" y="3984"/>
                  </a:cubicBezTo>
                  <a:cubicBezTo>
                    <a:pt x="3431" y="3947"/>
                    <a:pt x="3490" y="3883"/>
                    <a:pt x="3533" y="3824"/>
                  </a:cubicBezTo>
                  <a:cubicBezTo>
                    <a:pt x="3581" y="3760"/>
                    <a:pt x="3578" y="3686"/>
                    <a:pt x="3571" y="3629"/>
                  </a:cubicBezTo>
                  <a:cubicBezTo>
                    <a:pt x="3557" y="3510"/>
                    <a:pt x="3534" y="3390"/>
                    <a:pt x="3513" y="3275"/>
                  </a:cubicBezTo>
                  <a:lnTo>
                    <a:pt x="3495" y="3183"/>
                  </a:lnTo>
                  <a:cubicBezTo>
                    <a:pt x="3486" y="3136"/>
                    <a:pt x="3477" y="3090"/>
                    <a:pt x="3467" y="3046"/>
                  </a:cubicBezTo>
                  <a:cubicBezTo>
                    <a:pt x="3448" y="2961"/>
                    <a:pt x="3431" y="2878"/>
                    <a:pt x="3421" y="2796"/>
                  </a:cubicBezTo>
                  <a:cubicBezTo>
                    <a:pt x="3413" y="2727"/>
                    <a:pt x="3406" y="2657"/>
                    <a:pt x="3400" y="2587"/>
                  </a:cubicBezTo>
                  <a:lnTo>
                    <a:pt x="3391" y="2487"/>
                  </a:lnTo>
                  <a:cubicBezTo>
                    <a:pt x="3381" y="2378"/>
                    <a:pt x="3370" y="2268"/>
                    <a:pt x="3361" y="2159"/>
                  </a:cubicBezTo>
                  <a:lnTo>
                    <a:pt x="3354" y="2063"/>
                  </a:lnTo>
                  <a:cubicBezTo>
                    <a:pt x="3343" y="1936"/>
                    <a:pt x="3333" y="1805"/>
                    <a:pt x="3331" y="1676"/>
                  </a:cubicBezTo>
                  <a:cubicBezTo>
                    <a:pt x="3329" y="1571"/>
                    <a:pt x="3321" y="1478"/>
                    <a:pt x="3313" y="1392"/>
                  </a:cubicBezTo>
                  <a:cubicBezTo>
                    <a:pt x="3290" y="1191"/>
                    <a:pt x="3284" y="971"/>
                    <a:pt x="3297" y="703"/>
                  </a:cubicBezTo>
                  <a:cubicBezTo>
                    <a:pt x="3300" y="632"/>
                    <a:pt x="3320" y="557"/>
                    <a:pt x="3361" y="459"/>
                  </a:cubicBezTo>
                  <a:cubicBezTo>
                    <a:pt x="3379" y="426"/>
                    <a:pt x="3390" y="412"/>
                    <a:pt x="3411" y="412"/>
                  </a:cubicBezTo>
                  <a:close/>
                  <a:moveTo>
                    <a:pt x="3413" y="1"/>
                  </a:moveTo>
                  <a:cubicBezTo>
                    <a:pt x="3357" y="1"/>
                    <a:pt x="3301" y="11"/>
                    <a:pt x="3247" y="35"/>
                  </a:cubicBezTo>
                  <a:cubicBezTo>
                    <a:pt x="3127" y="85"/>
                    <a:pt x="3039" y="178"/>
                    <a:pt x="2983" y="310"/>
                  </a:cubicBezTo>
                  <a:cubicBezTo>
                    <a:pt x="2926" y="446"/>
                    <a:pt x="2893" y="592"/>
                    <a:pt x="2885" y="739"/>
                  </a:cubicBezTo>
                  <a:cubicBezTo>
                    <a:pt x="2872" y="944"/>
                    <a:pt x="2876" y="1134"/>
                    <a:pt x="2896" y="1314"/>
                  </a:cubicBezTo>
                  <a:cubicBezTo>
                    <a:pt x="2908" y="1435"/>
                    <a:pt x="2913" y="1559"/>
                    <a:pt x="2919" y="1679"/>
                  </a:cubicBezTo>
                  <a:lnTo>
                    <a:pt x="2929" y="1905"/>
                  </a:lnTo>
                  <a:cubicBezTo>
                    <a:pt x="2935" y="1997"/>
                    <a:pt x="2942" y="2090"/>
                    <a:pt x="2949" y="2183"/>
                  </a:cubicBezTo>
                  <a:lnTo>
                    <a:pt x="2963" y="2350"/>
                  </a:lnTo>
                  <a:cubicBezTo>
                    <a:pt x="2970" y="2430"/>
                    <a:pt x="2977" y="2508"/>
                    <a:pt x="2983" y="2590"/>
                  </a:cubicBezTo>
                  <a:cubicBezTo>
                    <a:pt x="2993" y="2728"/>
                    <a:pt x="3006" y="2889"/>
                    <a:pt x="3039" y="3043"/>
                  </a:cubicBezTo>
                  <a:cubicBezTo>
                    <a:pt x="3079" y="3247"/>
                    <a:pt x="3114" y="3432"/>
                    <a:pt x="3140" y="3617"/>
                  </a:cubicBezTo>
                  <a:cubicBezTo>
                    <a:pt x="3142" y="3629"/>
                    <a:pt x="3143" y="3641"/>
                    <a:pt x="3143" y="3656"/>
                  </a:cubicBezTo>
                  <a:cubicBezTo>
                    <a:pt x="3142" y="3656"/>
                    <a:pt x="3140" y="3657"/>
                    <a:pt x="3139" y="3657"/>
                  </a:cubicBezTo>
                  <a:lnTo>
                    <a:pt x="3047" y="3688"/>
                  </a:lnTo>
                  <a:cubicBezTo>
                    <a:pt x="2967" y="3714"/>
                    <a:pt x="2886" y="3741"/>
                    <a:pt x="2806" y="3767"/>
                  </a:cubicBezTo>
                  <a:cubicBezTo>
                    <a:pt x="2686" y="3804"/>
                    <a:pt x="2568" y="3840"/>
                    <a:pt x="2449" y="3877"/>
                  </a:cubicBezTo>
                  <a:cubicBezTo>
                    <a:pt x="2291" y="3925"/>
                    <a:pt x="2133" y="3975"/>
                    <a:pt x="1973" y="4025"/>
                  </a:cubicBezTo>
                  <a:cubicBezTo>
                    <a:pt x="1627" y="4134"/>
                    <a:pt x="1293" y="4281"/>
                    <a:pt x="981" y="4461"/>
                  </a:cubicBezTo>
                  <a:cubicBezTo>
                    <a:pt x="817" y="4555"/>
                    <a:pt x="655" y="4649"/>
                    <a:pt x="496" y="4749"/>
                  </a:cubicBezTo>
                  <a:cubicBezTo>
                    <a:pt x="353" y="4839"/>
                    <a:pt x="249" y="4927"/>
                    <a:pt x="167" y="5030"/>
                  </a:cubicBezTo>
                  <a:cubicBezTo>
                    <a:pt x="115" y="5097"/>
                    <a:pt x="79" y="5167"/>
                    <a:pt x="58" y="5244"/>
                  </a:cubicBezTo>
                  <a:cubicBezTo>
                    <a:pt x="0" y="5444"/>
                    <a:pt x="80" y="5632"/>
                    <a:pt x="266" y="5732"/>
                  </a:cubicBezTo>
                  <a:cubicBezTo>
                    <a:pt x="343" y="5774"/>
                    <a:pt x="429" y="5803"/>
                    <a:pt x="520" y="5818"/>
                  </a:cubicBezTo>
                  <a:cubicBezTo>
                    <a:pt x="680" y="5845"/>
                    <a:pt x="842" y="5866"/>
                    <a:pt x="1002" y="5881"/>
                  </a:cubicBezTo>
                  <a:cubicBezTo>
                    <a:pt x="1062" y="5886"/>
                    <a:pt x="1119" y="5889"/>
                    <a:pt x="1178" y="5893"/>
                  </a:cubicBezTo>
                  <a:cubicBezTo>
                    <a:pt x="1222" y="5896"/>
                    <a:pt x="1266" y="5898"/>
                    <a:pt x="1313" y="5902"/>
                  </a:cubicBezTo>
                  <a:cubicBezTo>
                    <a:pt x="1547" y="5922"/>
                    <a:pt x="1776" y="5930"/>
                    <a:pt x="1968" y="5938"/>
                  </a:cubicBezTo>
                  <a:cubicBezTo>
                    <a:pt x="2026" y="5940"/>
                    <a:pt x="2083" y="5941"/>
                    <a:pt x="2141" y="5941"/>
                  </a:cubicBezTo>
                  <a:cubicBezTo>
                    <a:pt x="2246" y="5941"/>
                    <a:pt x="2351" y="5938"/>
                    <a:pt x="2454" y="5936"/>
                  </a:cubicBezTo>
                  <a:cubicBezTo>
                    <a:pt x="2546" y="5933"/>
                    <a:pt x="2639" y="5930"/>
                    <a:pt x="2729" y="5930"/>
                  </a:cubicBezTo>
                  <a:cubicBezTo>
                    <a:pt x="2779" y="5930"/>
                    <a:pt x="2829" y="5926"/>
                    <a:pt x="2879" y="5925"/>
                  </a:cubicBezTo>
                  <a:cubicBezTo>
                    <a:pt x="2922" y="5923"/>
                    <a:pt x="2963" y="5919"/>
                    <a:pt x="3006" y="5919"/>
                  </a:cubicBezTo>
                  <a:lnTo>
                    <a:pt x="3595" y="5888"/>
                  </a:lnTo>
                  <a:cubicBezTo>
                    <a:pt x="3610" y="5888"/>
                    <a:pt x="3625" y="5886"/>
                    <a:pt x="3640" y="5886"/>
                  </a:cubicBezTo>
                  <a:lnTo>
                    <a:pt x="3642" y="5980"/>
                  </a:lnTo>
                  <a:cubicBezTo>
                    <a:pt x="3645" y="6058"/>
                    <a:pt x="3648" y="6132"/>
                    <a:pt x="3652" y="6209"/>
                  </a:cubicBezTo>
                  <a:cubicBezTo>
                    <a:pt x="3655" y="6302"/>
                    <a:pt x="3661" y="6396"/>
                    <a:pt x="3670" y="6488"/>
                  </a:cubicBezTo>
                  <a:cubicBezTo>
                    <a:pt x="3681" y="6608"/>
                    <a:pt x="3692" y="6728"/>
                    <a:pt x="3707" y="6847"/>
                  </a:cubicBezTo>
                  <a:lnTo>
                    <a:pt x="3740" y="7161"/>
                  </a:lnTo>
                  <a:cubicBezTo>
                    <a:pt x="3754" y="7302"/>
                    <a:pt x="3768" y="7443"/>
                    <a:pt x="3784" y="7585"/>
                  </a:cubicBezTo>
                  <a:cubicBezTo>
                    <a:pt x="3805" y="7760"/>
                    <a:pt x="3828" y="7936"/>
                    <a:pt x="3855" y="8111"/>
                  </a:cubicBezTo>
                  <a:cubicBezTo>
                    <a:pt x="3884" y="8304"/>
                    <a:pt x="3924" y="8471"/>
                    <a:pt x="3976" y="8619"/>
                  </a:cubicBezTo>
                  <a:cubicBezTo>
                    <a:pt x="4045" y="8806"/>
                    <a:pt x="4132" y="8942"/>
                    <a:pt x="4255" y="9043"/>
                  </a:cubicBezTo>
                  <a:cubicBezTo>
                    <a:pt x="4319" y="9097"/>
                    <a:pt x="4389" y="9124"/>
                    <a:pt x="4459" y="9124"/>
                  </a:cubicBezTo>
                  <a:cubicBezTo>
                    <a:pt x="4529" y="9124"/>
                    <a:pt x="4598" y="9097"/>
                    <a:pt x="4661" y="9044"/>
                  </a:cubicBezTo>
                  <a:cubicBezTo>
                    <a:pt x="4720" y="8995"/>
                    <a:pt x="4767" y="8943"/>
                    <a:pt x="4803" y="8888"/>
                  </a:cubicBezTo>
                  <a:cubicBezTo>
                    <a:pt x="4890" y="8749"/>
                    <a:pt x="4958" y="8629"/>
                    <a:pt x="5013" y="8512"/>
                  </a:cubicBezTo>
                  <a:cubicBezTo>
                    <a:pt x="5074" y="8387"/>
                    <a:pt x="5132" y="8250"/>
                    <a:pt x="5202" y="8073"/>
                  </a:cubicBezTo>
                  <a:cubicBezTo>
                    <a:pt x="5277" y="7879"/>
                    <a:pt x="5355" y="7679"/>
                    <a:pt x="5419" y="7478"/>
                  </a:cubicBezTo>
                  <a:cubicBezTo>
                    <a:pt x="5491" y="7253"/>
                    <a:pt x="5555" y="7024"/>
                    <a:pt x="5618" y="6802"/>
                  </a:cubicBezTo>
                  <a:lnTo>
                    <a:pt x="5695" y="6536"/>
                  </a:lnTo>
                  <a:lnTo>
                    <a:pt x="5726" y="6417"/>
                  </a:lnTo>
                  <a:cubicBezTo>
                    <a:pt x="5733" y="6393"/>
                    <a:pt x="5739" y="6367"/>
                    <a:pt x="5746" y="6343"/>
                  </a:cubicBezTo>
                  <a:cubicBezTo>
                    <a:pt x="5797" y="6359"/>
                    <a:pt x="5850" y="6374"/>
                    <a:pt x="5900" y="6394"/>
                  </a:cubicBezTo>
                  <a:cubicBezTo>
                    <a:pt x="6080" y="6464"/>
                    <a:pt x="6266" y="6523"/>
                    <a:pt x="6444" y="6581"/>
                  </a:cubicBezTo>
                  <a:lnTo>
                    <a:pt x="6537" y="6611"/>
                  </a:lnTo>
                  <a:cubicBezTo>
                    <a:pt x="6674" y="6657"/>
                    <a:pt x="6814" y="6701"/>
                    <a:pt x="6952" y="6745"/>
                  </a:cubicBezTo>
                  <a:lnTo>
                    <a:pt x="7173" y="6817"/>
                  </a:lnTo>
                  <a:lnTo>
                    <a:pt x="7387" y="6887"/>
                  </a:lnTo>
                  <a:cubicBezTo>
                    <a:pt x="7574" y="6949"/>
                    <a:pt x="7767" y="7014"/>
                    <a:pt x="7964" y="7064"/>
                  </a:cubicBezTo>
                  <a:lnTo>
                    <a:pt x="8079" y="7094"/>
                  </a:lnTo>
                  <a:cubicBezTo>
                    <a:pt x="8216" y="7131"/>
                    <a:pt x="8358" y="7168"/>
                    <a:pt x="8503" y="7188"/>
                  </a:cubicBezTo>
                  <a:cubicBezTo>
                    <a:pt x="8539" y="7193"/>
                    <a:pt x="8574" y="7195"/>
                    <a:pt x="8608" y="7195"/>
                  </a:cubicBezTo>
                  <a:cubicBezTo>
                    <a:pt x="8726" y="7195"/>
                    <a:pt x="8836" y="7166"/>
                    <a:pt x="8937" y="7109"/>
                  </a:cubicBezTo>
                  <a:cubicBezTo>
                    <a:pt x="9087" y="7025"/>
                    <a:pt x="9166" y="6894"/>
                    <a:pt x="9171" y="6721"/>
                  </a:cubicBezTo>
                  <a:cubicBezTo>
                    <a:pt x="9176" y="6603"/>
                    <a:pt x="9148" y="6486"/>
                    <a:pt x="9088" y="6357"/>
                  </a:cubicBezTo>
                  <a:cubicBezTo>
                    <a:pt x="9041" y="6252"/>
                    <a:pt x="8981" y="6153"/>
                    <a:pt x="8913" y="6062"/>
                  </a:cubicBezTo>
                  <a:cubicBezTo>
                    <a:pt x="8773" y="5881"/>
                    <a:pt x="8642" y="5722"/>
                    <a:pt x="8513" y="5581"/>
                  </a:cubicBezTo>
                  <a:cubicBezTo>
                    <a:pt x="8355" y="5408"/>
                    <a:pt x="8192" y="5227"/>
                    <a:pt x="8021" y="5054"/>
                  </a:cubicBezTo>
                  <a:cubicBezTo>
                    <a:pt x="7924" y="4956"/>
                    <a:pt x="7825" y="4852"/>
                    <a:pt x="7713" y="4723"/>
                  </a:cubicBezTo>
                  <a:cubicBezTo>
                    <a:pt x="7583" y="4578"/>
                    <a:pt x="7449" y="4445"/>
                    <a:pt x="7345" y="4345"/>
                  </a:cubicBezTo>
                  <a:cubicBezTo>
                    <a:pt x="7287" y="4289"/>
                    <a:pt x="7229" y="4232"/>
                    <a:pt x="7172" y="4177"/>
                  </a:cubicBezTo>
                  <a:lnTo>
                    <a:pt x="7152" y="4157"/>
                  </a:lnTo>
                  <a:cubicBezTo>
                    <a:pt x="7309" y="4028"/>
                    <a:pt x="7473" y="3904"/>
                    <a:pt x="7631" y="3784"/>
                  </a:cubicBezTo>
                  <a:cubicBezTo>
                    <a:pt x="7733" y="3707"/>
                    <a:pt x="7835" y="3631"/>
                    <a:pt x="7935" y="3553"/>
                  </a:cubicBezTo>
                  <a:lnTo>
                    <a:pt x="8004" y="3499"/>
                  </a:lnTo>
                  <a:cubicBezTo>
                    <a:pt x="8094" y="3429"/>
                    <a:pt x="8182" y="3360"/>
                    <a:pt x="8271" y="3289"/>
                  </a:cubicBezTo>
                  <a:cubicBezTo>
                    <a:pt x="8395" y="3186"/>
                    <a:pt x="8518" y="3083"/>
                    <a:pt x="8643" y="2979"/>
                  </a:cubicBezTo>
                  <a:lnTo>
                    <a:pt x="8693" y="2939"/>
                  </a:lnTo>
                  <a:cubicBezTo>
                    <a:pt x="8814" y="2836"/>
                    <a:pt x="8953" y="2718"/>
                    <a:pt x="9077" y="2584"/>
                  </a:cubicBezTo>
                  <a:cubicBezTo>
                    <a:pt x="9220" y="2433"/>
                    <a:pt x="9308" y="2301"/>
                    <a:pt x="9370" y="2163"/>
                  </a:cubicBezTo>
                  <a:cubicBezTo>
                    <a:pt x="9412" y="2064"/>
                    <a:pt x="9457" y="1949"/>
                    <a:pt x="9455" y="1819"/>
                  </a:cubicBezTo>
                  <a:lnTo>
                    <a:pt x="9455" y="1805"/>
                  </a:lnTo>
                  <a:cubicBezTo>
                    <a:pt x="9455" y="1788"/>
                    <a:pt x="9457" y="1772"/>
                    <a:pt x="9455" y="1758"/>
                  </a:cubicBezTo>
                  <a:cubicBezTo>
                    <a:pt x="9444" y="1599"/>
                    <a:pt x="9362" y="1486"/>
                    <a:pt x="9217" y="1431"/>
                  </a:cubicBezTo>
                  <a:cubicBezTo>
                    <a:pt x="9141" y="1402"/>
                    <a:pt x="9077" y="1386"/>
                    <a:pt x="9013" y="1384"/>
                  </a:cubicBezTo>
                  <a:cubicBezTo>
                    <a:pt x="8965" y="1381"/>
                    <a:pt x="8917" y="1379"/>
                    <a:pt x="8869" y="1379"/>
                  </a:cubicBezTo>
                  <a:cubicBezTo>
                    <a:pt x="8757" y="1379"/>
                    <a:pt x="8648" y="1387"/>
                    <a:pt x="8542" y="1402"/>
                  </a:cubicBezTo>
                  <a:cubicBezTo>
                    <a:pt x="8373" y="1428"/>
                    <a:pt x="8211" y="1466"/>
                    <a:pt x="8087" y="1499"/>
                  </a:cubicBezTo>
                  <a:cubicBezTo>
                    <a:pt x="7740" y="1586"/>
                    <a:pt x="7394" y="1676"/>
                    <a:pt x="7048" y="1765"/>
                  </a:cubicBezTo>
                  <a:lnTo>
                    <a:pt x="6852" y="1815"/>
                  </a:lnTo>
                  <a:cubicBezTo>
                    <a:pt x="6697" y="1855"/>
                    <a:pt x="6512" y="1905"/>
                    <a:pt x="6330" y="1970"/>
                  </a:cubicBezTo>
                  <a:cubicBezTo>
                    <a:pt x="6176" y="2026"/>
                    <a:pt x="6023" y="2077"/>
                    <a:pt x="5867" y="2129"/>
                  </a:cubicBezTo>
                  <a:lnTo>
                    <a:pt x="5832" y="2141"/>
                  </a:lnTo>
                  <a:cubicBezTo>
                    <a:pt x="5823" y="2144"/>
                    <a:pt x="5810" y="2149"/>
                    <a:pt x="5812" y="2151"/>
                  </a:cubicBezTo>
                  <a:cubicBezTo>
                    <a:pt x="5806" y="2147"/>
                    <a:pt x="5795" y="2133"/>
                    <a:pt x="5769" y="2099"/>
                  </a:cubicBezTo>
                  <a:cubicBezTo>
                    <a:pt x="5555" y="1813"/>
                    <a:pt x="5319" y="1535"/>
                    <a:pt x="5048" y="1244"/>
                  </a:cubicBezTo>
                  <a:lnTo>
                    <a:pt x="5034" y="1230"/>
                  </a:lnTo>
                  <a:cubicBezTo>
                    <a:pt x="5024" y="1217"/>
                    <a:pt x="5013" y="1207"/>
                    <a:pt x="5003" y="1194"/>
                  </a:cubicBezTo>
                  <a:cubicBezTo>
                    <a:pt x="4888" y="1058"/>
                    <a:pt x="4757" y="937"/>
                    <a:pt x="4632" y="821"/>
                  </a:cubicBezTo>
                  <a:lnTo>
                    <a:pt x="4569" y="763"/>
                  </a:lnTo>
                  <a:lnTo>
                    <a:pt x="4403" y="613"/>
                  </a:lnTo>
                  <a:cubicBezTo>
                    <a:pt x="4355" y="570"/>
                    <a:pt x="4306" y="527"/>
                    <a:pt x="4260" y="485"/>
                  </a:cubicBezTo>
                  <a:cubicBezTo>
                    <a:pt x="4102" y="338"/>
                    <a:pt x="3946" y="222"/>
                    <a:pt x="3784" y="128"/>
                  </a:cubicBezTo>
                  <a:cubicBezTo>
                    <a:pt x="3691" y="74"/>
                    <a:pt x="3597" y="35"/>
                    <a:pt x="3500" y="11"/>
                  </a:cubicBezTo>
                  <a:cubicBezTo>
                    <a:pt x="3470" y="4"/>
                    <a:pt x="344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4" name="Google Shape;11414;p70"/>
            <p:cNvSpPr/>
            <p:nvPr/>
          </p:nvSpPr>
          <p:spPr>
            <a:xfrm>
              <a:off x="7648513" y="3004075"/>
              <a:ext cx="10300" cy="9425"/>
            </a:xfrm>
            <a:custGeom>
              <a:avLst/>
              <a:gdLst/>
              <a:ahLst/>
              <a:cxnLst/>
              <a:rect l="l" t="t" r="r" b="b"/>
              <a:pathLst>
                <a:path w="412" h="377" extrusionOk="0">
                  <a:moveTo>
                    <a:pt x="204" y="0"/>
                  </a:moveTo>
                  <a:cubicBezTo>
                    <a:pt x="157" y="0"/>
                    <a:pt x="114" y="14"/>
                    <a:pt x="77" y="43"/>
                  </a:cubicBezTo>
                  <a:cubicBezTo>
                    <a:pt x="29" y="80"/>
                    <a:pt x="0" y="139"/>
                    <a:pt x="0" y="198"/>
                  </a:cubicBezTo>
                  <a:cubicBezTo>
                    <a:pt x="0" y="271"/>
                    <a:pt x="50" y="337"/>
                    <a:pt x="120" y="363"/>
                  </a:cubicBezTo>
                  <a:cubicBezTo>
                    <a:pt x="147" y="372"/>
                    <a:pt x="176" y="376"/>
                    <a:pt x="203" y="376"/>
                  </a:cubicBezTo>
                  <a:cubicBezTo>
                    <a:pt x="228" y="376"/>
                    <a:pt x="252" y="373"/>
                    <a:pt x="276" y="365"/>
                  </a:cubicBezTo>
                  <a:cubicBezTo>
                    <a:pt x="347" y="343"/>
                    <a:pt x="391" y="288"/>
                    <a:pt x="401" y="213"/>
                  </a:cubicBezTo>
                  <a:cubicBezTo>
                    <a:pt x="411" y="141"/>
                    <a:pt x="383" y="79"/>
                    <a:pt x="321" y="39"/>
                  </a:cubicBezTo>
                  <a:cubicBezTo>
                    <a:pt x="300" y="24"/>
                    <a:pt x="273" y="13"/>
                    <a:pt x="247" y="6"/>
                  </a:cubicBezTo>
                  <a:cubicBezTo>
                    <a:pt x="233" y="2"/>
                    <a:pt x="219" y="0"/>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5" name="Google Shape;11415;p70"/>
            <p:cNvSpPr/>
            <p:nvPr/>
          </p:nvSpPr>
          <p:spPr>
            <a:xfrm>
              <a:off x="7707863" y="3070650"/>
              <a:ext cx="9800" cy="9675"/>
            </a:xfrm>
            <a:custGeom>
              <a:avLst/>
              <a:gdLst/>
              <a:ahLst/>
              <a:cxnLst/>
              <a:rect l="l" t="t" r="r" b="b"/>
              <a:pathLst>
                <a:path w="392" h="387" extrusionOk="0">
                  <a:moveTo>
                    <a:pt x="198" y="0"/>
                  </a:moveTo>
                  <a:cubicBezTo>
                    <a:pt x="94" y="0"/>
                    <a:pt x="2" y="87"/>
                    <a:pt x="1" y="193"/>
                  </a:cubicBezTo>
                  <a:cubicBezTo>
                    <a:pt x="1" y="243"/>
                    <a:pt x="24" y="294"/>
                    <a:pt x="62" y="334"/>
                  </a:cubicBezTo>
                  <a:cubicBezTo>
                    <a:pt x="97" y="367"/>
                    <a:pt x="142" y="386"/>
                    <a:pt x="184" y="386"/>
                  </a:cubicBezTo>
                  <a:cubicBezTo>
                    <a:pt x="188" y="386"/>
                    <a:pt x="192" y="386"/>
                    <a:pt x="196" y="385"/>
                  </a:cubicBezTo>
                  <a:cubicBezTo>
                    <a:pt x="318" y="377"/>
                    <a:pt x="385" y="313"/>
                    <a:pt x="389" y="191"/>
                  </a:cubicBezTo>
                  <a:cubicBezTo>
                    <a:pt x="392" y="143"/>
                    <a:pt x="375" y="97"/>
                    <a:pt x="341" y="62"/>
                  </a:cubicBezTo>
                  <a:cubicBezTo>
                    <a:pt x="305" y="23"/>
                    <a:pt x="254" y="2"/>
                    <a:pt x="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6" name="Google Shape;11416;p70"/>
            <p:cNvSpPr/>
            <p:nvPr/>
          </p:nvSpPr>
          <p:spPr>
            <a:xfrm>
              <a:off x="7695388" y="3062825"/>
              <a:ext cx="10075" cy="9475"/>
            </a:xfrm>
            <a:custGeom>
              <a:avLst/>
              <a:gdLst/>
              <a:ahLst/>
              <a:cxnLst/>
              <a:rect l="l" t="t" r="r" b="b"/>
              <a:pathLst>
                <a:path w="403" h="379" extrusionOk="0">
                  <a:moveTo>
                    <a:pt x="206" y="1"/>
                  </a:moveTo>
                  <a:cubicBezTo>
                    <a:pt x="187" y="1"/>
                    <a:pt x="172" y="3"/>
                    <a:pt x="157" y="6"/>
                  </a:cubicBezTo>
                  <a:cubicBezTo>
                    <a:pt x="66" y="28"/>
                    <a:pt x="0" y="119"/>
                    <a:pt x="9" y="213"/>
                  </a:cubicBezTo>
                  <a:cubicBezTo>
                    <a:pt x="20" y="313"/>
                    <a:pt x="87" y="377"/>
                    <a:pt x="192" y="379"/>
                  </a:cubicBezTo>
                  <a:lnTo>
                    <a:pt x="192" y="315"/>
                  </a:lnTo>
                  <a:lnTo>
                    <a:pt x="195" y="379"/>
                  </a:lnTo>
                  <a:lnTo>
                    <a:pt x="214" y="379"/>
                  </a:lnTo>
                  <a:cubicBezTo>
                    <a:pt x="323" y="372"/>
                    <a:pt x="403" y="283"/>
                    <a:pt x="399" y="173"/>
                  </a:cubicBezTo>
                  <a:cubicBezTo>
                    <a:pt x="393" y="75"/>
                    <a:pt x="316" y="3"/>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7" name="Google Shape;11417;p70"/>
            <p:cNvSpPr/>
            <p:nvPr/>
          </p:nvSpPr>
          <p:spPr>
            <a:xfrm>
              <a:off x="7683263" y="3029000"/>
              <a:ext cx="9825" cy="9600"/>
            </a:xfrm>
            <a:custGeom>
              <a:avLst/>
              <a:gdLst/>
              <a:ahLst/>
              <a:cxnLst/>
              <a:rect l="l" t="t" r="r" b="b"/>
              <a:pathLst>
                <a:path w="393" h="384" extrusionOk="0">
                  <a:moveTo>
                    <a:pt x="187" y="1"/>
                  </a:moveTo>
                  <a:cubicBezTo>
                    <a:pt x="84" y="2"/>
                    <a:pt x="0" y="88"/>
                    <a:pt x="0" y="193"/>
                  </a:cubicBezTo>
                  <a:cubicBezTo>
                    <a:pt x="0" y="308"/>
                    <a:pt x="73" y="380"/>
                    <a:pt x="193" y="383"/>
                  </a:cubicBezTo>
                  <a:cubicBezTo>
                    <a:pt x="293" y="383"/>
                    <a:pt x="387" y="296"/>
                    <a:pt x="391" y="200"/>
                  </a:cubicBezTo>
                  <a:cubicBezTo>
                    <a:pt x="393" y="152"/>
                    <a:pt x="373" y="103"/>
                    <a:pt x="336" y="65"/>
                  </a:cubicBezTo>
                  <a:cubicBezTo>
                    <a:pt x="296" y="25"/>
                    <a:pt x="244" y="2"/>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8" name="Google Shape;11418;p70"/>
            <p:cNvSpPr/>
            <p:nvPr/>
          </p:nvSpPr>
          <p:spPr>
            <a:xfrm>
              <a:off x="7716038" y="3009100"/>
              <a:ext cx="9925" cy="9475"/>
            </a:xfrm>
            <a:custGeom>
              <a:avLst/>
              <a:gdLst/>
              <a:ahLst/>
              <a:cxnLst/>
              <a:rect l="l" t="t" r="r" b="b"/>
              <a:pathLst>
                <a:path w="397" h="379" extrusionOk="0">
                  <a:moveTo>
                    <a:pt x="193" y="0"/>
                  </a:moveTo>
                  <a:cubicBezTo>
                    <a:pt x="145" y="0"/>
                    <a:pt x="96" y="23"/>
                    <a:pt x="59" y="62"/>
                  </a:cubicBezTo>
                  <a:cubicBezTo>
                    <a:pt x="22" y="100"/>
                    <a:pt x="1" y="152"/>
                    <a:pt x="1" y="202"/>
                  </a:cubicBezTo>
                  <a:cubicBezTo>
                    <a:pt x="2" y="305"/>
                    <a:pt x="88" y="379"/>
                    <a:pt x="206" y="379"/>
                  </a:cubicBezTo>
                  <a:cubicBezTo>
                    <a:pt x="207" y="379"/>
                    <a:pt x="208" y="379"/>
                    <a:pt x="209" y="379"/>
                  </a:cubicBezTo>
                  <a:cubicBezTo>
                    <a:pt x="259" y="379"/>
                    <a:pt x="305" y="359"/>
                    <a:pt x="340" y="321"/>
                  </a:cubicBezTo>
                  <a:cubicBezTo>
                    <a:pt x="376" y="284"/>
                    <a:pt x="396" y="233"/>
                    <a:pt x="395" y="180"/>
                  </a:cubicBezTo>
                  <a:cubicBezTo>
                    <a:pt x="390" y="85"/>
                    <a:pt x="298" y="2"/>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9" name="Google Shape;11419;p70"/>
            <p:cNvSpPr/>
            <p:nvPr/>
          </p:nvSpPr>
          <p:spPr>
            <a:xfrm>
              <a:off x="7639688" y="2979700"/>
              <a:ext cx="10400" cy="9450"/>
            </a:xfrm>
            <a:custGeom>
              <a:avLst/>
              <a:gdLst/>
              <a:ahLst/>
              <a:cxnLst/>
              <a:rect l="l" t="t" r="r" b="b"/>
              <a:pathLst>
                <a:path w="416" h="378" extrusionOk="0">
                  <a:moveTo>
                    <a:pt x="195" y="0"/>
                  </a:moveTo>
                  <a:cubicBezTo>
                    <a:pt x="180" y="0"/>
                    <a:pt x="166" y="3"/>
                    <a:pt x="153" y="5"/>
                  </a:cubicBezTo>
                  <a:cubicBezTo>
                    <a:pt x="65" y="26"/>
                    <a:pt x="1" y="112"/>
                    <a:pt x="8" y="204"/>
                  </a:cubicBezTo>
                  <a:cubicBezTo>
                    <a:pt x="12" y="299"/>
                    <a:pt x="93" y="374"/>
                    <a:pt x="193" y="377"/>
                  </a:cubicBezTo>
                  <a:lnTo>
                    <a:pt x="196" y="377"/>
                  </a:lnTo>
                  <a:cubicBezTo>
                    <a:pt x="243" y="377"/>
                    <a:pt x="288" y="363"/>
                    <a:pt x="323" y="336"/>
                  </a:cubicBezTo>
                  <a:cubicBezTo>
                    <a:pt x="393" y="284"/>
                    <a:pt x="416" y="199"/>
                    <a:pt x="380" y="119"/>
                  </a:cubicBezTo>
                  <a:cubicBezTo>
                    <a:pt x="347" y="49"/>
                    <a:pt x="272" y="3"/>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0" name="Google Shape;11420;p70"/>
            <p:cNvSpPr/>
            <p:nvPr/>
          </p:nvSpPr>
          <p:spPr>
            <a:xfrm>
              <a:off x="7644213" y="2991750"/>
              <a:ext cx="10200" cy="9250"/>
            </a:xfrm>
            <a:custGeom>
              <a:avLst/>
              <a:gdLst/>
              <a:ahLst/>
              <a:cxnLst/>
              <a:rect l="l" t="t" r="r" b="b"/>
              <a:pathLst>
                <a:path w="408" h="370" extrusionOk="0">
                  <a:moveTo>
                    <a:pt x="195" y="1"/>
                  </a:moveTo>
                  <a:cubicBezTo>
                    <a:pt x="186" y="1"/>
                    <a:pt x="174" y="2"/>
                    <a:pt x="164" y="4"/>
                  </a:cubicBezTo>
                  <a:cubicBezTo>
                    <a:pt x="105" y="15"/>
                    <a:pt x="55" y="51"/>
                    <a:pt x="28" y="102"/>
                  </a:cubicBezTo>
                  <a:cubicBezTo>
                    <a:pt x="2" y="152"/>
                    <a:pt x="1" y="208"/>
                    <a:pt x="24" y="258"/>
                  </a:cubicBezTo>
                  <a:cubicBezTo>
                    <a:pt x="49" y="310"/>
                    <a:pt x="95" y="346"/>
                    <a:pt x="164" y="363"/>
                  </a:cubicBezTo>
                  <a:cubicBezTo>
                    <a:pt x="180" y="367"/>
                    <a:pt x="197" y="369"/>
                    <a:pt x="213" y="369"/>
                  </a:cubicBezTo>
                  <a:cubicBezTo>
                    <a:pt x="253" y="369"/>
                    <a:pt x="291" y="357"/>
                    <a:pt x="323" y="336"/>
                  </a:cubicBezTo>
                  <a:cubicBezTo>
                    <a:pt x="366" y="308"/>
                    <a:pt x="393" y="263"/>
                    <a:pt x="400" y="211"/>
                  </a:cubicBezTo>
                  <a:cubicBezTo>
                    <a:pt x="408" y="161"/>
                    <a:pt x="393" y="111"/>
                    <a:pt x="361" y="74"/>
                  </a:cubicBezTo>
                  <a:cubicBezTo>
                    <a:pt x="325" y="31"/>
                    <a:pt x="271" y="4"/>
                    <a:pt x="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1" name="Google Shape;11421;p70"/>
            <p:cNvSpPr/>
            <p:nvPr/>
          </p:nvSpPr>
          <p:spPr>
            <a:xfrm>
              <a:off x="7704513" y="3015725"/>
              <a:ext cx="9950" cy="9375"/>
            </a:xfrm>
            <a:custGeom>
              <a:avLst/>
              <a:gdLst/>
              <a:ahLst/>
              <a:cxnLst/>
              <a:rect l="l" t="t" r="r" b="b"/>
              <a:pathLst>
                <a:path w="398" h="375" extrusionOk="0">
                  <a:moveTo>
                    <a:pt x="191" y="1"/>
                  </a:moveTo>
                  <a:cubicBezTo>
                    <a:pt x="143" y="1"/>
                    <a:pt x="95" y="19"/>
                    <a:pt x="59" y="54"/>
                  </a:cubicBezTo>
                  <a:cubicBezTo>
                    <a:pt x="24" y="86"/>
                    <a:pt x="2" y="135"/>
                    <a:pt x="2" y="182"/>
                  </a:cubicBezTo>
                  <a:cubicBezTo>
                    <a:pt x="1" y="282"/>
                    <a:pt x="92" y="372"/>
                    <a:pt x="193" y="375"/>
                  </a:cubicBezTo>
                  <a:cubicBezTo>
                    <a:pt x="194" y="375"/>
                    <a:pt x="195" y="375"/>
                    <a:pt x="196" y="375"/>
                  </a:cubicBezTo>
                  <a:cubicBezTo>
                    <a:pt x="301" y="375"/>
                    <a:pt x="386" y="297"/>
                    <a:pt x="393" y="193"/>
                  </a:cubicBezTo>
                  <a:cubicBezTo>
                    <a:pt x="398" y="144"/>
                    <a:pt x="379" y="99"/>
                    <a:pt x="342" y="64"/>
                  </a:cubicBezTo>
                  <a:cubicBezTo>
                    <a:pt x="302" y="26"/>
                    <a:pt x="251" y="5"/>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2" name="Google Shape;11422;p70"/>
            <p:cNvSpPr/>
            <p:nvPr/>
          </p:nvSpPr>
          <p:spPr>
            <a:xfrm>
              <a:off x="7653138" y="3016775"/>
              <a:ext cx="10375" cy="9300"/>
            </a:xfrm>
            <a:custGeom>
              <a:avLst/>
              <a:gdLst/>
              <a:ahLst/>
              <a:cxnLst/>
              <a:rect l="l" t="t" r="r" b="b"/>
              <a:pathLst>
                <a:path w="415" h="372" extrusionOk="0">
                  <a:moveTo>
                    <a:pt x="215" y="0"/>
                  </a:moveTo>
                  <a:cubicBezTo>
                    <a:pt x="133" y="0"/>
                    <a:pt x="55" y="59"/>
                    <a:pt x="26" y="140"/>
                  </a:cubicBezTo>
                  <a:cubicBezTo>
                    <a:pt x="1" y="213"/>
                    <a:pt x="28" y="291"/>
                    <a:pt x="93" y="331"/>
                  </a:cubicBezTo>
                  <a:cubicBezTo>
                    <a:pt x="131" y="356"/>
                    <a:pt x="173" y="367"/>
                    <a:pt x="220" y="371"/>
                  </a:cubicBezTo>
                  <a:cubicBezTo>
                    <a:pt x="224" y="371"/>
                    <a:pt x="227" y="372"/>
                    <a:pt x="230" y="372"/>
                  </a:cubicBezTo>
                  <a:cubicBezTo>
                    <a:pt x="299" y="372"/>
                    <a:pt x="364" y="327"/>
                    <a:pt x="392" y="260"/>
                  </a:cubicBezTo>
                  <a:cubicBezTo>
                    <a:pt x="415" y="203"/>
                    <a:pt x="407" y="137"/>
                    <a:pt x="372" y="84"/>
                  </a:cubicBezTo>
                  <a:cubicBezTo>
                    <a:pt x="336" y="33"/>
                    <a:pt x="279" y="0"/>
                    <a:pt x="2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3" name="Google Shape;11423;p70"/>
            <p:cNvSpPr/>
            <p:nvPr/>
          </p:nvSpPr>
          <p:spPr>
            <a:xfrm>
              <a:off x="7730913" y="3085625"/>
              <a:ext cx="9675" cy="9300"/>
            </a:xfrm>
            <a:custGeom>
              <a:avLst/>
              <a:gdLst/>
              <a:ahLst/>
              <a:cxnLst/>
              <a:rect l="l" t="t" r="r" b="b"/>
              <a:pathLst>
                <a:path w="387" h="372" extrusionOk="0">
                  <a:moveTo>
                    <a:pt x="191" y="1"/>
                  </a:moveTo>
                  <a:cubicBezTo>
                    <a:pt x="142" y="1"/>
                    <a:pt x="98" y="16"/>
                    <a:pt x="62" y="51"/>
                  </a:cubicBezTo>
                  <a:cubicBezTo>
                    <a:pt x="27" y="85"/>
                    <a:pt x="5" y="130"/>
                    <a:pt x="2" y="180"/>
                  </a:cubicBezTo>
                  <a:cubicBezTo>
                    <a:pt x="1" y="230"/>
                    <a:pt x="19" y="277"/>
                    <a:pt x="52" y="313"/>
                  </a:cubicBezTo>
                  <a:cubicBezTo>
                    <a:pt x="88" y="350"/>
                    <a:pt x="138" y="372"/>
                    <a:pt x="192" y="372"/>
                  </a:cubicBezTo>
                  <a:lnTo>
                    <a:pt x="194" y="372"/>
                  </a:lnTo>
                  <a:cubicBezTo>
                    <a:pt x="195" y="372"/>
                    <a:pt x="196" y="372"/>
                    <a:pt x="197" y="372"/>
                  </a:cubicBezTo>
                  <a:cubicBezTo>
                    <a:pt x="304" y="372"/>
                    <a:pt x="381" y="301"/>
                    <a:pt x="385" y="199"/>
                  </a:cubicBezTo>
                  <a:cubicBezTo>
                    <a:pt x="386" y="149"/>
                    <a:pt x="369" y="100"/>
                    <a:pt x="335" y="63"/>
                  </a:cubicBezTo>
                  <a:cubicBezTo>
                    <a:pt x="299" y="26"/>
                    <a:pt x="249" y="2"/>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4" name="Google Shape;11424;p70"/>
            <p:cNvSpPr/>
            <p:nvPr/>
          </p:nvSpPr>
          <p:spPr>
            <a:xfrm>
              <a:off x="7660388" y="3074675"/>
              <a:ext cx="9900" cy="9475"/>
            </a:xfrm>
            <a:custGeom>
              <a:avLst/>
              <a:gdLst/>
              <a:ahLst/>
              <a:cxnLst/>
              <a:rect l="l" t="t" r="r" b="b"/>
              <a:pathLst>
                <a:path w="396" h="379" extrusionOk="0">
                  <a:moveTo>
                    <a:pt x="193" y="0"/>
                  </a:moveTo>
                  <a:cubicBezTo>
                    <a:pt x="186" y="0"/>
                    <a:pt x="176" y="0"/>
                    <a:pt x="169" y="2"/>
                  </a:cubicBezTo>
                  <a:cubicBezTo>
                    <a:pt x="122" y="9"/>
                    <a:pt x="75" y="39"/>
                    <a:pt x="43" y="86"/>
                  </a:cubicBezTo>
                  <a:cubicBezTo>
                    <a:pt x="10" y="132"/>
                    <a:pt x="0" y="186"/>
                    <a:pt x="10" y="232"/>
                  </a:cubicBezTo>
                  <a:cubicBezTo>
                    <a:pt x="18" y="266"/>
                    <a:pt x="32" y="290"/>
                    <a:pt x="52" y="310"/>
                  </a:cubicBezTo>
                  <a:cubicBezTo>
                    <a:pt x="92" y="352"/>
                    <a:pt x="145" y="367"/>
                    <a:pt x="190" y="376"/>
                  </a:cubicBezTo>
                  <a:lnTo>
                    <a:pt x="206" y="379"/>
                  </a:lnTo>
                  <a:lnTo>
                    <a:pt x="232" y="374"/>
                  </a:lnTo>
                  <a:cubicBezTo>
                    <a:pt x="331" y="359"/>
                    <a:pt x="396" y="269"/>
                    <a:pt x="383" y="169"/>
                  </a:cubicBezTo>
                  <a:cubicBezTo>
                    <a:pt x="379" y="123"/>
                    <a:pt x="347" y="75"/>
                    <a:pt x="303" y="40"/>
                  </a:cubicBezTo>
                  <a:cubicBezTo>
                    <a:pt x="269" y="16"/>
                    <a:pt x="230" y="2"/>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5" name="Google Shape;11425;p70"/>
            <p:cNvSpPr/>
            <p:nvPr/>
          </p:nvSpPr>
          <p:spPr>
            <a:xfrm>
              <a:off x="7683263" y="3056475"/>
              <a:ext cx="10175" cy="9550"/>
            </a:xfrm>
            <a:custGeom>
              <a:avLst/>
              <a:gdLst/>
              <a:ahLst/>
              <a:cxnLst/>
              <a:rect l="l" t="t" r="r" b="b"/>
              <a:pathLst>
                <a:path w="407" h="382" extrusionOk="0">
                  <a:moveTo>
                    <a:pt x="196" y="1"/>
                  </a:moveTo>
                  <a:cubicBezTo>
                    <a:pt x="136" y="2"/>
                    <a:pt x="80" y="38"/>
                    <a:pt x="49" y="95"/>
                  </a:cubicBezTo>
                  <a:cubicBezTo>
                    <a:pt x="0" y="183"/>
                    <a:pt x="20" y="252"/>
                    <a:pt x="44" y="295"/>
                  </a:cubicBezTo>
                  <a:cubicBezTo>
                    <a:pt x="69" y="337"/>
                    <a:pt x="109" y="366"/>
                    <a:pt x="153" y="376"/>
                  </a:cubicBezTo>
                  <a:cubicBezTo>
                    <a:pt x="167" y="380"/>
                    <a:pt x="181" y="381"/>
                    <a:pt x="196" y="381"/>
                  </a:cubicBezTo>
                  <a:cubicBezTo>
                    <a:pt x="233" y="381"/>
                    <a:pt x="271" y="370"/>
                    <a:pt x="307" y="346"/>
                  </a:cubicBezTo>
                  <a:cubicBezTo>
                    <a:pt x="377" y="303"/>
                    <a:pt x="407" y="215"/>
                    <a:pt x="384" y="129"/>
                  </a:cubicBezTo>
                  <a:cubicBezTo>
                    <a:pt x="358" y="48"/>
                    <a:pt x="293" y="2"/>
                    <a:pt x="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6" name="Google Shape;11426;p70"/>
            <p:cNvSpPr/>
            <p:nvPr/>
          </p:nvSpPr>
          <p:spPr>
            <a:xfrm>
              <a:off x="7601488" y="3057900"/>
              <a:ext cx="10000" cy="9375"/>
            </a:xfrm>
            <a:custGeom>
              <a:avLst/>
              <a:gdLst/>
              <a:ahLst/>
              <a:cxnLst/>
              <a:rect l="l" t="t" r="r" b="b"/>
              <a:pathLst>
                <a:path w="400" h="375" extrusionOk="0">
                  <a:moveTo>
                    <a:pt x="200" y="1"/>
                  </a:moveTo>
                  <a:cubicBezTo>
                    <a:pt x="134" y="1"/>
                    <a:pt x="72" y="39"/>
                    <a:pt x="36" y="102"/>
                  </a:cubicBezTo>
                  <a:cubicBezTo>
                    <a:pt x="3" y="162"/>
                    <a:pt x="0" y="232"/>
                    <a:pt x="34" y="288"/>
                  </a:cubicBezTo>
                  <a:cubicBezTo>
                    <a:pt x="68" y="344"/>
                    <a:pt x="124" y="375"/>
                    <a:pt x="191" y="375"/>
                  </a:cubicBezTo>
                  <a:cubicBezTo>
                    <a:pt x="196" y="375"/>
                    <a:pt x="200" y="375"/>
                    <a:pt x="204" y="375"/>
                  </a:cubicBezTo>
                  <a:cubicBezTo>
                    <a:pt x="288" y="369"/>
                    <a:pt x="346" y="332"/>
                    <a:pt x="376" y="266"/>
                  </a:cubicBezTo>
                  <a:cubicBezTo>
                    <a:pt x="400" y="209"/>
                    <a:pt x="395" y="143"/>
                    <a:pt x="360" y="88"/>
                  </a:cubicBezTo>
                  <a:cubicBezTo>
                    <a:pt x="324" y="32"/>
                    <a:pt x="267" y="1"/>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7" name="Google Shape;11427;p70"/>
            <p:cNvSpPr/>
            <p:nvPr/>
          </p:nvSpPr>
          <p:spPr>
            <a:xfrm>
              <a:off x="7655488" y="3113600"/>
              <a:ext cx="9500" cy="9275"/>
            </a:xfrm>
            <a:custGeom>
              <a:avLst/>
              <a:gdLst/>
              <a:ahLst/>
              <a:cxnLst/>
              <a:rect l="l" t="t" r="r" b="b"/>
              <a:pathLst>
                <a:path w="380" h="371" extrusionOk="0">
                  <a:moveTo>
                    <a:pt x="201" y="0"/>
                  </a:moveTo>
                  <a:cubicBezTo>
                    <a:pt x="148" y="0"/>
                    <a:pt x="96" y="22"/>
                    <a:pt x="57" y="60"/>
                  </a:cubicBezTo>
                  <a:cubicBezTo>
                    <a:pt x="21" y="96"/>
                    <a:pt x="1" y="142"/>
                    <a:pt x="1" y="187"/>
                  </a:cubicBezTo>
                  <a:cubicBezTo>
                    <a:pt x="4" y="329"/>
                    <a:pt x="108" y="359"/>
                    <a:pt x="186" y="370"/>
                  </a:cubicBezTo>
                  <a:lnTo>
                    <a:pt x="196" y="370"/>
                  </a:lnTo>
                  <a:cubicBezTo>
                    <a:pt x="197" y="370"/>
                    <a:pt x="198" y="370"/>
                    <a:pt x="199" y="370"/>
                  </a:cubicBezTo>
                  <a:cubicBezTo>
                    <a:pt x="295" y="370"/>
                    <a:pt x="375" y="292"/>
                    <a:pt x="378" y="192"/>
                  </a:cubicBezTo>
                  <a:cubicBezTo>
                    <a:pt x="379" y="139"/>
                    <a:pt x="362" y="92"/>
                    <a:pt x="326" y="53"/>
                  </a:cubicBezTo>
                  <a:cubicBezTo>
                    <a:pt x="293" y="20"/>
                    <a:pt x="249" y="0"/>
                    <a:pt x="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8" name="Google Shape;11428;p70"/>
            <p:cNvSpPr/>
            <p:nvPr/>
          </p:nvSpPr>
          <p:spPr>
            <a:xfrm>
              <a:off x="7719538" y="3077700"/>
              <a:ext cx="10150" cy="9125"/>
            </a:xfrm>
            <a:custGeom>
              <a:avLst/>
              <a:gdLst/>
              <a:ahLst/>
              <a:cxnLst/>
              <a:rect l="l" t="t" r="r" b="b"/>
              <a:pathLst>
                <a:path w="406" h="365" extrusionOk="0">
                  <a:moveTo>
                    <a:pt x="206" y="1"/>
                  </a:moveTo>
                  <a:cubicBezTo>
                    <a:pt x="116" y="1"/>
                    <a:pt x="42" y="58"/>
                    <a:pt x="19" y="143"/>
                  </a:cubicBezTo>
                  <a:cubicBezTo>
                    <a:pt x="1" y="215"/>
                    <a:pt x="33" y="300"/>
                    <a:pt x="96" y="339"/>
                  </a:cubicBezTo>
                  <a:cubicBezTo>
                    <a:pt x="123" y="356"/>
                    <a:pt x="158" y="364"/>
                    <a:pt x="195" y="364"/>
                  </a:cubicBezTo>
                  <a:cubicBezTo>
                    <a:pt x="247" y="364"/>
                    <a:pt x="301" y="347"/>
                    <a:pt x="335" y="316"/>
                  </a:cubicBezTo>
                  <a:cubicBezTo>
                    <a:pt x="386" y="268"/>
                    <a:pt x="406" y="181"/>
                    <a:pt x="379" y="115"/>
                  </a:cubicBezTo>
                  <a:cubicBezTo>
                    <a:pt x="353" y="45"/>
                    <a:pt x="289" y="2"/>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9" name="Google Shape;11429;p70"/>
            <p:cNvSpPr/>
            <p:nvPr/>
          </p:nvSpPr>
          <p:spPr>
            <a:xfrm>
              <a:off x="7634763" y="2969175"/>
              <a:ext cx="9525" cy="9225"/>
            </a:xfrm>
            <a:custGeom>
              <a:avLst/>
              <a:gdLst/>
              <a:ahLst/>
              <a:cxnLst/>
              <a:rect l="l" t="t" r="r" b="b"/>
              <a:pathLst>
                <a:path w="381" h="369" extrusionOk="0">
                  <a:moveTo>
                    <a:pt x="191" y="0"/>
                  </a:moveTo>
                  <a:cubicBezTo>
                    <a:pt x="145" y="0"/>
                    <a:pt x="101" y="18"/>
                    <a:pt x="66" y="49"/>
                  </a:cubicBezTo>
                  <a:cubicBezTo>
                    <a:pt x="29" y="85"/>
                    <a:pt x="5" y="135"/>
                    <a:pt x="2" y="182"/>
                  </a:cubicBezTo>
                  <a:cubicBezTo>
                    <a:pt x="1" y="276"/>
                    <a:pt x="86" y="364"/>
                    <a:pt x="186" y="369"/>
                  </a:cubicBezTo>
                  <a:cubicBezTo>
                    <a:pt x="235" y="369"/>
                    <a:pt x="283" y="354"/>
                    <a:pt x="319" y="320"/>
                  </a:cubicBezTo>
                  <a:cubicBezTo>
                    <a:pt x="356" y="286"/>
                    <a:pt x="377" y="240"/>
                    <a:pt x="379" y="189"/>
                  </a:cubicBezTo>
                  <a:cubicBezTo>
                    <a:pt x="380" y="89"/>
                    <a:pt x="300" y="6"/>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0" name="Google Shape;11430;p70"/>
            <p:cNvSpPr/>
            <p:nvPr/>
          </p:nvSpPr>
          <p:spPr>
            <a:xfrm>
              <a:off x="7658463" y="3087550"/>
              <a:ext cx="10000" cy="9275"/>
            </a:xfrm>
            <a:custGeom>
              <a:avLst/>
              <a:gdLst/>
              <a:ahLst/>
              <a:cxnLst/>
              <a:rect l="l" t="t" r="r" b="b"/>
              <a:pathLst>
                <a:path w="400" h="371" extrusionOk="0">
                  <a:moveTo>
                    <a:pt x="193" y="1"/>
                  </a:moveTo>
                  <a:cubicBezTo>
                    <a:pt x="137" y="1"/>
                    <a:pt x="85" y="28"/>
                    <a:pt x="49" y="71"/>
                  </a:cubicBezTo>
                  <a:cubicBezTo>
                    <a:pt x="15" y="111"/>
                    <a:pt x="0" y="165"/>
                    <a:pt x="9" y="216"/>
                  </a:cubicBezTo>
                  <a:cubicBezTo>
                    <a:pt x="17" y="266"/>
                    <a:pt x="57" y="315"/>
                    <a:pt x="112" y="345"/>
                  </a:cubicBezTo>
                  <a:cubicBezTo>
                    <a:pt x="144" y="362"/>
                    <a:pt x="177" y="371"/>
                    <a:pt x="209" y="371"/>
                  </a:cubicBezTo>
                  <a:cubicBezTo>
                    <a:pt x="230" y="371"/>
                    <a:pt x="250" y="367"/>
                    <a:pt x="269" y="359"/>
                  </a:cubicBezTo>
                  <a:cubicBezTo>
                    <a:pt x="351" y="325"/>
                    <a:pt x="400" y="243"/>
                    <a:pt x="386" y="159"/>
                  </a:cubicBezTo>
                  <a:cubicBezTo>
                    <a:pt x="370" y="72"/>
                    <a:pt x="284"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1" name="Google Shape;11431;p70"/>
            <p:cNvSpPr/>
            <p:nvPr/>
          </p:nvSpPr>
          <p:spPr>
            <a:xfrm>
              <a:off x="7627638" y="3052725"/>
              <a:ext cx="9875" cy="9050"/>
            </a:xfrm>
            <a:custGeom>
              <a:avLst/>
              <a:gdLst/>
              <a:ahLst/>
              <a:cxnLst/>
              <a:rect l="l" t="t" r="r" b="b"/>
              <a:pathLst>
                <a:path w="395" h="362" extrusionOk="0">
                  <a:moveTo>
                    <a:pt x="187" y="1"/>
                  </a:moveTo>
                  <a:cubicBezTo>
                    <a:pt x="166" y="1"/>
                    <a:pt x="144" y="4"/>
                    <a:pt x="124" y="11"/>
                  </a:cubicBezTo>
                  <a:cubicBezTo>
                    <a:pt x="52" y="38"/>
                    <a:pt x="5" y="103"/>
                    <a:pt x="2" y="176"/>
                  </a:cubicBezTo>
                  <a:cubicBezTo>
                    <a:pt x="0" y="275"/>
                    <a:pt x="72" y="350"/>
                    <a:pt x="176" y="360"/>
                  </a:cubicBezTo>
                  <a:cubicBezTo>
                    <a:pt x="183" y="361"/>
                    <a:pt x="189" y="361"/>
                    <a:pt x="196" y="361"/>
                  </a:cubicBezTo>
                  <a:cubicBezTo>
                    <a:pt x="267" y="361"/>
                    <a:pt x="328" y="326"/>
                    <a:pt x="358" y="266"/>
                  </a:cubicBezTo>
                  <a:cubicBezTo>
                    <a:pt x="381" y="222"/>
                    <a:pt x="394" y="152"/>
                    <a:pt x="331" y="72"/>
                  </a:cubicBezTo>
                  <a:cubicBezTo>
                    <a:pt x="299" y="26"/>
                    <a:pt x="243" y="2"/>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2" name="Google Shape;11432;p70"/>
            <p:cNvSpPr/>
            <p:nvPr/>
          </p:nvSpPr>
          <p:spPr>
            <a:xfrm>
              <a:off x="7694238" y="3022500"/>
              <a:ext cx="9475" cy="9125"/>
            </a:xfrm>
            <a:custGeom>
              <a:avLst/>
              <a:gdLst/>
              <a:ahLst/>
              <a:cxnLst/>
              <a:rect l="l" t="t" r="r" b="b"/>
              <a:pathLst>
                <a:path w="379" h="365" extrusionOk="0">
                  <a:moveTo>
                    <a:pt x="186" y="1"/>
                  </a:moveTo>
                  <a:cubicBezTo>
                    <a:pt x="92" y="1"/>
                    <a:pt x="6" y="87"/>
                    <a:pt x="4" y="182"/>
                  </a:cubicBezTo>
                  <a:cubicBezTo>
                    <a:pt x="1" y="228"/>
                    <a:pt x="19" y="272"/>
                    <a:pt x="52" y="308"/>
                  </a:cubicBezTo>
                  <a:cubicBezTo>
                    <a:pt x="85" y="346"/>
                    <a:pt x="131" y="365"/>
                    <a:pt x="178" y="365"/>
                  </a:cubicBezTo>
                  <a:cubicBezTo>
                    <a:pt x="235" y="365"/>
                    <a:pt x="289" y="346"/>
                    <a:pt x="326" y="308"/>
                  </a:cubicBezTo>
                  <a:cubicBezTo>
                    <a:pt x="360" y="275"/>
                    <a:pt x="379" y="232"/>
                    <a:pt x="379" y="185"/>
                  </a:cubicBezTo>
                  <a:cubicBezTo>
                    <a:pt x="379" y="141"/>
                    <a:pt x="362" y="97"/>
                    <a:pt x="326" y="61"/>
                  </a:cubicBezTo>
                  <a:cubicBezTo>
                    <a:pt x="290" y="22"/>
                    <a:pt x="241" y="2"/>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3" name="Google Shape;11433;p70"/>
            <p:cNvSpPr/>
            <p:nvPr/>
          </p:nvSpPr>
          <p:spPr>
            <a:xfrm>
              <a:off x="7726738" y="3003850"/>
              <a:ext cx="9350" cy="9200"/>
            </a:xfrm>
            <a:custGeom>
              <a:avLst/>
              <a:gdLst/>
              <a:ahLst/>
              <a:cxnLst/>
              <a:rect l="l" t="t" r="r" b="b"/>
              <a:pathLst>
                <a:path w="374" h="368" extrusionOk="0">
                  <a:moveTo>
                    <a:pt x="188" y="1"/>
                  </a:moveTo>
                  <a:cubicBezTo>
                    <a:pt x="138" y="1"/>
                    <a:pt x="91" y="18"/>
                    <a:pt x="55" y="53"/>
                  </a:cubicBezTo>
                  <a:cubicBezTo>
                    <a:pt x="19" y="88"/>
                    <a:pt x="1" y="136"/>
                    <a:pt x="1" y="186"/>
                  </a:cubicBezTo>
                  <a:cubicBezTo>
                    <a:pt x="1" y="233"/>
                    <a:pt x="22" y="280"/>
                    <a:pt x="58" y="316"/>
                  </a:cubicBezTo>
                  <a:cubicBezTo>
                    <a:pt x="91" y="350"/>
                    <a:pt x="136" y="367"/>
                    <a:pt x="176" y="367"/>
                  </a:cubicBezTo>
                  <a:cubicBezTo>
                    <a:pt x="279" y="366"/>
                    <a:pt x="373" y="275"/>
                    <a:pt x="373" y="179"/>
                  </a:cubicBezTo>
                  <a:cubicBezTo>
                    <a:pt x="372" y="82"/>
                    <a:pt x="289" y="2"/>
                    <a:pt x="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4" name="Google Shape;11434;p70"/>
            <p:cNvSpPr/>
            <p:nvPr/>
          </p:nvSpPr>
          <p:spPr>
            <a:xfrm>
              <a:off x="7653863" y="3124375"/>
              <a:ext cx="9150" cy="9225"/>
            </a:xfrm>
            <a:custGeom>
              <a:avLst/>
              <a:gdLst/>
              <a:ahLst/>
              <a:cxnLst/>
              <a:rect l="l" t="t" r="r" b="b"/>
              <a:pathLst>
                <a:path w="366" h="369" extrusionOk="0">
                  <a:moveTo>
                    <a:pt x="180" y="0"/>
                  </a:moveTo>
                  <a:cubicBezTo>
                    <a:pt x="79" y="2"/>
                    <a:pt x="0" y="83"/>
                    <a:pt x="2" y="185"/>
                  </a:cubicBezTo>
                  <a:cubicBezTo>
                    <a:pt x="2" y="286"/>
                    <a:pt x="83" y="367"/>
                    <a:pt x="183" y="369"/>
                  </a:cubicBezTo>
                  <a:cubicBezTo>
                    <a:pt x="233" y="369"/>
                    <a:pt x="279" y="350"/>
                    <a:pt x="313" y="316"/>
                  </a:cubicBezTo>
                  <a:cubicBezTo>
                    <a:pt x="347" y="283"/>
                    <a:pt x="366" y="237"/>
                    <a:pt x="366" y="190"/>
                  </a:cubicBezTo>
                  <a:cubicBezTo>
                    <a:pt x="366" y="140"/>
                    <a:pt x="347" y="90"/>
                    <a:pt x="308" y="55"/>
                  </a:cubicBezTo>
                  <a:cubicBezTo>
                    <a:pt x="276" y="20"/>
                    <a:pt x="233" y="0"/>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5" name="Google Shape;11435;p70"/>
            <p:cNvSpPr/>
            <p:nvPr/>
          </p:nvSpPr>
          <p:spPr>
            <a:xfrm>
              <a:off x="7738063" y="2996650"/>
              <a:ext cx="9250" cy="9225"/>
            </a:xfrm>
            <a:custGeom>
              <a:avLst/>
              <a:gdLst/>
              <a:ahLst/>
              <a:cxnLst/>
              <a:rect l="l" t="t" r="r" b="b"/>
              <a:pathLst>
                <a:path w="370" h="369" extrusionOk="0">
                  <a:moveTo>
                    <a:pt x="185" y="0"/>
                  </a:moveTo>
                  <a:cubicBezTo>
                    <a:pt x="89" y="0"/>
                    <a:pt x="12" y="75"/>
                    <a:pt x="5" y="174"/>
                  </a:cubicBezTo>
                  <a:cubicBezTo>
                    <a:pt x="0" y="224"/>
                    <a:pt x="19" y="274"/>
                    <a:pt x="52" y="311"/>
                  </a:cubicBezTo>
                  <a:cubicBezTo>
                    <a:pt x="84" y="346"/>
                    <a:pt x="127" y="367"/>
                    <a:pt x="172" y="368"/>
                  </a:cubicBezTo>
                  <a:cubicBezTo>
                    <a:pt x="173" y="369"/>
                    <a:pt x="175" y="369"/>
                    <a:pt x="176" y="369"/>
                  </a:cubicBezTo>
                  <a:cubicBezTo>
                    <a:pt x="223" y="369"/>
                    <a:pt x="271" y="349"/>
                    <a:pt x="309" y="314"/>
                  </a:cubicBezTo>
                  <a:cubicBezTo>
                    <a:pt x="347" y="281"/>
                    <a:pt x="368" y="234"/>
                    <a:pt x="368" y="190"/>
                  </a:cubicBezTo>
                  <a:cubicBezTo>
                    <a:pt x="370" y="93"/>
                    <a:pt x="290" y="5"/>
                    <a:pt x="193" y="0"/>
                  </a:cubicBezTo>
                  <a:lnTo>
                    <a:pt x="187" y="0"/>
                  </a:lnTo>
                  <a:cubicBezTo>
                    <a:pt x="186" y="0"/>
                    <a:pt x="185"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6" name="Google Shape;11436;p70"/>
            <p:cNvSpPr/>
            <p:nvPr/>
          </p:nvSpPr>
          <p:spPr>
            <a:xfrm>
              <a:off x="7656988" y="3100750"/>
              <a:ext cx="9225" cy="9075"/>
            </a:xfrm>
            <a:custGeom>
              <a:avLst/>
              <a:gdLst/>
              <a:ahLst/>
              <a:cxnLst/>
              <a:rect l="l" t="t" r="r" b="b"/>
              <a:pathLst>
                <a:path w="369" h="363" extrusionOk="0">
                  <a:moveTo>
                    <a:pt x="183" y="1"/>
                  </a:moveTo>
                  <a:cubicBezTo>
                    <a:pt x="138" y="1"/>
                    <a:pt x="91" y="21"/>
                    <a:pt x="55" y="53"/>
                  </a:cubicBezTo>
                  <a:cubicBezTo>
                    <a:pt x="19" y="89"/>
                    <a:pt x="1" y="136"/>
                    <a:pt x="2" y="183"/>
                  </a:cubicBezTo>
                  <a:cubicBezTo>
                    <a:pt x="4" y="286"/>
                    <a:pt x="79" y="355"/>
                    <a:pt x="191" y="362"/>
                  </a:cubicBezTo>
                  <a:cubicBezTo>
                    <a:pt x="194" y="362"/>
                    <a:pt x="198" y="362"/>
                    <a:pt x="202" y="362"/>
                  </a:cubicBezTo>
                  <a:cubicBezTo>
                    <a:pt x="245" y="362"/>
                    <a:pt x="282" y="346"/>
                    <a:pt x="312" y="317"/>
                  </a:cubicBezTo>
                  <a:cubicBezTo>
                    <a:pt x="348" y="283"/>
                    <a:pt x="369" y="236"/>
                    <a:pt x="369" y="186"/>
                  </a:cubicBezTo>
                  <a:cubicBezTo>
                    <a:pt x="369" y="81"/>
                    <a:pt x="291" y="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7" name="Google Shape;11437;p70"/>
            <p:cNvSpPr/>
            <p:nvPr/>
          </p:nvSpPr>
          <p:spPr>
            <a:xfrm>
              <a:off x="7614613" y="3055825"/>
              <a:ext cx="9250" cy="9100"/>
            </a:xfrm>
            <a:custGeom>
              <a:avLst/>
              <a:gdLst/>
              <a:ahLst/>
              <a:cxnLst/>
              <a:rect l="l" t="t" r="r" b="b"/>
              <a:pathLst>
                <a:path w="370" h="364" extrusionOk="0">
                  <a:moveTo>
                    <a:pt x="190" y="1"/>
                  </a:moveTo>
                  <a:cubicBezTo>
                    <a:pt x="137" y="1"/>
                    <a:pt x="92" y="19"/>
                    <a:pt x="56" y="55"/>
                  </a:cubicBezTo>
                  <a:cubicBezTo>
                    <a:pt x="20" y="88"/>
                    <a:pt x="0" y="135"/>
                    <a:pt x="0" y="185"/>
                  </a:cubicBezTo>
                  <a:cubicBezTo>
                    <a:pt x="0" y="273"/>
                    <a:pt x="83" y="362"/>
                    <a:pt x="170" y="363"/>
                  </a:cubicBezTo>
                  <a:lnTo>
                    <a:pt x="173" y="363"/>
                  </a:lnTo>
                  <a:cubicBezTo>
                    <a:pt x="223" y="363"/>
                    <a:pt x="272" y="343"/>
                    <a:pt x="311" y="306"/>
                  </a:cubicBezTo>
                  <a:cubicBezTo>
                    <a:pt x="349" y="271"/>
                    <a:pt x="370" y="222"/>
                    <a:pt x="369" y="176"/>
                  </a:cubicBezTo>
                  <a:cubicBezTo>
                    <a:pt x="369" y="81"/>
                    <a:pt x="287"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8" name="Google Shape;11438;p70"/>
            <p:cNvSpPr/>
            <p:nvPr/>
          </p:nvSpPr>
          <p:spPr>
            <a:xfrm>
              <a:off x="7659063" y="3028825"/>
              <a:ext cx="9950" cy="8800"/>
            </a:xfrm>
            <a:custGeom>
              <a:avLst/>
              <a:gdLst/>
              <a:ahLst/>
              <a:cxnLst/>
              <a:rect l="l" t="t" r="r" b="b"/>
              <a:pathLst>
                <a:path w="398" h="352" extrusionOk="0">
                  <a:moveTo>
                    <a:pt x="185" y="1"/>
                  </a:moveTo>
                  <a:cubicBezTo>
                    <a:pt x="178" y="1"/>
                    <a:pt x="169" y="1"/>
                    <a:pt x="160" y="2"/>
                  </a:cubicBezTo>
                  <a:cubicBezTo>
                    <a:pt x="76" y="16"/>
                    <a:pt x="12" y="86"/>
                    <a:pt x="6" y="169"/>
                  </a:cubicBezTo>
                  <a:cubicBezTo>
                    <a:pt x="1" y="252"/>
                    <a:pt x="63" y="330"/>
                    <a:pt x="148" y="347"/>
                  </a:cubicBezTo>
                  <a:cubicBezTo>
                    <a:pt x="161" y="350"/>
                    <a:pt x="173" y="351"/>
                    <a:pt x="186" y="351"/>
                  </a:cubicBezTo>
                  <a:cubicBezTo>
                    <a:pt x="228" y="351"/>
                    <a:pt x="263" y="337"/>
                    <a:pt x="287" y="325"/>
                  </a:cubicBezTo>
                  <a:cubicBezTo>
                    <a:pt x="362" y="289"/>
                    <a:pt x="397" y="205"/>
                    <a:pt x="372" y="126"/>
                  </a:cubicBezTo>
                  <a:cubicBezTo>
                    <a:pt x="349" y="52"/>
                    <a:pt x="279" y="2"/>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9" name="Google Shape;11439;p70"/>
            <p:cNvSpPr/>
            <p:nvPr/>
          </p:nvSpPr>
          <p:spPr>
            <a:xfrm>
              <a:off x="7640663" y="3049025"/>
              <a:ext cx="9300" cy="9025"/>
            </a:xfrm>
            <a:custGeom>
              <a:avLst/>
              <a:gdLst/>
              <a:ahLst/>
              <a:cxnLst/>
              <a:rect l="l" t="t" r="r" b="b"/>
              <a:pathLst>
                <a:path w="372" h="361" extrusionOk="0">
                  <a:moveTo>
                    <a:pt x="182" y="0"/>
                  </a:moveTo>
                  <a:cubicBezTo>
                    <a:pt x="91" y="0"/>
                    <a:pt x="9" y="75"/>
                    <a:pt x="4" y="170"/>
                  </a:cubicBezTo>
                  <a:cubicBezTo>
                    <a:pt x="0" y="216"/>
                    <a:pt x="16" y="263"/>
                    <a:pt x="47" y="296"/>
                  </a:cubicBezTo>
                  <a:cubicBezTo>
                    <a:pt x="80" y="334"/>
                    <a:pt x="129" y="357"/>
                    <a:pt x="184" y="360"/>
                  </a:cubicBezTo>
                  <a:cubicBezTo>
                    <a:pt x="187" y="360"/>
                    <a:pt x="190" y="360"/>
                    <a:pt x="193" y="360"/>
                  </a:cubicBezTo>
                  <a:cubicBezTo>
                    <a:pt x="233" y="360"/>
                    <a:pt x="275" y="342"/>
                    <a:pt x="308" y="313"/>
                  </a:cubicBezTo>
                  <a:cubicBezTo>
                    <a:pt x="347" y="279"/>
                    <a:pt x="368" y="232"/>
                    <a:pt x="368" y="187"/>
                  </a:cubicBezTo>
                  <a:cubicBezTo>
                    <a:pt x="371" y="93"/>
                    <a:pt x="286" y="6"/>
                    <a:pt x="190" y="0"/>
                  </a:cubicBezTo>
                  <a:lnTo>
                    <a:pt x="184" y="0"/>
                  </a:lnTo>
                  <a:cubicBezTo>
                    <a:pt x="183" y="0"/>
                    <a:pt x="183" y="0"/>
                    <a:pt x="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0" name="Google Shape;11440;p70"/>
            <p:cNvSpPr/>
            <p:nvPr/>
          </p:nvSpPr>
          <p:spPr>
            <a:xfrm>
              <a:off x="7661913" y="3060825"/>
              <a:ext cx="9625" cy="8925"/>
            </a:xfrm>
            <a:custGeom>
              <a:avLst/>
              <a:gdLst/>
              <a:ahLst/>
              <a:cxnLst/>
              <a:rect l="l" t="t" r="r" b="b"/>
              <a:pathLst>
                <a:path w="385" h="357" extrusionOk="0">
                  <a:moveTo>
                    <a:pt x="194" y="1"/>
                  </a:moveTo>
                  <a:cubicBezTo>
                    <a:pt x="120" y="1"/>
                    <a:pt x="53" y="49"/>
                    <a:pt x="26" y="121"/>
                  </a:cubicBezTo>
                  <a:cubicBezTo>
                    <a:pt x="1" y="188"/>
                    <a:pt x="22" y="266"/>
                    <a:pt x="79" y="315"/>
                  </a:cubicBezTo>
                  <a:cubicBezTo>
                    <a:pt x="113" y="343"/>
                    <a:pt x="151" y="357"/>
                    <a:pt x="190" y="357"/>
                  </a:cubicBezTo>
                  <a:cubicBezTo>
                    <a:pt x="229" y="357"/>
                    <a:pt x="269" y="343"/>
                    <a:pt x="308" y="316"/>
                  </a:cubicBezTo>
                  <a:cubicBezTo>
                    <a:pt x="356" y="283"/>
                    <a:pt x="383" y="233"/>
                    <a:pt x="385" y="179"/>
                  </a:cubicBezTo>
                  <a:cubicBezTo>
                    <a:pt x="385" y="126"/>
                    <a:pt x="358" y="73"/>
                    <a:pt x="312" y="41"/>
                  </a:cubicBezTo>
                  <a:cubicBezTo>
                    <a:pt x="280" y="16"/>
                    <a:pt x="243" y="5"/>
                    <a:pt x="202" y="2"/>
                  </a:cubicBezTo>
                  <a:lnTo>
                    <a:pt x="198" y="1"/>
                  </a:lnTo>
                  <a:cubicBezTo>
                    <a:pt x="197" y="1"/>
                    <a:pt x="196"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1" name="Google Shape;11441;p70"/>
            <p:cNvSpPr/>
            <p:nvPr/>
          </p:nvSpPr>
          <p:spPr>
            <a:xfrm>
              <a:off x="7589288" y="3060625"/>
              <a:ext cx="9225" cy="8675"/>
            </a:xfrm>
            <a:custGeom>
              <a:avLst/>
              <a:gdLst/>
              <a:ahLst/>
              <a:cxnLst/>
              <a:rect l="l" t="t" r="r" b="b"/>
              <a:pathLst>
                <a:path w="369" h="347" extrusionOk="0">
                  <a:moveTo>
                    <a:pt x="190" y="0"/>
                  </a:moveTo>
                  <a:cubicBezTo>
                    <a:pt x="137" y="0"/>
                    <a:pt x="90" y="17"/>
                    <a:pt x="54" y="52"/>
                  </a:cubicBezTo>
                  <a:cubicBezTo>
                    <a:pt x="20" y="83"/>
                    <a:pt x="2" y="127"/>
                    <a:pt x="2" y="173"/>
                  </a:cubicBezTo>
                  <a:cubicBezTo>
                    <a:pt x="0" y="267"/>
                    <a:pt x="73" y="346"/>
                    <a:pt x="163" y="347"/>
                  </a:cubicBezTo>
                  <a:cubicBezTo>
                    <a:pt x="228" y="347"/>
                    <a:pt x="278" y="330"/>
                    <a:pt x="315" y="294"/>
                  </a:cubicBezTo>
                  <a:cubicBezTo>
                    <a:pt x="348" y="261"/>
                    <a:pt x="365" y="221"/>
                    <a:pt x="365" y="174"/>
                  </a:cubicBezTo>
                  <a:cubicBezTo>
                    <a:pt x="368" y="80"/>
                    <a:pt x="290" y="2"/>
                    <a:pt x="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2" name="Google Shape;11442;p70"/>
            <p:cNvSpPr/>
            <p:nvPr/>
          </p:nvSpPr>
          <p:spPr>
            <a:xfrm>
              <a:off x="7577013" y="3063075"/>
              <a:ext cx="9650" cy="8000"/>
            </a:xfrm>
            <a:custGeom>
              <a:avLst/>
              <a:gdLst/>
              <a:ahLst/>
              <a:cxnLst/>
              <a:rect l="l" t="t" r="r" b="b"/>
              <a:pathLst>
                <a:path w="386" h="320" extrusionOk="0">
                  <a:moveTo>
                    <a:pt x="193" y="1"/>
                  </a:moveTo>
                  <a:cubicBezTo>
                    <a:pt x="157" y="1"/>
                    <a:pt x="121" y="9"/>
                    <a:pt x="90" y="26"/>
                  </a:cubicBezTo>
                  <a:cubicBezTo>
                    <a:pt x="32" y="62"/>
                    <a:pt x="0" y="126"/>
                    <a:pt x="13" y="192"/>
                  </a:cubicBezTo>
                  <a:cubicBezTo>
                    <a:pt x="27" y="260"/>
                    <a:pt x="76" y="306"/>
                    <a:pt x="146" y="317"/>
                  </a:cubicBezTo>
                  <a:cubicBezTo>
                    <a:pt x="154" y="319"/>
                    <a:pt x="163" y="319"/>
                    <a:pt x="171" y="319"/>
                  </a:cubicBezTo>
                  <a:lnTo>
                    <a:pt x="177" y="319"/>
                  </a:lnTo>
                  <a:cubicBezTo>
                    <a:pt x="181" y="319"/>
                    <a:pt x="184" y="319"/>
                    <a:pt x="188" y="319"/>
                  </a:cubicBezTo>
                  <a:cubicBezTo>
                    <a:pt x="259" y="319"/>
                    <a:pt x="313" y="291"/>
                    <a:pt x="348" y="238"/>
                  </a:cubicBezTo>
                  <a:cubicBezTo>
                    <a:pt x="385" y="180"/>
                    <a:pt x="381" y="105"/>
                    <a:pt x="334" y="56"/>
                  </a:cubicBezTo>
                  <a:cubicBezTo>
                    <a:pt x="297" y="19"/>
                    <a:pt x="246"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43" name="Google Shape;11443;p70"/>
          <p:cNvGrpSpPr/>
          <p:nvPr/>
        </p:nvGrpSpPr>
        <p:grpSpPr>
          <a:xfrm>
            <a:off x="6564713" y="3117836"/>
            <a:ext cx="1199200" cy="1562375"/>
            <a:chOff x="4879638" y="2932675"/>
            <a:chExt cx="1199200" cy="1562375"/>
          </a:xfrm>
        </p:grpSpPr>
        <p:sp>
          <p:nvSpPr>
            <p:cNvPr id="11444" name="Google Shape;11444;p70"/>
            <p:cNvSpPr/>
            <p:nvPr/>
          </p:nvSpPr>
          <p:spPr>
            <a:xfrm>
              <a:off x="5121413" y="4112600"/>
              <a:ext cx="116500" cy="382450"/>
            </a:xfrm>
            <a:custGeom>
              <a:avLst/>
              <a:gdLst/>
              <a:ahLst/>
              <a:cxnLst/>
              <a:rect l="l" t="t" r="r" b="b"/>
              <a:pathLst>
                <a:path w="4660" h="15298" extrusionOk="0">
                  <a:moveTo>
                    <a:pt x="2813" y="1"/>
                  </a:moveTo>
                  <a:cubicBezTo>
                    <a:pt x="2674" y="1"/>
                    <a:pt x="2534" y="45"/>
                    <a:pt x="2417" y="137"/>
                  </a:cubicBezTo>
                  <a:cubicBezTo>
                    <a:pt x="1357" y="971"/>
                    <a:pt x="732" y="2434"/>
                    <a:pt x="740" y="4052"/>
                  </a:cubicBezTo>
                  <a:cubicBezTo>
                    <a:pt x="747" y="5438"/>
                    <a:pt x="1177" y="6785"/>
                    <a:pt x="1557" y="7972"/>
                  </a:cubicBezTo>
                  <a:lnTo>
                    <a:pt x="3178" y="13051"/>
                  </a:lnTo>
                  <a:lnTo>
                    <a:pt x="522" y="13699"/>
                  </a:lnTo>
                  <a:cubicBezTo>
                    <a:pt x="274" y="13759"/>
                    <a:pt x="87" y="13960"/>
                    <a:pt x="44" y="14213"/>
                  </a:cubicBezTo>
                  <a:cubicBezTo>
                    <a:pt x="1" y="14464"/>
                    <a:pt x="114" y="14715"/>
                    <a:pt x="328" y="14855"/>
                  </a:cubicBezTo>
                  <a:cubicBezTo>
                    <a:pt x="779" y="15145"/>
                    <a:pt x="1320" y="15298"/>
                    <a:pt x="1879" y="15298"/>
                  </a:cubicBezTo>
                  <a:cubicBezTo>
                    <a:pt x="2133" y="15298"/>
                    <a:pt x="2390" y="15265"/>
                    <a:pt x="2645" y="15208"/>
                  </a:cubicBezTo>
                  <a:cubicBezTo>
                    <a:pt x="3403" y="15021"/>
                    <a:pt x="4051" y="14571"/>
                    <a:pt x="4446" y="13965"/>
                  </a:cubicBezTo>
                  <a:cubicBezTo>
                    <a:pt x="4489" y="13922"/>
                    <a:pt x="4525" y="13875"/>
                    <a:pt x="4554" y="13823"/>
                  </a:cubicBezTo>
                  <a:cubicBezTo>
                    <a:pt x="4641" y="13668"/>
                    <a:pt x="4659" y="13487"/>
                    <a:pt x="4605" y="13317"/>
                  </a:cubicBezTo>
                  <a:lnTo>
                    <a:pt x="2775" y="7585"/>
                  </a:lnTo>
                  <a:cubicBezTo>
                    <a:pt x="2407" y="6429"/>
                    <a:pt x="2026" y="5236"/>
                    <a:pt x="2019" y="4045"/>
                  </a:cubicBezTo>
                  <a:cubicBezTo>
                    <a:pt x="2010" y="2819"/>
                    <a:pt x="2456" y="1733"/>
                    <a:pt x="3206" y="1142"/>
                  </a:cubicBezTo>
                  <a:cubicBezTo>
                    <a:pt x="3483" y="924"/>
                    <a:pt x="3532" y="521"/>
                    <a:pt x="3313" y="244"/>
                  </a:cubicBezTo>
                  <a:cubicBezTo>
                    <a:pt x="3188" y="84"/>
                    <a:pt x="3001" y="1"/>
                    <a:pt x="2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5" name="Google Shape;11445;p70"/>
            <p:cNvSpPr/>
            <p:nvPr/>
          </p:nvSpPr>
          <p:spPr>
            <a:xfrm>
              <a:off x="5426113" y="4133400"/>
              <a:ext cx="123075" cy="353800"/>
            </a:xfrm>
            <a:custGeom>
              <a:avLst/>
              <a:gdLst/>
              <a:ahLst/>
              <a:cxnLst/>
              <a:rect l="l" t="t" r="r" b="b"/>
              <a:pathLst>
                <a:path w="4923" h="14152" extrusionOk="0">
                  <a:moveTo>
                    <a:pt x="715" y="0"/>
                  </a:moveTo>
                  <a:cubicBezTo>
                    <a:pt x="567" y="0"/>
                    <a:pt x="419" y="51"/>
                    <a:pt x="299" y="154"/>
                  </a:cubicBezTo>
                  <a:cubicBezTo>
                    <a:pt x="31" y="384"/>
                    <a:pt x="1" y="788"/>
                    <a:pt x="231" y="1055"/>
                  </a:cubicBezTo>
                  <a:cubicBezTo>
                    <a:pt x="1291" y="2289"/>
                    <a:pt x="1843" y="4100"/>
                    <a:pt x="1785" y="6154"/>
                  </a:cubicBezTo>
                  <a:cubicBezTo>
                    <a:pt x="1732" y="8061"/>
                    <a:pt x="1197" y="9960"/>
                    <a:pt x="679" y="11798"/>
                  </a:cubicBezTo>
                  <a:cubicBezTo>
                    <a:pt x="630" y="11971"/>
                    <a:pt x="657" y="12155"/>
                    <a:pt x="750" y="12306"/>
                  </a:cubicBezTo>
                  <a:cubicBezTo>
                    <a:pt x="843" y="12458"/>
                    <a:pt x="997" y="12565"/>
                    <a:pt x="1171" y="12599"/>
                  </a:cubicBezTo>
                  <a:cubicBezTo>
                    <a:pt x="1202" y="12605"/>
                    <a:pt x="1232" y="12610"/>
                    <a:pt x="1262" y="12618"/>
                  </a:cubicBezTo>
                  <a:cubicBezTo>
                    <a:pt x="1715" y="13545"/>
                    <a:pt x="2725" y="14152"/>
                    <a:pt x="3751" y="14152"/>
                  </a:cubicBezTo>
                  <a:cubicBezTo>
                    <a:pt x="3974" y="14152"/>
                    <a:pt x="4199" y="14122"/>
                    <a:pt x="4416" y="14062"/>
                  </a:cubicBezTo>
                  <a:cubicBezTo>
                    <a:pt x="4643" y="13999"/>
                    <a:pt x="4816" y="13819"/>
                    <a:pt x="4869" y="13592"/>
                  </a:cubicBezTo>
                  <a:cubicBezTo>
                    <a:pt x="4923" y="13364"/>
                    <a:pt x="4847" y="13127"/>
                    <a:pt x="4675" y="12970"/>
                  </a:cubicBezTo>
                  <a:cubicBezTo>
                    <a:pt x="3927" y="12299"/>
                    <a:pt x="3042" y="11801"/>
                    <a:pt x="2086" y="11512"/>
                  </a:cubicBezTo>
                  <a:cubicBezTo>
                    <a:pt x="2562" y="9796"/>
                    <a:pt x="3011" y="8026"/>
                    <a:pt x="3062" y="6190"/>
                  </a:cubicBezTo>
                  <a:cubicBezTo>
                    <a:pt x="3128" y="3816"/>
                    <a:pt x="2468" y="1697"/>
                    <a:pt x="1200" y="223"/>
                  </a:cubicBezTo>
                  <a:cubicBezTo>
                    <a:pt x="1073" y="76"/>
                    <a:pt x="895" y="0"/>
                    <a:pt x="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6" name="Google Shape;11446;p70"/>
            <p:cNvSpPr/>
            <p:nvPr/>
          </p:nvSpPr>
          <p:spPr>
            <a:xfrm>
              <a:off x="4958513" y="3672625"/>
              <a:ext cx="139675" cy="233725"/>
            </a:xfrm>
            <a:custGeom>
              <a:avLst/>
              <a:gdLst/>
              <a:ahLst/>
              <a:cxnLst/>
              <a:rect l="l" t="t" r="r" b="b"/>
              <a:pathLst>
                <a:path w="5587" h="9349" extrusionOk="0">
                  <a:moveTo>
                    <a:pt x="3366" y="0"/>
                  </a:moveTo>
                  <a:cubicBezTo>
                    <a:pt x="2156" y="0"/>
                    <a:pt x="929" y="821"/>
                    <a:pt x="477" y="2029"/>
                  </a:cubicBezTo>
                  <a:cubicBezTo>
                    <a:pt x="1" y="3305"/>
                    <a:pt x="340" y="4836"/>
                    <a:pt x="1344" y="5935"/>
                  </a:cubicBezTo>
                  <a:cubicBezTo>
                    <a:pt x="1971" y="6623"/>
                    <a:pt x="2838" y="7130"/>
                    <a:pt x="3838" y="7409"/>
                  </a:cubicBezTo>
                  <a:cubicBezTo>
                    <a:pt x="3551" y="7712"/>
                    <a:pt x="3203" y="7959"/>
                    <a:pt x="2823" y="8124"/>
                  </a:cubicBezTo>
                  <a:cubicBezTo>
                    <a:pt x="2498" y="8266"/>
                    <a:pt x="2350" y="8643"/>
                    <a:pt x="2491" y="8965"/>
                  </a:cubicBezTo>
                  <a:cubicBezTo>
                    <a:pt x="2597" y="9203"/>
                    <a:pt x="2832" y="9349"/>
                    <a:pt x="3078" y="9349"/>
                  </a:cubicBezTo>
                  <a:cubicBezTo>
                    <a:pt x="3163" y="9349"/>
                    <a:pt x="3249" y="9330"/>
                    <a:pt x="3333" y="9299"/>
                  </a:cubicBezTo>
                  <a:cubicBezTo>
                    <a:pt x="4266" y="8894"/>
                    <a:pt x="5033" y="8172"/>
                    <a:pt x="5491" y="7262"/>
                  </a:cubicBezTo>
                  <a:cubicBezTo>
                    <a:pt x="5586" y="7077"/>
                    <a:pt x="5582" y="6856"/>
                    <a:pt x="5484" y="6673"/>
                  </a:cubicBezTo>
                  <a:cubicBezTo>
                    <a:pt x="5384" y="6489"/>
                    <a:pt x="5203" y="6366"/>
                    <a:pt x="4996" y="6341"/>
                  </a:cubicBezTo>
                  <a:cubicBezTo>
                    <a:pt x="3874" y="6209"/>
                    <a:pt x="2912" y="5760"/>
                    <a:pt x="2288" y="5076"/>
                  </a:cubicBezTo>
                  <a:cubicBezTo>
                    <a:pt x="1615" y="4340"/>
                    <a:pt x="1369" y="3295"/>
                    <a:pt x="1675" y="2479"/>
                  </a:cubicBezTo>
                  <a:cubicBezTo>
                    <a:pt x="1937" y="1774"/>
                    <a:pt x="2665" y="1278"/>
                    <a:pt x="3351" y="1278"/>
                  </a:cubicBezTo>
                  <a:cubicBezTo>
                    <a:pt x="3470" y="1278"/>
                    <a:pt x="3588" y="1293"/>
                    <a:pt x="3703" y="1324"/>
                  </a:cubicBezTo>
                  <a:cubicBezTo>
                    <a:pt x="3760" y="1340"/>
                    <a:pt x="3817" y="1347"/>
                    <a:pt x="3874" y="1347"/>
                  </a:cubicBezTo>
                  <a:cubicBezTo>
                    <a:pt x="4154" y="1347"/>
                    <a:pt x="4411" y="1162"/>
                    <a:pt x="4489" y="879"/>
                  </a:cubicBezTo>
                  <a:cubicBezTo>
                    <a:pt x="4582" y="538"/>
                    <a:pt x="4383" y="187"/>
                    <a:pt x="4044" y="91"/>
                  </a:cubicBezTo>
                  <a:cubicBezTo>
                    <a:pt x="3822" y="30"/>
                    <a:pt x="3594" y="0"/>
                    <a:pt x="3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7" name="Google Shape;11447;p70"/>
            <p:cNvSpPr/>
            <p:nvPr/>
          </p:nvSpPr>
          <p:spPr>
            <a:xfrm>
              <a:off x="5723463" y="3717950"/>
              <a:ext cx="344675" cy="750500"/>
            </a:xfrm>
            <a:custGeom>
              <a:avLst/>
              <a:gdLst/>
              <a:ahLst/>
              <a:cxnLst/>
              <a:rect l="l" t="t" r="r" b="b"/>
              <a:pathLst>
                <a:path w="13787" h="30020" extrusionOk="0">
                  <a:moveTo>
                    <a:pt x="8315" y="7886"/>
                  </a:moveTo>
                  <a:cubicBezTo>
                    <a:pt x="9754" y="7886"/>
                    <a:pt x="9967" y="19481"/>
                    <a:pt x="9540" y="20961"/>
                  </a:cubicBezTo>
                  <a:cubicBezTo>
                    <a:pt x="9313" y="21747"/>
                    <a:pt x="8956" y="22111"/>
                    <a:pt x="8601" y="22111"/>
                  </a:cubicBezTo>
                  <a:cubicBezTo>
                    <a:pt x="8182" y="22111"/>
                    <a:pt x="7767" y="21602"/>
                    <a:pt x="7576" y="20676"/>
                  </a:cubicBezTo>
                  <a:cubicBezTo>
                    <a:pt x="7298" y="19334"/>
                    <a:pt x="7116" y="17947"/>
                    <a:pt x="7035" y="16545"/>
                  </a:cubicBezTo>
                  <a:cubicBezTo>
                    <a:pt x="6895" y="14191"/>
                    <a:pt x="7034" y="11799"/>
                    <a:pt x="7450" y="9521"/>
                  </a:cubicBezTo>
                  <a:cubicBezTo>
                    <a:pt x="7562" y="8922"/>
                    <a:pt x="7720" y="8271"/>
                    <a:pt x="8084" y="7981"/>
                  </a:cubicBezTo>
                  <a:cubicBezTo>
                    <a:pt x="8164" y="7917"/>
                    <a:pt x="8242" y="7886"/>
                    <a:pt x="8315" y="7886"/>
                  </a:cubicBezTo>
                  <a:close/>
                  <a:moveTo>
                    <a:pt x="7427" y="1"/>
                  </a:moveTo>
                  <a:cubicBezTo>
                    <a:pt x="5795" y="1"/>
                    <a:pt x="4100" y="912"/>
                    <a:pt x="3069" y="2066"/>
                  </a:cubicBezTo>
                  <a:cubicBezTo>
                    <a:pt x="1089" y="4282"/>
                    <a:pt x="463" y="7389"/>
                    <a:pt x="262" y="10356"/>
                  </a:cubicBezTo>
                  <a:cubicBezTo>
                    <a:pt x="1" y="14201"/>
                    <a:pt x="326" y="18085"/>
                    <a:pt x="1219" y="21833"/>
                  </a:cubicBezTo>
                  <a:cubicBezTo>
                    <a:pt x="1706" y="23877"/>
                    <a:pt x="2388" y="25926"/>
                    <a:pt x="3691" y="27569"/>
                  </a:cubicBezTo>
                  <a:cubicBezTo>
                    <a:pt x="4982" y="29194"/>
                    <a:pt x="6565" y="30019"/>
                    <a:pt x="8064" y="30019"/>
                  </a:cubicBezTo>
                  <a:cubicBezTo>
                    <a:pt x="9850" y="30019"/>
                    <a:pt x="11518" y="28849"/>
                    <a:pt x="12437" y="26464"/>
                  </a:cubicBezTo>
                  <a:cubicBezTo>
                    <a:pt x="13006" y="24986"/>
                    <a:pt x="13127" y="23380"/>
                    <a:pt x="13242" y="21800"/>
                  </a:cubicBezTo>
                  <a:cubicBezTo>
                    <a:pt x="13514" y="18033"/>
                    <a:pt x="13787" y="14234"/>
                    <a:pt x="13313" y="10487"/>
                  </a:cubicBezTo>
                  <a:cubicBezTo>
                    <a:pt x="13303" y="10420"/>
                    <a:pt x="13294" y="10352"/>
                    <a:pt x="13286" y="10283"/>
                  </a:cubicBezTo>
                  <a:cubicBezTo>
                    <a:pt x="12923" y="7586"/>
                    <a:pt x="12053" y="2874"/>
                    <a:pt x="9966" y="963"/>
                  </a:cubicBezTo>
                  <a:cubicBezTo>
                    <a:pt x="9223" y="283"/>
                    <a:pt x="8335" y="1"/>
                    <a:pt x="7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8" name="Google Shape;11448;p70"/>
            <p:cNvSpPr/>
            <p:nvPr/>
          </p:nvSpPr>
          <p:spPr>
            <a:xfrm>
              <a:off x="5712713" y="3707300"/>
              <a:ext cx="366125" cy="771800"/>
            </a:xfrm>
            <a:custGeom>
              <a:avLst/>
              <a:gdLst/>
              <a:ahLst/>
              <a:cxnLst/>
              <a:rect l="l" t="t" r="r" b="b"/>
              <a:pathLst>
                <a:path w="14645" h="30872" extrusionOk="0">
                  <a:moveTo>
                    <a:pt x="8738" y="8780"/>
                  </a:moveTo>
                  <a:cubicBezTo>
                    <a:pt x="9676" y="9860"/>
                    <a:pt x="10012" y="19703"/>
                    <a:pt x="9559" y="21270"/>
                  </a:cubicBezTo>
                  <a:cubicBezTo>
                    <a:pt x="9380" y="21889"/>
                    <a:pt x="9123" y="22102"/>
                    <a:pt x="9028" y="22112"/>
                  </a:cubicBezTo>
                  <a:cubicBezTo>
                    <a:pt x="8908" y="22106"/>
                    <a:pt x="8588" y="21824"/>
                    <a:pt x="8421" y="21015"/>
                  </a:cubicBezTo>
                  <a:cubicBezTo>
                    <a:pt x="8149" y="19703"/>
                    <a:pt x="7970" y="18334"/>
                    <a:pt x="7887" y="16947"/>
                  </a:cubicBezTo>
                  <a:cubicBezTo>
                    <a:pt x="7750" y="14598"/>
                    <a:pt x="7887" y="12268"/>
                    <a:pt x="8298" y="10024"/>
                  </a:cubicBezTo>
                  <a:cubicBezTo>
                    <a:pt x="8348" y="9753"/>
                    <a:pt x="8474" y="9062"/>
                    <a:pt x="8738" y="8780"/>
                  </a:cubicBezTo>
                  <a:close/>
                  <a:moveTo>
                    <a:pt x="8744" y="7888"/>
                  </a:moveTo>
                  <a:cubicBezTo>
                    <a:pt x="8574" y="7888"/>
                    <a:pt x="8402" y="7950"/>
                    <a:pt x="8246" y="8073"/>
                  </a:cubicBezTo>
                  <a:cubicBezTo>
                    <a:pt x="7775" y="8449"/>
                    <a:pt x="7589" y="9158"/>
                    <a:pt x="7459" y="9870"/>
                  </a:cubicBezTo>
                  <a:cubicBezTo>
                    <a:pt x="7038" y="12182"/>
                    <a:pt x="6896" y="14580"/>
                    <a:pt x="7038" y="16997"/>
                  </a:cubicBezTo>
                  <a:cubicBezTo>
                    <a:pt x="7122" y="18426"/>
                    <a:pt x="7308" y="19836"/>
                    <a:pt x="7588" y="21187"/>
                  </a:cubicBezTo>
                  <a:cubicBezTo>
                    <a:pt x="7813" y="22273"/>
                    <a:pt x="8338" y="22937"/>
                    <a:pt x="8995" y="22963"/>
                  </a:cubicBezTo>
                  <a:lnTo>
                    <a:pt x="9029" y="22963"/>
                  </a:lnTo>
                  <a:cubicBezTo>
                    <a:pt x="9333" y="22963"/>
                    <a:pt x="10004" y="22804"/>
                    <a:pt x="10378" y="21505"/>
                  </a:cubicBezTo>
                  <a:cubicBezTo>
                    <a:pt x="10755" y="20200"/>
                    <a:pt x="10746" y="9084"/>
                    <a:pt x="9148" y="8013"/>
                  </a:cubicBezTo>
                  <a:cubicBezTo>
                    <a:pt x="9021" y="7929"/>
                    <a:pt x="8883" y="7888"/>
                    <a:pt x="8744" y="7888"/>
                  </a:cubicBezTo>
                  <a:close/>
                  <a:moveTo>
                    <a:pt x="7860" y="853"/>
                  </a:moveTo>
                  <a:cubicBezTo>
                    <a:pt x="8735" y="853"/>
                    <a:pt x="9490" y="1139"/>
                    <a:pt x="10107" y="1705"/>
                  </a:cubicBezTo>
                  <a:cubicBezTo>
                    <a:pt x="11575" y="3048"/>
                    <a:pt x="12675" y="6182"/>
                    <a:pt x="13291" y="10766"/>
                  </a:cubicBezTo>
                  <a:lnTo>
                    <a:pt x="13318" y="10969"/>
                  </a:lnTo>
                  <a:cubicBezTo>
                    <a:pt x="13789" y="14688"/>
                    <a:pt x="13512" y="18506"/>
                    <a:pt x="13245" y="22198"/>
                  </a:cubicBezTo>
                  <a:cubicBezTo>
                    <a:pt x="13134" y="23726"/>
                    <a:pt x="13019" y="25309"/>
                    <a:pt x="12469" y="26739"/>
                  </a:cubicBezTo>
                  <a:cubicBezTo>
                    <a:pt x="11751" y="28600"/>
                    <a:pt x="10530" y="29751"/>
                    <a:pt x="9035" y="29980"/>
                  </a:cubicBezTo>
                  <a:cubicBezTo>
                    <a:pt x="8852" y="30008"/>
                    <a:pt x="8668" y="30022"/>
                    <a:pt x="8483" y="30022"/>
                  </a:cubicBezTo>
                  <a:cubicBezTo>
                    <a:pt x="7069" y="30022"/>
                    <a:pt x="5628" y="29209"/>
                    <a:pt x="4454" y="27731"/>
                  </a:cubicBezTo>
                  <a:cubicBezTo>
                    <a:pt x="3106" y="26034"/>
                    <a:pt x="2467" y="23863"/>
                    <a:pt x="2062" y="22162"/>
                  </a:cubicBezTo>
                  <a:cubicBezTo>
                    <a:pt x="1174" y="18444"/>
                    <a:pt x="856" y="14627"/>
                    <a:pt x="1114" y="10812"/>
                  </a:cubicBezTo>
                  <a:cubicBezTo>
                    <a:pt x="1365" y="7110"/>
                    <a:pt x="2223" y="4558"/>
                    <a:pt x="3814" y="2777"/>
                  </a:cubicBezTo>
                  <a:cubicBezTo>
                    <a:pt x="4796" y="1680"/>
                    <a:pt x="6302" y="928"/>
                    <a:pt x="7652" y="859"/>
                  </a:cubicBezTo>
                  <a:cubicBezTo>
                    <a:pt x="7723" y="856"/>
                    <a:pt x="7792" y="853"/>
                    <a:pt x="7860" y="853"/>
                  </a:cubicBezTo>
                  <a:close/>
                  <a:moveTo>
                    <a:pt x="7855" y="1"/>
                  </a:moveTo>
                  <a:cubicBezTo>
                    <a:pt x="7774" y="1"/>
                    <a:pt x="7692" y="3"/>
                    <a:pt x="7609" y="7"/>
                  </a:cubicBezTo>
                  <a:cubicBezTo>
                    <a:pt x="6044" y="86"/>
                    <a:pt x="4304" y="950"/>
                    <a:pt x="3179" y="2208"/>
                  </a:cubicBezTo>
                  <a:cubicBezTo>
                    <a:pt x="914" y="4741"/>
                    <a:pt x="431" y="8296"/>
                    <a:pt x="265" y="10751"/>
                  </a:cubicBezTo>
                  <a:cubicBezTo>
                    <a:pt x="1" y="14651"/>
                    <a:pt x="325" y="18556"/>
                    <a:pt x="1234" y="22357"/>
                  </a:cubicBezTo>
                  <a:cubicBezTo>
                    <a:pt x="1659" y="24146"/>
                    <a:pt x="2336" y="26431"/>
                    <a:pt x="3789" y="28259"/>
                  </a:cubicBezTo>
                  <a:cubicBezTo>
                    <a:pt x="5127" y="29946"/>
                    <a:pt x="6807" y="30872"/>
                    <a:pt x="8481" y="30872"/>
                  </a:cubicBezTo>
                  <a:cubicBezTo>
                    <a:pt x="8709" y="30872"/>
                    <a:pt x="8938" y="30856"/>
                    <a:pt x="9165" y="30816"/>
                  </a:cubicBezTo>
                  <a:cubicBezTo>
                    <a:pt x="10977" y="30541"/>
                    <a:pt x="12433" y="29199"/>
                    <a:pt x="13265" y="27040"/>
                  </a:cubicBezTo>
                  <a:cubicBezTo>
                    <a:pt x="13861" y="25491"/>
                    <a:pt x="13980" y="23845"/>
                    <a:pt x="14095" y="22253"/>
                  </a:cubicBezTo>
                  <a:cubicBezTo>
                    <a:pt x="14365" y="18521"/>
                    <a:pt x="14645" y="14661"/>
                    <a:pt x="14164" y="10858"/>
                  </a:cubicBezTo>
                  <a:lnTo>
                    <a:pt x="14137" y="10651"/>
                  </a:lnTo>
                  <a:cubicBezTo>
                    <a:pt x="13689" y="7314"/>
                    <a:pt x="12725" y="2943"/>
                    <a:pt x="10682" y="1073"/>
                  </a:cubicBezTo>
                  <a:cubicBezTo>
                    <a:pt x="9911" y="370"/>
                    <a:pt x="8938" y="1"/>
                    <a:pt x="7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9" name="Google Shape;11449;p70"/>
            <p:cNvSpPr/>
            <p:nvPr/>
          </p:nvSpPr>
          <p:spPr>
            <a:xfrm>
              <a:off x="5860863" y="3866325"/>
              <a:ext cx="108550" cy="475600"/>
            </a:xfrm>
            <a:custGeom>
              <a:avLst/>
              <a:gdLst/>
              <a:ahLst/>
              <a:cxnLst/>
              <a:rect l="l" t="t" r="r" b="b"/>
              <a:pathLst>
                <a:path w="4342" h="19024" extrusionOk="0">
                  <a:moveTo>
                    <a:pt x="3238" y="0"/>
                  </a:moveTo>
                  <a:cubicBezTo>
                    <a:pt x="3081" y="0"/>
                    <a:pt x="2932" y="86"/>
                    <a:pt x="2858" y="235"/>
                  </a:cubicBezTo>
                  <a:cubicBezTo>
                    <a:pt x="1" y="5982"/>
                    <a:pt x="249" y="13275"/>
                    <a:pt x="3488" y="18814"/>
                  </a:cubicBezTo>
                  <a:cubicBezTo>
                    <a:pt x="3567" y="18949"/>
                    <a:pt x="3710" y="19023"/>
                    <a:pt x="3857" y="19023"/>
                  </a:cubicBezTo>
                  <a:cubicBezTo>
                    <a:pt x="3929" y="19023"/>
                    <a:pt x="4002" y="19006"/>
                    <a:pt x="4068" y="18966"/>
                  </a:cubicBezTo>
                  <a:cubicBezTo>
                    <a:pt x="4272" y="18848"/>
                    <a:pt x="4342" y="18587"/>
                    <a:pt x="4222" y="18384"/>
                  </a:cubicBezTo>
                  <a:cubicBezTo>
                    <a:pt x="1124" y="13087"/>
                    <a:pt x="885" y="6112"/>
                    <a:pt x="3618" y="616"/>
                  </a:cubicBezTo>
                  <a:cubicBezTo>
                    <a:pt x="3724" y="405"/>
                    <a:pt x="3638" y="150"/>
                    <a:pt x="3429" y="45"/>
                  </a:cubicBezTo>
                  <a:cubicBezTo>
                    <a:pt x="3367" y="15"/>
                    <a:pt x="3302" y="0"/>
                    <a:pt x="3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0" name="Google Shape;11450;p70"/>
            <p:cNvSpPr/>
            <p:nvPr/>
          </p:nvSpPr>
          <p:spPr>
            <a:xfrm>
              <a:off x="5769338" y="3784650"/>
              <a:ext cx="108275" cy="311275"/>
            </a:xfrm>
            <a:custGeom>
              <a:avLst/>
              <a:gdLst/>
              <a:ahLst/>
              <a:cxnLst/>
              <a:rect l="l" t="t" r="r" b="b"/>
              <a:pathLst>
                <a:path w="4331" h="12451" extrusionOk="0">
                  <a:moveTo>
                    <a:pt x="3848" y="0"/>
                  </a:moveTo>
                  <a:cubicBezTo>
                    <a:pt x="3717" y="0"/>
                    <a:pt x="3588" y="60"/>
                    <a:pt x="3505" y="174"/>
                  </a:cubicBezTo>
                  <a:cubicBezTo>
                    <a:pt x="1041" y="3536"/>
                    <a:pt x="1" y="7995"/>
                    <a:pt x="720" y="12099"/>
                  </a:cubicBezTo>
                  <a:cubicBezTo>
                    <a:pt x="756" y="12305"/>
                    <a:pt x="936" y="12450"/>
                    <a:pt x="1140" y="12450"/>
                  </a:cubicBezTo>
                  <a:cubicBezTo>
                    <a:pt x="1163" y="12450"/>
                    <a:pt x="1188" y="12447"/>
                    <a:pt x="1213" y="12446"/>
                  </a:cubicBezTo>
                  <a:cubicBezTo>
                    <a:pt x="1445" y="12406"/>
                    <a:pt x="1599" y="12185"/>
                    <a:pt x="1559" y="11954"/>
                  </a:cubicBezTo>
                  <a:cubicBezTo>
                    <a:pt x="877" y="8072"/>
                    <a:pt x="1862" y="3858"/>
                    <a:pt x="4192" y="679"/>
                  </a:cubicBezTo>
                  <a:cubicBezTo>
                    <a:pt x="4331" y="488"/>
                    <a:pt x="4289" y="223"/>
                    <a:pt x="4101" y="83"/>
                  </a:cubicBezTo>
                  <a:cubicBezTo>
                    <a:pt x="4024" y="27"/>
                    <a:pt x="3936" y="0"/>
                    <a:pt x="384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1" name="Google Shape;11451;p70"/>
            <p:cNvSpPr/>
            <p:nvPr/>
          </p:nvSpPr>
          <p:spPr>
            <a:xfrm>
              <a:off x="5786438" y="4124850"/>
              <a:ext cx="30525" cy="42750"/>
            </a:xfrm>
            <a:custGeom>
              <a:avLst/>
              <a:gdLst/>
              <a:ahLst/>
              <a:cxnLst/>
              <a:rect l="l" t="t" r="r" b="b"/>
              <a:pathLst>
                <a:path w="1221" h="1710" extrusionOk="0">
                  <a:moveTo>
                    <a:pt x="474" y="1"/>
                  </a:moveTo>
                  <a:cubicBezTo>
                    <a:pt x="433" y="1"/>
                    <a:pt x="390" y="7"/>
                    <a:pt x="349" y="20"/>
                  </a:cubicBezTo>
                  <a:cubicBezTo>
                    <a:pt x="126" y="90"/>
                    <a:pt x="0" y="329"/>
                    <a:pt x="70" y="553"/>
                  </a:cubicBezTo>
                  <a:lnTo>
                    <a:pt x="337" y="1410"/>
                  </a:lnTo>
                  <a:cubicBezTo>
                    <a:pt x="394" y="1594"/>
                    <a:pt x="563" y="1709"/>
                    <a:pt x="744" y="1709"/>
                  </a:cubicBezTo>
                  <a:cubicBezTo>
                    <a:pt x="787" y="1709"/>
                    <a:pt x="830" y="1702"/>
                    <a:pt x="872" y="1688"/>
                  </a:cubicBezTo>
                  <a:cubicBezTo>
                    <a:pt x="1097" y="1618"/>
                    <a:pt x="1221" y="1380"/>
                    <a:pt x="1151" y="1154"/>
                  </a:cubicBezTo>
                  <a:lnTo>
                    <a:pt x="882" y="298"/>
                  </a:lnTo>
                  <a:cubicBezTo>
                    <a:pt x="826" y="117"/>
                    <a:pt x="656" y="1"/>
                    <a:pt x="47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2" name="Google Shape;11452;p70"/>
            <p:cNvSpPr/>
            <p:nvPr/>
          </p:nvSpPr>
          <p:spPr>
            <a:xfrm>
              <a:off x="5644788" y="3219650"/>
              <a:ext cx="30825" cy="35475"/>
            </a:xfrm>
            <a:custGeom>
              <a:avLst/>
              <a:gdLst/>
              <a:ahLst/>
              <a:cxnLst/>
              <a:rect l="l" t="t" r="r" b="b"/>
              <a:pathLst>
                <a:path w="1233" h="1419" extrusionOk="0">
                  <a:moveTo>
                    <a:pt x="474" y="0"/>
                  </a:moveTo>
                  <a:cubicBezTo>
                    <a:pt x="290" y="0"/>
                    <a:pt x="119" y="118"/>
                    <a:pt x="65" y="305"/>
                  </a:cubicBezTo>
                  <a:cubicBezTo>
                    <a:pt x="1" y="531"/>
                    <a:pt x="129" y="763"/>
                    <a:pt x="356" y="830"/>
                  </a:cubicBezTo>
                  <a:cubicBezTo>
                    <a:pt x="266" y="1047"/>
                    <a:pt x="367" y="1296"/>
                    <a:pt x="586" y="1387"/>
                  </a:cubicBezTo>
                  <a:cubicBezTo>
                    <a:pt x="639" y="1408"/>
                    <a:pt x="694" y="1418"/>
                    <a:pt x="750" y="1418"/>
                  </a:cubicBezTo>
                  <a:cubicBezTo>
                    <a:pt x="916" y="1418"/>
                    <a:pt x="1075" y="1320"/>
                    <a:pt x="1142" y="1159"/>
                  </a:cubicBezTo>
                  <a:cubicBezTo>
                    <a:pt x="1232" y="942"/>
                    <a:pt x="1222" y="689"/>
                    <a:pt x="1115" y="468"/>
                  </a:cubicBezTo>
                  <a:cubicBezTo>
                    <a:pt x="1008" y="247"/>
                    <a:pt x="818" y="80"/>
                    <a:pt x="593" y="17"/>
                  </a:cubicBezTo>
                  <a:cubicBezTo>
                    <a:pt x="553" y="6"/>
                    <a:pt x="513" y="0"/>
                    <a:pt x="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3" name="Google Shape;11453;p70"/>
            <p:cNvSpPr/>
            <p:nvPr/>
          </p:nvSpPr>
          <p:spPr>
            <a:xfrm>
              <a:off x="5578788" y="3673875"/>
              <a:ext cx="355925" cy="84100"/>
            </a:xfrm>
            <a:custGeom>
              <a:avLst/>
              <a:gdLst/>
              <a:ahLst/>
              <a:cxnLst/>
              <a:rect l="l" t="t" r="r" b="b"/>
              <a:pathLst>
                <a:path w="14237" h="3364" extrusionOk="0">
                  <a:moveTo>
                    <a:pt x="725" y="0"/>
                  </a:moveTo>
                  <a:cubicBezTo>
                    <a:pt x="594" y="0"/>
                    <a:pt x="462" y="41"/>
                    <a:pt x="347" y="124"/>
                  </a:cubicBezTo>
                  <a:cubicBezTo>
                    <a:pt x="62" y="332"/>
                    <a:pt x="0" y="733"/>
                    <a:pt x="209" y="1017"/>
                  </a:cubicBezTo>
                  <a:cubicBezTo>
                    <a:pt x="1189" y="2352"/>
                    <a:pt x="2905" y="3224"/>
                    <a:pt x="4797" y="3348"/>
                  </a:cubicBezTo>
                  <a:cubicBezTo>
                    <a:pt x="4968" y="3358"/>
                    <a:pt x="5142" y="3364"/>
                    <a:pt x="5317" y="3364"/>
                  </a:cubicBezTo>
                  <a:cubicBezTo>
                    <a:pt x="6651" y="3364"/>
                    <a:pt x="8092" y="3037"/>
                    <a:pt x="9705" y="2375"/>
                  </a:cubicBezTo>
                  <a:lnTo>
                    <a:pt x="9962" y="2267"/>
                  </a:lnTo>
                  <a:cubicBezTo>
                    <a:pt x="10593" y="2005"/>
                    <a:pt x="11195" y="1755"/>
                    <a:pt x="11777" y="1755"/>
                  </a:cubicBezTo>
                  <a:cubicBezTo>
                    <a:pt x="11799" y="1755"/>
                    <a:pt x="11821" y="1756"/>
                    <a:pt x="11843" y="1757"/>
                  </a:cubicBezTo>
                  <a:cubicBezTo>
                    <a:pt x="12358" y="1774"/>
                    <a:pt x="12956" y="2142"/>
                    <a:pt x="12958" y="2591"/>
                  </a:cubicBezTo>
                  <a:cubicBezTo>
                    <a:pt x="12959" y="2944"/>
                    <a:pt x="13244" y="3228"/>
                    <a:pt x="13595" y="3228"/>
                  </a:cubicBezTo>
                  <a:lnTo>
                    <a:pt x="13598" y="3228"/>
                  </a:lnTo>
                  <a:cubicBezTo>
                    <a:pt x="13951" y="3228"/>
                    <a:pt x="14236" y="2941"/>
                    <a:pt x="14235" y="2587"/>
                  </a:cubicBezTo>
                  <a:cubicBezTo>
                    <a:pt x="14231" y="1336"/>
                    <a:pt x="13013" y="518"/>
                    <a:pt x="11887" y="481"/>
                  </a:cubicBezTo>
                  <a:cubicBezTo>
                    <a:pt x="11848" y="479"/>
                    <a:pt x="11808" y="479"/>
                    <a:pt x="11769" y="479"/>
                  </a:cubicBezTo>
                  <a:cubicBezTo>
                    <a:pt x="10929" y="479"/>
                    <a:pt x="10155" y="804"/>
                    <a:pt x="9470" y="1090"/>
                  </a:cubicBezTo>
                  <a:lnTo>
                    <a:pt x="9220" y="1194"/>
                  </a:lnTo>
                  <a:cubicBezTo>
                    <a:pt x="7761" y="1793"/>
                    <a:pt x="6477" y="2085"/>
                    <a:pt x="5311" y="2085"/>
                  </a:cubicBezTo>
                  <a:cubicBezTo>
                    <a:pt x="5166" y="2085"/>
                    <a:pt x="5023" y="2081"/>
                    <a:pt x="4881" y="2072"/>
                  </a:cubicBezTo>
                  <a:cubicBezTo>
                    <a:pt x="3360" y="1973"/>
                    <a:pt x="1999" y="1296"/>
                    <a:pt x="1241" y="261"/>
                  </a:cubicBezTo>
                  <a:cubicBezTo>
                    <a:pt x="1115" y="91"/>
                    <a:pt x="921"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4" name="Google Shape;11454;p70"/>
            <p:cNvSpPr/>
            <p:nvPr/>
          </p:nvSpPr>
          <p:spPr>
            <a:xfrm>
              <a:off x="5643038" y="3144425"/>
              <a:ext cx="131300" cy="107875"/>
            </a:xfrm>
            <a:custGeom>
              <a:avLst/>
              <a:gdLst/>
              <a:ahLst/>
              <a:cxnLst/>
              <a:rect l="l" t="t" r="r" b="b"/>
              <a:pathLst>
                <a:path w="5252" h="4315" extrusionOk="0">
                  <a:moveTo>
                    <a:pt x="4779" y="1"/>
                  </a:moveTo>
                  <a:cubicBezTo>
                    <a:pt x="4746" y="1"/>
                    <a:pt x="4713" y="4"/>
                    <a:pt x="4680" y="12"/>
                  </a:cubicBezTo>
                  <a:cubicBezTo>
                    <a:pt x="2688" y="473"/>
                    <a:pt x="977" y="1851"/>
                    <a:pt x="104" y="3700"/>
                  </a:cubicBezTo>
                  <a:cubicBezTo>
                    <a:pt x="1" y="3915"/>
                    <a:pt x="92" y="4172"/>
                    <a:pt x="308" y="4275"/>
                  </a:cubicBezTo>
                  <a:cubicBezTo>
                    <a:pt x="368" y="4303"/>
                    <a:pt x="429" y="4315"/>
                    <a:pt x="492" y="4315"/>
                  </a:cubicBezTo>
                  <a:cubicBezTo>
                    <a:pt x="654" y="4315"/>
                    <a:pt x="807" y="4225"/>
                    <a:pt x="883" y="4069"/>
                  </a:cubicBezTo>
                  <a:cubicBezTo>
                    <a:pt x="1633" y="2481"/>
                    <a:pt x="3165" y="1248"/>
                    <a:pt x="4874" y="852"/>
                  </a:cubicBezTo>
                  <a:cubicBezTo>
                    <a:pt x="5107" y="798"/>
                    <a:pt x="5251" y="567"/>
                    <a:pt x="5198" y="334"/>
                  </a:cubicBezTo>
                  <a:cubicBezTo>
                    <a:pt x="5152" y="136"/>
                    <a:pt x="4975" y="1"/>
                    <a:pt x="4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5" name="Google Shape;11455;p70"/>
            <p:cNvSpPr/>
            <p:nvPr/>
          </p:nvSpPr>
          <p:spPr>
            <a:xfrm>
              <a:off x="5512388" y="3181875"/>
              <a:ext cx="202675" cy="177525"/>
            </a:xfrm>
            <a:custGeom>
              <a:avLst/>
              <a:gdLst/>
              <a:ahLst/>
              <a:cxnLst/>
              <a:rect l="l" t="t" r="r" b="b"/>
              <a:pathLst>
                <a:path w="8107" h="7101" extrusionOk="0">
                  <a:moveTo>
                    <a:pt x="4056" y="1"/>
                  </a:moveTo>
                  <a:cubicBezTo>
                    <a:pt x="2835" y="1"/>
                    <a:pt x="1648" y="631"/>
                    <a:pt x="988" y="1761"/>
                  </a:cubicBezTo>
                  <a:cubicBezTo>
                    <a:pt x="1" y="3455"/>
                    <a:pt x="571" y="5627"/>
                    <a:pt x="2264" y="6616"/>
                  </a:cubicBezTo>
                  <a:cubicBezTo>
                    <a:pt x="2827" y="6944"/>
                    <a:pt x="3442" y="7100"/>
                    <a:pt x="4050" y="7100"/>
                  </a:cubicBezTo>
                  <a:cubicBezTo>
                    <a:pt x="5270" y="7100"/>
                    <a:pt x="6458" y="6470"/>
                    <a:pt x="7118" y="5340"/>
                  </a:cubicBezTo>
                  <a:cubicBezTo>
                    <a:pt x="8107" y="3647"/>
                    <a:pt x="7534" y="1474"/>
                    <a:pt x="5843" y="486"/>
                  </a:cubicBezTo>
                  <a:cubicBezTo>
                    <a:pt x="5280" y="157"/>
                    <a:pt x="4664" y="1"/>
                    <a:pt x="40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6" name="Google Shape;11456;p70"/>
            <p:cNvSpPr/>
            <p:nvPr/>
          </p:nvSpPr>
          <p:spPr>
            <a:xfrm>
              <a:off x="5500263" y="3171250"/>
              <a:ext cx="226875" cy="198750"/>
            </a:xfrm>
            <a:custGeom>
              <a:avLst/>
              <a:gdLst/>
              <a:ahLst/>
              <a:cxnLst/>
              <a:rect l="l" t="t" r="r" b="b"/>
              <a:pathLst>
                <a:path w="9075" h="7950" extrusionOk="0">
                  <a:moveTo>
                    <a:pt x="4542" y="854"/>
                  </a:moveTo>
                  <a:cubicBezTo>
                    <a:pt x="5077" y="854"/>
                    <a:pt x="5618" y="991"/>
                    <a:pt x="6111" y="1279"/>
                  </a:cubicBezTo>
                  <a:cubicBezTo>
                    <a:pt x="6832" y="1700"/>
                    <a:pt x="7346" y="2377"/>
                    <a:pt x="7559" y="3183"/>
                  </a:cubicBezTo>
                  <a:cubicBezTo>
                    <a:pt x="7770" y="3991"/>
                    <a:pt x="7656" y="4832"/>
                    <a:pt x="7235" y="5552"/>
                  </a:cubicBezTo>
                  <a:cubicBezTo>
                    <a:pt x="6812" y="6273"/>
                    <a:pt x="6137" y="6787"/>
                    <a:pt x="5331" y="6999"/>
                  </a:cubicBezTo>
                  <a:cubicBezTo>
                    <a:pt x="5067" y="7068"/>
                    <a:pt x="4800" y="7102"/>
                    <a:pt x="4534" y="7102"/>
                  </a:cubicBezTo>
                  <a:cubicBezTo>
                    <a:pt x="3987" y="7102"/>
                    <a:pt x="3447" y="6957"/>
                    <a:pt x="2962" y="6674"/>
                  </a:cubicBezTo>
                  <a:cubicBezTo>
                    <a:pt x="1476" y="5806"/>
                    <a:pt x="971" y="3890"/>
                    <a:pt x="1840" y="2403"/>
                  </a:cubicBezTo>
                  <a:cubicBezTo>
                    <a:pt x="2419" y="1408"/>
                    <a:pt x="3467" y="854"/>
                    <a:pt x="4542" y="854"/>
                  </a:cubicBezTo>
                  <a:close/>
                  <a:moveTo>
                    <a:pt x="4544" y="0"/>
                  </a:moveTo>
                  <a:cubicBezTo>
                    <a:pt x="3176" y="0"/>
                    <a:pt x="1842" y="706"/>
                    <a:pt x="1104" y="1970"/>
                  </a:cubicBezTo>
                  <a:cubicBezTo>
                    <a:pt x="0" y="3863"/>
                    <a:pt x="640" y="6301"/>
                    <a:pt x="2534" y="7408"/>
                  </a:cubicBezTo>
                  <a:cubicBezTo>
                    <a:pt x="3163" y="7776"/>
                    <a:pt x="3851" y="7950"/>
                    <a:pt x="4532" y="7950"/>
                  </a:cubicBezTo>
                  <a:cubicBezTo>
                    <a:pt x="5897" y="7950"/>
                    <a:pt x="7232" y="7243"/>
                    <a:pt x="7971" y="5979"/>
                  </a:cubicBezTo>
                  <a:cubicBezTo>
                    <a:pt x="9074" y="4087"/>
                    <a:pt x="8435" y="1648"/>
                    <a:pt x="6541" y="542"/>
                  </a:cubicBezTo>
                  <a:cubicBezTo>
                    <a:pt x="5913" y="175"/>
                    <a:pt x="5224" y="0"/>
                    <a:pt x="4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7" name="Google Shape;11457;p70"/>
            <p:cNvSpPr/>
            <p:nvPr/>
          </p:nvSpPr>
          <p:spPr>
            <a:xfrm>
              <a:off x="4895388" y="2961600"/>
              <a:ext cx="853100" cy="723600"/>
            </a:xfrm>
            <a:custGeom>
              <a:avLst/>
              <a:gdLst/>
              <a:ahLst/>
              <a:cxnLst/>
              <a:rect l="l" t="t" r="r" b="b"/>
              <a:pathLst>
                <a:path w="34124" h="28944" extrusionOk="0">
                  <a:moveTo>
                    <a:pt x="17101" y="1"/>
                  </a:moveTo>
                  <a:lnTo>
                    <a:pt x="17101" y="1"/>
                  </a:lnTo>
                  <a:cubicBezTo>
                    <a:pt x="18357" y="1180"/>
                    <a:pt x="19285" y="3075"/>
                    <a:pt x="18488" y="4602"/>
                  </a:cubicBezTo>
                  <a:cubicBezTo>
                    <a:pt x="17980" y="5575"/>
                    <a:pt x="16890" y="6125"/>
                    <a:pt x="15807" y="6314"/>
                  </a:cubicBezTo>
                  <a:cubicBezTo>
                    <a:pt x="15292" y="6405"/>
                    <a:pt x="14770" y="6428"/>
                    <a:pt x="14247" y="6428"/>
                  </a:cubicBezTo>
                  <a:cubicBezTo>
                    <a:pt x="13700" y="6428"/>
                    <a:pt x="13152" y="6403"/>
                    <a:pt x="12605" y="6403"/>
                  </a:cubicBezTo>
                  <a:cubicBezTo>
                    <a:pt x="12576" y="6403"/>
                    <a:pt x="12546" y="6403"/>
                    <a:pt x="12517" y="6403"/>
                  </a:cubicBezTo>
                  <a:cubicBezTo>
                    <a:pt x="9838" y="6417"/>
                    <a:pt x="6804" y="7422"/>
                    <a:pt x="5819" y="9914"/>
                  </a:cubicBezTo>
                  <a:cubicBezTo>
                    <a:pt x="5074" y="11795"/>
                    <a:pt x="5737" y="13925"/>
                    <a:pt x="6609" y="15749"/>
                  </a:cubicBezTo>
                  <a:cubicBezTo>
                    <a:pt x="4865" y="16397"/>
                    <a:pt x="3145" y="17261"/>
                    <a:pt x="1909" y="18649"/>
                  </a:cubicBezTo>
                  <a:cubicBezTo>
                    <a:pt x="672" y="20039"/>
                    <a:pt x="1" y="22044"/>
                    <a:pt x="586" y="23811"/>
                  </a:cubicBezTo>
                  <a:cubicBezTo>
                    <a:pt x="1427" y="26346"/>
                    <a:pt x="4327" y="27458"/>
                    <a:pt x="6888" y="28210"/>
                  </a:cubicBezTo>
                  <a:lnTo>
                    <a:pt x="6347" y="27974"/>
                  </a:lnTo>
                  <a:cubicBezTo>
                    <a:pt x="9645" y="26366"/>
                    <a:pt x="13316" y="25542"/>
                    <a:pt x="16985" y="25542"/>
                  </a:cubicBezTo>
                  <a:cubicBezTo>
                    <a:pt x="18945" y="25542"/>
                    <a:pt x="20906" y="25778"/>
                    <a:pt x="22808" y="26254"/>
                  </a:cubicBezTo>
                  <a:cubicBezTo>
                    <a:pt x="24556" y="26691"/>
                    <a:pt x="26365" y="27408"/>
                    <a:pt x="27398" y="28885"/>
                  </a:cubicBezTo>
                  <a:cubicBezTo>
                    <a:pt x="27642" y="28924"/>
                    <a:pt x="27888" y="28944"/>
                    <a:pt x="28133" y="28944"/>
                  </a:cubicBezTo>
                  <a:cubicBezTo>
                    <a:pt x="30235" y="28944"/>
                    <a:pt x="32282" y="27529"/>
                    <a:pt x="33152" y="25585"/>
                  </a:cubicBezTo>
                  <a:cubicBezTo>
                    <a:pt x="34124" y="23416"/>
                    <a:pt x="33729" y="20771"/>
                    <a:pt x="32411" y="18791"/>
                  </a:cubicBezTo>
                  <a:cubicBezTo>
                    <a:pt x="31096" y="16811"/>
                    <a:pt x="28956" y="15465"/>
                    <a:pt x="26671" y="14809"/>
                  </a:cubicBezTo>
                  <a:cubicBezTo>
                    <a:pt x="28512" y="11866"/>
                    <a:pt x="27994" y="7824"/>
                    <a:pt x="25932" y="5031"/>
                  </a:cubicBezTo>
                  <a:cubicBezTo>
                    <a:pt x="23873" y="2237"/>
                    <a:pt x="20520" y="599"/>
                    <a:pt x="17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8" name="Google Shape;11458;p70"/>
            <p:cNvSpPr/>
            <p:nvPr/>
          </p:nvSpPr>
          <p:spPr>
            <a:xfrm>
              <a:off x="4879638" y="2945675"/>
              <a:ext cx="884700" cy="755425"/>
            </a:xfrm>
            <a:custGeom>
              <a:avLst/>
              <a:gdLst/>
              <a:ahLst/>
              <a:cxnLst/>
              <a:rect l="l" t="t" r="r" b="b"/>
              <a:pathLst>
                <a:path w="35388" h="30217" extrusionOk="0">
                  <a:moveTo>
                    <a:pt x="19359" y="1667"/>
                  </a:moveTo>
                  <a:cubicBezTo>
                    <a:pt x="22202" y="2482"/>
                    <a:pt x="24537" y="4004"/>
                    <a:pt x="26047" y="6048"/>
                  </a:cubicBezTo>
                  <a:cubicBezTo>
                    <a:pt x="28079" y="8802"/>
                    <a:pt x="28372" y="12529"/>
                    <a:pt x="26756" y="15109"/>
                  </a:cubicBezTo>
                  <a:cubicBezTo>
                    <a:pt x="26649" y="15279"/>
                    <a:pt x="26631" y="15489"/>
                    <a:pt x="26702" y="15676"/>
                  </a:cubicBezTo>
                  <a:cubicBezTo>
                    <a:pt x="26775" y="15864"/>
                    <a:pt x="26930" y="16007"/>
                    <a:pt x="27123" y="16061"/>
                  </a:cubicBezTo>
                  <a:cubicBezTo>
                    <a:pt x="29444" y="16727"/>
                    <a:pt x="31356" y="18049"/>
                    <a:pt x="32508" y="19783"/>
                  </a:cubicBezTo>
                  <a:cubicBezTo>
                    <a:pt x="33762" y="21670"/>
                    <a:pt x="34033" y="24094"/>
                    <a:pt x="33197" y="25962"/>
                  </a:cubicBezTo>
                  <a:cubicBezTo>
                    <a:pt x="32398" y="27748"/>
                    <a:pt x="30564" y="28942"/>
                    <a:pt x="28759" y="28942"/>
                  </a:cubicBezTo>
                  <a:cubicBezTo>
                    <a:pt x="28631" y="28942"/>
                    <a:pt x="28502" y="28936"/>
                    <a:pt x="28375" y="28924"/>
                  </a:cubicBezTo>
                  <a:cubicBezTo>
                    <a:pt x="27106" y="27307"/>
                    <a:pt x="25054" y="26639"/>
                    <a:pt x="23591" y="26269"/>
                  </a:cubicBezTo>
                  <a:cubicBezTo>
                    <a:pt x="21657" y="25785"/>
                    <a:pt x="19652" y="25546"/>
                    <a:pt x="17643" y="25546"/>
                  </a:cubicBezTo>
                  <a:cubicBezTo>
                    <a:pt x="13917" y="25546"/>
                    <a:pt x="10175" y="26367"/>
                    <a:pt x="6838" y="27966"/>
                  </a:cubicBezTo>
                  <a:cubicBezTo>
                    <a:pt x="4623" y="27243"/>
                    <a:pt x="2471" y="26198"/>
                    <a:pt x="1823" y="24244"/>
                  </a:cubicBezTo>
                  <a:cubicBezTo>
                    <a:pt x="1356" y="22831"/>
                    <a:pt x="1823" y="21052"/>
                    <a:pt x="3017" y="19710"/>
                  </a:cubicBezTo>
                  <a:cubicBezTo>
                    <a:pt x="3992" y="18613"/>
                    <a:pt x="5405" y="17748"/>
                    <a:pt x="7463" y="16984"/>
                  </a:cubicBezTo>
                  <a:cubicBezTo>
                    <a:pt x="7630" y="16921"/>
                    <a:pt x="7764" y="16792"/>
                    <a:pt x="7831" y="16625"/>
                  </a:cubicBezTo>
                  <a:cubicBezTo>
                    <a:pt x="7899" y="16459"/>
                    <a:pt x="7892" y="16272"/>
                    <a:pt x="7815" y="16109"/>
                  </a:cubicBezTo>
                  <a:cubicBezTo>
                    <a:pt x="6756" y="13892"/>
                    <a:pt x="6504" y="12149"/>
                    <a:pt x="7043" y="10785"/>
                  </a:cubicBezTo>
                  <a:cubicBezTo>
                    <a:pt x="7941" y="8510"/>
                    <a:pt x="10892" y="7689"/>
                    <a:pt x="13150" y="7676"/>
                  </a:cubicBezTo>
                  <a:cubicBezTo>
                    <a:pt x="13176" y="7676"/>
                    <a:pt x="13202" y="7676"/>
                    <a:pt x="13228" y="7676"/>
                  </a:cubicBezTo>
                  <a:cubicBezTo>
                    <a:pt x="13501" y="7676"/>
                    <a:pt x="13770" y="7683"/>
                    <a:pt x="14042" y="7689"/>
                  </a:cubicBezTo>
                  <a:cubicBezTo>
                    <a:pt x="14315" y="7696"/>
                    <a:pt x="14591" y="7702"/>
                    <a:pt x="14869" y="7702"/>
                  </a:cubicBezTo>
                  <a:cubicBezTo>
                    <a:pt x="15422" y="7702"/>
                    <a:pt x="15983" y="7677"/>
                    <a:pt x="16546" y="7579"/>
                  </a:cubicBezTo>
                  <a:cubicBezTo>
                    <a:pt x="17992" y="7325"/>
                    <a:pt x="19137" y="6580"/>
                    <a:pt x="19682" y="5533"/>
                  </a:cubicBezTo>
                  <a:cubicBezTo>
                    <a:pt x="20333" y="4284"/>
                    <a:pt x="20059" y="2870"/>
                    <a:pt x="19359" y="1667"/>
                  </a:cubicBezTo>
                  <a:close/>
                  <a:moveTo>
                    <a:pt x="17726" y="0"/>
                  </a:moveTo>
                  <a:cubicBezTo>
                    <a:pt x="17489" y="0"/>
                    <a:pt x="17265" y="135"/>
                    <a:pt x="17154" y="354"/>
                  </a:cubicBezTo>
                  <a:cubicBezTo>
                    <a:pt x="17027" y="605"/>
                    <a:pt x="17080" y="912"/>
                    <a:pt x="17289" y="1105"/>
                  </a:cubicBezTo>
                  <a:cubicBezTo>
                    <a:pt x="18345" y="2094"/>
                    <a:pt x="19188" y="3716"/>
                    <a:pt x="18547" y="4944"/>
                  </a:cubicBezTo>
                  <a:cubicBezTo>
                    <a:pt x="18035" y="5927"/>
                    <a:pt x="16820" y="6235"/>
                    <a:pt x="16322" y="6324"/>
                  </a:cubicBezTo>
                  <a:cubicBezTo>
                    <a:pt x="15855" y="6405"/>
                    <a:pt x="15378" y="6426"/>
                    <a:pt x="14886" y="6426"/>
                  </a:cubicBezTo>
                  <a:cubicBezTo>
                    <a:pt x="14618" y="6426"/>
                    <a:pt x="14346" y="6420"/>
                    <a:pt x="14068" y="6413"/>
                  </a:cubicBezTo>
                  <a:cubicBezTo>
                    <a:pt x="13806" y="6407"/>
                    <a:pt x="13543" y="6401"/>
                    <a:pt x="13283" y="6401"/>
                  </a:cubicBezTo>
                  <a:cubicBezTo>
                    <a:pt x="13235" y="6401"/>
                    <a:pt x="13187" y="6402"/>
                    <a:pt x="13140" y="6402"/>
                  </a:cubicBezTo>
                  <a:cubicBezTo>
                    <a:pt x="10357" y="6418"/>
                    <a:pt x="6982" y="7454"/>
                    <a:pt x="5851" y="10317"/>
                  </a:cubicBezTo>
                  <a:cubicBezTo>
                    <a:pt x="5231" y="11889"/>
                    <a:pt x="5402" y="13763"/>
                    <a:pt x="6375" y="16035"/>
                  </a:cubicBezTo>
                  <a:cubicBezTo>
                    <a:pt x="5019" y="16582"/>
                    <a:pt x="3321" y="17442"/>
                    <a:pt x="2058" y="18862"/>
                  </a:cubicBezTo>
                  <a:cubicBezTo>
                    <a:pt x="568" y="20539"/>
                    <a:pt x="0" y="22810"/>
                    <a:pt x="608" y="24649"/>
                  </a:cubicBezTo>
                  <a:cubicBezTo>
                    <a:pt x="1526" y="27417"/>
                    <a:pt x="4524" y="28634"/>
                    <a:pt x="7337" y="29460"/>
                  </a:cubicBezTo>
                  <a:cubicBezTo>
                    <a:pt x="7398" y="29478"/>
                    <a:pt x="7458" y="29487"/>
                    <a:pt x="7518" y="29487"/>
                  </a:cubicBezTo>
                  <a:cubicBezTo>
                    <a:pt x="7795" y="29487"/>
                    <a:pt x="8048" y="29306"/>
                    <a:pt x="8131" y="29026"/>
                  </a:cubicBezTo>
                  <a:cubicBezTo>
                    <a:pt x="8156" y="28941"/>
                    <a:pt x="8162" y="28855"/>
                    <a:pt x="8152" y="28772"/>
                  </a:cubicBezTo>
                  <a:cubicBezTo>
                    <a:pt x="11119" y="27484"/>
                    <a:pt x="14383" y="26823"/>
                    <a:pt x="17636" y="26823"/>
                  </a:cubicBezTo>
                  <a:cubicBezTo>
                    <a:pt x="19542" y="26823"/>
                    <a:pt x="21444" y="27050"/>
                    <a:pt x="23280" y="27511"/>
                  </a:cubicBezTo>
                  <a:cubicBezTo>
                    <a:pt x="25396" y="28040"/>
                    <a:pt x="26738" y="28797"/>
                    <a:pt x="27500" y="29887"/>
                  </a:cubicBezTo>
                  <a:cubicBezTo>
                    <a:pt x="27597" y="30028"/>
                    <a:pt x="27751" y="30122"/>
                    <a:pt x="27921" y="30151"/>
                  </a:cubicBezTo>
                  <a:cubicBezTo>
                    <a:pt x="28195" y="30195"/>
                    <a:pt x="28470" y="30217"/>
                    <a:pt x="28746" y="30217"/>
                  </a:cubicBezTo>
                  <a:cubicBezTo>
                    <a:pt x="31046" y="30217"/>
                    <a:pt x="33361" y="28720"/>
                    <a:pt x="34362" y="26485"/>
                  </a:cubicBezTo>
                  <a:cubicBezTo>
                    <a:pt x="35388" y="24193"/>
                    <a:pt x="35084" y="21353"/>
                    <a:pt x="33569" y="19075"/>
                  </a:cubicBezTo>
                  <a:cubicBezTo>
                    <a:pt x="32381" y="17285"/>
                    <a:pt x="30503" y="15885"/>
                    <a:pt x="28231" y="15076"/>
                  </a:cubicBezTo>
                  <a:cubicBezTo>
                    <a:pt x="29665" y="12122"/>
                    <a:pt x="29231" y="8216"/>
                    <a:pt x="27073" y="5290"/>
                  </a:cubicBezTo>
                  <a:cubicBezTo>
                    <a:pt x="25069" y="2577"/>
                    <a:pt x="21788" y="702"/>
                    <a:pt x="17835" y="10"/>
                  </a:cubicBezTo>
                  <a:cubicBezTo>
                    <a:pt x="17799" y="3"/>
                    <a:pt x="17762" y="0"/>
                    <a:pt x="17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9" name="Google Shape;11459;p70"/>
            <p:cNvSpPr/>
            <p:nvPr/>
          </p:nvSpPr>
          <p:spPr>
            <a:xfrm>
              <a:off x="5037038" y="3311450"/>
              <a:ext cx="554150" cy="72750"/>
            </a:xfrm>
            <a:custGeom>
              <a:avLst/>
              <a:gdLst/>
              <a:ahLst/>
              <a:cxnLst/>
              <a:rect l="l" t="t" r="r" b="b"/>
              <a:pathLst>
                <a:path w="22166" h="2910" extrusionOk="0">
                  <a:moveTo>
                    <a:pt x="21314" y="0"/>
                  </a:moveTo>
                  <a:cubicBezTo>
                    <a:pt x="21207" y="0"/>
                    <a:pt x="21093" y="37"/>
                    <a:pt x="20977" y="121"/>
                  </a:cubicBezTo>
                  <a:cubicBezTo>
                    <a:pt x="19348" y="1309"/>
                    <a:pt x="17333" y="1649"/>
                    <a:pt x="15300" y="1649"/>
                  </a:cubicBezTo>
                  <a:cubicBezTo>
                    <a:pt x="13896" y="1649"/>
                    <a:pt x="12483" y="1487"/>
                    <a:pt x="11182" y="1330"/>
                  </a:cubicBezTo>
                  <a:cubicBezTo>
                    <a:pt x="8806" y="1044"/>
                    <a:pt x="6428" y="662"/>
                    <a:pt x="4046" y="662"/>
                  </a:cubicBezTo>
                  <a:cubicBezTo>
                    <a:pt x="2951" y="662"/>
                    <a:pt x="1855" y="743"/>
                    <a:pt x="759" y="950"/>
                  </a:cubicBezTo>
                  <a:cubicBezTo>
                    <a:pt x="0" y="1093"/>
                    <a:pt x="259" y="2195"/>
                    <a:pt x="964" y="2195"/>
                  </a:cubicBezTo>
                  <a:cubicBezTo>
                    <a:pt x="1008" y="2195"/>
                    <a:pt x="1053" y="2191"/>
                    <a:pt x="1100" y="2182"/>
                  </a:cubicBezTo>
                  <a:cubicBezTo>
                    <a:pt x="2103" y="1992"/>
                    <a:pt x="3111" y="1918"/>
                    <a:pt x="4120" y="1918"/>
                  </a:cubicBezTo>
                  <a:cubicBezTo>
                    <a:pt x="6677" y="1918"/>
                    <a:pt x="9244" y="2394"/>
                    <a:pt x="11775" y="2676"/>
                  </a:cubicBezTo>
                  <a:cubicBezTo>
                    <a:pt x="12908" y="2802"/>
                    <a:pt x="14115" y="2909"/>
                    <a:pt x="15324" y="2909"/>
                  </a:cubicBezTo>
                  <a:cubicBezTo>
                    <a:pt x="17567" y="2909"/>
                    <a:pt x="19818" y="2538"/>
                    <a:pt x="21622" y="1223"/>
                  </a:cubicBezTo>
                  <a:cubicBezTo>
                    <a:pt x="22166" y="827"/>
                    <a:pt x="21825" y="0"/>
                    <a:pt x="21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0" name="Google Shape;11460;p70"/>
            <p:cNvSpPr/>
            <p:nvPr/>
          </p:nvSpPr>
          <p:spPr>
            <a:xfrm>
              <a:off x="5084888" y="2948725"/>
              <a:ext cx="514400" cy="404925"/>
            </a:xfrm>
            <a:custGeom>
              <a:avLst/>
              <a:gdLst/>
              <a:ahLst/>
              <a:cxnLst/>
              <a:rect l="l" t="t" r="r" b="b"/>
              <a:pathLst>
                <a:path w="20576" h="16197" extrusionOk="0">
                  <a:moveTo>
                    <a:pt x="9037" y="1"/>
                  </a:moveTo>
                  <a:lnTo>
                    <a:pt x="9037" y="1"/>
                  </a:lnTo>
                  <a:cubicBezTo>
                    <a:pt x="10791" y="918"/>
                    <a:pt x="11178" y="3671"/>
                    <a:pt x="9747" y="5038"/>
                  </a:cubicBezTo>
                  <a:cubicBezTo>
                    <a:pt x="7417" y="7266"/>
                    <a:pt x="2900" y="5138"/>
                    <a:pt x="647" y="7445"/>
                  </a:cubicBezTo>
                  <a:cubicBezTo>
                    <a:pt x="363" y="7736"/>
                    <a:pt x="132" y="8100"/>
                    <a:pt x="93" y="8504"/>
                  </a:cubicBezTo>
                  <a:cubicBezTo>
                    <a:pt x="1" y="9465"/>
                    <a:pt x="1025" y="10202"/>
                    <a:pt x="1987" y="10299"/>
                  </a:cubicBezTo>
                  <a:cubicBezTo>
                    <a:pt x="2114" y="10311"/>
                    <a:pt x="2241" y="10317"/>
                    <a:pt x="2368" y="10317"/>
                  </a:cubicBezTo>
                  <a:cubicBezTo>
                    <a:pt x="3200" y="10317"/>
                    <a:pt x="4030" y="10079"/>
                    <a:pt x="4869" y="10051"/>
                  </a:cubicBezTo>
                  <a:cubicBezTo>
                    <a:pt x="4897" y="10050"/>
                    <a:pt x="4925" y="10049"/>
                    <a:pt x="4953" y="10049"/>
                  </a:cubicBezTo>
                  <a:cubicBezTo>
                    <a:pt x="5103" y="10049"/>
                    <a:pt x="5255" y="10066"/>
                    <a:pt x="5379" y="10149"/>
                  </a:cubicBezTo>
                  <a:cubicBezTo>
                    <a:pt x="5653" y="10330"/>
                    <a:pt x="5661" y="10720"/>
                    <a:pt x="5678" y="11045"/>
                  </a:cubicBezTo>
                  <a:cubicBezTo>
                    <a:pt x="5758" y="12531"/>
                    <a:pt x="6750" y="13927"/>
                    <a:pt x="8125" y="14495"/>
                  </a:cubicBezTo>
                  <a:cubicBezTo>
                    <a:pt x="8593" y="14687"/>
                    <a:pt x="9096" y="14780"/>
                    <a:pt x="9600" y="14780"/>
                  </a:cubicBezTo>
                  <a:cubicBezTo>
                    <a:pt x="10580" y="14780"/>
                    <a:pt x="11563" y="14428"/>
                    <a:pt x="12291" y="13770"/>
                  </a:cubicBezTo>
                  <a:cubicBezTo>
                    <a:pt x="13243" y="14866"/>
                    <a:pt x="14446" y="15822"/>
                    <a:pt x="15868" y="16116"/>
                  </a:cubicBezTo>
                  <a:cubicBezTo>
                    <a:pt x="16129" y="16170"/>
                    <a:pt x="16398" y="16197"/>
                    <a:pt x="16667" y="16197"/>
                  </a:cubicBezTo>
                  <a:cubicBezTo>
                    <a:pt x="17865" y="16197"/>
                    <a:pt x="19074" y="15667"/>
                    <a:pt x="19662" y="14637"/>
                  </a:cubicBezTo>
                  <a:cubicBezTo>
                    <a:pt x="19949" y="14136"/>
                    <a:pt x="20072" y="13560"/>
                    <a:pt x="20149" y="12988"/>
                  </a:cubicBezTo>
                  <a:cubicBezTo>
                    <a:pt x="20576" y="9815"/>
                    <a:pt x="19594" y="6478"/>
                    <a:pt x="17520" y="4041"/>
                  </a:cubicBezTo>
                  <a:cubicBezTo>
                    <a:pt x="15445" y="1602"/>
                    <a:pt x="12311" y="102"/>
                    <a:pt x="9110" y="12"/>
                  </a:cubicBezTo>
                  <a:lnTo>
                    <a:pt x="90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1" name="Google Shape;11461;p70"/>
            <p:cNvSpPr/>
            <p:nvPr/>
          </p:nvSpPr>
          <p:spPr>
            <a:xfrm>
              <a:off x="5068013" y="2932675"/>
              <a:ext cx="547650" cy="437000"/>
            </a:xfrm>
            <a:custGeom>
              <a:avLst/>
              <a:gdLst/>
              <a:ahLst/>
              <a:cxnLst/>
              <a:rect l="l" t="t" r="r" b="b"/>
              <a:pathLst>
                <a:path w="21906" h="17480" extrusionOk="0">
                  <a:moveTo>
                    <a:pt x="11415" y="1473"/>
                  </a:moveTo>
                  <a:cubicBezTo>
                    <a:pt x="13837" y="1930"/>
                    <a:pt x="16109" y="3221"/>
                    <a:pt x="17706" y="5098"/>
                  </a:cubicBezTo>
                  <a:cubicBezTo>
                    <a:pt x="19661" y="7396"/>
                    <a:pt x="20588" y="10554"/>
                    <a:pt x="20187" y="13545"/>
                  </a:cubicBezTo>
                  <a:cubicBezTo>
                    <a:pt x="20130" y="13974"/>
                    <a:pt x="20032" y="14522"/>
                    <a:pt x="19779" y="14964"/>
                  </a:cubicBezTo>
                  <a:cubicBezTo>
                    <a:pt x="19289" y="15820"/>
                    <a:pt x="18277" y="16201"/>
                    <a:pt x="17336" y="16201"/>
                  </a:cubicBezTo>
                  <a:cubicBezTo>
                    <a:pt x="17107" y="16201"/>
                    <a:pt x="16882" y="16178"/>
                    <a:pt x="16670" y="16134"/>
                  </a:cubicBezTo>
                  <a:cubicBezTo>
                    <a:pt x="15566" y="15903"/>
                    <a:pt x="14482" y="15185"/>
                    <a:pt x="13446" y="13993"/>
                  </a:cubicBezTo>
                  <a:cubicBezTo>
                    <a:pt x="13333" y="13862"/>
                    <a:pt x="13173" y="13784"/>
                    <a:pt x="13002" y="13774"/>
                  </a:cubicBezTo>
                  <a:cubicBezTo>
                    <a:pt x="12989" y="13772"/>
                    <a:pt x="12976" y="13772"/>
                    <a:pt x="12965" y="13772"/>
                  </a:cubicBezTo>
                  <a:cubicBezTo>
                    <a:pt x="12808" y="13772"/>
                    <a:pt x="12654" y="13831"/>
                    <a:pt x="12534" y="13938"/>
                  </a:cubicBezTo>
                  <a:cubicBezTo>
                    <a:pt x="11928" y="14486"/>
                    <a:pt x="11092" y="14781"/>
                    <a:pt x="10266" y="14781"/>
                  </a:cubicBezTo>
                  <a:cubicBezTo>
                    <a:pt x="9845" y="14781"/>
                    <a:pt x="9426" y="14704"/>
                    <a:pt x="9041" y="14546"/>
                  </a:cubicBezTo>
                  <a:cubicBezTo>
                    <a:pt x="7901" y="14076"/>
                    <a:pt x="7058" y="12887"/>
                    <a:pt x="6989" y="11654"/>
                  </a:cubicBezTo>
                  <a:lnTo>
                    <a:pt x="6988" y="11606"/>
                  </a:lnTo>
                  <a:cubicBezTo>
                    <a:pt x="6968" y="11233"/>
                    <a:pt x="6936" y="10608"/>
                    <a:pt x="6408" y="10259"/>
                  </a:cubicBezTo>
                  <a:cubicBezTo>
                    <a:pt x="6150" y="10089"/>
                    <a:pt x="5866" y="10054"/>
                    <a:pt x="5628" y="10054"/>
                  </a:cubicBezTo>
                  <a:cubicBezTo>
                    <a:pt x="5591" y="10054"/>
                    <a:pt x="5555" y="10055"/>
                    <a:pt x="5521" y="10056"/>
                  </a:cubicBezTo>
                  <a:cubicBezTo>
                    <a:pt x="5091" y="10070"/>
                    <a:pt x="4676" y="10135"/>
                    <a:pt x="4275" y="10194"/>
                  </a:cubicBezTo>
                  <a:cubicBezTo>
                    <a:pt x="3848" y="10260"/>
                    <a:pt x="3439" y="10323"/>
                    <a:pt x="3048" y="10323"/>
                  </a:cubicBezTo>
                  <a:cubicBezTo>
                    <a:pt x="2939" y="10323"/>
                    <a:pt x="2832" y="10318"/>
                    <a:pt x="2726" y="10307"/>
                  </a:cubicBezTo>
                  <a:cubicBezTo>
                    <a:pt x="2073" y="10242"/>
                    <a:pt x="1353" y="9748"/>
                    <a:pt x="1406" y="9208"/>
                  </a:cubicBezTo>
                  <a:cubicBezTo>
                    <a:pt x="1430" y="8943"/>
                    <a:pt x="1623" y="8695"/>
                    <a:pt x="1780" y="8535"/>
                  </a:cubicBezTo>
                  <a:cubicBezTo>
                    <a:pt x="2735" y="7559"/>
                    <a:pt x="4275" y="7529"/>
                    <a:pt x="5903" y="7494"/>
                  </a:cubicBezTo>
                  <a:cubicBezTo>
                    <a:pt x="7686" y="7456"/>
                    <a:pt x="9530" y="7419"/>
                    <a:pt x="10864" y="6144"/>
                  </a:cubicBezTo>
                  <a:cubicBezTo>
                    <a:pt x="11683" y="5361"/>
                    <a:pt x="12068" y="4149"/>
                    <a:pt x="11893" y="2906"/>
                  </a:cubicBezTo>
                  <a:cubicBezTo>
                    <a:pt x="11820" y="2387"/>
                    <a:pt x="11656" y="1901"/>
                    <a:pt x="11415" y="1473"/>
                  </a:cubicBezTo>
                  <a:close/>
                  <a:moveTo>
                    <a:pt x="9710" y="0"/>
                  </a:moveTo>
                  <a:cubicBezTo>
                    <a:pt x="9481" y="0"/>
                    <a:pt x="9261" y="125"/>
                    <a:pt x="9147" y="342"/>
                  </a:cubicBezTo>
                  <a:cubicBezTo>
                    <a:pt x="8983" y="655"/>
                    <a:pt x="9104" y="1041"/>
                    <a:pt x="9415" y="1205"/>
                  </a:cubicBezTo>
                  <a:cubicBezTo>
                    <a:pt x="10058" y="1543"/>
                    <a:pt x="10511" y="2244"/>
                    <a:pt x="10628" y="3080"/>
                  </a:cubicBezTo>
                  <a:cubicBezTo>
                    <a:pt x="10747" y="3919"/>
                    <a:pt x="10504" y="4716"/>
                    <a:pt x="9982" y="5218"/>
                  </a:cubicBezTo>
                  <a:cubicBezTo>
                    <a:pt x="9006" y="6149"/>
                    <a:pt x="7486" y="6181"/>
                    <a:pt x="5876" y="6213"/>
                  </a:cubicBezTo>
                  <a:cubicBezTo>
                    <a:pt x="4062" y="6248"/>
                    <a:pt x="2185" y="6288"/>
                    <a:pt x="865" y="7638"/>
                  </a:cubicBezTo>
                  <a:cubicBezTo>
                    <a:pt x="434" y="8081"/>
                    <a:pt x="180" y="8580"/>
                    <a:pt x="132" y="9083"/>
                  </a:cubicBezTo>
                  <a:cubicBezTo>
                    <a:pt x="0" y="10456"/>
                    <a:pt x="1308" y="11445"/>
                    <a:pt x="2596" y="11576"/>
                  </a:cubicBezTo>
                  <a:cubicBezTo>
                    <a:pt x="2748" y="11591"/>
                    <a:pt x="2898" y="11598"/>
                    <a:pt x="3046" y="11598"/>
                  </a:cubicBezTo>
                  <a:cubicBezTo>
                    <a:pt x="3535" y="11598"/>
                    <a:pt x="4006" y="11526"/>
                    <a:pt x="4466" y="11456"/>
                  </a:cubicBezTo>
                  <a:cubicBezTo>
                    <a:pt x="4847" y="11398"/>
                    <a:pt x="5208" y="11342"/>
                    <a:pt x="5562" y="11329"/>
                  </a:cubicBezTo>
                  <a:cubicBezTo>
                    <a:pt x="5598" y="11328"/>
                    <a:pt x="5625" y="11328"/>
                    <a:pt x="5646" y="11328"/>
                  </a:cubicBezTo>
                  <a:cubicBezTo>
                    <a:pt x="5655" y="11328"/>
                    <a:pt x="5662" y="11328"/>
                    <a:pt x="5668" y="11328"/>
                  </a:cubicBezTo>
                  <a:cubicBezTo>
                    <a:pt x="5671" y="11328"/>
                    <a:pt x="5674" y="11328"/>
                    <a:pt x="5676" y="11328"/>
                  </a:cubicBezTo>
                  <a:cubicBezTo>
                    <a:pt x="5698" y="11415"/>
                    <a:pt x="5705" y="11570"/>
                    <a:pt x="5711" y="11670"/>
                  </a:cubicBezTo>
                  <a:lnTo>
                    <a:pt x="5715" y="11721"/>
                  </a:lnTo>
                  <a:cubicBezTo>
                    <a:pt x="5809" y="13455"/>
                    <a:pt x="6951" y="15065"/>
                    <a:pt x="8556" y="15727"/>
                  </a:cubicBezTo>
                  <a:cubicBezTo>
                    <a:pt x="9102" y="15952"/>
                    <a:pt x="9688" y="16061"/>
                    <a:pt x="10274" y="16061"/>
                  </a:cubicBezTo>
                  <a:cubicBezTo>
                    <a:pt x="11197" y="16061"/>
                    <a:pt x="12121" y="15790"/>
                    <a:pt x="12890" y="15275"/>
                  </a:cubicBezTo>
                  <a:cubicBezTo>
                    <a:pt x="13999" y="16420"/>
                    <a:pt x="15180" y="17127"/>
                    <a:pt x="16411" y="17383"/>
                  </a:cubicBezTo>
                  <a:cubicBezTo>
                    <a:pt x="16729" y="17449"/>
                    <a:pt x="17049" y="17480"/>
                    <a:pt x="17365" y="17480"/>
                  </a:cubicBezTo>
                  <a:cubicBezTo>
                    <a:pt x="18846" y="17480"/>
                    <a:pt x="20216" y="16774"/>
                    <a:pt x="20891" y="15593"/>
                  </a:cubicBezTo>
                  <a:cubicBezTo>
                    <a:pt x="21254" y="14960"/>
                    <a:pt x="21385" y="14253"/>
                    <a:pt x="21458" y="13711"/>
                  </a:cubicBezTo>
                  <a:cubicBezTo>
                    <a:pt x="21906" y="10367"/>
                    <a:pt x="20868" y="6835"/>
                    <a:pt x="18682" y="4266"/>
                  </a:cubicBezTo>
                  <a:cubicBezTo>
                    <a:pt x="16505" y="1709"/>
                    <a:pt x="13207" y="123"/>
                    <a:pt x="9851" y="16"/>
                  </a:cubicBezTo>
                  <a:cubicBezTo>
                    <a:pt x="9804" y="5"/>
                    <a:pt x="9757" y="0"/>
                    <a:pt x="9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2" name="Google Shape;11462;p70"/>
            <p:cNvSpPr/>
            <p:nvPr/>
          </p:nvSpPr>
          <p:spPr>
            <a:xfrm>
              <a:off x="5442813" y="3153000"/>
              <a:ext cx="72625" cy="44300"/>
            </a:xfrm>
            <a:custGeom>
              <a:avLst/>
              <a:gdLst/>
              <a:ahLst/>
              <a:cxnLst/>
              <a:rect l="l" t="t" r="r" b="b"/>
              <a:pathLst>
                <a:path w="2905" h="1772" extrusionOk="0">
                  <a:moveTo>
                    <a:pt x="703" y="0"/>
                  </a:moveTo>
                  <a:cubicBezTo>
                    <a:pt x="427" y="0"/>
                    <a:pt x="144" y="200"/>
                    <a:pt x="81" y="472"/>
                  </a:cubicBezTo>
                  <a:cubicBezTo>
                    <a:pt x="1" y="823"/>
                    <a:pt x="186" y="1150"/>
                    <a:pt x="527" y="1259"/>
                  </a:cubicBezTo>
                  <a:cubicBezTo>
                    <a:pt x="1030" y="1421"/>
                    <a:pt x="1535" y="1584"/>
                    <a:pt x="2037" y="1745"/>
                  </a:cubicBezTo>
                  <a:cubicBezTo>
                    <a:pt x="2091" y="1763"/>
                    <a:pt x="2147" y="1771"/>
                    <a:pt x="2203" y="1771"/>
                  </a:cubicBezTo>
                  <a:cubicBezTo>
                    <a:pt x="2479" y="1771"/>
                    <a:pt x="2762" y="1571"/>
                    <a:pt x="2825" y="1300"/>
                  </a:cubicBezTo>
                  <a:cubicBezTo>
                    <a:pt x="2905" y="950"/>
                    <a:pt x="2719" y="624"/>
                    <a:pt x="2378" y="514"/>
                  </a:cubicBezTo>
                  <a:cubicBezTo>
                    <a:pt x="1876" y="351"/>
                    <a:pt x="1371" y="188"/>
                    <a:pt x="867" y="26"/>
                  </a:cubicBezTo>
                  <a:cubicBezTo>
                    <a:pt x="814" y="8"/>
                    <a:pt x="759" y="0"/>
                    <a:pt x="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3" name="Google Shape;11463;p70"/>
            <p:cNvSpPr/>
            <p:nvPr/>
          </p:nvSpPr>
          <p:spPr>
            <a:xfrm>
              <a:off x="5246538" y="3125575"/>
              <a:ext cx="56325" cy="64725"/>
            </a:xfrm>
            <a:custGeom>
              <a:avLst/>
              <a:gdLst/>
              <a:ahLst/>
              <a:cxnLst/>
              <a:rect l="l" t="t" r="r" b="b"/>
              <a:pathLst>
                <a:path w="2253" h="2589" extrusionOk="0">
                  <a:moveTo>
                    <a:pt x="655" y="1"/>
                  </a:moveTo>
                  <a:cubicBezTo>
                    <a:pt x="540" y="1"/>
                    <a:pt x="420" y="29"/>
                    <a:pt x="331" y="87"/>
                  </a:cubicBezTo>
                  <a:cubicBezTo>
                    <a:pt x="195" y="174"/>
                    <a:pt x="74" y="306"/>
                    <a:pt x="37" y="469"/>
                  </a:cubicBezTo>
                  <a:cubicBezTo>
                    <a:pt x="1" y="627"/>
                    <a:pt x="1" y="823"/>
                    <a:pt x="101" y="961"/>
                  </a:cubicBezTo>
                  <a:cubicBezTo>
                    <a:pt x="416" y="1398"/>
                    <a:pt x="733" y="1835"/>
                    <a:pt x="1050" y="2272"/>
                  </a:cubicBezTo>
                  <a:cubicBezTo>
                    <a:pt x="1150" y="2411"/>
                    <a:pt x="1260" y="2518"/>
                    <a:pt x="1431" y="2567"/>
                  </a:cubicBezTo>
                  <a:cubicBezTo>
                    <a:pt x="1483" y="2581"/>
                    <a:pt x="1540" y="2589"/>
                    <a:pt x="1599" y="2589"/>
                  </a:cubicBezTo>
                  <a:cubicBezTo>
                    <a:pt x="1714" y="2589"/>
                    <a:pt x="1833" y="2560"/>
                    <a:pt x="1923" y="2503"/>
                  </a:cubicBezTo>
                  <a:cubicBezTo>
                    <a:pt x="2059" y="2414"/>
                    <a:pt x="2180" y="2283"/>
                    <a:pt x="2217" y="2120"/>
                  </a:cubicBezTo>
                  <a:cubicBezTo>
                    <a:pt x="2253" y="1962"/>
                    <a:pt x="2253" y="1765"/>
                    <a:pt x="2153" y="1628"/>
                  </a:cubicBezTo>
                  <a:cubicBezTo>
                    <a:pt x="1838" y="1191"/>
                    <a:pt x="1521" y="754"/>
                    <a:pt x="1204" y="316"/>
                  </a:cubicBezTo>
                  <a:cubicBezTo>
                    <a:pt x="1104" y="178"/>
                    <a:pt x="994" y="71"/>
                    <a:pt x="823" y="22"/>
                  </a:cubicBezTo>
                  <a:cubicBezTo>
                    <a:pt x="771" y="8"/>
                    <a:pt x="714" y="1"/>
                    <a:pt x="6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4" name="Google Shape;11464;p70"/>
            <p:cNvSpPr/>
            <p:nvPr/>
          </p:nvSpPr>
          <p:spPr>
            <a:xfrm>
              <a:off x="5395713" y="3058675"/>
              <a:ext cx="67975" cy="63375"/>
            </a:xfrm>
            <a:custGeom>
              <a:avLst/>
              <a:gdLst/>
              <a:ahLst/>
              <a:cxnLst/>
              <a:rect l="l" t="t" r="r" b="b"/>
              <a:pathLst>
                <a:path w="2719" h="2535" extrusionOk="0">
                  <a:moveTo>
                    <a:pt x="2099" y="1"/>
                  </a:moveTo>
                  <a:cubicBezTo>
                    <a:pt x="2092" y="1"/>
                    <a:pt x="2086" y="1"/>
                    <a:pt x="2079" y="1"/>
                  </a:cubicBezTo>
                  <a:cubicBezTo>
                    <a:pt x="1902" y="8"/>
                    <a:pt x="1759" y="72"/>
                    <a:pt x="1628" y="188"/>
                  </a:cubicBezTo>
                  <a:cubicBezTo>
                    <a:pt x="1148" y="608"/>
                    <a:pt x="667" y="1026"/>
                    <a:pt x="188" y="1444"/>
                  </a:cubicBezTo>
                  <a:cubicBezTo>
                    <a:pt x="71" y="1548"/>
                    <a:pt x="1" y="1744"/>
                    <a:pt x="1" y="1896"/>
                  </a:cubicBezTo>
                  <a:cubicBezTo>
                    <a:pt x="1" y="2053"/>
                    <a:pt x="71" y="2240"/>
                    <a:pt x="188" y="2347"/>
                  </a:cubicBezTo>
                  <a:cubicBezTo>
                    <a:pt x="304" y="2455"/>
                    <a:pt x="457" y="2535"/>
                    <a:pt x="618" y="2535"/>
                  </a:cubicBezTo>
                  <a:cubicBezTo>
                    <a:pt x="625" y="2535"/>
                    <a:pt x="632" y="2535"/>
                    <a:pt x="639" y="2534"/>
                  </a:cubicBezTo>
                  <a:cubicBezTo>
                    <a:pt x="814" y="2527"/>
                    <a:pt x="957" y="2463"/>
                    <a:pt x="1091" y="2347"/>
                  </a:cubicBezTo>
                  <a:cubicBezTo>
                    <a:pt x="1571" y="1928"/>
                    <a:pt x="2050" y="1511"/>
                    <a:pt x="2530" y="1091"/>
                  </a:cubicBezTo>
                  <a:cubicBezTo>
                    <a:pt x="2648" y="987"/>
                    <a:pt x="2718" y="792"/>
                    <a:pt x="2718" y="640"/>
                  </a:cubicBezTo>
                  <a:cubicBezTo>
                    <a:pt x="2718" y="483"/>
                    <a:pt x="2648" y="295"/>
                    <a:pt x="2530" y="188"/>
                  </a:cubicBezTo>
                  <a:cubicBezTo>
                    <a:pt x="2413" y="81"/>
                    <a:pt x="2261" y="1"/>
                    <a:pt x="2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5" name="Google Shape;11465;p70"/>
            <p:cNvSpPr/>
            <p:nvPr/>
          </p:nvSpPr>
          <p:spPr>
            <a:xfrm>
              <a:off x="5334463" y="3175375"/>
              <a:ext cx="44450" cy="74425"/>
            </a:xfrm>
            <a:custGeom>
              <a:avLst/>
              <a:gdLst/>
              <a:ahLst/>
              <a:cxnLst/>
              <a:rect l="l" t="t" r="r" b="b"/>
              <a:pathLst>
                <a:path w="1778" h="2977" extrusionOk="0">
                  <a:moveTo>
                    <a:pt x="462" y="851"/>
                  </a:moveTo>
                  <a:cubicBezTo>
                    <a:pt x="460" y="863"/>
                    <a:pt x="459" y="874"/>
                    <a:pt x="457" y="886"/>
                  </a:cubicBezTo>
                  <a:cubicBezTo>
                    <a:pt x="459" y="874"/>
                    <a:pt x="460" y="863"/>
                    <a:pt x="462" y="851"/>
                  </a:cubicBezTo>
                  <a:close/>
                  <a:moveTo>
                    <a:pt x="1144" y="1"/>
                  </a:moveTo>
                  <a:cubicBezTo>
                    <a:pt x="1138" y="1"/>
                    <a:pt x="1131" y="1"/>
                    <a:pt x="1125" y="1"/>
                  </a:cubicBezTo>
                  <a:cubicBezTo>
                    <a:pt x="959" y="8"/>
                    <a:pt x="788" y="64"/>
                    <a:pt x="674" y="190"/>
                  </a:cubicBezTo>
                  <a:cubicBezTo>
                    <a:pt x="551" y="319"/>
                    <a:pt x="498" y="462"/>
                    <a:pt x="484" y="641"/>
                  </a:cubicBezTo>
                  <a:cubicBezTo>
                    <a:pt x="479" y="700"/>
                    <a:pt x="473" y="760"/>
                    <a:pt x="466" y="819"/>
                  </a:cubicBezTo>
                  <a:lnTo>
                    <a:pt x="466" y="819"/>
                  </a:lnTo>
                  <a:cubicBezTo>
                    <a:pt x="406" y="1184"/>
                    <a:pt x="309" y="1543"/>
                    <a:pt x="172" y="1887"/>
                  </a:cubicBezTo>
                  <a:lnTo>
                    <a:pt x="172" y="1887"/>
                  </a:lnTo>
                  <a:cubicBezTo>
                    <a:pt x="154" y="1929"/>
                    <a:pt x="134" y="1971"/>
                    <a:pt x="113" y="2013"/>
                  </a:cubicBezTo>
                  <a:cubicBezTo>
                    <a:pt x="39" y="2173"/>
                    <a:pt x="0" y="2332"/>
                    <a:pt x="49" y="2506"/>
                  </a:cubicBezTo>
                  <a:cubicBezTo>
                    <a:pt x="90" y="2654"/>
                    <a:pt x="204" y="2816"/>
                    <a:pt x="343" y="2888"/>
                  </a:cubicBezTo>
                  <a:cubicBezTo>
                    <a:pt x="444" y="2942"/>
                    <a:pt x="560" y="2977"/>
                    <a:pt x="676" y="2977"/>
                  </a:cubicBezTo>
                  <a:cubicBezTo>
                    <a:pt x="730" y="2977"/>
                    <a:pt x="783" y="2969"/>
                    <a:pt x="835" y="2953"/>
                  </a:cubicBezTo>
                  <a:cubicBezTo>
                    <a:pt x="985" y="2904"/>
                    <a:pt x="1148" y="2808"/>
                    <a:pt x="1218" y="2659"/>
                  </a:cubicBezTo>
                  <a:cubicBezTo>
                    <a:pt x="1520" y="2013"/>
                    <a:pt x="1702" y="1348"/>
                    <a:pt x="1763" y="641"/>
                  </a:cubicBezTo>
                  <a:cubicBezTo>
                    <a:pt x="1777" y="485"/>
                    <a:pt x="1683" y="294"/>
                    <a:pt x="1576" y="190"/>
                  </a:cubicBezTo>
                  <a:cubicBezTo>
                    <a:pt x="1470" y="83"/>
                    <a:pt x="1298" y="1"/>
                    <a:pt x="1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6" name="Google Shape;11466;p70"/>
            <p:cNvSpPr/>
            <p:nvPr/>
          </p:nvSpPr>
          <p:spPr>
            <a:xfrm>
              <a:off x="5497113" y="3238925"/>
              <a:ext cx="36700" cy="60600"/>
            </a:xfrm>
            <a:custGeom>
              <a:avLst/>
              <a:gdLst/>
              <a:ahLst/>
              <a:cxnLst/>
              <a:rect l="l" t="t" r="r" b="b"/>
              <a:pathLst>
                <a:path w="1468" h="2424" extrusionOk="0">
                  <a:moveTo>
                    <a:pt x="1332" y="1651"/>
                  </a:moveTo>
                  <a:lnTo>
                    <a:pt x="1332" y="1651"/>
                  </a:lnTo>
                  <a:cubicBezTo>
                    <a:pt x="1333" y="1654"/>
                    <a:pt x="1333" y="1657"/>
                    <a:pt x="1334" y="1661"/>
                  </a:cubicBezTo>
                  <a:cubicBezTo>
                    <a:pt x="1333" y="1657"/>
                    <a:pt x="1333" y="1654"/>
                    <a:pt x="1332" y="1651"/>
                  </a:cubicBezTo>
                  <a:close/>
                  <a:moveTo>
                    <a:pt x="812" y="0"/>
                  </a:moveTo>
                  <a:cubicBezTo>
                    <a:pt x="702" y="0"/>
                    <a:pt x="592" y="25"/>
                    <a:pt x="499" y="85"/>
                  </a:cubicBezTo>
                  <a:cubicBezTo>
                    <a:pt x="456" y="119"/>
                    <a:pt x="413" y="152"/>
                    <a:pt x="370" y="185"/>
                  </a:cubicBezTo>
                  <a:cubicBezTo>
                    <a:pt x="290" y="269"/>
                    <a:pt x="235" y="363"/>
                    <a:pt x="205" y="470"/>
                  </a:cubicBezTo>
                  <a:cubicBezTo>
                    <a:pt x="16" y="941"/>
                    <a:pt x="1" y="1461"/>
                    <a:pt x="98" y="1953"/>
                  </a:cubicBezTo>
                  <a:cubicBezTo>
                    <a:pt x="126" y="2103"/>
                    <a:pt x="263" y="2260"/>
                    <a:pt x="392" y="2336"/>
                  </a:cubicBezTo>
                  <a:cubicBezTo>
                    <a:pt x="485" y="2390"/>
                    <a:pt x="608" y="2423"/>
                    <a:pt x="725" y="2423"/>
                  </a:cubicBezTo>
                  <a:cubicBezTo>
                    <a:pt x="781" y="2423"/>
                    <a:pt x="835" y="2416"/>
                    <a:pt x="884" y="2400"/>
                  </a:cubicBezTo>
                  <a:cubicBezTo>
                    <a:pt x="1040" y="2350"/>
                    <a:pt x="1188" y="2253"/>
                    <a:pt x="1265" y="2105"/>
                  </a:cubicBezTo>
                  <a:cubicBezTo>
                    <a:pt x="1288" y="2053"/>
                    <a:pt x="1308" y="2003"/>
                    <a:pt x="1331" y="1952"/>
                  </a:cubicBezTo>
                  <a:cubicBezTo>
                    <a:pt x="1361" y="1839"/>
                    <a:pt x="1361" y="1725"/>
                    <a:pt x="1331" y="1612"/>
                  </a:cubicBezTo>
                  <a:cubicBezTo>
                    <a:pt x="1329" y="1600"/>
                    <a:pt x="1327" y="1589"/>
                    <a:pt x="1325" y="1577"/>
                  </a:cubicBezTo>
                  <a:lnTo>
                    <a:pt x="1325" y="1577"/>
                  </a:lnTo>
                  <a:cubicBezTo>
                    <a:pt x="1313" y="1450"/>
                    <a:pt x="1314" y="1324"/>
                    <a:pt x="1325" y="1197"/>
                  </a:cubicBezTo>
                  <a:lnTo>
                    <a:pt x="1325" y="1197"/>
                  </a:lnTo>
                  <a:cubicBezTo>
                    <a:pt x="1351" y="1064"/>
                    <a:pt x="1388" y="935"/>
                    <a:pt x="1438" y="809"/>
                  </a:cubicBezTo>
                  <a:cubicBezTo>
                    <a:pt x="1464" y="723"/>
                    <a:pt x="1468" y="639"/>
                    <a:pt x="1448" y="553"/>
                  </a:cubicBezTo>
                  <a:cubicBezTo>
                    <a:pt x="1444" y="468"/>
                    <a:pt x="1419" y="389"/>
                    <a:pt x="1372" y="316"/>
                  </a:cubicBezTo>
                  <a:cubicBezTo>
                    <a:pt x="1297" y="184"/>
                    <a:pt x="1142" y="57"/>
                    <a:pt x="991" y="21"/>
                  </a:cubicBezTo>
                  <a:cubicBezTo>
                    <a:pt x="933" y="8"/>
                    <a:pt x="873" y="0"/>
                    <a:pt x="8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7" name="Google Shape;11467;p70"/>
            <p:cNvSpPr/>
            <p:nvPr/>
          </p:nvSpPr>
          <p:spPr>
            <a:xfrm>
              <a:off x="4917338" y="3420625"/>
              <a:ext cx="826675" cy="261150"/>
            </a:xfrm>
            <a:custGeom>
              <a:avLst/>
              <a:gdLst/>
              <a:ahLst/>
              <a:cxnLst/>
              <a:rect l="l" t="t" r="r" b="b"/>
              <a:pathLst>
                <a:path w="33067" h="10446" extrusionOk="0">
                  <a:moveTo>
                    <a:pt x="29908" y="1"/>
                  </a:moveTo>
                  <a:cubicBezTo>
                    <a:pt x="28921" y="1"/>
                    <a:pt x="28152" y="953"/>
                    <a:pt x="28635" y="2305"/>
                  </a:cubicBezTo>
                  <a:cubicBezTo>
                    <a:pt x="28850" y="2908"/>
                    <a:pt x="29227" y="3444"/>
                    <a:pt x="29508" y="4022"/>
                  </a:cubicBezTo>
                  <a:cubicBezTo>
                    <a:pt x="30475" y="6008"/>
                    <a:pt x="29282" y="6475"/>
                    <a:pt x="27790" y="6475"/>
                  </a:cubicBezTo>
                  <a:cubicBezTo>
                    <a:pt x="26775" y="6475"/>
                    <a:pt x="25622" y="6259"/>
                    <a:pt x="24917" y="6158"/>
                  </a:cubicBezTo>
                  <a:cubicBezTo>
                    <a:pt x="22795" y="5855"/>
                    <a:pt x="20776" y="5388"/>
                    <a:pt x="18682" y="5388"/>
                  </a:cubicBezTo>
                  <a:cubicBezTo>
                    <a:pt x="17986" y="5388"/>
                    <a:pt x="17282" y="5439"/>
                    <a:pt x="16563" y="5566"/>
                  </a:cubicBezTo>
                  <a:cubicBezTo>
                    <a:pt x="15539" y="5745"/>
                    <a:pt x="14733" y="5823"/>
                    <a:pt x="13939" y="5823"/>
                  </a:cubicBezTo>
                  <a:cubicBezTo>
                    <a:pt x="13154" y="5823"/>
                    <a:pt x="12381" y="5747"/>
                    <a:pt x="11421" y="5617"/>
                  </a:cubicBezTo>
                  <a:cubicBezTo>
                    <a:pt x="11245" y="5593"/>
                    <a:pt x="11070" y="5583"/>
                    <a:pt x="10896" y="5583"/>
                  </a:cubicBezTo>
                  <a:cubicBezTo>
                    <a:pt x="9595" y="5583"/>
                    <a:pt x="8336" y="6170"/>
                    <a:pt x="7040" y="6170"/>
                  </a:cubicBezTo>
                  <a:cubicBezTo>
                    <a:pt x="6650" y="6170"/>
                    <a:pt x="6257" y="6117"/>
                    <a:pt x="5859" y="5980"/>
                  </a:cubicBezTo>
                  <a:cubicBezTo>
                    <a:pt x="4923" y="5654"/>
                    <a:pt x="4185" y="4932"/>
                    <a:pt x="3319" y="4451"/>
                  </a:cubicBezTo>
                  <a:cubicBezTo>
                    <a:pt x="2854" y="4192"/>
                    <a:pt x="2295" y="4017"/>
                    <a:pt x="1767" y="4017"/>
                  </a:cubicBezTo>
                  <a:cubicBezTo>
                    <a:pt x="1312" y="4017"/>
                    <a:pt x="879" y="4147"/>
                    <a:pt x="549" y="4465"/>
                  </a:cubicBezTo>
                  <a:cubicBezTo>
                    <a:pt x="353" y="4654"/>
                    <a:pt x="220" y="4889"/>
                    <a:pt x="143" y="5146"/>
                  </a:cubicBezTo>
                  <a:cubicBezTo>
                    <a:pt x="1" y="5629"/>
                    <a:pt x="56" y="6182"/>
                    <a:pt x="272" y="6648"/>
                  </a:cubicBezTo>
                  <a:cubicBezTo>
                    <a:pt x="1083" y="8396"/>
                    <a:pt x="3419" y="9517"/>
                    <a:pt x="5359" y="9517"/>
                  </a:cubicBezTo>
                  <a:cubicBezTo>
                    <a:pt x="5530" y="9517"/>
                    <a:pt x="5697" y="9508"/>
                    <a:pt x="5861" y="9490"/>
                  </a:cubicBezTo>
                  <a:cubicBezTo>
                    <a:pt x="7557" y="9305"/>
                    <a:pt x="9334" y="8410"/>
                    <a:pt x="11032" y="8066"/>
                  </a:cubicBezTo>
                  <a:cubicBezTo>
                    <a:pt x="12708" y="7728"/>
                    <a:pt x="14409" y="7507"/>
                    <a:pt x="16117" y="7408"/>
                  </a:cubicBezTo>
                  <a:cubicBezTo>
                    <a:pt x="16631" y="7379"/>
                    <a:pt x="17149" y="7361"/>
                    <a:pt x="17668" y="7361"/>
                  </a:cubicBezTo>
                  <a:cubicBezTo>
                    <a:pt x="19779" y="7361"/>
                    <a:pt x="21897" y="7653"/>
                    <a:pt x="23755" y="8621"/>
                  </a:cubicBezTo>
                  <a:cubicBezTo>
                    <a:pt x="24933" y="9235"/>
                    <a:pt x="26010" y="10115"/>
                    <a:pt x="27313" y="10375"/>
                  </a:cubicBezTo>
                  <a:cubicBezTo>
                    <a:pt x="27554" y="10423"/>
                    <a:pt x="27794" y="10445"/>
                    <a:pt x="28033" y="10445"/>
                  </a:cubicBezTo>
                  <a:cubicBezTo>
                    <a:pt x="30150" y="10445"/>
                    <a:pt x="32138" y="8664"/>
                    <a:pt x="32639" y="6553"/>
                  </a:cubicBezTo>
                  <a:cubicBezTo>
                    <a:pt x="33066" y="4759"/>
                    <a:pt x="32635" y="1835"/>
                    <a:pt x="31171" y="529"/>
                  </a:cubicBezTo>
                  <a:cubicBezTo>
                    <a:pt x="30762" y="164"/>
                    <a:pt x="30316" y="1"/>
                    <a:pt x="2990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8" name="Google Shape;11468;p70"/>
            <p:cNvSpPr/>
            <p:nvPr/>
          </p:nvSpPr>
          <p:spPr>
            <a:xfrm>
              <a:off x="5060763" y="3601525"/>
              <a:ext cx="534850" cy="686725"/>
            </a:xfrm>
            <a:custGeom>
              <a:avLst/>
              <a:gdLst/>
              <a:ahLst/>
              <a:cxnLst/>
              <a:rect l="l" t="t" r="r" b="b"/>
              <a:pathLst>
                <a:path w="21394" h="27469" extrusionOk="0">
                  <a:moveTo>
                    <a:pt x="9706" y="0"/>
                  </a:moveTo>
                  <a:cubicBezTo>
                    <a:pt x="7478" y="0"/>
                    <a:pt x="5250" y="268"/>
                    <a:pt x="3088" y="803"/>
                  </a:cubicBezTo>
                  <a:cubicBezTo>
                    <a:pt x="1816" y="1120"/>
                    <a:pt x="563" y="1180"/>
                    <a:pt x="171" y="2112"/>
                  </a:cubicBezTo>
                  <a:cubicBezTo>
                    <a:pt x="106" y="2263"/>
                    <a:pt x="65" y="2438"/>
                    <a:pt x="51" y="2640"/>
                  </a:cubicBezTo>
                  <a:cubicBezTo>
                    <a:pt x="1" y="3325"/>
                    <a:pt x="449" y="4315"/>
                    <a:pt x="613" y="4976"/>
                  </a:cubicBezTo>
                  <a:cubicBezTo>
                    <a:pt x="2000" y="10582"/>
                    <a:pt x="3526" y="16262"/>
                    <a:pt x="5835" y="21566"/>
                  </a:cubicBezTo>
                  <a:cubicBezTo>
                    <a:pt x="6588" y="23303"/>
                    <a:pt x="7977" y="27145"/>
                    <a:pt x="10245" y="27452"/>
                  </a:cubicBezTo>
                  <a:cubicBezTo>
                    <a:pt x="10328" y="27463"/>
                    <a:pt x="10410" y="27469"/>
                    <a:pt x="10492" y="27469"/>
                  </a:cubicBezTo>
                  <a:cubicBezTo>
                    <a:pt x="13719" y="27469"/>
                    <a:pt x="16180" y="18958"/>
                    <a:pt x="16937" y="16900"/>
                  </a:cubicBezTo>
                  <a:cubicBezTo>
                    <a:pt x="17981" y="14060"/>
                    <a:pt x="18902" y="11173"/>
                    <a:pt x="19764" y="8271"/>
                  </a:cubicBezTo>
                  <a:cubicBezTo>
                    <a:pt x="20138" y="7010"/>
                    <a:pt x="20513" y="5745"/>
                    <a:pt x="20851" y="4474"/>
                  </a:cubicBezTo>
                  <a:cubicBezTo>
                    <a:pt x="21394" y="2438"/>
                    <a:pt x="20369" y="2076"/>
                    <a:pt x="18417" y="1418"/>
                  </a:cubicBezTo>
                  <a:cubicBezTo>
                    <a:pt x="15616" y="472"/>
                    <a:pt x="12661" y="0"/>
                    <a:pt x="97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9" name="Google Shape;11469;p70"/>
            <p:cNvSpPr/>
            <p:nvPr/>
          </p:nvSpPr>
          <p:spPr>
            <a:xfrm>
              <a:off x="5044988" y="3585675"/>
              <a:ext cx="570000" cy="718575"/>
            </a:xfrm>
            <a:custGeom>
              <a:avLst/>
              <a:gdLst/>
              <a:ahLst/>
              <a:cxnLst/>
              <a:rect l="l" t="t" r="r" b="b"/>
              <a:pathLst>
                <a:path w="22800" h="28743" extrusionOk="0">
                  <a:moveTo>
                    <a:pt x="10324" y="1281"/>
                  </a:moveTo>
                  <a:cubicBezTo>
                    <a:pt x="13231" y="1281"/>
                    <a:pt x="16131" y="1741"/>
                    <a:pt x="18845" y="2656"/>
                  </a:cubicBezTo>
                  <a:cubicBezTo>
                    <a:pt x="20874" y="3344"/>
                    <a:pt x="21245" y="3516"/>
                    <a:pt x="20866" y="4943"/>
                  </a:cubicBezTo>
                  <a:cubicBezTo>
                    <a:pt x="20523" y="6228"/>
                    <a:pt x="20145" y="7497"/>
                    <a:pt x="19781" y="8724"/>
                  </a:cubicBezTo>
                  <a:cubicBezTo>
                    <a:pt x="18791" y="12052"/>
                    <a:pt x="17897" y="14782"/>
                    <a:pt x="16965" y="17312"/>
                  </a:cubicBezTo>
                  <a:cubicBezTo>
                    <a:pt x="16876" y="17561"/>
                    <a:pt x="16761" y="17898"/>
                    <a:pt x="16623" y="18303"/>
                  </a:cubicBezTo>
                  <a:cubicBezTo>
                    <a:pt x="15843" y="20596"/>
                    <a:pt x="13507" y="27466"/>
                    <a:pt x="11126" y="27466"/>
                  </a:cubicBezTo>
                  <a:cubicBezTo>
                    <a:pt x="11071" y="27466"/>
                    <a:pt x="11015" y="27463"/>
                    <a:pt x="10960" y="27455"/>
                  </a:cubicBezTo>
                  <a:cubicBezTo>
                    <a:pt x="9272" y="27227"/>
                    <a:pt x="7982" y="24161"/>
                    <a:pt x="7289" y="22514"/>
                  </a:cubicBezTo>
                  <a:cubicBezTo>
                    <a:pt x="7204" y="22310"/>
                    <a:pt x="7124" y="22119"/>
                    <a:pt x="7048" y="21948"/>
                  </a:cubicBezTo>
                  <a:cubicBezTo>
                    <a:pt x="4686" y="16520"/>
                    <a:pt x="3134" y="10591"/>
                    <a:pt x="1862" y="5459"/>
                  </a:cubicBezTo>
                  <a:cubicBezTo>
                    <a:pt x="1806" y="5232"/>
                    <a:pt x="1725" y="4988"/>
                    <a:pt x="1641" y="4729"/>
                  </a:cubicBezTo>
                  <a:cubicBezTo>
                    <a:pt x="1485" y="4257"/>
                    <a:pt x="1293" y="3672"/>
                    <a:pt x="1317" y="3322"/>
                  </a:cubicBezTo>
                  <a:cubicBezTo>
                    <a:pt x="1327" y="3195"/>
                    <a:pt x="1351" y="3084"/>
                    <a:pt x="1388" y="2995"/>
                  </a:cubicBezTo>
                  <a:cubicBezTo>
                    <a:pt x="1567" y="2573"/>
                    <a:pt x="2165" y="2427"/>
                    <a:pt x="3122" y="2226"/>
                  </a:cubicBezTo>
                  <a:cubicBezTo>
                    <a:pt x="3366" y="2176"/>
                    <a:pt x="3619" y="2123"/>
                    <a:pt x="3870" y="2061"/>
                  </a:cubicBezTo>
                  <a:cubicBezTo>
                    <a:pt x="5974" y="1540"/>
                    <a:pt x="8150" y="1281"/>
                    <a:pt x="10324" y="1281"/>
                  </a:cubicBezTo>
                  <a:close/>
                  <a:moveTo>
                    <a:pt x="10322" y="0"/>
                  </a:moveTo>
                  <a:cubicBezTo>
                    <a:pt x="8045" y="0"/>
                    <a:pt x="5765" y="271"/>
                    <a:pt x="3563" y="815"/>
                  </a:cubicBezTo>
                  <a:cubicBezTo>
                    <a:pt x="3326" y="873"/>
                    <a:pt x="3091" y="923"/>
                    <a:pt x="2860" y="972"/>
                  </a:cubicBezTo>
                  <a:cubicBezTo>
                    <a:pt x="1778" y="1200"/>
                    <a:pt x="659" y="1434"/>
                    <a:pt x="211" y="2496"/>
                  </a:cubicBezTo>
                  <a:cubicBezTo>
                    <a:pt x="119" y="2714"/>
                    <a:pt x="62" y="2960"/>
                    <a:pt x="44" y="3225"/>
                  </a:cubicBezTo>
                  <a:cubicBezTo>
                    <a:pt x="1" y="3826"/>
                    <a:pt x="226" y="4517"/>
                    <a:pt x="426" y="5125"/>
                  </a:cubicBezTo>
                  <a:cubicBezTo>
                    <a:pt x="502" y="5354"/>
                    <a:pt x="575" y="5574"/>
                    <a:pt x="622" y="5764"/>
                  </a:cubicBezTo>
                  <a:cubicBezTo>
                    <a:pt x="1903" y="10946"/>
                    <a:pt x="3476" y="16937"/>
                    <a:pt x="5877" y="22456"/>
                  </a:cubicBezTo>
                  <a:cubicBezTo>
                    <a:pt x="5949" y="22621"/>
                    <a:pt x="6028" y="22810"/>
                    <a:pt x="6112" y="23010"/>
                  </a:cubicBezTo>
                  <a:cubicBezTo>
                    <a:pt x="6961" y="25023"/>
                    <a:pt x="8380" y="28393"/>
                    <a:pt x="10787" y="28720"/>
                  </a:cubicBezTo>
                  <a:cubicBezTo>
                    <a:pt x="10900" y="28735"/>
                    <a:pt x="11011" y="28742"/>
                    <a:pt x="11120" y="28742"/>
                  </a:cubicBezTo>
                  <a:cubicBezTo>
                    <a:pt x="14425" y="28742"/>
                    <a:pt x="16714" y="22006"/>
                    <a:pt x="17835" y="18712"/>
                  </a:cubicBezTo>
                  <a:cubicBezTo>
                    <a:pt x="17966" y="18320"/>
                    <a:pt x="18079" y="17992"/>
                    <a:pt x="18166" y="17753"/>
                  </a:cubicBezTo>
                  <a:cubicBezTo>
                    <a:pt x="19106" y="15195"/>
                    <a:pt x="20010" y="12440"/>
                    <a:pt x="21006" y="9085"/>
                  </a:cubicBezTo>
                  <a:cubicBezTo>
                    <a:pt x="21355" y="7908"/>
                    <a:pt x="21752" y="6572"/>
                    <a:pt x="22100" y="5269"/>
                  </a:cubicBezTo>
                  <a:cubicBezTo>
                    <a:pt x="22800" y="2640"/>
                    <a:pt x="21154" y="2085"/>
                    <a:pt x="19250" y="1443"/>
                  </a:cubicBezTo>
                  <a:cubicBezTo>
                    <a:pt x="16407" y="483"/>
                    <a:pt x="13367" y="0"/>
                    <a:pt x="10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0" name="Google Shape;11470;p70"/>
            <p:cNvSpPr/>
            <p:nvPr/>
          </p:nvSpPr>
          <p:spPr>
            <a:xfrm>
              <a:off x="5137788" y="3774525"/>
              <a:ext cx="429850" cy="220350"/>
            </a:xfrm>
            <a:custGeom>
              <a:avLst/>
              <a:gdLst/>
              <a:ahLst/>
              <a:cxnLst/>
              <a:rect l="l" t="t" r="r" b="b"/>
              <a:pathLst>
                <a:path w="17194" h="8814" extrusionOk="0">
                  <a:moveTo>
                    <a:pt x="16487" y="0"/>
                  </a:moveTo>
                  <a:cubicBezTo>
                    <a:pt x="16436" y="0"/>
                    <a:pt x="16383" y="7"/>
                    <a:pt x="16330" y="20"/>
                  </a:cubicBezTo>
                  <a:cubicBezTo>
                    <a:pt x="10602" y="1475"/>
                    <a:pt x="5073" y="4118"/>
                    <a:pt x="342" y="7665"/>
                  </a:cubicBezTo>
                  <a:cubicBezTo>
                    <a:pt x="60" y="7875"/>
                    <a:pt x="1" y="8276"/>
                    <a:pt x="214" y="8558"/>
                  </a:cubicBezTo>
                  <a:cubicBezTo>
                    <a:pt x="339" y="8727"/>
                    <a:pt x="530" y="8814"/>
                    <a:pt x="725" y="8814"/>
                  </a:cubicBezTo>
                  <a:cubicBezTo>
                    <a:pt x="859" y="8814"/>
                    <a:pt x="994" y="8772"/>
                    <a:pt x="1107" y="8685"/>
                  </a:cubicBezTo>
                  <a:cubicBezTo>
                    <a:pt x="5704" y="5240"/>
                    <a:pt x="11077" y="2671"/>
                    <a:pt x="16644" y="1258"/>
                  </a:cubicBezTo>
                  <a:cubicBezTo>
                    <a:pt x="16987" y="1173"/>
                    <a:pt x="17194" y="825"/>
                    <a:pt x="17107" y="482"/>
                  </a:cubicBezTo>
                  <a:cubicBezTo>
                    <a:pt x="17034" y="192"/>
                    <a:pt x="16773" y="0"/>
                    <a:pt x="164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1" name="Google Shape;11471;p70"/>
            <p:cNvSpPr/>
            <p:nvPr/>
          </p:nvSpPr>
          <p:spPr>
            <a:xfrm>
              <a:off x="5220063" y="4061800"/>
              <a:ext cx="248350" cy="143300"/>
            </a:xfrm>
            <a:custGeom>
              <a:avLst/>
              <a:gdLst/>
              <a:ahLst/>
              <a:cxnLst/>
              <a:rect l="l" t="t" r="r" b="b"/>
              <a:pathLst>
                <a:path w="9934" h="5732" extrusionOk="0">
                  <a:moveTo>
                    <a:pt x="9217" y="0"/>
                  </a:moveTo>
                  <a:cubicBezTo>
                    <a:pt x="9149" y="0"/>
                    <a:pt x="9080" y="11"/>
                    <a:pt x="9012" y="34"/>
                  </a:cubicBezTo>
                  <a:cubicBezTo>
                    <a:pt x="5899" y="1089"/>
                    <a:pt x="2982" y="2619"/>
                    <a:pt x="344" y="4581"/>
                  </a:cubicBezTo>
                  <a:cubicBezTo>
                    <a:pt x="61" y="4792"/>
                    <a:pt x="1" y="5192"/>
                    <a:pt x="212" y="5474"/>
                  </a:cubicBezTo>
                  <a:cubicBezTo>
                    <a:pt x="338" y="5643"/>
                    <a:pt x="532" y="5731"/>
                    <a:pt x="726" y="5731"/>
                  </a:cubicBezTo>
                  <a:cubicBezTo>
                    <a:pt x="857" y="5731"/>
                    <a:pt x="991" y="5691"/>
                    <a:pt x="1106" y="5607"/>
                  </a:cubicBezTo>
                  <a:cubicBezTo>
                    <a:pt x="3637" y="3723"/>
                    <a:pt x="6435" y="2255"/>
                    <a:pt x="9422" y="1243"/>
                  </a:cubicBezTo>
                  <a:cubicBezTo>
                    <a:pt x="9756" y="1132"/>
                    <a:pt x="9934" y="768"/>
                    <a:pt x="9821" y="434"/>
                  </a:cubicBezTo>
                  <a:cubicBezTo>
                    <a:pt x="9732" y="168"/>
                    <a:pt x="9484" y="0"/>
                    <a:pt x="9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2" name="Google Shape;11472;p70"/>
            <p:cNvSpPr/>
            <p:nvPr/>
          </p:nvSpPr>
          <p:spPr>
            <a:xfrm>
              <a:off x="5091238" y="3608350"/>
              <a:ext cx="412750" cy="212025"/>
            </a:xfrm>
            <a:custGeom>
              <a:avLst/>
              <a:gdLst/>
              <a:ahLst/>
              <a:cxnLst/>
              <a:rect l="l" t="t" r="r" b="b"/>
              <a:pathLst>
                <a:path w="16510" h="8481" extrusionOk="0">
                  <a:moveTo>
                    <a:pt x="15802" y="0"/>
                  </a:moveTo>
                  <a:cubicBezTo>
                    <a:pt x="15749" y="0"/>
                    <a:pt x="15696" y="7"/>
                    <a:pt x="15642" y="21"/>
                  </a:cubicBezTo>
                  <a:cubicBezTo>
                    <a:pt x="10170" y="1433"/>
                    <a:pt x="4881" y="3959"/>
                    <a:pt x="343" y="7327"/>
                  </a:cubicBezTo>
                  <a:cubicBezTo>
                    <a:pt x="59" y="7539"/>
                    <a:pt x="1" y="7938"/>
                    <a:pt x="212" y="8221"/>
                  </a:cubicBezTo>
                  <a:cubicBezTo>
                    <a:pt x="336" y="8391"/>
                    <a:pt x="530" y="8481"/>
                    <a:pt x="726" y="8481"/>
                  </a:cubicBezTo>
                  <a:cubicBezTo>
                    <a:pt x="857" y="8481"/>
                    <a:pt x="991" y="8439"/>
                    <a:pt x="1105" y="8354"/>
                  </a:cubicBezTo>
                  <a:cubicBezTo>
                    <a:pt x="5511" y="5084"/>
                    <a:pt x="10648" y="2629"/>
                    <a:pt x="15962" y="1256"/>
                  </a:cubicBezTo>
                  <a:cubicBezTo>
                    <a:pt x="16303" y="1169"/>
                    <a:pt x="16510" y="821"/>
                    <a:pt x="16420" y="479"/>
                  </a:cubicBezTo>
                  <a:cubicBezTo>
                    <a:pt x="16346" y="192"/>
                    <a:pt x="16087" y="0"/>
                    <a:pt x="158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3" name="Google Shape;11473;p70"/>
            <p:cNvSpPr/>
            <p:nvPr/>
          </p:nvSpPr>
          <p:spPr>
            <a:xfrm>
              <a:off x="5287438" y="3625150"/>
              <a:ext cx="289200" cy="647975"/>
            </a:xfrm>
            <a:custGeom>
              <a:avLst/>
              <a:gdLst/>
              <a:ahLst/>
              <a:cxnLst/>
              <a:rect l="l" t="t" r="r" b="b"/>
              <a:pathLst>
                <a:path w="11568" h="25919" extrusionOk="0">
                  <a:moveTo>
                    <a:pt x="6302" y="0"/>
                  </a:moveTo>
                  <a:cubicBezTo>
                    <a:pt x="4799" y="0"/>
                    <a:pt x="3345" y="468"/>
                    <a:pt x="3343" y="2223"/>
                  </a:cubicBezTo>
                  <a:cubicBezTo>
                    <a:pt x="3341" y="3600"/>
                    <a:pt x="4733" y="4560"/>
                    <a:pt x="5165" y="5868"/>
                  </a:cubicBezTo>
                  <a:cubicBezTo>
                    <a:pt x="5533" y="6985"/>
                    <a:pt x="5148" y="8225"/>
                    <a:pt x="4533" y="9230"/>
                  </a:cubicBezTo>
                  <a:cubicBezTo>
                    <a:pt x="3918" y="10235"/>
                    <a:pt x="3082" y="11085"/>
                    <a:pt x="2425" y="12063"/>
                  </a:cubicBezTo>
                  <a:cubicBezTo>
                    <a:pt x="570" y="14830"/>
                    <a:pt x="307" y="18329"/>
                    <a:pt x="102" y="21655"/>
                  </a:cubicBezTo>
                  <a:cubicBezTo>
                    <a:pt x="50" y="22497"/>
                    <a:pt x="0" y="23359"/>
                    <a:pt x="249" y="24165"/>
                  </a:cubicBezTo>
                  <a:cubicBezTo>
                    <a:pt x="496" y="24971"/>
                    <a:pt x="1108" y="25721"/>
                    <a:pt x="1936" y="25883"/>
                  </a:cubicBezTo>
                  <a:cubicBezTo>
                    <a:pt x="2058" y="25907"/>
                    <a:pt x="2177" y="25918"/>
                    <a:pt x="2293" y="25918"/>
                  </a:cubicBezTo>
                  <a:cubicBezTo>
                    <a:pt x="3675" y="25918"/>
                    <a:pt x="4668" y="24316"/>
                    <a:pt x="5208" y="22945"/>
                  </a:cubicBezTo>
                  <a:cubicBezTo>
                    <a:pt x="7577" y="16935"/>
                    <a:pt x="9390" y="10689"/>
                    <a:pt x="10962" y="4428"/>
                  </a:cubicBezTo>
                  <a:cubicBezTo>
                    <a:pt x="11567" y="2026"/>
                    <a:pt x="11188" y="930"/>
                    <a:pt x="8695" y="313"/>
                  </a:cubicBezTo>
                  <a:cubicBezTo>
                    <a:pt x="8063" y="158"/>
                    <a:pt x="7174" y="0"/>
                    <a:pt x="630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4" name="Google Shape;11474;p70"/>
            <p:cNvSpPr/>
            <p:nvPr/>
          </p:nvSpPr>
          <p:spPr>
            <a:xfrm>
              <a:off x="4948638" y="3405800"/>
              <a:ext cx="126900" cy="170425"/>
            </a:xfrm>
            <a:custGeom>
              <a:avLst/>
              <a:gdLst/>
              <a:ahLst/>
              <a:cxnLst/>
              <a:rect l="l" t="t" r="r" b="b"/>
              <a:pathLst>
                <a:path w="5076" h="6817" extrusionOk="0">
                  <a:moveTo>
                    <a:pt x="4588" y="1"/>
                  </a:moveTo>
                  <a:cubicBezTo>
                    <a:pt x="4530" y="1"/>
                    <a:pt x="4471" y="13"/>
                    <a:pt x="4414" y="38"/>
                  </a:cubicBezTo>
                  <a:cubicBezTo>
                    <a:pt x="3153" y="607"/>
                    <a:pt x="1871" y="1295"/>
                    <a:pt x="1052" y="2480"/>
                  </a:cubicBezTo>
                  <a:cubicBezTo>
                    <a:pt x="244" y="3647"/>
                    <a:pt x="0" y="5519"/>
                    <a:pt x="1142" y="6688"/>
                  </a:cubicBezTo>
                  <a:cubicBezTo>
                    <a:pt x="1225" y="6774"/>
                    <a:pt x="1336" y="6817"/>
                    <a:pt x="1446" y="6817"/>
                  </a:cubicBezTo>
                  <a:cubicBezTo>
                    <a:pt x="1556" y="6817"/>
                    <a:pt x="1663" y="6777"/>
                    <a:pt x="1743" y="6697"/>
                  </a:cubicBezTo>
                  <a:cubicBezTo>
                    <a:pt x="1910" y="6533"/>
                    <a:pt x="1914" y="6262"/>
                    <a:pt x="1750" y="6095"/>
                  </a:cubicBezTo>
                  <a:cubicBezTo>
                    <a:pt x="958" y="5283"/>
                    <a:pt x="1128" y="3867"/>
                    <a:pt x="1751" y="2965"/>
                  </a:cubicBezTo>
                  <a:cubicBezTo>
                    <a:pt x="2452" y="1952"/>
                    <a:pt x="3614" y="1334"/>
                    <a:pt x="4764" y="816"/>
                  </a:cubicBezTo>
                  <a:cubicBezTo>
                    <a:pt x="4978" y="720"/>
                    <a:pt x="5075" y="466"/>
                    <a:pt x="4978" y="252"/>
                  </a:cubicBezTo>
                  <a:cubicBezTo>
                    <a:pt x="4908" y="94"/>
                    <a:pt x="4751" y="1"/>
                    <a:pt x="458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5" name="Google Shape;11475;p70"/>
            <p:cNvSpPr/>
            <p:nvPr/>
          </p:nvSpPr>
          <p:spPr>
            <a:xfrm>
              <a:off x="5102938" y="3397175"/>
              <a:ext cx="43800" cy="25200"/>
            </a:xfrm>
            <a:custGeom>
              <a:avLst/>
              <a:gdLst/>
              <a:ahLst/>
              <a:cxnLst/>
              <a:rect l="l" t="t" r="r" b="b"/>
              <a:pathLst>
                <a:path w="1752" h="1008" extrusionOk="0">
                  <a:moveTo>
                    <a:pt x="426" y="0"/>
                  </a:moveTo>
                  <a:cubicBezTo>
                    <a:pt x="220" y="0"/>
                    <a:pt x="41" y="147"/>
                    <a:pt x="5" y="354"/>
                  </a:cubicBezTo>
                  <a:cubicBezTo>
                    <a:pt x="2" y="380"/>
                    <a:pt x="1" y="404"/>
                    <a:pt x="1" y="427"/>
                  </a:cubicBezTo>
                  <a:cubicBezTo>
                    <a:pt x="1" y="631"/>
                    <a:pt x="146" y="811"/>
                    <a:pt x="353" y="847"/>
                  </a:cubicBezTo>
                  <a:lnTo>
                    <a:pt x="1257" y="1002"/>
                  </a:lnTo>
                  <a:cubicBezTo>
                    <a:pt x="1281" y="1005"/>
                    <a:pt x="1307" y="1008"/>
                    <a:pt x="1329" y="1008"/>
                  </a:cubicBezTo>
                  <a:cubicBezTo>
                    <a:pt x="1532" y="1008"/>
                    <a:pt x="1713" y="861"/>
                    <a:pt x="1746" y="654"/>
                  </a:cubicBezTo>
                  <a:cubicBezTo>
                    <a:pt x="1750" y="630"/>
                    <a:pt x="1752" y="604"/>
                    <a:pt x="1752" y="581"/>
                  </a:cubicBezTo>
                  <a:cubicBezTo>
                    <a:pt x="1752" y="377"/>
                    <a:pt x="1606" y="197"/>
                    <a:pt x="1399" y="162"/>
                  </a:cubicBezTo>
                  <a:lnTo>
                    <a:pt x="497" y="6"/>
                  </a:lnTo>
                  <a:cubicBezTo>
                    <a:pt x="473" y="2"/>
                    <a:pt x="450" y="0"/>
                    <a:pt x="42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6" name="Google Shape;11476;p70"/>
            <p:cNvSpPr/>
            <p:nvPr/>
          </p:nvSpPr>
          <p:spPr>
            <a:xfrm>
              <a:off x="5109263" y="3685375"/>
              <a:ext cx="142025" cy="429525"/>
            </a:xfrm>
            <a:custGeom>
              <a:avLst/>
              <a:gdLst/>
              <a:ahLst/>
              <a:cxnLst/>
              <a:rect l="l" t="t" r="r" b="b"/>
              <a:pathLst>
                <a:path w="5681" h="17181" extrusionOk="0">
                  <a:moveTo>
                    <a:pt x="468" y="0"/>
                  </a:moveTo>
                  <a:cubicBezTo>
                    <a:pt x="437" y="0"/>
                    <a:pt x="405" y="4"/>
                    <a:pt x="373" y="11"/>
                  </a:cubicBezTo>
                  <a:cubicBezTo>
                    <a:pt x="143" y="65"/>
                    <a:pt x="0" y="292"/>
                    <a:pt x="52" y="522"/>
                  </a:cubicBezTo>
                  <a:cubicBezTo>
                    <a:pt x="1306" y="6049"/>
                    <a:pt x="2903" y="11556"/>
                    <a:pt x="4800" y="16897"/>
                  </a:cubicBezTo>
                  <a:cubicBezTo>
                    <a:pt x="4861" y="17071"/>
                    <a:pt x="5025" y="17181"/>
                    <a:pt x="5201" y="17181"/>
                  </a:cubicBezTo>
                  <a:cubicBezTo>
                    <a:pt x="5246" y="17181"/>
                    <a:pt x="5295" y="17173"/>
                    <a:pt x="5344" y="17155"/>
                  </a:cubicBezTo>
                  <a:cubicBezTo>
                    <a:pt x="5565" y="17076"/>
                    <a:pt x="5680" y="16832"/>
                    <a:pt x="5602" y="16611"/>
                  </a:cubicBezTo>
                  <a:cubicBezTo>
                    <a:pt x="3717" y="11304"/>
                    <a:pt x="2128" y="5828"/>
                    <a:pt x="884" y="332"/>
                  </a:cubicBezTo>
                  <a:cubicBezTo>
                    <a:pt x="839" y="134"/>
                    <a:pt x="664" y="0"/>
                    <a:pt x="46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7" name="Google Shape;11477;p70"/>
            <p:cNvSpPr/>
            <p:nvPr/>
          </p:nvSpPr>
          <p:spPr>
            <a:xfrm>
              <a:off x="5254963" y="4149175"/>
              <a:ext cx="34000" cy="32125"/>
            </a:xfrm>
            <a:custGeom>
              <a:avLst/>
              <a:gdLst/>
              <a:ahLst/>
              <a:cxnLst/>
              <a:rect l="l" t="t" r="r" b="b"/>
              <a:pathLst>
                <a:path w="1360" h="1285" extrusionOk="0">
                  <a:moveTo>
                    <a:pt x="472" y="0"/>
                  </a:moveTo>
                  <a:cubicBezTo>
                    <a:pt x="364" y="0"/>
                    <a:pt x="257" y="41"/>
                    <a:pt x="173" y="121"/>
                  </a:cubicBezTo>
                  <a:cubicBezTo>
                    <a:pt x="4" y="285"/>
                    <a:pt x="1" y="555"/>
                    <a:pt x="165" y="724"/>
                  </a:cubicBezTo>
                  <a:lnTo>
                    <a:pt x="584" y="1156"/>
                  </a:lnTo>
                  <a:cubicBezTo>
                    <a:pt x="666" y="1242"/>
                    <a:pt x="779" y="1284"/>
                    <a:pt x="888" y="1284"/>
                  </a:cubicBezTo>
                  <a:cubicBezTo>
                    <a:pt x="995" y="1284"/>
                    <a:pt x="1102" y="1243"/>
                    <a:pt x="1187" y="1165"/>
                  </a:cubicBezTo>
                  <a:cubicBezTo>
                    <a:pt x="1357" y="1000"/>
                    <a:pt x="1359" y="731"/>
                    <a:pt x="1195" y="562"/>
                  </a:cubicBezTo>
                  <a:lnTo>
                    <a:pt x="777" y="130"/>
                  </a:lnTo>
                  <a:cubicBezTo>
                    <a:pt x="694" y="44"/>
                    <a:pt x="583" y="0"/>
                    <a:pt x="47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8" name="Google Shape;11478;p70"/>
            <p:cNvSpPr/>
            <p:nvPr/>
          </p:nvSpPr>
          <p:spPr>
            <a:xfrm>
              <a:off x="5168888" y="3426700"/>
              <a:ext cx="45750" cy="45025"/>
            </a:xfrm>
            <a:custGeom>
              <a:avLst/>
              <a:gdLst/>
              <a:ahLst/>
              <a:cxnLst/>
              <a:rect l="l" t="t" r="r" b="b"/>
              <a:pathLst>
                <a:path w="1830" h="1801" extrusionOk="0">
                  <a:moveTo>
                    <a:pt x="914" y="1"/>
                  </a:moveTo>
                  <a:cubicBezTo>
                    <a:pt x="428" y="1"/>
                    <a:pt x="28" y="387"/>
                    <a:pt x="14" y="874"/>
                  </a:cubicBezTo>
                  <a:cubicBezTo>
                    <a:pt x="0" y="1372"/>
                    <a:pt x="391" y="1786"/>
                    <a:pt x="889" y="1801"/>
                  </a:cubicBezTo>
                  <a:cubicBezTo>
                    <a:pt x="898" y="1801"/>
                    <a:pt x="907" y="1801"/>
                    <a:pt x="916" y="1801"/>
                  </a:cubicBezTo>
                  <a:cubicBezTo>
                    <a:pt x="1402" y="1801"/>
                    <a:pt x="1801" y="1416"/>
                    <a:pt x="1815" y="927"/>
                  </a:cubicBezTo>
                  <a:cubicBezTo>
                    <a:pt x="1830" y="431"/>
                    <a:pt x="1437" y="15"/>
                    <a:pt x="941" y="1"/>
                  </a:cubicBezTo>
                  <a:cubicBezTo>
                    <a:pt x="932" y="1"/>
                    <a:pt x="923"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9" name="Google Shape;11479;p70"/>
            <p:cNvSpPr/>
            <p:nvPr/>
          </p:nvSpPr>
          <p:spPr>
            <a:xfrm>
              <a:off x="5437363" y="3434350"/>
              <a:ext cx="45750" cy="45025"/>
            </a:xfrm>
            <a:custGeom>
              <a:avLst/>
              <a:gdLst/>
              <a:ahLst/>
              <a:cxnLst/>
              <a:rect l="l" t="t" r="r" b="b"/>
              <a:pathLst>
                <a:path w="1830" h="1801" extrusionOk="0">
                  <a:moveTo>
                    <a:pt x="914" y="0"/>
                  </a:moveTo>
                  <a:cubicBezTo>
                    <a:pt x="428" y="0"/>
                    <a:pt x="29" y="386"/>
                    <a:pt x="15" y="874"/>
                  </a:cubicBezTo>
                  <a:cubicBezTo>
                    <a:pt x="0" y="1372"/>
                    <a:pt x="391" y="1786"/>
                    <a:pt x="889" y="1800"/>
                  </a:cubicBezTo>
                  <a:cubicBezTo>
                    <a:pt x="898" y="1800"/>
                    <a:pt x="907" y="1800"/>
                    <a:pt x="916" y="1800"/>
                  </a:cubicBezTo>
                  <a:cubicBezTo>
                    <a:pt x="1402" y="1800"/>
                    <a:pt x="1802" y="1414"/>
                    <a:pt x="1816" y="927"/>
                  </a:cubicBezTo>
                  <a:cubicBezTo>
                    <a:pt x="1830" y="430"/>
                    <a:pt x="1437" y="15"/>
                    <a:pt x="941" y="0"/>
                  </a:cubicBezTo>
                  <a:cubicBezTo>
                    <a:pt x="932" y="0"/>
                    <a:pt x="923"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0" name="Google Shape;11480;p70"/>
            <p:cNvSpPr/>
            <p:nvPr/>
          </p:nvSpPr>
          <p:spPr>
            <a:xfrm>
              <a:off x="5282613" y="3474775"/>
              <a:ext cx="84125" cy="53500"/>
            </a:xfrm>
            <a:custGeom>
              <a:avLst/>
              <a:gdLst/>
              <a:ahLst/>
              <a:cxnLst/>
              <a:rect l="l" t="t" r="r" b="b"/>
              <a:pathLst>
                <a:path w="3365" h="2140" extrusionOk="0">
                  <a:moveTo>
                    <a:pt x="452" y="1"/>
                  </a:moveTo>
                  <a:cubicBezTo>
                    <a:pt x="442" y="1"/>
                    <a:pt x="432" y="1"/>
                    <a:pt x="422" y="2"/>
                  </a:cubicBezTo>
                  <a:cubicBezTo>
                    <a:pt x="183" y="13"/>
                    <a:pt x="1" y="217"/>
                    <a:pt x="12" y="454"/>
                  </a:cubicBezTo>
                  <a:cubicBezTo>
                    <a:pt x="61" y="1390"/>
                    <a:pt x="754" y="2115"/>
                    <a:pt x="1629" y="2140"/>
                  </a:cubicBezTo>
                  <a:lnTo>
                    <a:pt x="1675" y="2140"/>
                  </a:lnTo>
                  <a:cubicBezTo>
                    <a:pt x="2530" y="2140"/>
                    <a:pt x="3242" y="1465"/>
                    <a:pt x="3340" y="545"/>
                  </a:cubicBezTo>
                  <a:cubicBezTo>
                    <a:pt x="3365" y="309"/>
                    <a:pt x="3193" y="96"/>
                    <a:pt x="2956" y="70"/>
                  </a:cubicBezTo>
                  <a:cubicBezTo>
                    <a:pt x="2941" y="69"/>
                    <a:pt x="2925" y="68"/>
                    <a:pt x="2910" y="68"/>
                  </a:cubicBezTo>
                  <a:cubicBezTo>
                    <a:pt x="2695" y="68"/>
                    <a:pt x="2505" y="233"/>
                    <a:pt x="2481" y="454"/>
                  </a:cubicBezTo>
                  <a:cubicBezTo>
                    <a:pt x="2431" y="929"/>
                    <a:pt x="2083" y="1276"/>
                    <a:pt x="1673" y="1276"/>
                  </a:cubicBezTo>
                  <a:cubicBezTo>
                    <a:pt x="1667" y="1276"/>
                    <a:pt x="1660" y="1276"/>
                    <a:pt x="1653" y="1276"/>
                  </a:cubicBezTo>
                  <a:cubicBezTo>
                    <a:pt x="1232" y="1265"/>
                    <a:pt x="900" y="894"/>
                    <a:pt x="874" y="410"/>
                  </a:cubicBezTo>
                  <a:cubicBezTo>
                    <a:pt x="862" y="183"/>
                    <a:pt x="676"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1" name="Google Shape;11481;p70"/>
            <p:cNvSpPr/>
            <p:nvPr/>
          </p:nvSpPr>
          <p:spPr>
            <a:xfrm>
              <a:off x="5026313" y="3488050"/>
              <a:ext cx="163150" cy="56650"/>
            </a:xfrm>
            <a:custGeom>
              <a:avLst/>
              <a:gdLst/>
              <a:ahLst/>
              <a:cxnLst/>
              <a:rect l="l" t="t" r="r" b="b"/>
              <a:pathLst>
                <a:path w="6526" h="2266" extrusionOk="0">
                  <a:moveTo>
                    <a:pt x="3263" y="0"/>
                  </a:moveTo>
                  <a:cubicBezTo>
                    <a:pt x="1462" y="0"/>
                    <a:pt x="0" y="507"/>
                    <a:pt x="0" y="1132"/>
                  </a:cubicBezTo>
                  <a:cubicBezTo>
                    <a:pt x="0" y="1758"/>
                    <a:pt x="1462" y="2265"/>
                    <a:pt x="3263" y="2265"/>
                  </a:cubicBezTo>
                  <a:cubicBezTo>
                    <a:pt x="5065" y="2265"/>
                    <a:pt x="6525" y="1758"/>
                    <a:pt x="6525" y="1132"/>
                  </a:cubicBezTo>
                  <a:cubicBezTo>
                    <a:pt x="6525" y="507"/>
                    <a:pt x="5065" y="0"/>
                    <a:pt x="3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2" name="Google Shape;11482;p70"/>
            <p:cNvSpPr/>
            <p:nvPr/>
          </p:nvSpPr>
          <p:spPr>
            <a:xfrm>
              <a:off x="5434363" y="3495100"/>
              <a:ext cx="163175" cy="56700"/>
            </a:xfrm>
            <a:custGeom>
              <a:avLst/>
              <a:gdLst/>
              <a:ahLst/>
              <a:cxnLst/>
              <a:rect l="l" t="t" r="r" b="b"/>
              <a:pathLst>
                <a:path w="6527" h="2268" extrusionOk="0">
                  <a:moveTo>
                    <a:pt x="3264" y="1"/>
                  </a:moveTo>
                  <a:cubicBezTo>
                    <a:pt x="1462" y="1"/>
                    <a:pt x="0" y="509"/>
                    <a:pt x="0" y="1134"/>
                  </a:cubicBezTo>
                  <a:cubicBezTo>
                    <a:pt x="0" y="1760"/>
                    <a:pt x="1462" y="2267"/>
                    <a:pt x="3264" y="2267"/>
                  </a:cubicBezTo>
                  <a:cubicBezTo>
                    <a:pt x="5065" y="2267"/>
                    <a:pt x="6527" y="1760"/>
                    <a:pt x="6527" y="1134"/>
                  </a:cubicBezTo>
                  <a:cubicBezTo>
                    <a:pt x="6527" y="509"/>
                    <a:pt x="5065" y="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83" name="Google Shape;11483;p70"/>
          <p:cNvSpPr/>
          <p:nvPr/>
        </p:nvSpPr>
        <p:spPr>
          <a:xfrm>
            <a:off x="1241981" y="2920386"/>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4" name="Google Shape;11484;p70"/>
          <p:cNvSpPr/>
          <p:nvPr/>
        </p:nvSpPr>
        <p:spPr>
          <a:xfrm>
            <a:off x="1654129" y="2546375"/>
            <a:ext cx="266700" cy="245800"/>
          </a:xfrm>
          <a:custGeom>
            <a:avLst/>
            <a:gdLst/>
            <a:ahLst/>
            <a:cxnLst/>
            <a:rect l="l" t="t" r="r" b="b"/>
            <a:pathLst>
              <a:path w="10668" h="9832" extrusionOk="0">
                <a:moveTo>
                  <a:pt x="8081" y="1"/>
                </a:moveTo>
                <a:cubicBezTo>
                  <a:pt x="7931" y="1"/>
                  <a:pt x="7726" y="93"/>
                  <a:pt x="7481" y="286"/>
                </a:cubicBezTo>
                <a:lnTo>
                  <a:pt x="6412" y="1128"/>
                </a:lnTo>
                <a:cubicBezTo>
                  <a:pt x="6046" y="1417"/>
                  <a:pt x="5547" y="1564"/>
                  <a:pt x="5050" y="1564"/>
                </a:cubicBezTo>
                <a:cubicBezTo>
                  <a:pt x="4618" y="1564"/>
                  <a:pt x="4189" y="1453"/>
                  <a:pt x="3853" y="1228"/>
                </a:cubicBezTo>
                <a:lnTo>
                  <a:pt x="2721" y="472"/>
                </a:lnTo>
                <a:cubicBezTo>
                  <a:pt x="2478" y="310"/>
                  <a:pt x="2278" y="233"/>
                  <a:pt x="2131" y="233"/>
                </a:cubicBezTo>
                <a:cubicBezTo>
                  <a:pt x="1838" y="233"/>
                  <a:pt x="1752" y="536"/>
                  <a:pt x="1952" y="1079"/>
                </a:cubicBezTo>
                <a:lnTo>
                  <a:pt x="2423" y="2356"/>
                </a:lnTo>
                <a:cubicBezTo>
                  <a:pt x="2725" y="3174"/>
                  <a:pt x="2411" y="4282"/>
                  <a:pt x="1728" y="4822"/>
                </a:cubicBezTo>
                <a:lnTo>
                  <a:pt x="659" y="5664"/>
                </a:lnTo>
                <a:cubicBezTo>
                  <a:pt x="1" y="6182"/>
                  <a:pt x="118" y="6585"/>
                  <a:pt x="904" y="6585"/>
                </a:cubicBezTo>
                <a:cubicBezTo>
                  <a:pt x="935" y="6585"/>
                  <a:pt x="966" y="6584"/>
                  <a:pt x="998" y="6583"/>
                </a:cubicBezTo>
                <a:lnTo>
                  <a:pt x="2357" y="6529"/>
                </a:lnTo>
                <a:cubicBezTo>
                  <a:pt x="2379" y="6528"/>
                  <a:pt x="2402" y="6527"/>
                  <a:pt x="2424" y="6527"/>
                </a:cubicBezTo>
                <a:cubicBezTo>
                  <a:pt x="3276" y="6527"/>
                  <a:pt x="4193" y="7156"/>
                  <a:pt x="4488" y="7953"/>
                </a:cubicBezTo>
                <a:lnTo>
                  <a:pt x="4959" y="9230"/>
                </a:lnTo>
                <a:cubicBezTo>
                  <a:pt x="5107" y="9632"/>
                  <a:pt x="5288" y="9832"/>
                  <a:pt x="5462" y="9832"/>
                </a:cubicBezTo>
                <a:cubicBezTo>
                  <a:pt x="5642" y="9832"/>
                  <a:pt x="5815" y="9618"/>
                  <a:pt x="5936" y="9192"/>
                </a:cubicBezTo>
                <a:lnTo>
                  <a:pt x="6305" y="7883"/>
                </a:lnTo>
                <a:cubicBezTo>
                  <a:pt x="6543" y="7044"/>
                  <a:pt x="7446" y="6330"/>
                  <a:pt x="8317" y="6298"/>
                </a:cubicBezTo>
                <a:lnTo>
                  <a:pt x="9677" y="6243"/>
                </a:lnTo>
                <a:cubicBezTo>
                  <a:pt x="10547" y="6209"/>
                  <a:pt x="10667" y="5785"/>
                  <a:pt x="9942" y="5301"/>
                </a:cubicBezTo>
                <a:lnTo>
                  <a:pt x="8812" y="4545"/>
                </a:lnTo>
                <a:cubicBezTo>
                  <a:pt x="8087" y="4060"/>
                  <a:pt x="7687" y="2979"/>
                  <a:pt x="7924" y="2140"/>
                </a:cubicBezTo>
                <a:lnTo>
                  <a:pt x="8294" y="832"/>
                </a:lnTo>
                <a:cubicBezTo>
                  <a:pt x="8446" y="294"/>
                  <a:pt x="8350" y="1"/>
                  <a:pt x="80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5" name="Google Shape;11485;p70"/>
          <p:cNvGrpSpPr/>
          <p:nvPr/>
        </p:nvGrpSpPr>
        <p:grpSpPr>
          <a:xfrm>
            <a:off x="5816670" y="940117"/>
            <a:ext cx="398825" cy="380100"/>
            <a:chOff x="7646763" y="3473100"/>
            <a:chExt cx="398825" cy="380100"/>
          </a:xfrm>
        </p:grpSpPr>
        <p:sp>
          <p:nvSpPr>
            <p:cNvPr id="11486" name="Google Shape;11486;p70"/>
            <p:cNvSpPr/>
            <p:nvPr/>
          </p:nvSpPr>
          <p:spPr>
            <a:xfrm>
              <a:off x="7704838" y="3581050"/>
              <a:ext cx="73200" cy="42325"/>
            </a:xfrm>
            <a:custGeom>
              <a:avLst/>
              <a:gdLst/>
              <a:ahLst/>
              <a:cxnLst/>
              <a:rect l="l" t="t" r="r" b="b"/>
              <a:pathLst>
                <a:path w="2928" h="1693" extrusionOk="0">
                  <a:moveTo>
                    <a:pt x="2226" y="1"/>
                  </a:moveTo>
                  <a:cubicBezTo>
                    <a:pt x="2169" y="1"/>
                    <a:pt x="2111" y="9"/>
                    <a:pt x="2054" y="25"/>
                  </a:cubicBezTo>
                  <a:lnTo>
                    <a:pt x="532" y="453"/>
                  </a:lnTo>
                  <a:cubicBezTo>
                    <a:pt x="196" y="547"/>
                    <a:pt x="1" y="897"/>
                    <a:pt x="95" y="1232"/>
                  </a:cubicBezTo>
                  <a:cubicBezTo>
                    <a:pt x="173" y="1511"/>
                    <a:pt x="427" y="1693"/>
                    <a:pt x="703" y="1693"/>
                  </a:cubicBezTo>
                  <a:cubicBezTo>
                    <a:pt x="760" y="1693"/>
                    <a:pt x="817" y="1685"/>
                    <a:pt x="874" y="1669"/>
                  </a:cubicBezTo>
                  <a:lnTo>
                    <a:pt x="2397" y="1241"/>
                  </a:lnTo>
                  <a:cubicBezTo>
                    <a:pt x="2732" y="1147"/>
                    <a:pt x="2928" y="796"/>
                    <a:pt x="2833" y="462"/>
                  </a:cubicBezTo>
                  <a:cubicBezTo>
                    <a:pt x="2754" y="184"/>
                    <a:pt x="2500" y="1"/>
                    <a:pt x="2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7" name="Google Shape;11487;p70"/>
            <p:cNvSpPr/>
            <p:nvPr/>
          </p:nvSpPr>
          <p:spPr>
            <a:xfrm>
              <a:off x="7780413" y="3473100"/>
              <a:ext cx="152300" cy="105525"/>
            </a:xfrm>
            <a:custGeom>
              <a:avLst/>
              <a:gdLst/>
              <a:ahLst/>
              <a:cxnLst/>
              <a:rect l="l" t="t" r="r" b="b"/>
              <a:pathLst>
                <a:path w="6092" h="4221" extrusionOk="0">
                  <a:moveTo>
                    <a:pt x="5727" y="1"/>
                  </a:moveTo>
                  <a:cubicBezTo>
                    <a:pt x="5610" y="1"/>
                    <a:pt x="5497" y="65"/>
                    <a:pt x="5441" y="177"/>
                  </a:cubicBezTo>
                  <a:cubicBezTo>
                    <a:pt x="5138" y="777"/>
                    <a:pt x="4807" y="1375"/>
                    <a:pt x="4484" y="1954"/>
                  </a:cubicBezTo>
                  <a:cubicBezTo>
                    <a:pt x="4216" y="2434"/>
                    <a:pt x="3942" y="2927"/>
                    <a:pt x="3682" y="3427"/>
                  </a:cubicBezTo>
                  <a:lnTo>
                    <a:pt x="547" y="1240"/>
                  </a:lnTo>
                  <a:cubicBezTo>
                    <a:pt x="492" y="1202"/>
                    <a:pt x="428" y="1184"/>
                    <a:pt x="365" y="1184"/>
                  </a:cubicBezTo>
                  <a:cubicBezTo>
                    <a:pt x="264" y="1184"/>
                    <a:pt x="164" y="1231"/>
                    <a:pt x="102" y="1320"/>
                  </a:cubicBezTo>
                  <a:cubicBezTo>
                    <a:pt x="0" y="1464"/>
                    <a:pt x="36" y="1664"/>
                    <a:pt x="182" y="1767"/>
                  </a:cubicBezTo>
                  <a:lnTo>
                    <a:pt x="3620" y="4162"/>
                  </a:lnTo>
                  <a:cubicBezTo>
                    <a:pt x="3673" y="4200"/>
                    <a:pt x="3738" y="4220"/>
                    <a:pt x="3803" y="4220"/>
                  </a:cubicBezTo>
                  <a:cubicBezTo>
                    <a:pt x="3829" y="4220"/>
                    <a:pt x="3855" y="4217"/>
                    <a:pt x="3881" y="4210"/>
                  </a:cubicBezTo>
                  <a:cubicBezTo>
                    <a:pt x="3884" y="4210"/>
                    <a:pt x="3885" y="4209"/>
                    <a:pt x="3888" y="4209"/>
                  </a:cubicBezTo>
                  <a:cubicBezTo>
                    <a:pt x="3973" y="4183"/>
                    <a:pt x="4048" y="4125"/>
                    <a:pt x="4088" y="4045"/>
                  </a:cubicBezTo>
                  <a:cubicBezTo>
                    <a:pt x="4387" y="3445"/>
                    <a:pt x="4721" y="2846"/>
                    <a:pt x="5044" y="2267"/>
                  </a:cubicBezTo>
                  <a:cubicBezTo>
                    <a:pt x="5369" y="1681"/>
                    <a:pt x="5706" y="1076"/>
                    <a:pt x="6013" y="464"/>
                  </a:cubicBezTo>
                  <a:cubicBezTo>
                    <a:pt x="6091" y="306"/>
                    <a:pt x="6029" y="113"/>
                    <a:pt x="5870" y="35"/>
                  </a:cubicBezTo>
                  <a:cubicBezTo>
                    <a:pt x="5824" y="12"/>
                    <a:pt x="5775" y="1"/>
                    <a:pt x="5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8" name="Google Shape;11488;p70"/>
            <p:cNvSpPr/>
            <p:nvPr/>
          </p:nvSpPr>
          <p:spPr>
            <a:xfrm>
              <a:off x="7661338" y="3556700"/>
              <a:ext cx="369600" cy="280600"/>
            </a:xfrm>
            <a:custGeom>
              <a:avLst/>
              <a:gdLst/>
              <a:ahLst/>
              <a:cxnLst/>
              <a:rect l="l" t="t" r="r" b="b"/>
              <a:pathLst>
                <a:path w="14784" h="11224" extrusionOk="0">
                  <a:moveTo>
                    <a:pt x="11120" y="1"/>
                  </a:moveTo>
                  <a:cubicBezTo>
                    <a:pt x="10927" y="1"/>
                    <a:pt x="10732" y="27"/>
                    <a:pt x="10538" y="81"/>
                  </a:cubicBezTo>
                  <a:lnTo>
                    <a:pt x="1821" y="2537"/>
                  </a:lnTo>
                  <a:cubicBezTo>
                    <a:pt x="676" y="2863"/>
                    <a:pt x="1" y="4063"/>
                    <a:pt x="323" y="5211"/>
                  </a:cubicBezTo>
                  <a:lnTo>
                    <a:pt x="1575" y="9646"/>
                  </a:lnTo>
                  <a:cubicBezTo>
                    <a:pt x="1844" y="10598"/>
                    <a:pt x="2718" y="11224"/>
                    <a:pt x="3663" y="11224"/>
                  </a:cubicBezTo>
                  <a:cubicBezTo>
                    <a:pt x="3856" y="11224"/>
                    <a:pt x="4052" y="11198"/>
                    <a:pt x="4247" y="11143"/>
                  </a:cubicBezTo>
                  <a:lnTo>
                    <a:pt x="12964" y="8687"/>
                  </a:lnTo>
                  <a:cubicBezTo>
                    <a:pt x="14110" y="8364"/>
                    <a:pt x="14783" y="7161"/>
                    <a:pt x="14459" y="6014"/>
                  </a:cubicBezTo>
                  <a:lnTo>
                    <a:pt x="13209" y="1578"/>
                  </a:lnTo>
                  <a:cubicBezTo>
                    <a:pt x="12940" y="627"/>
                    <a:pt x="12066" y="1"/>
                    <a:pt x="11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9" name="Google Shape;11489;p70"/>
            <p:cNvSpPr/>
            <p:nvPr/>
          </p:nvSpPr>
          <p:spPr>
            <a:xfrm>
              <a:off x="7646763" y="3540825"/>
              <a:ext cx="398825" cy="312375"/>
            </a:xfrm>
            <a:custGeom>
              <a:avLst/>
              <a:gdLst/>
              <a:ahLst/>
              <a:cxnLst/>
              <a:rect l="l" t="t" r="r" b="b"/>
              <a:pathLst>
                <a:path w="15953" h="12495" extrusionOk="0">
                  <a:moveTo>
                    <a:pt x="12318" y="861"/>
                  </a:moveTo>
                  <a:cubicBezTo>
                    <a:pt x="12692" y="861"/>
                    <a:pt x="13035" y="1108"/>
                    <a:pt x="13141" y="1486"/>
                  </a:cubicBezTo>
                  <a:lnTo>
                    <a:pt x="14868" y="7612"/>
                  </a:lnTo>
                  <a:cubicBezTo>
                    <a:pt x="14997" y="8066"/>
                    <a:pt x="14730" y="8540"/>
                    <a:pt x="14276" y="8668"/>
                  </a:cubicBezTo>
                  <a:lnTo>
                    <a:pt x="3868" y="11601"/>
                  </a:lnTo>
                  <a:cubicBezTo>
                    <a:pt x="3790" y="11623"/>
                    <a:pt x="3712" y="11634"/>
                    <a:pt x="3635" y="11634"/>
                  </a:cubicBezTo>
                  <a:cubicBezTo>
                    <a:pt x="3263" y="11634"/>
                    <a:pt x="2918" y="11386"/>
                    <a:pt x="2812" y="11009"/>
                  </a:cubicBezTo>
                  <a:lnTo>
                    <a:pt x="1085" y="4882"/>
                  </a:lnTo>
                  <a:cubicBezTo>
                    <a:pt x="956" y="4427"/>
                    <a:pt x="1223" y="3955"/>
                    <a:pt x="1677" y="3826"/>
                  </a:cubicBezTo>
                  <a:lnTo>
                    <a:pt x="12085" y="893"/>
                  </a:lnTo>
                  <a:cubicBezTo>
                    <a:pt x="12163" y="871"/>
                    <a:pt x="12241" y="861"/>
                    <a:pt x="12318" y="861"/>
                  </a:cubicBezTo>
                  <a:close/>
                  <a:moveTo>
                    <a:pt x="12317" y="1"/>
                  </a:moveTo>
                  <a:cubicBezTo>
                    <a:pt x="12163" y="1"/>
                    <a:pt x="12007" y="22"/>
                    <a:pt x="11851" y="66"/>
                  </a:cubicBezTo>
                  <a:lnTo>
                    <a:pt x="1444" y="2998"/>
                  </a:lnTo>
                  <a:cubicBezTo>
                    <a:pt x="534" y="3255"/>
                    <a:pt x="0" y="4204"/>
                    <a:pt x="257" y="5116"/>
                  </a:cubicBezTo>
                  <a:lnTo>
                    <a:pt x="1984" y="11243"/>
                  </a:lnTo>
                  <a:cubicBezTo>
                    <a:pt x="2196" y="11999"/>
                    <a:pt x="2887" y="12495"/>
                    <a:pt x="3637" y="12495"/>
                  </a:cubicBezTo>
                  <a:cubicBezTo>
                    <a:pt x="3791" y="12495"/>
                    <a:pt x="3947" y="12474"/>
                    <a:pt x="4102" y="12430"/>
                  </a:cubicBezTo>
                  <a:lnTo>
                    <a:pt x="14510" y="9498"/>
                  </a:lnTo>
                  <a:cubicBezTo>
                    <a:pt x="15419" y="9242"/>
                    <a:pt x="15953" y="8292"/>
                    <a:pt x="15696" y="7380"/>
                  </a:cubicBezTo>
                  <a:lnTo>
                    <a:pt x="13969" y="1252"/>
                  </a:lnTo>
                  <a:cubicBezTo>
                    <a:pt x="13756" y="495"/>
                    <a:pt x="13067" y="1"/>
                    <a:pt x="12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0" name="Google Shape;11490;p70"/>
            <p:cNvSpPr/>
            <p:nvPr/>
          </p:nvSpPr>
          <p:spPr>
            <a:xfrm>
              <a:off x="7854413" y="3605750"/>
              <a:ext cx="133025" cy="137725"/>
            </a:xfrm>
            <a:custGeom>
              <a:avLst/>
              <a:gdLst/>
              <a:ahLst/>
              <a:cxnLst/>
              <a:rect l="l" t="t" r="r" b="b"/>
              <a:pathLst>
                <a:path w="5321" h="5509" extrusionOk="0">
                  <a:moveTo>
                    <a:pt x="2523" y="1"/>
                  </a:moveTo>
                  <a:cubicBezTo>
                    <a:pt x="2320" y="1"/>
                    <a:pt x="2114" y="28"/>
                    <a:pt x="1910" y="86"/>
                  </a:cubicBezTo>
                  <a:cubicBezTo>
                    <a:pt x="707" y="423"/>
                    <a:pt x="0" y="1684"/>
                    <a:pt x="340" y="2886"/>
                  </a:cubicBezTo>
                  <a:lnTo>
                    <a:pt x="612" y="3854"/>
                  </a:lnTo>
                  <a:cubicBezTo>
                    <a:pt x="892" y="4852"/>
                    <a:pt x="1810" y="5508"/>
                    <a:pt x="2802" y="5508"/>
                  </a:cubicBezTo>
                  <a:cubicBezTo>
                    <a:pt x="3005" y="5508"/>
                    <a:pt x="3210" y="5481"/>
                    <a:pt x="3414" y="5423"/>
                  </a:cubicBezTo>
                  <a:cubicBezTo>
                    <a:pt x="4614" y="5084"/>
                    <a:pt x="5321" y="3822"/>
                    <a:pt x="4984" y="2622"/>
                  </a:cubicBezTo>
                  <a:lnTo>
                    <a:pt x="4710" y="1656"/>
                  </a:lnTo>
                  <a:cubicBezTo>
                    <a:pt x="4430" y="657"/>
                    <a:pt x="3513" y="1"/>
                    <a:pt x="2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1" name="Google Shape;11491;p70"/>
            <p:cNvSpPr/>
            <p:nvPr/>
          </p:nvSpPr>
          <p:spPr>
            <a:xfrm>
              <a:off x="7841213" y="3593875"/>
              <a:ext cx="159475" cy="161450"/>
            </a:xfrm>
            <a:custGeom>
              <a:avLst/>
              <a:gdLst/>
              <a:ahLst/>
              <a:cxnLst/>
              <a:rect l="l" t="t" r="r" b="b"/>
              <a:pathLst>
                <a:path w="6379" h="6458" extrusionOk="0">
                  <a:moveTo>
                    <a:pt x="3054" y="950"/>
                  </a:moveTo>
                  <a:cubicBezTo>
                    <a:pt x="3837" y="950"/>
                    <a:pt x="4559" y="1468"/>
                    <a:pt x="4781" y="2259"/>
                  </a:cubicBezTo>
                  <a:lnTo>
                    <a:pt x="5055" y="3225"/>
                  </a:lnTo>
                  <a:cubicBezTo>
                    <a:pt x="5323" y="4177"/>
                    <a:pt x="4765" y="5172"/>
                    <a:pt x="3813" y="5440"/>
                  </a:cubicBezTo>
                  <a:cubicBezTo>
                    <a:pt x="3651" y="5486"/>
                    <a:pt x="3487" y="5508"/>
                    <a:pt x="3325" y="5508"/>
                  </a:cubicBezTo>
                  <a:cubicBezTo>
                    <a:pt x="2542" y="5508"/>
                    <a:pt x="1821" y="4990"/>
                    <a:pt x="1597" y="4199"/>
                  </a:cubicBezTo>
                  <a:lnTo>
                    <a:pt x="1325" y="3233"/>
                  </a:lnTo>
                  <a:cubicBezTo>
                    <a:pt x="1055" y="2281"/>
                    <a:pt x="1613" y="1286"/>
                    <a:pt x="2566" y="1018"/>
                  </a:cubicBezTo>
                  <a:cubicBezTo>
                    <a:pt x="2729" y="972"/>
                    <a:pt x="2893" y="950"/>
                    <a:pt x="3054" y="950"/>
                  </a:cubicBezTo>
                  <a:close/>
                  <a:moveTo>
                    <a:pt x="3052" y="0"/>
                  </a:moveTo>
                  <a:cubicBezTo>
                    <a:pt x="2807" y="0"/>
                    <a:pt x="2557" y="33"/>
                    <a:pt x="2309" y="103"/>
                  </a:cubicBezTo>
                  <a:cubicBezTo>
                    <a:pt x="852" y="514"/>
                    <a:pt x="0" y="2032"/>
                    <a:pt x="411" y="3489"/>
                  </a:cubicBezTo>
                  <a:lnTo>
                    <a:pt x="684" y="4456"/>
                  </a:lnTo>
                  <a:cubicBezTo>
                    <a:pt x="1025" y="5666"/>
                    <a:pt x="2127" y="6457"/>
                    <a:pt x="3325" y="6457"/>
                  </a:cubicBezTo>
                  <a:cubicBezTo>
                    <a:pt x="3572" y="6457"/>
                    <a:pt x="3822" y="6424"/>
                    <a:pt x="4070" y="6354"/>
                  </a:cubicBezTo>
                  <a:cubicBezTo>
                    <a:pt x="5526" y="5944"/>
                    <a:pt x="6378" y="4424"/>
                    <a:pt x="5968" y="2969"/>
                  </a:cubicBezTo>
                  <a:lnTo>
                    <a:pt x="5694" y="2001"/>
                  </a:lnTo>
                  <a:cubicBezTo>
                    <a:pt x="5355" y="792"/>
                    <a:pt x="4251" y="0"/>
                    <a:pt x="3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2" name="Google Shape;11492;p70"/>
            <p:cNvSpPr/>
            <p:nvPr/>
          </p:nvSpPr>
          <p:spPr>
            <a:xfrm>
              <a:off x="7700963" y="3637775"/>
              <a:ext cx="132700" cy="49700"/>
            </a:xfrm>
            <a:custGeom>
              <a:avLst/>
              <a:gdLst/>
              <a:ahLst/>
              <a:cxnLst/>
              <a:rect l="l" t="t" r="r" b="b"/>
              <a:pathLst>
                <a:path w="5308" h="1988" extrusionOk="0">
                  <a:moveTo>
                    <a:pt x="4908" y="0"/>
                  </a:moveTo>
                  <a:cubicBezTo>
                    <a:pt x="4876" y="0"/>
                    <a:pt x="4843" y="5"/>
                    <a:pt x="4811" y="14"/>
                  </a:cubicBezTo>
                  <a:lnTo>
                    <a:pt x="301" y="1284"/>
                  </a:lnTo>
                  <a:cubicBezTo>
                    <a:pt x="113" y="1337"/>
                    <a:pt x="0" y="1538"/>
                    <a:pt x="54" y="1726"/>
                  </a:cubicBezTo>
                  <a:cubicBezTo>
                    <a:pt x="98" y="1883"/>
                    <a:pt x="244" y="1988"/>
                    <a:pt x="401" y="1988"/>
                  </a:cubicBezTo>
                  <a:cubicBezTo>
                    <a:pt x="433" y="1988"/>
                    <a:pt x="465" y="1983"/>
                    <a:pt x="497" y="1975"/>
                  </a:cubicBezTo>
                  <a:lnTo>
                    <a:pt x="5006" y="704"/>
                  </a:lnTo>
                  <a:cubicBezTo>
                    <a:pt x="5195" y="650"/>
                    <a:pt x="5308" y="450"/>
                    <a:pt x="5253" y="262"/>
                  </a:cubicBezTo>
                  <a:cubicBezTo>
                    <a:pt x="5210" y="105"/>
                    <a:pt x="5065" y="0"/>
                    <a:pt x="4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3" name="Google Shape;11493;p70"/>
            <p:cNvSpPr/>
            <p:nvPr/>
          </p:nvSpPr>
          <p:spPr>
            <a:xfrm>
              <a:off x="7710363" y="3671125"/>
              <a:ext cx="132725" cy="49725"/>
            </a:xfrm>
            <a:custGeom>
              <a:avLst/>
              <a:gdLst/>
              <a:ahLst/>
              <a:cxnLst/>
              <a:rect l="l" t="t" r="r" b="b"/>
              <a:pathLst>
                <a:path w="5309" h="1989" extrusionOk="0">
                  <a:moveTo>
                    <a:pt x="4909" y="1"/>
                  </a:moveTo>
                  <a:cubicBezTo>
                    <a:pt x="4877" y="1"/>
                    <a:pt x="4844" y="5"/>
                    <a:pt x="4812" y="14"/>
                  </a:cubicBezTo>
                  <a:lnTo>
                    <a:pt x="302" y="1284"/>
                  </a:lnTo>
                  <a:cubicBezTo>
                    <a:pt x="114" y="1337"/>
                    <a:pt x="1" y="1537"/>
                    <a:pt x="54" y="1727"/>
                  </a:cubicBezTo>
                  <a:cubicBezTo>
                    <a:pt x="99" y="1884"/>
                    <a:pt x="245" y="1988"/>
                    <a:pt x="401" y="1988"/>
                  </a:cubicBezTo>
                  <a:cubicBezTo>
                    <a:pt x="433" y="1988"/>
                    <a:pt x="465" y="1984"/>
                    <a:pt x="496" y="1975"/>
                  </a:cubicBezTo>
                  <a:lnTo>
                    <a:pt x="5006" y="705"/>
                  </a:lnTo>
                  <a:cubicBezTo>
                    <a:pt x="5196" y="651"/>
                    <a:pt x="5308" y="451"/>
                    <a:pt x="5254" y="262"/>
                  </a:cubicBezTo>
                  <a:cubicBezTo>
                    <a:pt x="5210" y="105"/>
                    <a:pt x="5065" y="1"/>
                    <a:pt x="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4" name="Google Shape;11494;p70"/>
            <p:cNvSpPr/>
            <p:nvPr/>
          </p:nvSpPr>
          <p:spPr>
            <a:xfrm>
              <a:off x="7730413" y="3742450"/>
              <a:ext cx="132725" cy="49700"/>
            </a:xfrm>
            <a:custGeom>
              <a:avLst/>
              <a:gdLst/>
              <a:ahLst/>
              <a:cxnLst/>
              <a:rect l="l" t="t" r="r" b="b"/>
              <a:pathLst>
                <a:path w="5309" h="1988" extrusionOk="0">
                  <a:moveTo>
                    <a:pt x="4910" y="0"/>
                  </a:moveTo>
                  <a:cubicBezTo>
                    <a:pt x="4878" y="0"/>
                    <a:pt x="4845" y="5"/>
                    <a:pt x="4813" y="14"/>
                  </a:cubicBezTo>
                  <a:lnTo>
                    <a:pt x="303" y="1284"/>
                  </a:lnTo>
                  <a:cubicBezTo>
                    <a:pt x="114" y="1337"/>
                    <a:pt x="1" y="1537"/>
                    <a:pt x="55" y="1727"/>
                  </a:cubicBezTo>
                  <a:cubicBezTo>
                    <a:pt x="99" y="1883"/>
                    <a:pt x="244" y="1987"/>
                    <a:pt x="400" y="1987"/>
                  </a:cubicBezTo>
                  <a:cubicBezTo>
                    <a:pt x="433" y="1987"/>
                    <a:pt x="465" y="1983"/>
                    <a:pt x="498" y="1973"/>
                  </a:cubicBezTo>
                  <a:lnTo>
                    <a:pt x="5007" y="705"/>
                  </a:lnTo>
                  <a:cubicBezTo>
                    <a:pt x="5199" y="650"/>
                    <a:pt x="5308" y="451"/>
                    <a:pt x="5256" y="261"/>
                  </a:cubicBezTo>
                  <a:cubicBezTo>
                    <a:pt x="5211" y="105"/>
                    <a:pt x="5065" y="0"/>
                    <a:pt x="49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5" name="Google Shape;11495;p70"/>
            <p:cNvSpPr/>
            <p:nvPr/>
          </p:nvSpPr>
          <p:spPr>
            <a:xfrm>
              <a:off x="7721063" y="3709075"/>
              <a:ext cx="132650" cy="49725"/>
            </a:xfrm>
            <a:custGeom>
              <a:avLst/>
              <a:gdLst/>
              <a:ahLst/>
              <a:cxnLst/>
              <a:rect l="l" t="t" r="r" b="b"/>
              <a:pathLst>
                <a:path w="5306" h="1989" extrusionOk="0">
                  <a:moveTo>
                    <a:pt x="4909" y="1"/>
                  </a:moveTo>
                  <a:cubicBezTo>
                    <a:pt x="4877" y="1"/>
                    <a:pt x="4844" y="5"/>
                    <a:pt x="4812" y="15"/>
                  </a:cubicBezTo>
                  <a:lnTo>
                    <a:pt x="302" y="1285"/>
                  </a:lnTo>
                  <a:cubicBezTo>
                    <a:pt x="114" y="1338"/>
                    <a:pt x="1" y="1537"/>
                    <a:pt x="54" y="1727"/>
                  </a:cubicBezTo>
                  <a:cubicBezTo>
                    <a:pt x="99" y="1884"/>
                    <a:pt x="245" y="1989"/>
                    <a:pt x="402" y="1989"/>
                  </a:cubicBezTo>
                  <a:cubicBezTo>
                    <a:pt x="433" y="1989"/>
                    <a:pt x="465" y="1984"/>
                    <a:pt x="496" y="1975"/>
                  </a:cubicBezTo>
                  <a:lnTo>
                    <a:pt x="5006" y="705"/>
                  </a:lnTo>
                  <a:cubicBezTo>
                    <a:pt x="5196" y="651"/>
                    <a:pt x="5306" y="451"/>
                    <a:pt x="5254" y="263"/>
                  </a:cubicBezTo>
                  <a:cubicBezTo>
                    <a:pt x="5210" y="105"/>
                    <a:pt x="5065" y="1"/>
                    <a:pt x="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6" name="Google Shape;11496;p70"/>
            <p:cNvSpPr/>
            <p:nvPr/>
          </p:nvSpPr>
          <p:spPr>
            <a:xfrm>
              <a:off x="7863263" y="3611525"/>
              <a:ext cx="87400" cy="94100"/>
            </a:xfrm>
            <a:custGeom>
              <a:avLst/>
              <a:gdLst/>
              <a:ahLst/>
              <a:cxnLst/>
              <a:rect l="l" t="t" r="r" b="b"/>
              <a:pathLst>
                <a:path w="3496" h="3764" extrusionOk="0">
                  <a:moveTo>
                    <a:pt x="3143" y="0"/>
                  </a:moveTo>
                  <a:cubicBezTo>
                    <a:pt x="3056" y="0"/>
                    <a:pt x="2970" y="36"/>
                    <a:pt x="2907" y="106"/>
                  </a:cubicBezTo>
                  <a:lnTo>
                    <a:pt x="116" y="3237"/>
                  </a:lnTo>
                  <a:cubicBezTo>
                    <a:pt x="0" y="3367"/>
                    <a:pt x="10" y="3567"/>
                    <a:pt x="141" y="3683"/>
                  </a:cubicBezTo>
                  <a:cubicBezTo>
                    <a:pt x="201" y="3737"/>
                    <a:pt x="276" y="3763"/>
                    <a:pt x="350" y="3763"/>
                  </a:cubicBezTo>
                  <a:cubicBezTo>
                    <a:pt x="379" y="3763"/>
                    <a:pt x="409" y="3759"/>
                    <a:pt x="437" y="3751"/>
                  </a:cubicBezTo>
                  <a:cubicBezTo>
                    <a:pt x="493" y="3734"/>
                    <a:pt x="544" y="3703"/>
                    <a:pt x="587" y="3658"/>
                  </a:cubicBezTo>
                  <a:lnTo>
                    <a:pt x="3378" y="527"/>
                  </a:lnTo>
                  <a:cubicBezTo>
                    <a:pt x="3495" y="396"/>
                    <a:pt x="3484" y="197"/>
                    <a:pt x="3354" y="80"/>
                  </a:cubicBezTo>
                  <a:cubicBezTo>
                    <a:pt x="3294" y="27"/>
                    <a:pt x="3218" y="0"/>
                    <a:pt x="3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7" name="Google Shape;11497;p70"/>
            <p:cNvSpPr/>
            <p:nvPr/>
          </p:nvSpPr>
          <p:spPr>
            <a:xfrm>
              <a:off x="7881763" y="3633725"/>
              <a:ext cx="95050" cy="102500"/>
            </a:xfrm>
            <a:custGeom>
              <a:avLst/>
              <a:gdLst/>
              <a:ahLst/>
              <a:cxnLst/>
              <a:rect l="l" t="t" r="r" b="b"/>
              <a:pathLst>
                <a:path w="3802" h="4100" extrusionOk="0">
                  <a:moveTo>
                    <a:pt x="3445" y="0"/>
                  </a:moveTo>
                  <a:cubicBezTo>
                    <a:pt x="3352" y="0"/>
                    <a:pt x="3260" y="41"/>
                    <a:pt x="3198" y="120"/>
                  </a:cubicBezTo>
                  <a:cubicBezTo>
                    <a:pt x="2244" y="1323"/>
                    <a:pt x="1211" y="2481"/>
                    <a:pt x="125" y="3559"/>
                  </a:cubicBezTo>
                  <a:cubicBezTo>
                    <a:pt x="1" y="3684"/>
                    <a:pt x="1" y="3883"/>
                    <a:pt x="124" y="4008"/>
                  </a:cubicBezTo>
                  <a:cubicBezTo>
                    <a:pt x="185" y="4069"/>
                    <a:pt x="265" y="4100"/>
                    <a:pt x="346" y="4100"/>
                  </a:cubicBezTo>
                  <a:cubicBezTo>
                    <a:pt x="375" y="4100"/>
                    <a:pt x="405" y="4096"/>
                    <a:pt x="433" y="4088"/>
                  </a:cubicBezTo>
                  <a:cubicBezTo>
                    <a:pt x="483" y="4076"/>
                    <a:pt x="530" y="4049"/>
                    <a:pt x="572" y="4008"/>
                  </a:cubicBezTo>
                  <a:cubicBezTo>
                    <a:pt x="1675" y="2910"/>
                    <a:pt x="2727" y="1736"/>
                    <a:pt x="3693" y="513"/>
                  </a:cubicBezTo>
                  <a:cubicBezTo>
                    <a:pt x="3801" y="376"/>
                    <a:pt x="3778" y="177"/>
                    <a:pt x="3641" y="69"/>
                  </a:cubicBezTo>
                  <a:cubicBezTo>
                    <a:pt x="3583" y="23"/>
                    <a:pt x="3514" y="0"/>
                    <a:pt x="3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8" name="Google Shape;11498;p70"/>
            <p:cNvSpPr/>
            <p:nvPr/>
          </p:nvSpPr>
          <p:spPr>
            <a:xfrm>
              <a:off x="7861438" y="3627625"/>
              <a:ext cx="101800" cy="110450"/>
            </a:xfrm>
            <a:custGeom>
              <a:avLst/>
              <a:gdLst/>
              <a:ahLst/>
              <a:cxnLst/>
              <a:rect l="l" t="t" r="r" b="b"/>
              <a:pathLst>
                <a:path w="4072" h="4418" extrusionOk="0">
                  <a:moveTo>
                    <a:pt x="350" y="1"/>
                  </a:moveTo>
                  <a:cubicBezTo>
                    <a:pt x="275" y="1"/>
                    <a:pt x="201" y="27"/>
                    <a:pt x="140" y="80"/>
                  </a:cubicBezTo>
                  <a:cubicBezTo>
                    <a:pt x="10" y="197"/>
                    <a:pt x="0" y="397"/>
                    <a:pt x="116" y="527"/>
                  </a:cubicBezTo>
                  <a:lnTo>
                    <a:pt x="3485" y="4310"/>
                  </a:lnTo>
                  <a:cubicBezTo>
                    <a:pt x="3549" y="4382"/>
                    <a:pt x="3636" y="4418"/>
                    <a:pt x="3723" y="4418"/>
                  </a:cubicBezTo>
                  <a:cubicBezTo>
                    <a:pt x="3751" y="4418"/>
                    <a:pt x="3780" y="4414"/>
                    <a:pt x="3808" y="4406"/>
                  </a:cubicBezTo>
                  <a:cubicBezTo>
                    <a:pt x="3854" y="4393"/>
                    <a:pt x="3896" y="4371"/>
                    <a:pt x="3932" y="4337"/>
                  </a:cubicBezTo>
                  <a:cubicBezTo>
                    <a:pt x="4062" y="4222"/>
                    <a:pt x="4072" y="4022"/>
                    <a:pt x="3956" y="3891"/>
                  </a:cubicBezTo>
                  <a:lnTo>
                    <a:pt x="587" y="107"/>
                  </a:lnTo>
                  <a:cubicBezTo>
                    <a:pt x="524" y="37"/>
                    <a:pt x="437"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9" name="Google Shape;11499;p70"/>
            <p:cNvSpPr/>
            <p:nvPr/>
          </p:nvSpPr>
          <p:spPr>
            <a:xfrm>
              <a:off x="7883488" y="3609950"/>
              <a:ext cx="101050" cy="109600"/>
            </a:xfrm>
            <a:custGeom>
              <a:avLst/>
              <a:gdLst/>
              <a:ahLst/>
              <a:cxnLst/>
              <a:rect l="l" t="t" r="r" b="b"/>
              <a:pathLst>
                <a:path w="4042" h="4384" extrusionOk="0">
                  <a:moveTo>
                    <a:pt x="353" y="1"/>
                  </a:moveTo>
                  <a:cubicBezTo>
                    <a:pt x="276" y="1"/>
                    <a:pt x="198" y="29"/>
                    <a:pt x="136" y="85"/>
                  </a:cubicBezTo>
                  <a:cubicBezTo>
                    <a:pt x="10" y="205"/>
                    <a:pt x="0" y="405"/>
                    <a:pt x="120" y="533"/>
                  </a:cubicBezTo>
                  <a:cubicBezTo>
                    <a:pt x="1252" y="1749"/>
                    <a:pt x="2369" y="3008"/>
                    <a:pt x="3447" y="4272"/>
                  </a:cubicBezTo>
                  <a:cubicBezTo>
                    <a:pt x="3509" y="4347"/>
                    <a:pt x="3598" y="4384"/>
                    <a:pt x="3688" y="4384"/>
                  </a:cubicBezTo>
                  <a:cubicBezTo>
                    <a:pt x="3717" y="4384"/>
                    <a:pt x="3746" y="4380"/>
                    <a:pt x="3774" y="4372"/>
                  </a:cubicBezTo>
                  <a:cubicBezTo>
                    <a:pt x="3817" y="4361"/>
                    <a:pt x="3858" y="4339"/>
                    <a:pt x="3894" y="4308"/>
                  </a:cubicBezTo>
                  <a:cubicBezTo>
                    <a:pt x="4025" y="4194"/>
                    <a:pt x="4042" y="3994"/>
                    <a:pt x="3929" y="3861"/>
                  </a:cubicBezTo>
                  <a:cubicBezTo>
                    <a:pt x="2846" y="2590"/>
                    <a:pt x="1720" y="1325"/>
                    <a:pt x="584" y="101"/>
                  </a:cubicBezTo>
                  <a:cubicBezTo>
                    <a:pt x="522" y="34"/>
                    <a:pt x="438" y="1"/>
                    <a:pt x="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00" name="Google Shape;11500;p70"/>
          <p:cNvGrpSpPr/>
          <p:nvPr/>
        </p:nvGrpSpPr>
        <p:grpSpPr>
          <a:xfrm>
            <a:off x="788906" y="1969050"/>
            <a:ext cx="1251450" cy="1534925"/>
            <a:chOff x="3301813" y="2913700"/>
            <a:chExt cx="1251450" cy="1534925"/>
          </a:xfrm>
        </p:grpSpPr>
        <p:sp>
          <p:nvSpPr>
            <p:cNvPr id="11501" name="Google Shape;11501;p70"/>
            <p:cNvSpPr/>
            <p:nvPr/>
          </p:nvSpPr>
          <p:spPr>
            <a:xfrm>
              <a:off x="3301813" y="3176350"/>
              <a:ext cx="143100" cy="100025"/>
            </a:xfrm>
            <a:custGeom>
              <a:avLst/>
              <a:gdLst/>
              <a:ahLst/>
              <a:cxnLst/>
              <a:rect l="l" t="t" r="r" b="b"/>
              <a:pathLst>
                <a:path w="5724" h="4001" extrusionOk="0">
                  <a:moveTo>
                    <a:pt x="476" y="0"/>
                  </a:moveTo>
                  <a:cubicBezTo>
                    <a:pt x="256" y="0"/>
                    <a:pt x="62" y="162"/>
                    <a:pt x="33" y="388"/>
                  </a:cubicBezTo>
                  <a:cubicBezTo>
                    <a:pt x="1" y="630"/>
                    <a:pt x="172" y="853"/>
                    <a:pt x="417" y="886"/>
                  </a:cubicBezTo>
                  <a:cubicBezTo>
                    <a:pt x="2211" y="1121"/>
                    <a:pt x="3907" y="2230"/>
                    <a:pt x="4836" y="3784"/>
                  </a:cubicBezTo>
                  <a:cubicBezTo>
                    <a:pt x="4919" y="3923"/>
                    <a:pt x="5066" y="4000"/>
                    <a:pt x="5218" y="4000"/>
                  </a:cubicBezTo>
                  <a:cubicBezTo>
                    <a:pt x="5232" y="4000"/>
                    <a:pt x="5246" y="3999"/>
                    <a:pt x="5260" y="3998"/>
                  </a:cubicBezTo>
                  <a:cubicBezTo>
                    <a:pt x="5324" y="3992"/>
                    <a:pt x="5387" y="3972"/>
                    <a:pt x="5444" y="3937"/>
                  </a:cubicBezTo>
                  <a:cubicBezTo>
                    <a:pt x="5655" y="3811"/>
                    <a:pt x="5723" y="3537"/>
                    <a:pt x="5598" y="3327"/>
                  </a:cubicBezTo>
                  <a:cubicBezTo>
                    <a:pt x="4515" y="1521"/>
                    <a:pt x="2619" y="276"/>
                    <a:pt x="531" y="4"/>
                  </a:cubicBezTo>
                  <a:cubicBezTo>
                    <a:pt x="513" y="1"/>
                    <a:pt x="494" y="0"/>
                    <a:pt x="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2" name="Google Shape;11502;p70"/>
            <p:cNvSpPr/>
            <p:nvPr/>
          </p:nvSpPr>
          <p:spPr>
            <a:xfrm>
              <a:off x="3374163" y="3199425"/>
              <a:ext cx="207500" cy="183000"/>
            </a:xfrm>
            <a:custGeom>
              <a:avLst/>
              <a:gdLst/>
              <a:ahLst/>
              <a:cxnLst/>
              <a:rect l="l" t="t" r="r" b="b"/>
              <a:pathLst>
                <a:path w="8300" h="7320" extrusionOk="0">
                  <a:moveTo>
                    <a:pt x="4146" y="0"/>
                  </a:moveTo>
                  <a:cubicBezTo>
                    <a:pt x="3404" y="0"/>
                    <a:pt x="2654" y="226"/>
                    <a:pt x="2006" y="695"/>
                  </a:cubicBezTo>
                  <a:cubicBezTo>
                    <a:pt x="368" y="1879"/>
                    <a:pt x="1" y="4167"/>
                    <a:pt x="1185" y="5804"/>
                  </a:cubicBezTo>
                  <a:cubicBezTo>
                    <a:pt x="1901" y="6794"/>
                    <a:pt x="3018" y="7319"/>
                    <a:pt x="4152" y="7319"/>
                  </a:cubicBezTo>
                  <a:cubicBezTo>
                    <a:pt x="4896" y="7319"/>
                    <a:pt x="5646" y="7093"/>
                    <a:pt x="6295" y="6624"/>
                  </a:cubicBezTo>
                  <a:cubicBezTo>
                    <a:pt x="7931" y="5440"/>
                    <a:pt x="8300" y="3154"/>
                    <a:pt x="7115" y="1515"/>
                  </a:cubicBezTo>
                  <a:cubicBezTo>
                    <a:pt x="6399" y="526"/>
                    <a:pt x="5281" y="0"/>
                    <a:pt x="4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3" name="Google Shape;11503;p70"/>
            <p:cNvSpPr/>
            <p:nvPr/>
          </p:nvSpPr>
          <p:spPr>
            <a:xfrm>
              <a:off x="3361838" y="3188475"/>
              <a:ext cx="232200" cy="204950"/>
            </a:xfrm>
            <a:custGeom>
              <a:avLst/>
              <a:gdLst/>
              <a:ahLst/>
              <a:cxnLst/>
              <a:rect l="l" t="t" r="r" b="b"/>
              <a:pathLst>
                <a:path w="9288" h="8198" extrusionOk="0">
                  <a:moveTo>
                    <a:pt x="4637" y="879"/>
                  </a:moveTo>
                  <a:cubicBezTo>
                    <a:pt x="5636" y="879"/>
                    <a:pt x="6622" y="1341"/>
                    <a:pt x="7251" y="2210"/>
                  </a:cubicBezTo>
                  <a:cubicBezTo>
                    <a:pt x="8292" y="3649"/>
                    <a:pt x="7966" y="5667"/>
                    <a:pt x="6529" y="6706"/>
                  </a:cubicBezTo>
                  <a:cubicBezTo>
                    <a:pt x="5973" y="7108"/>
                    <a:pt x="5320" y="7318"/>
                    <a:pt x="4648" y="7318"/>
                  </a:cubicBezTo>
                  <a:cubicBezTo>
                    <a:pt x="4477" y="7318"/>
                    <a:pt x="4304" y="7304"/>
                    <a:pt x="4132" y="7277"/>
                  </a:cubicBezTo>
                  <a:cubicBezTo>
                    <a:pt x="3282" y="7141"/>
                    <a:pt x="2537" y="6683"/>
                    <a:pt x="2034" y="5985"/>
                  </a:cubicBezTo>
                  <a:cubicBezTo>
                    <a:pt x="993" y="4548"/>
                    <a:pt x="1316" y="2530"/>
                    <a:pt x="2756" y="1488"/>
                  </a:cubicBezTo>
                  <a:cubicBezTo>
                    <a:pt x="3324" y="1077"/>
                    <a:pt x="3983" y="879"/>
                    <a:pt x="4637" y="879"/>
                  </a:cubicBezTo>
                  <a:close/>
                  <a:moveTo>
                    <a:pt x="4638" y="1"/>
                  </a:moveTo>
                  <a:cubicBezTo>
                    <a:pt x="3806" y="1"/>
                    <a:pt x="2967" y="253"/>
                    <a:pt x="2242" y="776"/>
                  </a:cubicBezTo>
                  <a:cubicBezTo>
                    <a:pt x="411" y="2102"/>
                    <a:pt x="0" y="4669"/>
                    <a:pt x="1323" y="6499"/>
                  </a:cubicBezTo>
                  <a:cubicBezTo>
                    <a:pt x="1964" y="7386"/>
                    <a:pt x="2913" y="7972"/>
                    <a:pt x="3993" y="8144"/>
                  </a:cubicBezTo>
                  <a:cubicBezTo>
                    <a:pt x="4214" y="8180"/>
                    <a:pt x="4435" y="8197"/>
                    <a:pt x="4655" y="8197"/>
                  </a:cubicBezTo>
                  <a:cubicBezTo>
                    <a:pt x="4787" y="8197"/>
                    <a:pt x="4919" y="8191"/>
                    <a:pt x="5049" y="8178"/>
                  </a:cubicBezTo>
                  <a:cubicBezTo>
                    <a:pt x="5761" y="8109"/>
                    <a:pt x="6448" y="7850"/>
                    <a:pt x="7046" y="7416"/>
                  </a:cubicBezTo>
                  <a:cubicBezTo>
                    <a:pt x="8877" y="6092"/>
                    <a:pt x="9288" y="3526"/>
                    <a:pt x="7965" y="1695"/>
                  </a:cubicBezTo>
                  <a:cubicBezTo>
                    <a:pt x="7163" y="589"/>
                    <a:pt x="5909" y="1"/>
                    <a:pt x="4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4" name="Google Shape;11504;p70"/>
            <p:cNvSpPr/>
            <p:nvPr/>
          </p:nvSpPr>
          <p:spPr>
            <a:xfrm>
              <a:off x="3367463" y="2944550"/>
              <a:ext cx="871750" cy="770725"/>
            </a:xfrm>
            <a:custGeom>
              <a:avLst/>
              <a:gdLst/>
              <a:ahLst/>
              <a:cxnLst/>
              <a:rect l="l" t="t" r="r" b="b"/>
              <a:pathLst>
                <a:path w="34870" h="30829" extrusionOk="0">
                  <a:moveTo>
                    <a:pt x="15113" y="1"/>
                  </a:moveTo>
                  <a:lnTo>
                    <a:pt x="15113" y="1"/>
                  </a:lnTo>
                  <a:cubicBezTo>
                    <a:pt x="11665" y="960"/>
                    <a:pt x="8391" y="2976"/>
                    <a:pt x="6557" y="6050"/>
                  </a:cubicBezTo>
                  <a:cubicBezTo>
                    <a:pt x="4723" y="9124"/>
                    <a:pt x="4597" y="13322"/>
                    <a:pt x="6784" y="16156"/>
                  </a:cubicBezTo>
                  <a:cubicBezTo>
                    <a:pt x="4503" y="17059"/>
                    <a:pt x="2445" y="18653"/>
                    <a:pt x="1292" y="20820"/>
                  </a:cubicBezTo>
                  <a:cubicBezTo>
                    <a:pt x="140" y="22985"/>
                    <a:pt x="1" y="25738"/>
                    <a:pt x="1215" y="27865"/>
                  </a:cubicBezTo>
                  <a:cubicBezTo>
                    <a:pt x="2223" y="29631"/>
                    <a:pt x="4218" y="30828"/>
                    <a:pt x="6220" y="30828"/>
                  </a:cubicBezTo>
                  <a:cubicBezTo>
                    <a:pt x="6633" y="30828"/>
                    <a:pt x="7047" y="30777"/>
                    <a:pt x="7452" y="30670"/>
                  </a:cubicBezTo>
                  <a:cubicBezTo>
                    <a:pt x="8364" y="29050"/>
                    <a:pt x="10146" y="28135"/>
                    <a:pt x="11894" y="27510"/>
                  </a:cubicBezTo>
                  <a:cubicBezTo>
                    <a:pt x="14577" y="26552"/>
                    <a:pt x="17425" y="26074"/>
                    <a:pt x="20273" y="26074"/>
                  </a:cubicBezTo>
                  <a:cubicBezTo>
                    <a:pt x="23230" y="26074"/>
                    <a:pt x="26186" y="26589"/>
                    <a:pt x="28957" y="27620"/>
                  </a:cubicBezTo>
                  <a:lnTo>
                    <a:pt x="28422" y="27918"/>
                  </a:lnTo>
                  <a:cubicBezTo>
                    <a:pt x="30975" y="26886"/>
                    <a:pt x="33841" y="25456"/>
                    <a:pt x="34447" y="22769"/>
                  </a:cubicBezTo>
                  <a:cubicBezTo>
                    <a:pt x="34870" y="20900"/>
                    <a:pt x="33979" y="18909"/>
                    <a:pt x="32572" y="17607"/>
                  </a:cubicBezTo>
                  <a:cubicBezTo>
                    <a:pt x="31165" y="16304"/>
                    <a:pt x="29313" y="15591"/>
                    <a:pt x="27457" y="15104"/>
                  </a:cubicBezTo>
                  <a:cubicBezTo>
                    <a:pt x="28168" y="13145"/>
                    <a:pt x="28633" y="10893"/>
                    <a:pt x="27683" y="9036"/>
                  </a:cubicBezTo>
                  <a:cubicBezTo>
                    <a:pt x="26578" y="6884"/>
                    <a:pt x="23974" y="6059"/>
                    <a:pt x="21498" y="6059"/>
                  </a:cubicBezTo>
                  <a:cubicBezTo>
                    <a:pt x="21147" y="6059"/>
                    <a:pt x="20799" y="6076"/>
                    <a:pt x="20457" y="6107"/>
                  </a:cubicBezTo>
                  <a:cubicBezTo>
                    <a:pt x="19506" y="6196"/>
                    <a:pt x="18555" y="6368"/>
                    <a:pt x="17603" y="6368"/>
                  </a:cubicBezTo>
                  <a:cubicBezTo>
                    <a:pt x="17426" y="6368"/>
                    <a:pt x="17250" y="6362"/>
                    <a:pt x="17073" y="6349"/>
                  </a:cubicBezTo>
                  <a:cubicBezTo>
                    <a:pt x="15945" y="6263"/>
                    <a:pt x="14770" y="5809"/>
                    <a:pt x="14151" y="4860"/>
                  </a:cubicBezTo>
                  <a:cubicBezTo>
                    <a:pt x="13180" y="3374"/>
                    <a:pt x="13942" y="1335"/>
                    <a:pt x="15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5" name="Google Shape;11505;p70"/>
            <p:cNvSpPr/>
            <p:nvPr/>
          </p:nvSpPr>
          <p:spPr>
            <a:xfrm>
              <a:off x="3351413" y="2928100"/>
              <a:ext cx="904300" cy="803650"/>
            </a:xfrm>
            <a:custGeom>
              <a:avLst/>
              <a:gdLst/>
              <a:ahLst/>
              <a:cxnLst/>
              <a:rect l="l" t="t" r="r" b="b"/>
              <a:pathLst>
                <a:path w="36172" h="32146" extrusionOk="0">
                  <a:moveTo>
                    <a:pt x="14183" y="1882"/>
                  </a:moveTo>
                  <a:lnTo>
                    <a:pt x="14183" y="1882"/>
                  </a:lnTo>
                  <a:cubicBezTo>
                    <a:pt x="13585" y="3185"/>
                    <a:pt x="13447" y="4665"/>
                    <a:pt x="14240" y="5882"/>
                  </a:cubicBezTo>
                  <a:cubicBezTo>
                    <a:pt x="14905" y="6902"/>
                    <a:pt x="16153" y="7552"/>
                    <a:pt x="17663" y="7666"/>
                  </a:cubicBezTo>
                  <a:cubicBezTo>
                    <a:pt x="17856" y="7680"/>
                    <a:pt x="18049" y="7687"/>
                    <a:pt x="18240" y="7687"/>
                  </a:cubicBezTo>
                  <a:cubicBezTo>
                    <a:pt x="18923" y="7687"/>
                    <a:pt x="19591" y="7607"/>
                    <a:pt x="20244" y="7527"/>
                  </a:cubicBezTo>
                  <a:cubicBezTo>
                    <a:pt x="20550" y="7492"/>
                    <a:pt x="20855" y="7456"/>
                    <a:pt x="21158" y="7425"/>
                  </a:cubicBezTo>
                  <a:cubicBezTo>
                    <a:pt x="21459" y="7397"/>
                    <a:pt x="21774" y="7382"/>
                    <a:pt x="22097" y="7382"/>
                  </a:cubicBezTo>
                  <a:cubicBezTo>
                    <a:pt x="24249" y="7382"/>
                    <a:pt x="26735" y="8049"/>
                    <a:pt x="27735" y="9999"/>
                  </a:cubicBezTo>
                  <a:cubicBezTo>
                    <a:pt x="28428" y="11346"/>
                    <a:pt x="28342" y="13159"/>
                    <a:pt x="27479" y="15541"/>
                  </a:cubicBezTo>
                  <a:cubicBezTo>
                    <a:pt x="27416" y="15714"/>
                    <a:pt x="27429" y="15906"/>
                    <a:pt x="27514" y="16070"/>
                  </a:cubicBezTo>
                  <a:cubicBezTo>
                    <a:pt x="27600" y="16234"/>
                    <a:pt x="27751" y="16356"/>
                    <a:pt x="27930" y="16403"/>
                  </a:cubicBezTo>
                  <a:cubicBezTo>
                    <a:pt x="30117" y="16977"/>
                    <a:pt x="31653" y="17724"/>
                    <a:pt x="32765" y="18752"/>
                  </a:cubicBezTo>
                  <a:cubicBezTo>
                    <a:pt x="34123" y="20008"/>
                    <a:pt x="34784" y="21787"/>
                    <a:pt x="34444" y="23284"/>
                  </a:cubicBezTo>
                  <a:cubicBezTo>
                    <a:pt x="33978" y="25354"/>
                    <a:pt x="31876" y="26643"/>
                    <a:pt x="29675" y="27607"/>
                  </a:cubicBezTo>
                  <a:cubicBezTo>
                    <a:pt x="26890" y="26593"/>
                    <a:pt x="23901" y="26085"/>
                    <a:pt x="20913" y="26085"/>
                  </a:cubicBezTo>
                  <a:cubicBezTo>
                    <a:pt x="17982" y="26085"/>
                    <a:pt x="15051" y="26574"/>
                    <a:pt x="12315" y="27552"/>
                  </a:cubicBezTo>
                  <a:cubicBezTo>
                    <a:pt x="10852" y="28074"/>
                    <a:pt x="8811" y="28969"/>
                    <a:pt x="7673" y="30753"/>
                  </a:cubicBezTo>
                  <a:cubicBezTo>
                    <a:pt x="7404" y="30806"/>
                    <a:pt x="7131" y="30831"/>
                    <a:pt x="6857" y="30831"/>
                  </a:cubicBezTo>
                  <a:cubicBezTo>
                    <a:pt x="5130" y="30831"/>
                    <a:pt x="3351" y="29818"/>
                    <a:pt x="2428" y="28200"/>
                  </a:cubicBezTo>
                  <a:cubicBezTo>
                    <a:pt x="1383" y="26367"/>
                    <a:pt x="1417" y="23852"/>
                    <a:pt x="2515" y="21787"/>
                  </a:cubicBezTo>
                  <a:cubicBezTo>
                    <a:pt x="3522" y="19894"/>
                    <a:pt x="5352" y="18345"/>
                    <a:pt x="7667" y="17428"/>
                  </a:cubicBezTo>
                  <a:cubicBezTo>
                    <a:pt x="7860" y="17353"/>
                    <a:pt x="8004" y="17191"/>
                    <a:pt x="8059" y="16991"/>
                  </a:cubicBezTo>
                  <a:cubicBezTo>
                    <a:pt x="8112" y="16792"/>
                    <a:pt x="8071" y="16578"/>
                    <a:pt x="7945" y="16414"/>
                  </a:cubicBezTo>
                  <a:cubicBezTo>
                    <a:pt x="6030" y="13930"/>
                    <a:pt x="5954" y="10078"/>
                    <a:pt x="7763" y="7048"/>
                  </a:cubicBezTo>
                  <a:cubicBezTo>
                    <a:pt x="9105" y="4800"/>
                    <a:pt x="11349" y="3003"/>
                    <a:pt x="14183" y="1882"/>
                  </a:cubicBezTo>
                  <a:close/>
                  <a:moveTo>
                    <a:pt x="15753" y="0"/>
                  </a:moveTo>
                  <a:cubicBezTo>
                    <a:pt x="15694" y="0"/>
                    <a:pt x="15635" y="8"/>
                    <a:pt x="15576" y="25"/>
                  </a:cubicBezTo>
                  <a:cubicBezTo>
                    <a:pt x="11589" y="1131"/>
                    <a:pt x="8412" y="3384"/>
                    <a:pt x="6629" y="6371"/>
                  </a:cubicBezTo>
                  <a:cubicBezTo>
                    <a:pt x="4710" y="9590"/>
                    <a:pt x="4658" y="13643"/>
                    <a:pt x="6427" y="16528"/>
                  </a:cubicBezTo>
                  <a:cubicBezTo>
                    <a:pt x="4176" y="17587"/>
                    <a:pt x="2392" y="19211"/>
                    <a:pt x="1352" y="21169"/>
                  </a:cubicBezTo>
                  <a:cubicBezTo>
                    <a:pt x="27" y="23660"/>
                    <a:pt x="0" y="26604"/>
                    <a:pt x="1285" y="28852"/>
                  </a:cubicBezTo>
                  <a:cubicBezTo>
                    <a:pt x="2443" y="30878"/>
                    <a:pt x="4683" y="32145"/>
                    <a:pt x="6877" y="32145"/>
                  </a:cubicBezTo>
                  <a:cubicBezTo>
                    <a:pt x="7060" y="32145"/>
                    <a:pt x="7243" y="32136"/>
                    <a:pt x="7424" y="32118"/>
                  </a:cubicBezTo>
                  <a:cubicBezTo>
                    <a:pt x="7707" y="32090"/>
                    <a:pt x="7988" y="32040"/>
                    <a:pt x="8266" y="31966"/>
                  </a:cubicBezTo>
                  <a:cubicBezTo>
                    <a:pt x="8438" y="31919"/>
                    <a:pt x="8583" y="31806"/>
                    <a:pt x="8670" y="31652"/>
                  </a:cubicBezTo>
                  <a:cubicBezTo>
                    <a:pt x="9344" y="30456"/>
                    <a:pt x="10644" y="29547"/>
                    <a:pt x="12762" y="28790"/>
                  </a:cubicBezTo>
                  <a:cubicBezTo>
                    <a:pt x="15357" y="27862"/>
                    <a:pt x="18136" y="27398"/>
                    <a:pt x="20917" y="27398"/>
                  </a:cubicBezTo>
                  <a:cubicBezTo>
                    <a:pt x="23460" y="27398"/>
                    <a:pt x="26004" y="27786"/>
                    <a:pt x="28408" y="28561"/>
                  </a:cubicBezTo>
                  <a:cubicBezTo>
                    <a:pt x="28406" y="28648"/>
                    <a:pt x="28422" y="28735"/>
                    <a:pt x="28456" y="28820"/>
                  </a:cubicBezTo>
                  <a:cubicBezTo>
                    <a:pt x="28559" y="29077"/>
                    <a:pt x="28805" y="29232"/>
                    <a:pt x="29066" y="29232"/>
                  </a:cubicBezTo>
                  <a:cubicBezTo>
                    <a:pt x="29148" y="29232"/>
                    <a:pt x="29232" y="29217"/>
                    <a:pt x="29312" y="29184"/>
                  </a:cubicBezTo>
                  <a:cubicBezTo>
                    <a:pt x="32117" y="28051"/>
                    <a:pt x="35071" y="26501"/>
                    <a:pt x="35733" y="23570"/>
                  </a:cubicBezTo>
                  <a:cubicBezTo>
                    <a:pt x="36171" y="21622"/>
                    <a:pt x="35361" y="19350"/>
                    <a:pt x="33662" y="17780"/>
                  </a:cubicBezTo>
                  <a:cubicBezTo>
                    <a:pt x="32222" y="16448"/>
                    <a:pt x="30394" y="15739"/>
                    <a:pt x="28948" y="15312"/>
                  </a:cubicBezTo>
                  <a:cubicBezTo>
                    <a:pt x="29719" y="12885"/>
                    <a:pt x="29706" y="10944"/>
                    <a:pt x="28911" y="9393"/>
                  </a:cubicBezTo>
                  <a:cubicBezTo>
                    <a:pt x="27643" y="6920"/>
                    <a:pt x="24754" y="6058"/>
                    <a:pt x="22138" y="6058"/>
                  </a:cubicBezTo>
                  <a:cubicBezTo>
                    <a:pt x="21764" y="6058"/>
                    <a:pt x="21396" y="6076"/>
                    <a:pt x="21039" y="6109"/>
                  </a:cubicBezTo>
                  <a:cubicBezTo>
                    <a:pt x="20722" y="6142"/>
                    <a:pt x="20406" y="6177"/>
                    <a:pt x="20087" y="6215"/>
                  </a:cubicBezTo>
                  <a:cubicBezTo>
                    <a:pt x="19451" y="6292"/>
                    <a:pt x="18843" y="6366"/>
                    <a:pt x="18245" y="6366"/>
                  </a:cubicBezTo>
                  <a:cubicBezTo>
                    <a:pt x="18084" y="6366"/>
                    <a:pt x="17924" y="6361"/>
                    <a:pt x="17764" y="6349"/>
                  </a:cubicBezTo>
                  <a:cubicBezTo>
                    <a:pt x="17243" y="6309"/>
                    <a:pt x="15967" y="6115"/>
                    <a:pt x="15342" y="5158"/>
                  </a:cubicBezTo>
                  <a:cubicBezTo>
                    <a:pt x="14561" y="3964"/>
                    <a:pt x="15264" y="2214"/>
                    <a:pt x="16247" y="1094"/>
                  </a:cubicBezTo>
                  <a:cubicBezTo>
                    <a:pt x="16440" y="876"/>
                    <a:pt x="16465" y="556"/>
                    <a:pt x="16310" y="309"/>
                  </a:cubicBezTo>
                  <a:cubicBezTo>
                    <a:pt x="16188" y="115"/>
                    <a:pt x="15975" y="0"/>
                    <a:pt x="15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6" name="Google Shape;11506;p70"/>
            <p:cNvSpPr/>
            <p:nvPr/>
          </p:nvSpPr>
          <p:spPr>
            <a:xfrm>
              <a:off x="3506613" y="3299450"/>
              <a:ext cx="570425" cy="90700"/>
            </a:xfrm>
            <a:custGeom>
              <a:avLst/>
              <a:gdLst/>
              <a:ahLst/>
              <a:cxnLst/>
              <a:rect l="l" t="t" r="r" b="b"/>
              <a:pathLst>
                <a:path w="22817" h="3628" extrusionOk="0">
                  <a:moveTo>
                    <a:pt x="20530" y="0"/>
                  </a:moveTo>
                  <a:cubicBezTo>
                    <a:pt x="17412" y="0"/>
                    <a:pt x="14382" y="829"/>
                    <a:pt x="11339" y="1502"/>
                  </a:cubicBezTo>
                  <a:cubicBezTo>
                    <a:pt x="9555" y="1896"/>
                    <a:pt x="7562" y="2321"/>
                    <a:pt x="5624" y="2321"/>
                  </a:cubicBezTo>
                  <a:cubicBezTo>
                    <a:pt x="4056" y="2321"/>
                    <a:pt x="2524" y="2043"/>
                    <a:pt x="1169" y="1245"/>
                  </a:cubicBezTo>
                  <a:cubicBezTo>
                    <a:pt x="1061" y="1181"/>
                    <a:pt x="957" y="1153"/>
                    <a:pt x="861" y="1153"/>
                  </a:cubicBezTo>
                  <a:cubicBezTo>
                    <a:pt x="305" y="1153"/>
                    <a:pt x="1" y="2079"/>
                    <a:pt x="618" y="2442"/>
                  </a:cubicBezTo>
                  <a:cubicBezTo>
                    <a:pt x="2113" y="3323"/>
                    <a:pt x="3814" y="3627"/>
                    <a:pt x="5546" y="3627"/>
                  </a:cubicBezTo>
                  <a:cubicBezTo>
                    <a:pt x="7352" y="3627"/>
                    <a:pt x="9191" y="3296"/>
                    <a:pt x="10868" y="2942"/>
                  </a:cubicBezTo>
                  <a:cubicBezTo>
                    <a:pt x="14018" y="2274"/>
                    <a:pt x="17194" y="1302"/>
                    <a:pt x="20433" y="1302"/>
                  </a:cubicBezTo>
                  <a:cubicBezTo>
                    <a:pt x="20878" y="1302"/>
                    <a:pt x="21324" y="1320"/>
                    <a:pt x="21771" y="1360"/>
                  </a:cubicBezTo>
                  <a:cubicBezTo>
                    <a:pt x="21796" y="1363"/>
                    <a:pt x="21819" y="1364"/>
                    <a:pt x="21843" y="1364"/>
                  </a:cubicBezTo>
                  <a:cubicBezTo>
                    <a:pt x="22624" y="1364"/>
                    <a:pt x="22816" y="138"/>
                    <a:pt x="21997" y="65"/>
                  </a:cubicBezTo>
                  <a:cubicBezTo>
                    <a:pt x="21506" y="20"/>
                    <a:pt x="21017" y="0"/>
                    <a:pt x="205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7" name="Google Shape;11507;p70"/>
            <p:cNvSpPr/>
            <p:nvPr/>
          </p:nvSpPr>
          <p:spPr>
            <a:xfrm>
              <a:off x="3484988" y="2930150"/>
              <a:ext cx="526825" cy="435175"/>
            </a:xfrm>
            <a:custGeom>
              <a:avLst/>
              <a:gdLst/>
              <a:ahLst/>
              <a:cxnLst/>
              <a:rect l="l" t="t" r="r" b="b"/>
              <a:pathLst>
                <a:path w="21073" h="17407" extrusionOk="0">
                  <a:moveTo>
                    <a:pt x="10851" y="0"/>
                  </a:moveTo>
                  <a:lnTo>
                    <a:pt x="10777" y="24"/>
                  </a:lnTo>
                  <a:cubicBezTo>
                    <a:pt x="7503" y="437"/>
                    <a:pt x="4439" y="2292"/>
                    <a:pt x="2555" y="5001"/>
                  </a:cubicBezTo>
                  <a:cubicBezTo>
                    <a:pt x="671" y="7711"/>
                    <a:pt x="1" y="11230"/>
                    <a:pt x="757" y="14444"/>
                  </a:cubicBezTo>
                  <a:cubicBezTo>
                    <a:pt x="892" y="15024"/>
                    <a:pt x="1078" y="15603"/>
                    <a:pt x="1422" y="16088"/>
                  </a:cubicBezTo>
                  <a:cubicBezTo>
                    <a:pt x="2051" y="16974"/>
                    <a:pt x="3145" y="17406"/>
                    <a:pt x="4243" y="17406"/>
                  </a:cubicBezTo>
                  <a:cubicBezTo>
                    <a:pt x="4658" y="17406"/>
                    <a:pt x="5074" y="17345"/>
                    <a:pt x="5465" y="17223"/>
                  </a:cubicBezTo>
                  <a:cubicBezTo>
                    <a:pt x="6892" y="16776"/>
                    <a:pt x="8030" y="15674"/>
                    <a:pt x="8897" y="14456"/>
                  </a:cubicBezTo>
                  <a:cubicBezTo>
                    <a:pt x="9599" y="14975"/>
                    <a:pt x="10473" y="15242"/>
                    <a:pt x="11346" y="15242"/>
                  </a:cubicBezTo>
                  <a:cubicBezTo>
                    <a:pt x="12004" y="15242"/>
                    <a:pt x="12662" y="15090"/>
                    <a:pt x="13244" y="14781"/>
                  </a:cubicBezTo>
                  <a:cubicBezTo>
                    <a:pt x="14599" y="14062"/>
                    <a:pt x="15475" y="12527"/>
                    <a:pt x="15408" y="10998"/>
                  </a:cubicBezTo>
                  <a:cubicBezTo>
                    <a:pt x="15394" y="10659"/>
                    <a:pt x="15362" y="10260"/>
                    <a:pt x="15625" y="10046"/>
                  </a:cubicBezTo>
                  <a:cubicBezTo>
                    <a:pt x="15765" y="9932"/>
                    <a:pt x="15957" y="9906"/>
                    <a:pt x="16140" y="9894"/>
                  </a:cubicBezTo>
                  <a:cubicBezTo>
                    <a:pt x="16272" y="9886"/>
                    <a:pt x="16403" y="9883"/>
                    <a:pt x="16535" y="9883"/>
                  </a:cubicBezTo>
                  <a:cubicBezTo>
                    <a:pt x="17083" y="9883"/>
                    <a:pt x="17634" y="9941"/>
                    <a:pt x="18179" y="9941"/>
                  </a:cubicBezTo>
                  <a:cubicBezTo>
                    <a:pt x="18495" y="9941"/>
                    <a:pt x="18810" y="9922"/>
                    <a:pt x="19121" y="9859"/>
                  </a:cubicBezTo>
                  <a:cubicBezTo>
                    <a:pt x="20096" y="9663"/>
                    <a:pt x="21072" y="8804"/>
                    <a:pt x="20881" y="7827"/>
                  </a:cubicBezTo>
                  <a:cubicBezTo>
                    <a:pt x="20801" y="7417"/>
                    <a:pt x="20529" y="7066"/>
                    <a:pt x="20207" y="6796"/>
                  </a:cubicBezTo>
                  <a:cubicBezTo>
                    <a:pt x="19355" y="6078"/>
                    <a:pt x="18290" y="5897"/>
                    <a:pt x="17153" y="5897"/>
                  </a:cubicBezTo>
                  <a:cubicBezTo>
                    <a:pt x="16007" y="5897"/>
                    <a:pt x="14787" y="6081"/>
                    <a:pt x="13636" y="6081"/>
                  </a:cubicBezTo>
                  <a:cubicBezTo>
                    <a:pt x="12527" y="6081"/>
                    <a:pt x="11482" y="5911"/>
                    <a:pt x="10630" y="5242"/>
                  </a:cubicBezTo>
                  <a:cubicBezTo>
                    <a:pt x="9024" y="3983"/>
                    <a:pt x="9146" y="1122"/>
                    <a:pt x="10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8" name="Google Shape;11508;p70"/>
            <p:cNvSpPr/>
            <p:nvPr/>
          </p:nvSpPr>
          <p:spPr>
            <a:xfrm>
              <a:off x="3468013" y="2913700"/>
              <a:ext cx="562025" cy="468200"/>
            </a:xfrm>
            <a:custGeom>
              <a:avLst/>
              <a:gdLst/>
              <a:ahLst/>
              <a:cxnLst/>
              <a:rect l="l" t="t" r="r" b="b"/>
              <a:pathLst>
                <a:path w="22481" h="18728" extrusionOk="0">
                  <a:moveTo>
                    <a:pt x="9865" y="1683"/>
                  </a:moveTo>
                  <a:lnTo>
                    <a:pt x="9865" y="1683"/>
                  </a:lnTo>
                  <a:cubicBezTo>
                    <a:pt x="9662" y="2145"/>
                    <a:pt x="9542" y="2660"/>
                    <a:pt x="9519" y="3201"/>
                  </a:cubicBezTo>
                  <a:cubicBezTo>
                    <a:pt x="9464" y="4494"/>
                    <a:pt x="9982" y="5699"/>
                    <a:pt x="10902" y="6421"/>
                  </a:cubicBezTo>
                  <a:cubicBezTo>
                    <a:pt x="11904" y="7207"/>
                    <a:pt x="13084" y="7402"/>
                    <a:pt x="14303" y="7402"/>
                  </a:cubicBezTo>
                  <a:cubicBezTo>
                    <a:pt x="14907" y="7402"/>
                    <a:pt x="15521" y="7354"/>
                    <a:pt x="16128" y="7307"/>
                  </a:cubicBezTo>
                  <a:cubicBezTo>
                    <a:pt x="16714" y="7262"/>
                    <a:pt x="17288" y="7217"/>
                    <a:pt x="17834" y="7217"/>
                  </a:cubicBezTo>
                  <a:cubicBezTo>
                    <a:pt x="18849" y="7217"/>
                    <a:pt x="19763" y="7371"/>
                    <a:pt x="20464" y="7961"/>
                  </a:cubicBezTo>
                  <a:cubicBezTo>
                    <a:pt x="20642" y="8111"/>
                    <a:pt x="20864" y="8345"/>
                    <a:pt x="20916" y="8613"/>
                  </a:cubicBezTo>
                  <a:cubicBezTo>
                    <a:pt x="21023" y="9160"/>
                    <a:pt x="20334" y="9739"/>
                    <a:pt x="19671" y="9873"/>
                  </a:cubicBezTo>
                  <a:cubicBezTo>
                    <a:pt x="19411" y="9925"/>
                    <a:pt x="19141" y="9942"/>
                    <a:pt x="18862" y="9942"/>
                  </a:cubicBezTo>
                  <a:cubicBezTo>
                    <a:pt x="18606" y="9942"/>
                    <a:pt x="18342" y="9928"/>
                    <a:pt x="18071" y="9913"/>
                  </a:cubicBezTo>
                  <a:cubicBezTo>
                    <a:pt x="17792" y="9898"/>
                    <a:pt x="17507" y="9883"/>
                    <a:pt x="17217" y="9883"/>
                  </a:cubicBezTo>
                  <a:cubicBezTo>
                    <a:pt x="17072" y="9883"/>
                    <a:pt x="16925" y="9886"/>
                    <a:pt x="16778" y="9896"/>
                  </a:cubicBezTo>
                  <a:cubicBezTo>
                    <a:pt x="16514" y="9910"/>
                    <a:pt x="16175" y="9960"/>
                    <a:pt x="15887" y="10194"/>
                  </a:cubicBezTo>
                  <a:cubicBezTo>
                    <a:pt x="15383" y="10607"/>
                    <a:pt x="15412" y="11250"/>
                    <a:pt x="15429" y="11634"/>
                  </a:cubicBezTo>
                  <a:lnTo>
                    <a:pt x="15430" y="11684"/>
                  </a:lnTo>
                  <a:cubicBezTo>
                    <a:pt x="15486" y="12956"/>
                    <a:pt x="14741" y="14260"/>
                    <a:pt x="13617" y="14857"/>
                  </a:cubicBezTo>
                  <a:cubicBezTo>
                    <a:pt x="13134" y="15113"/>
                    <a:pt x="12582" y="15238"/>
                    <a:pt x="12029" y="15238"/>
                  </a:cubicBezTo>
                  <a:cubicBezTo>
                    <a:pt x="11293" y="15238"/>
                    <a:pt x="10553" y="15017"/>
                    <a:pt x="9970" y="14584"/>
                  </a:cubicBezTo>
                  <a:cubicBezTo>
                    <a:pt x="9856" y="14500"/>
                    <a:pt x="9720" y="14454"/>
                    <a:pt x="9581" y="14454"/>
                  </a:cubicBezTo>
                  <a:cubicBezTo>
                    <a:pt x="9546" y="14454"/>
                    <a:pt x="9510" y="14457"/>
                    <a:pt x="9475" y="14463"/>
                  </a:cubicBezTo>
                  <a:cubicBezTo>
                    <a:pt x="9299" y="14491"/>
                    <a:pt x="9144" y="14588"/>
                    <a:pt x="9041" y="14733"/>
                  </a:cubicBezTo>
                  <a:cubicBezTo>
                    <a:pt x="8099" y="16060"/>
                    <a:pt x="7057" y="16907"/>
                    <a:pt x="5950" y="17253"/>
                  </a:cubicBezTo>
                  <a:cubicBezTo>
                    <a:pt x="5630" y="17352"/>
                    <a:pt x="5276" y="17406"/>
                    <a:pt x="4917" y="17406"/>
                  </a:cubicBezTo>
                  <a:cubicBezTo>
                    <a:pt x="4051" y="17406"/>
                    <a:pt x="3157" y="17094"/>
                    <a:pt x="2640" y="16365"/>
                  </a:cubicBezTo>
                  <a:cubicBezTo>
                    <a:pt x="2335" y="15934"/>
                    <a:pt x="2179" y="15383"/>
                    <a:pt x="2078" y="14949"/>
                  </a:cubicBezTo>
                  <a:cubicBezTo>
                    <a:pt x="1365" y="11922"/>
                    <a:pt x="2000" y="8589"/>
                    <a:pt x="3775" y="6034"/>
                  </a:cubicBezTo>
                  <a:cubicBezTo>
                    <a:pt x="5225" y="3949"/>
                    <a:pt x="7427" y="2395"/>
                    <a:pt x="9865" y="1683"/>
                  </a:cubicBezTo>
                  <a:close/>
                  <a:moveTo>
                    <a:pt x="11531" y="1"/>
                  </a:moveTo>
                  <a:cubicBezTo>
                    <a:pt x="11462" y="1"/>
                    <a:pt x="11393" y="11"/>
                    <a:pt x="11326" y="33"/>
                  </a:cubicBezTo>
                  <a:cubicBezTo>
                    <a:pt x="7894" y="478"/>
                    <a:pt x="4668" y="2438"/>
                    <a:pt x="2693" y="5281"/>
                  </a:cubicBezTo>
                  <a:cubicBezTo>
                    <a:pt x="708" y="8138"/>
                    <a:pt x="0" y="11864"/>
                    <a:pt x="795" y="15249"/>
                  </a:cubicBezTo>
                  <a:cubicBezTo>
                    <a:pt x="926" y="15799"/>
                    <a:pt x="1129" y="16509"/>
                    <a:pt x="1566" y="17124"/>
                  </a:cubicBezTo>
                  <a:cubicBezTo>
                    <a:pt x="2294" y="18151"/>
                    <a:pt x="3560" y="18728"/>
                    <a:pt x="4911" y="18728"/>
                  </a:cubicBezTo>
                  <a:cubicBezTo>
                    <a:pt x="5064" y="18728"/>
                    <a:pt x="5218" y="18721"/>
                    <a:pt x="5372" y="18706"/>
                  </a:cubicBezTo>
                  <a:cubicBezTo>
                    <a:pt x="5695" y="18674"/>
                    <a:pt x="6021" y="18609"/>
                    <a:pt x="6342" y="18509"/>
                  </a:cubicBezTo>
                  <a:cubicBezTo>
                    <a:pt x="7578" y="18123"/>
                    <a:pt x="8720" y="17279"/>
                    <a:pt x="9740" y="15994"/>
                  </a:cubicBezTo>
                  <a:cubicBezTo>
                    <a:pt x="10441" y="16369"/>
                    <a:pt x="11233" y="16560"/>
                    <a:pt x="12025" y="16560"/>
                  </a:cubicBezTo>
                  <a:cubicBezTo>
                    <a:pt x="12789" y="16560"/>
                    <a:pt x="13553" y="16382"/>
                    <a:pt x="14235" y="16020"/>
                  </a:cubicBezTo>
                  <a:cubicBezTo>
                    <a:pt x="15814" y="15181"/>
                    <a:pt x="16825" y="13414"/>
                    <a:pt x="16746" y="11627"/>
                  </a:cubicBezTo>
                  <a:lnTo>
                    <a:pt x="16743" y="11573"/>
                  </a:lnTo>
                  <a:cubicBezTo>
                    <a:pt x="16739" y="11470"/>
                    <a:pt x="16732" y="11310"/>
                    <a:pt x="16743" y="11220"/>
                  </a:cubicBezTo>
                  <a:cubicBezTo>
                    <a:pt x="16769" y="11216"/>
                    <a:pt x="16806" y="11213"/>
                    <a:pt x="16860" y="11209"/>
                  </a:cubicBezTo>
                  <a:cubicBezTo>
                    <a:pt x="16975" y="11202"/>
                    <a:pt x="17091" y="11199"/>
                    <a:pt x="17209" y="11199"/>
                  </a:cubicBezTo>
                  <a:cubicBezTo>
                    <a:pt x="17464" y="11199"/>
                    <a:pt x="17726" y="11213"/>
                    <a:pt x="17999" y="11227"/>
                  </a:cubicBezTo>
                  <a:cubicBezTo>
                    <a:pt x="18284" y="11242"/>
                    <a:pt x="18572" y="11258"/>
                    <a:pt x="18864" y="11258"/>
                  </a:cubicBezTo>
                  <a:cubicBezTo>
                    <a:pt x="19214" y="11258"/>
                    <a:pt x="19569" y="11236"/>
                    <a:pt x="19930" y="11163"/>
                  </a:cubicBezTo>
                  <a:cubicBezTo>
                    <a:pt x="21238" y="10901"/>
                    <a:pt x="22481" y="9753"/>
                    <a:pt x="22208" y="8359"/>
                  </a:cubicBezTo>
                  <a:cubicBezTo>
                    <a:pt x="22108" y="7847"/>
                    <a:pt x="21797" y="7360"/>
                    <a:pt x="21310" y="6949"/>
                  </a:cubicBezTo>
                  <a:cubicBezTo>
                    <a:pt x="20303" y="6103"/>
                    <a:pt x="19096" y="5897"/>
                    <a:pt x="17844" y="5897"/>
                  </a:cubicBezTo>
                  <a:cubicBezTo>
                    <a:pt x="17243" y="5897"/>
                    <a:pt x="16632" y="5945"/>
                    <a:pt x="16027" y="5991"/>
                  </a:cubicBezTo>
                  <a:cubicBezTo>
                    <a:pt x="15437" y="6037"/>
                    <a:pt x="14859" y="6082"/>
                    <a:pt x="14310" y="6082"/>
                  </a:cubicBezTo>
                  <a:cubicBezTo>
                    <a:pt x="13317" y="6082"/>
                    <a:pt x="12419" y="5935"/>
                    <a:pt x="11714" y="5383"/>
                  </a:cubicBezTo>
                  <a:cubicBezTo>
                    <a:pt x="11128" y="4921"/>
                    <a:pt x="10798" y="4125"/>
                    <a:pt x="10835" y="3254"/>
                  </a:cubicBezTo>
                  <a:cubicBezTo>
                    <a:pt x="10872" y="2384"/>
                    <a:pt x="11268" y="1620"/>
                    <a:pt x="11891" y="1210"/>
                  </a:cubicBezTo>
                  <a:cubicBezTo>
                    <a:pt x="12195" y="1011"/>
                    <a:pt x="12281" y="602"/>
                    <a:pt x="12081" y="298"/>
                  </a:cubicBezTo>
                  <a:cubicBezTo>
                    <a:pt x="11954" y="105"/>
                    <a:pt x="11745" y="1"/>
                    <a:pt x="1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9" name="Google Shape;11509;p70"/>
            <p:cNvSpPr/>
            <p:nvPr/>
          </p:nvSpPr>
          <p:spPr>
            <a:xfrm>
              <a:off x="3578138" y="3154800"/>
              <a:ext cx="71625" cy="49300"/>
            </a:xfrm>
            <a:custGeom>
              <a:avLst/>
              <a:gdLst/>
              <a:ahLst/>
              <a:cxnLst/>
              <a:rect l="l" t="t" r="r" b="b"/>
              <a:pathLst>
                <a:path w="2865" h="1972" extrusionOk="0">
                  <a:moveTo>
                    <a:pt x="2168" y="1"/>
                  </a:moveTo>
                  <a:cubicBezTo>
                    <a:pt x="2092" y="1"/>
                    <a:pt x="2017" y="14"/>
                    <a:pt x="1947" y="45"/>
                  </a:cubicBezTo>
                  <a:cubicBezTo>
                    <a:pt x="1447" y="263"/>
                    <a:pt x="945" y="480"/>
                    <a:pt x="446" y="697"/>
                  </a:cubicBezTo>
                  <a:cubicBezTo>
                    <a:pt x="289" y="766"/>
                    <a:pt x="157" y="880"/>
                    <a:pt x="83" y="1037"/>
                  </a:cubicBezTo>
                  <a:cubicBezTo>
                    <a:pt x="16" y="1185"/>
                    <a:pt x="0" y="1395"/>
                    <a:pt x="67" y="1549"/>
                  </a:cubicBezTo>
                  <a:cubicBezTo>
                    <a:pt x="134" y="1702"/>
                    <a:pt x="249" y="1845"/>
                    <a:pt x="407" y="1910"/>
                  </a:cubicBezTo>
                  <a:cubicBezTo>
                    <a:pt x="498" y="1948"/>
                    <a:pt x="598" y="1972"/>
                    <a:pt x="697" y="1972"/>
                  </a:cubicBezTo>
                  <a:cubicBezTo>
                    <a:pt x="773" y="1972"/>
                    <a:pt x="848" y="1958"/>
                    <a:pt x="919" y="1927"/>
                  </a:cubicBezTo>
                  <a:cubicBezTo>
                    <a:pt x="1419" y="1709"/>
                    <a:pt x="1920" y="1492"/>
                    <a:pt x="2419" y="1274"/>
                  </a:cubicBezTo>
                  <a:cubicBezTo>
                    <a:pt x="2576" y="1207"/>
                    <a:pt x="2708" y="1093"/>
                    <a:pt x="2782" y="936"/>
                  </a:cubicBezTo>
                  <a:cubicBezTo>
                    <a:pt x="2849" y="787"/>
                    <a:pt x="2865" y="577"/>
                    <a:pt x="2797" y="423"/>
                  </a:cubicBezTo>
                  <a:cubicBezTo>
                    <a:pt x="2732" y="271"/>
                    <a:pt x="2616" y="128"/>
                    <a:pt x="2458" y="61"/>
                  </a:cubicBezTo>
                  <a:cubicBezTo>
                    <a:pt x="2367" y="24"/>
                    <a:pt x="2267" y="1"/>
                    <a:pt x="2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0" name="Google Shape;11510;p70"/>
            <p:cNvSpPr/>
            <p:nvPr/>
          </p:nvSpPr>
          <p:spPr>
            <a:xfrm>
              <a:off x="3786838" y="3106625"/>
              <a:ext cx="55100" cy="69025"/>
            </a:xfrm>
            <a:custGeom>
              <a:avLst/>
              <a:gdLst/>
              <a:ahLst/>
              <a:cxnLst/>
              <a:rect l="l" t="t" r="r" b="b"/>
              <a:pathLst>
                <a:path w="2204" h="2761" extrusionOk="0">
                  <a:moveTo>
                    <a:pt x="1509" y="1"/>
                  </a:moveTo>
                  <a:cubicBezTo>
                    <a:pt x="1433" y="1"/>
                    <a:pt x="1357" y="14"/>
                    <a:pt x="1286" y="45"/>
                  </a:cubicBezTo>
                  <a:cubicBezTo>
                    <a:pt x="1236" y="72"/>
                    <a:pt x="1186" y="100"/>
                    <a:pt x="1136" y="127"/>
                  </a:cubicBezTo>
                  <a:cubicBezTo>
                    <a:pt x="1043" y="197"/>
                    <a:pt x="972" y="282"/>
                    <a:pt x="925" y="386"/>
                  </a:cubicBezTo>
                  <a:cubicBezTo>
                    <a:pt x="644" y="866"/>
                    <a:pt x="363" y="1346"/>
                    <a:pt x="83" y="1826"/>
                  </a:cubicBezTo>
                  <a:cubicBezTo>
                    <a:pt x="0" y="1965"/>
                    <a:pt x="12" y="2193"/>
                    <a:pt x="66" y="2337"/>
                  </a:cubicBezTo>
                  <a:cubicBezTo>
                    <a:pt x="123" y="2486"/>
                    <a:pt x="257" y="2640"/>
                    <a:pt x="405" y="2700"/>
                  </a:cubicBezTo>
                  <a:cubicBezTo>
                    <a:pt x="496" y="2737"/>
                    <a:pt x="596" y="2760"/>
                    <a:pt x="695" y="2760"/>
                  </a:cubicBezTo>
                  <a:cubicBezTo>
                    <a:pt x="771" y="2760"/>
                    <a:pt x="847" y="2747"/>
                    <a:pt x="918" y="2716"/>
                  </a:cubicBezTo>
                  <a:cubicBezTo>
                    <a:pt x="968" y="2690"/>
                    <a:pt x="1018" y="2663"/>
                    <a:pt x="1068" y="2634"/>
                  </a:cubicBezTo>
                  <a:cubicBezTo>
                    <a:pt x="1160" y="2566"/>
                    <a:pt x="1232" y="2480"/>
                    <a:pt x="1279" y="2376"/>
                  </a:cubicBezTo>
                  <a:cubicBezTo>
                    <a:pt x="1560" y="1895"/>
                    <a:pt x="1841" y="1415"/>
                    <a:pt x="2121" y="936"/>
                  </a:cubicBezTo>
                  <a:cubicBezTo>
                    <a:pt x="2204" y="796"/>
                    <a:pt x="2192" y="568"/>
                    <a:pt x="2137" y="424"/>
                  </a:cubicBezTo>
                  <a:cubicBezTo>
                    <a:pt x="2081" y="275"/>
                    <a:pt x="1947" y="122"/>
                    <a:pt x="1798" y="61"/>
                  </a:cubicBezTo>
                  <a:cubicBezTo>
                    <a:pt x="1707" y="24"/>
                    <a:pt x="1608" y="1"/>
                    <a:pt x="1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1" name="Google Shape;11511;p70"/>
            <p:cNvSpPr/>
            <p:nvPr/>
          </p:nvSpPr>
          <p:spPr>
            <a:xfrm>
              <a:off x="3611588" y="3056700"/>
              <a:ext cx="74050" cy="61500"/>
            </a:xfrm>
            <a:custGeom>
              <a:avLst/>
              <a:gdLst/>
              <a:ahLst/>
              <a:cxnLst/>
              <a:rect l="l" t="t" r="r" b="b"/>
              <a:pathLst>
                <a:path w="2962" h="2460" extrusionOk="0">
                  <a:moveTo>
                    <a:pt x="674" y="0"/>
                  </a:moveTo>
                  <a:cubicBezTo>
                    <a:pt x="655" y="0"/>
                    <a:pt x="635" y="1"/>
                    <a:pt x="615" y="3"/>
                  </a:cubicBezTo>
                  <a:cubicBezTo>
                    <a:pt x="454" y="19"/>
                    <a:pt x="268" y="109"/>
                    <a:pt x="171" y="240"/>
                  </a:cubicBezTo>
                  <a:cubicBezTo>
                    <a:pt x="69" y="375"/>
                    <a:pt x="0" y="550"/>
                    <a:pt x="24" y="722"/>
                  </a:cubicBezTo>
                  <a:cubicBezTo>
                    <a:pt x="47" y="888"/>
                    <a:pt x="121" y="1066"/>
                    <a:pt x="261" y="1166"/>
                  </a:cubicBezTo>
                  <a:cubicBezTo>
                    <a:pt x="795" y="1549"/>
                    <a:pt x="1330" y="1928"/>
                    <a:pt x="1864" y="2309"/>
                  </a:cubicBezTo>
                  <a:cubicBezTo>
                    <a:pt x="1991" y="2400"/>
                    <a:pt x="2130" y="2459"/>
                    <a:pt x="2285" y="2459"/>
                  </a:cubicBezTo>
                  <a:cubicBezTo>
                    <a:pt x="2305" y="2459"/>
                    <a:pt x="2325" y="2458"/>
                    <a:pt x="2345" y="2456"/>
                  </a:cubicBezTo>
                  <a:cubicBezTo>
                    <a:pt x="2506" y="2441"/>
                    <a:pt x="2692" y="2351"/>
                    <a:pt x="2790" y="2219"/>
                  </a:cubicBezTo>
                  <a:cubicBezTo>
                    <a:pt x="2891" y="2084"/>
                    <a:pt x="2961" y="1910"/>
                    <a:pt x="2936" y="1737"/>
                  </a:cubicBezTo>
                  <a:cubicBezTo>
                    <a:pt x="2913" y="1571"/>
                    <a:pt x="2840" y="1393"/>
                    <a:pt x="2699" y="1293"/>
                  </a:cubicBezTo>
                  <a:cubicBezTo>
                    <a:pt x="2165" y="912"/>
                    <a:pt x="1630" y="531"/>
                    <a:pt x="1096" y="150"/>
                  </a:cubicBezTo>
                  <a:cubicBezTo>
                    <a:pt x="969" y="60"/>
                    <a:pt x="830" y="0"/>
                    <a:pt x="6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2" name="Google Shape;11512;p70"/>
            <p:cNvSpPr/>
            <p:nvPr/>
          </p:nvSpPr>
          <p:spPr>
            <a:xfrm>
              <a:off x="3717988" y="3167800"/>
              <a:ext cx="49975" cy="75350"/>
            </a:xfrm>
            <a:custGeom>
              <a:avLst/>
              <a:gdLst/>
              <a:ahLst/>
              <a:cxnLst/>
              <a:rect l="l" t="t" r="r" b="b"/>
              <a:pathLst>
                <a:path w="1999" h="3014" extrusionOk="0">
                  <a:moveTo>
                    <a:pt x="1355" y="674"/>
                  </a:moveTo>
                  <a:cubicBezTo>
                    <a:pt x="1358" y="687"/>
                    <a:pt x="1361" y="700"/>
                    <a:pt x="1364" y="713"/>
                  </a:cubicBezTo>
                  <a:lnTo>
                    <a:pt x="1364" y="713"/>
                  </a:lnTo>
                  <a:cubicBezTo>
                    <a:pt x="1361" y="700"/>
                    <a:pt x="1358" y="687"/>
                    <a:pt x="1355" y="674"/>
                  </a:cubicBezTo>
                  <a:close/>
                  <a:moveTo>
                    <a:pt x="690" y="0"/>
                  </a:moveTo>
                  <a:cubicBezTo>
                    <a:pt x="668" y="0"/>
                    <a:pt x="646" y="2"/>
                    <a:pt x="624" y="5"/>
                  </a:cubicBezTo>
                  <a:cubicBezTo>
                    <a:pt x="456" y="30"/>
                    <a:pt x="286" y="102"/>
                    <a:pt x="180" y="241"/>
                  </a:cubicBezTo>
                  <a:cubicBezTo>
                    <a:pt x="79" y="376"/>
                    <a:pt x="1" y="557"/>
                    <a:pt x="31" y="725"/>
                  </a:cubicBezTo>
                  <a:cubicBezTo>
                    <a:pt x="166" y="1449"/>
                    <a:pt x="417" y="2112"/>
                    <a:pt x="793" y="2742"/>
                  </a:cubicBezTo>
                  <a:cubicBezTo>
                    <a:pt x="873" y="2876"/>
                    <a:pt x="1065" y="2979"/>
                    <a:pt x="1214" y="3004"/>
                  </a:cubicBezTo>
                  <a:cubicBezTo>
                    <a:pt x="1247" y="3010"/>
                    <a:pt x="1282" y="3013"/>
                    <a:pt x="1318" y="3013"/>
                  </a:cubicBezTo>
                  <a:cubicBezTo>
                    <a:pt x="1456" y="3013"/>
                    <a:pt x="1608" y="2970"/>
                    <a:pt x="1713" y="2887"/>
                  </a:cubicBezTo>
                  <a:cubicBezTo>
                    <a:pt x="1843" y="2785"/>
                    <a:pt x="1954" y="2638"/>
                    <a:pt x="1976" y="2466"/>
                  </a:cubicBezTo>
                  <a:cubicBezTo>
                    <a:pt x="1999" y="2284"/>
                    <a:pt x="1956" y="2128"/>
                    <a:pt x="1859" y="1967"/>
                  </a:cubicBezTo>
                  <a:cubicBezTo>
                    <a:pt x="1837" y="1930"/>
                    <a:pt x="1816" y="1893"/>
                    <a:pt x="1795" y="1855"/>
                  </a:cubicBezTo>
                  <a:lnTo>
                    <a:pt x="1795" y="1855"/>
                  </a:lnTo>
                  <a:cubicBezTo>
                    <a:pt x="1615" y="1508"/>
                    <a:pt x="1473" y="1141"/>
                    <a:pt x="1377" y="761"/>
                  </a:cubicBezTo>
                  <a:lnTo>
                    <a:pt x="1377" y="761"/>
                  </a:lnTo>
                  <a:cubicBezTo>
                    <a:pt x="1364" y="706"/>
                    <a:pt x="1353" y="651"/>
                    <a:pt x="1344" y="595"/>
                  </a:cubicBezTo>
                  <a:cubicBezTo>
                    <a:pt x="1312" y="421"/>
                    <a:pt x="1248" y="267"/>
                    <a:pt x="1107" y="152"/>
                  </a:cubicBezTo>
                  <a:cubicBezTo>
                    <a:pt x="998" y="62"/>
                    <a:pt x="837" y="0"/>
                    <a:pt x="6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3" name="Google Shape;11513;p70"/>
            <p:cNvSpPr/>
            <p:nvPr/>
          </p:nvSpPr>
          <p:spPr>
            <a:xfrm>
              <a:off x="3557513" y="3248700"/>
              <a:ext cx="40450" cy="62000"/>
            </a:xfrm>
            <a:custGeom>
              <a:avLst/>
              <a:gdLst/>
              <a:ahLst/>
              <a:cxnLst/>
              <a:rect l="l" t="t" r="r" b="b"/>
              <a:pathLst>
                <a:path w="1618" h="2480" extrusionOk="0">
                  <a:moveTo>
                    <a:pt x="254" y="1356"/>
                  </a:moveTo>
                  <a:cubicBezTo>
                    <a:pt x="257" y="1367"/>
                    <a:pt x="260" y="1377"/>
                    <a:pt x="262" y="1388"/>
                  </a:cubicBezTo>
                  <a:cubicBezTo>
                    <a:pt x="259" y="1377"/>
                    <a:pt x="257" y="1367"/>
                    <a:pt x="254" y="1356"/>
                  </a:cubicBezTo>
                  <a:close/>
                  <a:moveTo>
                    <a:pt x="281" y="1584"/>
                  </a:moveTo>
                  <a:cubicBezTo>
                    <a:pt x="280" y="1591"/>
                    <a:pt x="280" y="1598"/>
                    <a:pt x="279" y="1605"/>
                  </a:cubicBezTo>
                  <a:lnTo>
                    <a:pt x="279" y="1605"/>
                  </a:lnTo>
                  <a:cubicBezTo>
                    <a:pt x="280" y="1598"/>
                    <a:pt x="280" y="1591"/>
                    <a:pt x="281" y="1584"/>
                  </a:cubicBezTo>
                  <a:close/>
                  <a:moveTo>
                    <a:pt x="274" y="1733"/>
                  </a:moveTo>
                  <a:cubicBezTo>
                    <a:pt x="274" y="1742"/>
                    <a:pt x="274" y="1751"/>
                    <a:pt x="273" y="1761"/>
                  </a:cubicBezTo>
                  <a:cubicBezTo>
                    <a:pt x="274" y="1751"/>
                    <a:pt x="274" y="1742"/>
                    <a:pt x="274" y="1733"/>
                  </a:cubicBezTo>
                  <a:close/>
                  <a:moveTo>
                    <a:pt x="686" y="1"/>
                  </a:moveTo>
                  <a:cubicBezTo>
                    <a:pt x="606" y="1"/>
                    <a:pt x="528" y="14"/>
                    <a:pt x="460" y="44"/>
                  </a:cubicBezTo>
                  <a:cubicBezTo>
                    <a:pt x="306" y="109"/>
                    <a:pt x="164" y="224"/>
                    <a:pt x="98" y="383"/>
                  </a:cubicBezTo>
                  <a:cubicBezTo>
                    <a:pt x="34" y="539"/>
                    <a:pt x="1" y="742"/>
                    <a:pt x="81" y="896"/>
                  </a:cubicBezTo>
                  <a:cubicBezTo>
                    <a:pt x="146" y="1024"/>
                    <a:pt x="199" y="1158"/>
                    <a:pt x="238" y="1296"/>
                  </a:cubicBezTo>
                  <a:lnTo>
                    <a:pt x="238" y="1296"/>
                  </a:lnTo>
                  <a:cubicBezTo>
                    <a:pt x="261" y="1419"/>
                    <a:pt x="273" y="1543"/>
                    <a:pt x="274" y="1669"/>
                  </a:cubicBezTo>
                  <a:lnTo>
                    <a:pt x="274" y="1669"/>
                  </a:lnTo>
                  <a:cubicBezTo>
                    <a:pt x="273" y="1683"/>
                    <a:pt x="272" y="1697"/>
                    <a:pt x="271" y="1711"/>
                  </a:cubicBezTo>
                  <a:cubicBezTo>
                    <a:pt x="255" y="1889"/>
                    <a:pt x="278" y="2060"/>
                    <a:pt x="388" y="2210"/>
                  </a:cubicBezTo>
                  <a:cubicBezTo>
                    <a:pt x="480" y="2339"/>
                    <a:pt x="649" y="2453"/>
                    <a:pt x="809" y="2473"/>
                  </a:cubicBezTo>
                  <a:cubicBezTo>
                    <a:pt x="844" y="2477"/>
                    <a:pt x="880" y="2480"/>
                    <a:pt x="916" y="2480"/>
                  </a:cubicBezTo>
                  <a:cubicBezTo>
                    <a:pt x="1055" y="2480"/>
                    <a:pt x="1196" y="2444"/>
                    <a:pt x="1308" y="2356"/>
                  </a:cubicBezTo>
                  <a:cubicBezTo>
                    <a:pt x="1437" y="2254"/>
                    <a:pt x="1554" y="2105"/>
                    <a:pt x="1569" y="1935"/>
                  </a:cubicBezTo>
                  <a:cubicBezTo>
                    <a:pt x="1618" y="1421"/>
                    <a:pt x="1551" y="889"/>
                    <a:pt x="1311" y="425"/>
                  </a:cubicBezTo>
                  <a:cubicBezTo>
                    <a:pt x="1282" y="341"/>
                    <a:pt x="1237" y="271"/>
                    <a:pt x="1173" y="212"/>
                  </a:cubicBezTo>
                  <a:cubicBezTo>
                    <a:pt x="1118" y="145"/>
                    <a:pt x="1053" y="94"/>
                    <a:pt x="973" y="61"/>
                  </a:cubicBezTo>
                  <a:cubicBezTo>
                    <a:pt x="890" y="23"/>
                    <a:pt x="787" y="1"/>
                    <a:pt x="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4" name="Google Shape;11514;p70"/>
            <p:cNvSpPr/>
            <p:nvPr/>
          </p:nvSpPr>
          <p:spPr>
            <a:xfrm>
              <a:off x="3371288" y="3449700"/>
              <a:ext cx="850300" cy="263850"/>
            </a:xfrm>
            <a:custGeom>
              <a:avLst/>
              <a:gdLst/>
              <a:ahLst/>
              <a:cxnLst/>
              <a:rect l="l" t="t" r="r" b="b"/>
              <a:pathLst>
                <a:path w="34012" h="10554" extrusionOk="0">
                  <a:moveTo>
                    <a:pt x="2914" y="1"/>
                  </a:moveTo>
                  <a:cubicBezTo>
                    <a:pt x="2451" y="1"/>
                    <a:pt x="1950" y="211"/>
                    <a:pt x="1520" y="678"/>
                  </a:cubicBezTo>
                  <a:cubicBezTo>
                    <a:pt x="150" y="2165"/>
                    <a:pt x="0" y="5209"/>
                    <a:pt x="618" y="7004"/>
                  </a:cubicBezTo>
                  <a:cubicBezTo>
                    <a:pt x="1303" y="8995"/>
                    <a:pt x="3306" y="10554"/>
                    <a:pt x="5349" y="10554"/>
                  </a:cubicBezTo>
                  <a:cubicBezTo>
                    <a:pt x="5723" y="10554"/>
                    <a:pt x="6099" y="10501"/>
                    <a:pt x="6468" y="10390"/>
                  </a:cubicBezTo>
                  <a:cubicBezTo>
                    <a:pt x="7780" y="9993"/>
                    <a:pt x="8794" y="8980"/>
                    <a:pt x="9942" y="8232"/>
                  </a:cubicBezTo>
                  <a:cubicBezTo>
                    <a:pt x="12197" y="6762"/>
                    <a:pt x="14968" y="6327"/>
                    <a:pt x="17657" y="6218"/>
                  </a:cubicBezTo>
                  <a:cubicBezTo>
                    <a:pt x="18154" y="6198"/>
                    <a:pt x="18651" y="6188"/>
                    <a:pt x="19148" y="6188"/>
                  </a:cubicBezTo>
                  <a:cubicBezTo>
                    <a:pt x="20414" y="6188"/>
                    <a:pt x="21681" y="6253"/>
                    <a:pt x="22942" y="6382"/>
                  </a:cubicBezTo>
                  <a:cubicBezTo>
                    <a:pt x="24720" y="6565"/>
                    <a:pt x="26631" y="7303"/>
                    <a:pt x="28390" y="7323"/>
                  </a:cubicBezTo>
                  <a:cubicBezTo>
                    <a:pt x="28407" y="7323"/>
                    <a:pt x="28423" y="7323"/>
                    <a:pt x="28439" y="7323"/>
                  </a:cubicBezTo>
                  <a:cubicBezTo>
                    <a:pt x="30526" y="7323"/>
                    <a:pt x="33131" y="5868"/>
                    <a:pt x="33841" y="3843"/>
                  </a:cubicBezTo>
                  <a:cubicBezTo>
                    <a:pt x="34010" y="3352"/>
                    <a:pt x="34012" y="2777"/>
                    <a:pt x="33818" y="2298"/>
                  </a:cubicBezTo>
                  <a:cubicBezTo>
                    <a:pt x="33714" y="2042"/>
                    <a:pt x="33554" y="1814"/>
                    <a:pt x="33334" y="1640"/>
                  </a:cubicBezTo>
                  <a:cubicBezTo>
                    <a:pt x="33023" y="1394"/>
                    <a:pt x="32652" y="1291"/>
                    <a:pt x="32265" y="1291"/>
                  </a:cubicBezTo>
                  <a:cubicBezTo>
                    <a:pt x="31654" y="1291"/>
                    <a:pt x="31004" y="1547"/>
                    <a:pt x="30491" y="1904"/>
                  </a:cubicBezTo>
                  <a:cubicBezTo>
                    <a:pt x="29651" y="2485"/>
                    <a:pt x="28967" y="3300"/>
                    <a:pt x="28039" y="3726"/>
                  </a:cubicBezTo>
                  <a:cubicBezTo>
                    <a:pt x="27483" y="3982"/>
                    <a:pt x="26921" y="4064"/>
                    <a:pt x="26357" y="4064"/>
                  </a:cubicBezTo>
                  <a:cubicBezTo>
                    <a:pt x="25349" y="4064"/>
                    <a:pt x="24333" y="3803"/>
                    <a:pt x="23322" y="3803"/>
                  </a:cubicBezTo>
                  <a:cubicBezTo>
                    <a:pt x="22979" y="3803"/>
                    <a:pt x="22637" y="3833"/>
                    <a:pt x="22296" y="3913"/>
                  </a:cubicBezTo>
                  <a:cubicBezTo>
                    <a:pt x="20833" y="4259"/>
                    <a:pt x="19792" y="4438"/>
                    <a:pt x="18470" y="4438"/>
                  </a:cubicBezTo>
                  <a:cubicBezTo>
                    <a:pt x="18026" y="4438"/>
                    <a:pt x="17549" y="4418"/>
                    <a:pt x="17015" y="4377"/>
                  </a:cubicBezTo>
                  <a:cubicBezTo>
                    <a:pt x="16710" y="4354"/>
                    <a:pt x="16409" y="4343"/>
                    <a:pt x="16111" y="4343"/>
                  </a:cubicBezTo>
                  <a:cubicBezTo>
                    <a:pt x="13469" y="4343"/>
                    <a:pt x="11073" y="5197"/>
                    <a:pt x="8503" y="5824"/>
                  </a:cubicBezTo>
                  <a:cubicBezTo>
                    <a:pt x="7657" y="6031"/>
                    <a:pt x="6179" y="6468"/>
                    <a:pt x="5020" y="6468"/>
                  </a:cubicBezTo>
                  <a:cubicBezTo>
                    <a:pt x="3768" y="6468"/>
                    <a:pt x="2888" y="5958"/>
                    <a:pt x="3577" y="4096"/>
                  </a:cubicBezTo>
                  <a:cubicBezTo>
                    <a:pt x="3806" y="3472"/>
                    <a:pt x="4140" y="2887"/>
                    <a:pt x="4300" y="2244"/>
                  </a:cubicBezTo>
                  <a:cubicBezTo>
                    <a:pt x="4641" y="881"/>
                    <a:pt x="3860" y="1"/>
                    <a:pt x="291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5" name="Google Shape;11515;p70"/>
            <p:cNvSpPr/>
            <p:nvPr/>
          </p:nvSpPr>
          <p:spPr>
            <a:xfrm>
              <a:off x="3535788" y="3595850"/>
              <a:ext cx="550975" cy="710200"/>
            </a:xfrm>
            <a:custGeom>
              <a:avLst/>
              <a:gdLst/>
              <a:ahLst/>
              <a:cxnLst/>
              <a:rect l="l" t="t" r="r" b="b"/>
              <a:pathLst>
                <a:path w="22039" h="28408" extrusionOk="0">
                  <a:moveTo>
                    <a:pt x="14538" y="0"/>
                  </a:moveTo>
                  <a:cubicBezTo>
                    <a:pt x="10559" y="0"/>
                    <a:pt x="6579" y="832"/>
                    <a:pt x="2951" y="2467"/>
                  </a:cubicBezTo>
                  <a:cubicBezTo>
                    <a:pt x="1014" y="3339"/>
                    <a:pt x="1" y="3813"/>
                    <a:pt x="760" y="5847"/>
                  </a:cubicBezTo>
                  <a:cubicBezTo>
                    <a:pt x="1235" y="7120"/>
                    <a:pt x="1748" y="8377"/>
                    <a:pt x="2259" y="9634"/>
                  </a:cubicBezTo>
                  <a:cubicBezTo>
                    <a:pt x="3436" y="12524"/>
                    <a:pt x="4670" y="15393"/>
                    <a:pt x="6029" y="18203"/>
                  </a:cubicBezTo>
                  <a:cubicBezTo>
                    <a:pt x="6995" y="20201"/>
                    <a:pt x="10269" y="28408"/>
                    <a:pt x="13519" y="28408"/>
                  </a:cubicBezTo>
                  <a:cubicBezTo>
                    <a:pt x="13665" y="28408"/>
                    <a:pt x="13811" y="28391"/>
                    <a:pt x="13957" y="28357"/>
                  </a:cubicBezTo>
                  <a:cubicBezTo>
                    <a:pt x="16255" y="27813"/>
                    <a:pt x="17291" y="23731"/>
                    <a:pt x="17890" y="21873"/>
                  </a:cubicBezTo>
                  <a:cubicBezTo>
                    <a:pt x="19725" y="16199"/>
                    <a:pt x="20719" y="10218"/>
                    <a:pt x="21579" y="4327"/>
                  </a:cubicBezTo>
                  <a:cubicBezTo>
                    <a:pt x="21681" y="3632"/>
                    <a:pt x="22039" y="2570"/>
                    <a:pt x="21920" y="1872"/>
                  </a:cubicBezTo>
                  <a:cubicBezTo>
                    <a:pt x="21886" y="1665"/>
                    <a:pt x="21825" y="1491"/>
                    <a:pt x="21745" y="1343"/>
                  </a:cubicBezTo>
                  <a:cubicBezTo>
                    <a:pt x="21250" y="426"/>
                    <a:pt x="19959" y="489"/>
                    <a:pt x="18618" y="295"/>
                  </a:cubicBezTo>
                  <a:cubicBezTo>
                    <a:pt x="17268" y="98"/>
                    <a:pt x="15903" y="0"/>
                    <a:pt x="14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6" name="Google Shape;11516;p70"/>
            <p:cNvSpPr/>
            <p:nvPr/>
          </p:nvSpPr>
          <p:spPr>
            <a:xfrm>
              <a:off x="3514888" y="3579425"/>
              <a:ext cx="587750" cy="743075"/>
            </a:xfrm>
            <a:custGeom>
              <a:avLst/>
              <a:gdLst/>
              <a:ahLst/>
              <a:cxnLst/>
              <a:rect l="l" t="t" r="r" b="b"/>
              <a:pathLst>
                <a:path w="23510" h="29723" extrusionOk="0">
                  <a:moveTo>
                    <a:pt x="15406" y="1319"/>
                  </a:moveTo>
                  <a:cubicBezTo>
                    <a:pt x="16731" y="1319"/>
                    <a:pt x="18054" y="1413"/>
                    <a:pt x="19360" y="1603"/>
                  </a:cubicBezTo>
                  <a:cubicBezTo>
                    <a:pt x="19624" y="1641"/>
                    <a:pt x="19888" y="1670"/>
                    <a:pt x="20142" y="1698"/>
                  </a:cubicBezTo>
                  <a:cubicBezTo>
                    <a:pt x="21146" y="1810"/>
                    <a:pt x="21774" y="1897"/>
                    <a:pt x="22000" y="2312"/>
                  </a:cubicBezTo>
                  <a:cubicBezTo>
                    <a:pt x="22047" y="2402"/>
                    <a:pt x="22083" y="2512"/>
                    <a:pt x="22104" y="2640"/>
                  </a:cubicBezTo>
                  <a:cubicBezTo>
                    <a:pt x="22167" y="2996"/>
                    <a:pt x="22028" y="3616"/>
                    <a:pt x="21916" y="4116"/>
                  </a:cubicBezTo>
                  <a:cubicBezTo>
                    <a:pt x="21854" y="4390"/>
                    <a:pt x="21796" y="4647"/>
                    <a:pt x="21762" y="4887"/>
                  </a:cubicBezTo>
                  <a:cubicBezTo>
                    <a:pt x="20974" y="10280"/>
                    <a:pt x="19975" y="16519"/>
                    <a:pt x="18098" y="22326"/>
                  </a:cubicBezTo>
                  <a:cubicBezTo>
                    <a:pt x="18040" y="22510"/>
                    <a:pt x="17975" y="22713"/>
                    <a:pt x="17907" y="22934"/>
                  </a:cubicBezTo>
                  <a:cubicBezTo>
                    <a:pt x="17363" y="24694"/>
                    <a:pt x="16348" y="27966"/>
                    <a:pt x="14640" y="28370"/>
                  </a:cubicBezTo>
                  <a:cubicBezTo>
                    <a:pt x="14543" y="28393"/>
                    <a:pt x="14444" y="28404"/>
                    <a:pt x="14344" y="28404"/>
                  </a:cubicBezTo>
                  <a:cubicBezTo>
                    <a:pt x="11918" y="28404"/>
                    <a:pt x="8921" y="21785"/>
                    <a:pt x="7910" y="19550"/>
                  </a:cubicBezTo>
                  <a:cubicBezTo>
                    <a:pt x="7728" y="19149"/>
                    <a:pt x="7576" y="18815"/>
                    <a:pt x="7459" y="18571"/>
                  </a:cubicBezTo>
                  <a:cubicBezTo>
                    <a:pt x="6247" y="16064"/>
                    <a:pt x="5055" y="13352"/>
                    <a:pt x="3707" y="10040"/>
                  </a:cubicBezTo>
                  <a:cubicBezTo>
                    <a:pt x="3209" y="8816"/>
                    <a:pt x="2693" y="7550"/>
                    <a:pt x="2215" y="6271"/>
                  </a:cubicBezTo>
                  <a:cubicBezTo>
                    <a:pt x="1682" y="4845"/>
                    <a:pt x="2046" y="4630"/>
                    <a:pt x="4061" y="3721"/>
                  </a:cubicBezTo>
                  <a:cubicBezTo>
                    <a:pt x="6752" y="2510"/>
                    <a:pt x="9681" y="1746"/>
                    <a:pt x="12662" y="1453"/>
                  </a:cubicBezTo>
                  <a:cubicBezTo>
                    <a:pt x="13574" y="1364"/>
                    <a:pt x="14490" y="1319"/>
                    <a:pt x="15406" y="1319"/>
                  </a:cubicBezTo>
                  <a:close/>
                  <a:moveTo>
                    <a:pt x="15412" y="0"/>
                  </a:moveTo>
                  <a:cubicBezTo>
                    <a:pt x="11314" y="0"/>
                    <a:pt x="7204" y="860"/>
                    <a:pt x="3520" y="2520"/>
                  </a:cubicBezTo>
                  <a:cubicBezTo>
                    <a:pt x="1632" y="3372"/>
                    <a:pt x="0" y="4107"/>
                    <a:pt x="982" y="6733"/>
                  </a:cubicBezTo>
                  <a:cubicBezTo>
                    <a:pt x="1468" y="8029"/>
                    <a:pt x="1987" y="9305"/>
                    <a:pt x="2488" y="10538"/>
                  </a:cubicBezTo>
                  <a:cubicBezTo>
                    <a:pt x="3848" y="13879"/>
                    <a:pt x="5050" y="16613"/>
                    <a:pt x="6274" y="19145"/>
                  </a:cubicBezTo>
                  <a:cubicBezTo>
                    <a:pt x="6388" y="19381"/>
                    <a:pt x="6537" y="19706"/>
                    <a:pt x="6711" y="20094"/>
                  </a:cubicBezTo>
                  <a:cubicBezTo>
                    <a:pt x="8154" y="23282"/>
                    <a:pt x="11073" y="29722"/>
                    <a:pt x="14365" y="29722"/>
                  </a:cubicBezTo>
                  <a:cubicBezTo>
                    <a:pt x="14446" y="29722"/>
                    <a:pt x="14527" y="29718"/>
                    <a:pt x="14609" y="29710"/>
                  </a:cubicBezTo>
                  <a:cubicBezTo>
                    <a:pt x="14721" y="29699"/>
                    <a:pt x="14833" y="29679"/>
                    <a:pt x="14946" y="29650"/>
                  </a:cubicBezTo>
                  <a:cubicBezTo>
                    <a:pt x="17386" y="29075"/>
                    <a:pt x="18501" y="25475"/>
                    <a:pt x="19168" y="23324"/>
                  </a:cubicBezTo>
                  <a:cubicBezTo>
                    <a:pt x="19234" y="23110"/>
                    <a:pt x="19297" y="22910"/>
                    <a:pt x="19354" y="22732"/>
                  </a:cubicBezTo>
                  <a:cubicBezTo>
                    <a:pt x="21262" y="16826"/>
                    <a:pt x="22272" y="10522"/>
                    <a:pt x="23067" y="5075"/>
                  </a:cubicBezTo>
                  <a:cubicBezTo>
                    <a:pt x="23096" y="4878"/>
                    <a:pt x="23149" y="4645"/>
                    <a:pt x="23203" y="4403"/>
                  </a:cubicBezTo>
                  <a:cubicBezTo>
                    <a:pt x="23349" y="3759"/>
                    <a:pt x="23510" y="3027"/>
                    <a:pt x="23406" y="2416"/>
                  </a:cubicBezTo>
                  <a:cubicBezTo>
                    <a:pt x="23359" y="2145"/>
                    <a:pt x="23277" y="1898"/>
                    <a:pt x="23160" y="1684"/>
                  </a:cubicBezTo>
                  <a:cubicBezTo>
                    <a:pt x="22595" y="641"/>
                    <a:pt x="21423" y="512"/>
                    <a:pt x="20289" y="387"/>
                  </a:cubicBezTo>
                  <a:cubicBezTo>
                    <a:pt x="20048" y="363"/>
                    <a:pt x="19802" y="334"/>
                    <a:pt x="19552" y="298"/>
                  </a:cubicBezTo>
                  <a:cubicBezTo>
                    <a:pt x="18185" y="99"/>
                    <a:pt x="16799" y="0"/>
                    <a:pt x="15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7" name="Google Shape;11517;p70"/>
            <p:cNvSpPr/>
            <p:nvPr/>
          </p:nvSpPr>
          <p:spPr>
            <a:xfrm>
              <a:off x="3577888" y="3801375"/>
              <a:ext cx="459750" cy="186675"/>
            </a:xfrm>
            <a:custGeom>
              <a:avLst/>
              <a:gdLst/>
              <a:ahLst/>
              <a:cxnLst/>
              <a:rect l="l" t="t" r="r" b="b"/>
              <a:pathLst>
                <a:path w="18390" h="7467" extrusionOk="0">
                  <a:moveTo>
                    <a:pt x="708" y="0"/>
                  </a:moveTo>
                  <a:cubicBezTo>
                    <a:pt x="385" y="0"/>
                    <a:pt x="104" y="233"/>
                    <a:pt x="54" y="561"/>
                  </a:cubicBezTo>
                  <a:cubicBezTo>
                    <a:pt x="1" y="921"/>
                    <a:pt x="246" y="1256"/>
                    <a:pt x="607" y="1312"/>
                  </a:cubicBezTo>
                  <a:cubicBezTo>
                    <a:pt x="6464" y="2202"/>
                    <a:pt x="12233" y="4296"/>
                    <a:pt x="17296" y="7370"/>
                  </a:cubicBezTo>
                  <a:cubicBezTo>
                    <a:pt x="17402" y="7435"/>
                    <a:pt x="17518" y="7466"/>
                    <a:pt x="17634" y="7466"/>
                  </a:cubicBezTo>
                  <a:cubicBezTo>
                    <a:pt x="17656" y="7466"/>
                    <a:pt x="17678" y="7465"/>
                    <a:pt x="17700" y="7463"/>
                  </a:cubicBezTo>
                  <a:cubicBezTo>
                    <a:pt x="17899" y="7443"/>
                    <a:pt x="18088" y="7333"/>
                    <a:pt x="18200" y="7147"/>
                  </a:cubicBezTo>
                  <a:cubicBezTo>
                    <a:pt x="18390" y="6836"/>
                    <a:pt x="18290" y="6432"/>
                    <a:pt x="17979" y="6243"/>
                  </a:cubicBezTo>
                  <a:cubicBezTo>
                    <a:pt x="12769" y="3080"/>
                    <a:pt x="6831" y="924"/>
                    <a:pt x="806" y="7"/>
                  </a:cubicBezTo>
                  <a:cubicBezTo>
                    <a:pt x="773" y="3"/>
                    <a:pt x="740"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8" name="Google Shape;11518;p70"/>
            <p:cNvSpPr/>
            <p:nvPr/>
          </p:nvSpPr>
          <p:spPr>
            <a:xfrm>
              <a:off x="3708438" y="4086175"/>
              <a:ext cx="265900" cy="125825"/>
            </a:xfrm>
            <a:custGeom>
              <a:avLst/>
              <a:gdLst/>
              <a:ahLst/>
              <a:cxnLst/>
              <a:rect l="l" t="t" r="r" b="b"/>
              <a:pathLst>
                <a:path w="10636" h="5033" extrusionOk="0">
                  <a:moveTo>
                    <a:pt x="726" y="0"/>
                  </a:moveTo>
                  <a:cubicBezTo>
                    <a:pt x="426" y="0"/>
                    <a:pt x="153" y="206"/>
                    <a:pt x="82" y="509"/>
                  </a:cubicBezTo>
                  <a:cubicBezTo>
                    <a:pt x="1" y="863"/>
                    <a:pt x="219" y="1217"/>
                    <a:pt x="574" y="1300"/>
                  </a:cubicBezTo>
                  <a:cubicBezTo>
                    <a:pt x="3741" y="2038"/>
                    <a:pt x="6760" y="3262"/>
                    <a:pt x="9545" y="4939"/>
                  </a:cubicBezTo>
                  <a:cubicBezTo>
                    <a:pt x="9653" y="5003"/>
                    <a:pt x="9774" y="5033"/>
                    <a:pt x="9891" y="5033"/>
                  </a:cubicBezTo>
                  <a:cubicBezTo>
                    <a:pt x="9911" y="5033"/>
                    <a:pt x="9930" y="5032"/>
                    <a:pt x="9949" y="5030"/>
                  </a:cubicBezTo>
                  <a:cubicBezTo>
                    <a:pt x="10149" y="5010"/>
                    <a:pt x="10336" y="4899"/>
                    <a:pt x="10449" y="4716"/>
                  </a:cubicBezTo>
                  <a:cubicBezTo>
                    <a:pt x="10636" y="4404"/>
                    <a:pt x="10536" y="3999"/>
                    <a:pt x="10223" y="3812"/>
                  </a:cubicBezTo>
                  <a:cubicBezTo>
                    <a:pt x="7319" y="2063"/>
                    <a:pt x="4172" y="786"/>
                    <a:pt x="873" y="17"/>
                  </a:cubicBezTo>
                  <a:cubicBezTo>
                    <a:pt x="824" y="6"/>
                    <a:pt x="775"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9" name="Google Shape;11519;p70"/>
            <p:cNvSpPr/>
            <p:nvPr/>
          </p:nvSpPr>
          <p:spPr>
            <a:xfrm>
              <a:off x="3626488" y="3624500"/>
              <a:ext cx="441325" cy="179800"/>
            </a:xfrm>
            <a:custGeom>
              <a:avLst/>
              <a:gdLst/>
              <a:ahLst/>
              <a:cxnLst/>
              <a:rect l="l" t="t" r="r" b="b"/>
              <a:pathLst>
                <a:path w="17653" h="7192" extrusionOk="0">
                  <a:moveTo>
                    <a:pt x="706" y="0"/>
                  </a:moveTo>
                  <a:cubicBezTo>
                    <a:pt x="387" y="0"/>
                    <a:pt x="107" y="231"/>
                    <a:pt x="56" y="558"/>
                  </a:cubicBezTo>
                  <a:cubicBezTo>
                    <a:pt x="1" y="917"/>
                    <a:pt x="247" y="1255"/>
                    <a:pt x="606" y="1310"/>
                  </a:cubicBezTo>
                  <a:cubicBezTo>
                    <a:pt x="6194" y="2185"/>
                    <a:pt x="11713" y="4184"/>
                    <a:pt x="16563" y="7097"/>
                  </a:cubicBezTo>
                  <a:cubicBezTo>
                    <a:pt x="16670" y="7162"/>
                    <a:pt x="16787" y="7191"/>
                    <a:pt x="16902" y="7191"/>
                  </a:cubicBezTo>
                  <a:cubicBezTo>
                    <a:pt x="16924" y="7191"/>
                    <a:pt x="16945" y="7190"/>
                    <a:pt x="16966" y="7188"/>
                  </a:cubicBezTo>
                  <a:cubicBezTo>
                    <a:pt x="17166" y="7168"/>
                    <a:pt x="17355" y="7055"/>
                    <a:pt x="17466" y="6868"/>
                  </a:cubicBezTo>
                  <a:cubicBezTo>
                    <a:pt x="17653" y="6559"/>
                    <a:pt x="17553" y="6153"/>
                    <a:pt x="17240" y="5966"/>
                  </a:cubicBezTo>
                  <a:cubicBezTo>
                    <a:pt x="12245" y="2968"/>
                    <a:pt x="6564" y="907"/>
                    <a:pt x="808" y="8"/>
                  </a:cubicBezTo>
                  <a:cubicBezTo>
                    <a:pt x="774" y="3"/>
                    <a:pt x="740"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0" name="Google Shape;11520;p70"/>
            <p:cNvSpPr/>
            <p:nvPr/>
          </p:nvSpPr>
          <p:spPr>
            <a:xfrm>
              <a:off x="3556663" y="3636900"/>
              <a:ext cx="350350" cy="655725"/>
            </a:xfrm>
            <a:custGeom>
              <a:avLst/>
              <a:gdLst/>
              <a:ahLst/>
              <a:cxnLst/>
              <a:rect l="l" t="t" r="r" b="b"/>
              <a:pathLst>
                <a:path w="14014" h="26229" extrusionOk="0">
                  <a:moveTo>
                    <a:pt x="5833" y="1"/>
                  </a:moveTo>
                  <a:cubicBezTo>
                    <a:pt x="4744" y="1"/>
                    <a:pt x="3557" y="320"/>
                    <a:pt x="2775" y="597"/>
                  </a:cubicBezTo>
                  <a:cubicBezTo>
                    <a:pt x="279" y="1477"/>
                    <a:pt x="1" y="2640"/>
                    <a:pt x="863" y="5044"/>
                  </a:cubicBezTo>
                  <a:cubicBezTo>
                    <a:pt x="3106" y="11309"/>
                    <a:pt x="5594" y="17535"/>
                    <a:pt x="8629" y="23462"/>
                  </a:cubicBezTo>
                  <a:cubicBezTo>
                    <a:pt x="9292" y="24758"/>
                    <a:pt x="10403" y="26229"/>
                    <a:pt x="11741" y="26229"/>
                  </a:cubicBezTo>
                  <a:cubicBezTo>
                    <a:pt x="11918" y="26229"/>
                    <a:pt x="12098" y="26203"/>
                    <a:pt x="12283" y="26148"/>
                  </a:cubicBezTo>
                  <a:cubicBezTo>
                    <a:pt x="13115" y="25898"/>
                    <a:pt x="13667" y="25066"/>
                    <a:pt x="13840" y="24216"/>
                  </a:cubicBezTo>
                  <a:cubicBezTo>
                    <a:pt x="14014" y="23365"/>
                    <a:pt x="13875" y="22483"/>
                    <a:pt x="13738" y="21626"/>
                  </a:cubicBezTo>
                  <a:cubicBezTo>
                    <a:pt x="13193" y="18236"/>
                    <a:pt x="12572" y="14670"/>
                    <a:pt x="10390" y="12020"/>
                  </a:cubicBezTo>
                  <a:cubicBezTo>
                    <a:pt x="9620" y="11081"/>
                    <a:pt x="8676" y="10293"/>
                    <a:pt x="7943" y="9324"/>
                  </a:cubicBezTo>
                  <a:cubicBezTo>
                    <a:pt x="7209" y="8355"/>
                    <a:pt x="6690" y="7120"/>
                    <a:pt x="6957" y="5936"/>
                  </a:cubicBezTo>
                  <a:cubicBezTo>
                    <a:pt x="7266" y="4551"/>
                    <a:pt x="8598" y="3425"/>
                    <a:pt x="8458" y="2012"/>
                  </a:cubicBezTo>
                  <a:cubicBezTo>
                    <a:pt x="8305" y="462"/>
                    <a:pt x="7139" y="1"/>
                    <a:pt x="583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1" name="Google Shape;11521;p70"/>
            <p:cNvSpPr/>
            <p:nvPr/>
          </p:nvSpPr>
          <p:spPr>
            <a:xfrm>
              <a:off x="4044738" y="3374200"/>
              <a:ext cx="142925" cy="167075"/>
            </a:xfrm>
            <a:custGeom>
              <a:avLst/>
              <a:gdLst/>
              <a:ahLst/>
              <a:cxnLst/>
              <a:rect l="l" t="t" r="r" b="b"/>
              <a:pathLst>
                <a:path w="5717" h="6683" extrusionOk="0">
                  <a:moveTo>
                    <a:pt x="493" y="0"/>
                  </a:moveTo>
                  <a:cubicBezTo>
                    <a:pt x="310" y="0"/>
                    <a:pt x="140" y="115"/>
                    <a:pt x="78" y="300"/>
                  </a:cubicBezTo>
                  <a:cubicBezTo>
                    <a:pt x="1" y="530"/>
                    <a:pt x="124" y="779"/>
                    <a:pt x="353" y="857"/>
                  </a:cubicBezTo>
                  <a:cubicBezTo>
                    <a:pt x="1587" y="1272"/>
                    <a:pt x="2838" y="1788"/>
                    <a:pt x="3662" y="2757"/>
                  </a:cubicBezTo>
                  <a:cubicBezTo>
                    <a:pt x="4392" y="3619"/>
                    <a:pt x="4711" y="5055"/>
                    <a:pt x="3978" y="5969"/>
                  </a:cubicBezTo>
                  <a:cubicBezTo>
                    <a:pt x="3827" y="6158"/>
                    <a:pt x="3857" y="6434"/>
                    <a:pt x="4047" y="6586"/>
                  </a:cubicBezTo>
                  <a:cubicBezTo>
                    <a:pt x="4128" y="6651"/>
                    <a:pt x="4226" y="6683"/>
                    <a:pt x="4323" y="6683"/>
                  </a:cubicBezTo>
                  <a:cubicBezTo>
                    <a:pt x="4336" y="6683"/>
                    <a:pt x="4350" y="6682"/>
                    <a:pt x="4364" y="6681"/>
                  </a:cubicBezTo>
                  <a:cubicBezTo>
                    <a:pt x="4478" y="6669"/>
                    <a:pt x="4588" y="6615"/>
                    <a:pt x="4662" y="6517"/>
                  </a:cubicBezTo>
                  <a:cubicBezTo>
                    <a:pt x="5717" y="5202"/>
                    <a:pt x="5277" y="3305"/>
                    <a:pt x="4330" y="2188"/>
                  </a:cubicBezTo>
                  <a:cubicBezTo>
                    <a:pt x="3369" y="1056"/>
                    <a:pt x="1986" y="478"/>
                    <a:pt x="633" y="23"/>
                  </a:cubicBezTo>
                  <a:cubicBezTo>
                    <a:pt x="587" y="7"/>
                    <a:pt x="540" y="0"/>
                    <a:pt x="49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2" name="Google Shape;11522;p70"/>
            <p:cNvSpPr/>
            <p:nvPr/>
          </p:nvSpPr>
          <p:spPr>
            <a:xfrm>
              <a:off x="3970538" y="3370400"/>
              <a:ext cx="45725" cy="28225"/>
            </a:xfrm>
            <a:custGeom>
              <a:avLst/>
              <a:gdLst/>
              <a:ahLst/>
              <a:cxnLst/>
              <a:rect l="l" t="t" r="r" b="b"/>
              <a:pathLst>
                <a:path w="1829" h="1129" extrusionOk="0">
                  <a:moveTo>
                    <a:pt x="1371" y="1"/>
                  </a:moveTo>
                  <a:cubicBezTo>
                    <a:pt x="1332" y="1"/>
                    <a:pt x="1292" y="6"/>
                    <a:pt x="1252" y="17"/>
                  </a:cubicBezTo>
                  <a:lnTo>
                    <a:pt x="343" y="268"/>
                  </a:lnTo>
                  <a:cubicBezTo>
                    <a:pt x="132" y="325"/>
                    <a:pt x="1" y="525"/>
                    <a:pt x="22" y="733"/>
                  </a:cubicBezTo>
                  <a:cubicBezTo>
                    <a:pt x="25" y="756"/>
                    <a:pt x="29" y="782"/>
                    <a:pt x="36" y="806"/>
                  </a:cubicBezTo>
                  <a:cubicBezTo>
                    <a:pt x="89" y="1003"/>
                    <a:pt x="267" y="1129"/>
                    <a:pt x="459" y="1129"/>
                  </a:cubicBezTo>
                  <a:cubicBezTo>
                    <a:pt x="473" y="1129"/>
                    <a:pt x="487" y="1128"/>
                    <a:pt x="501" y="1127"/>
                  </a:cubicBezTo>
                  <a:cubicBezTo>
                    <a:pt x="527" y="1124"/>
                    <a:pt x="551" y="1120"/>
                    <a:pt x="577" y="1113"/>
                  </a:cubicBezTo>
                  <a:lnTo>
                    <a:pt x="1486" y="862"/>
                  </a:lnTo>
                  <a:cubicBezTo>
                    <a:pt x="1697" y="804"/>
                    <a:pt x="1829" y="605"/>
                    <a:pt x="1807" y="396"/>
                  </a:cubicBezTo>
                  <a:cubicBezTo>
                    <a:pt x="1804" y="373"/>
                    <a:pt x="1800" y="348"/>
                    <a:pt x="1793" y="323"/>
                  </a:cubicBezTo>
                  <a:cubicBezTo>
                    <a:pt x="1740" y="128"/>
                    <a:pt x="1565" y="1"/>
                    <a:pt x="13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3" name="Google Shape;11523;p70"/>
            <p:cNvSpPr/>
            <p:nvPr/>
          </p:nvSpPr>
          <p:spPr>
            <a:xfrm>
              <a:off x="3933788" y="3666900"/>
              <a:ext cx="104100" cy="452650"/>
            </a:xfrm>
            <a:custGeom>
              <a:avLst/>
              <a:gdLst/>
              <a:ahLst/>
              <a:cxnLst/>
              <a:rect l="l" t="t" r="r" b="b"/>
              <a:pathLst>
                <a:path w="4164" h="18106" extrusionOk="0">
                  <a:moveTo>
                    <a:pt x="3701" y="0"/>
                  </a:moveTo>
                  <a:cubicBezTo>
                    <a:pt x="3481" y="0"/>
                    <a:pt x="3291" y="162"/>
                    <a:pt x="3263" y="384"/>
                  </a:cubicBezTo>
                  <a:cubicBezTo>
                    <a:pt x="2539" y="6146"/>
                    <a:pt x="1459" y="11923"/>
                    <a:pt x="59" y="17560"/>
                  </a:cubicBezTo>
                  <a:cubicBezTo>
                    <a:pt x="1" y="17795"/>
                    <a:pt x="143" y="18034"/>
                    <a:pt x="379" y="18092"/>
                  </a:cubicBezTo>
                  <a:cubicBezTo>
                    <a:pt x="413" y="18101"/>
                    <a:pt x="446" y="18105"/>
                    <a:pt x="480" y="18105"/>
                  </a:cubicBezTo>
                  <a:cubicBezTo>
                    <a:pt x="496" y="18105"/>
                    <a:pt x="511" y="18104"/>
                    <a:pt x="527" y="18102"/>
                  </a:cubicBezTo>
                  <a:cubicBezTo>
                    <a:pt x="707" y="18085"/>
                    <a:pt x="864" y="17957"/>
                    <a:pt x="910" y="17773"/>
                  </a:cubicBezTo>
                  <a:cubicBezTo>
                    <a:pt x="2320" y="12101"/>
                    <a:pt x="3404" y="6288"/>
                    <a:pt x="4134" y="494"/>
                  </a:cubicBezTo>
                  <a:cubicBezTo>
                    <a:pt x="4164" y="253"/>
                    <a:pt x="3995" y="33"/>
                    <a:pt x="3754" y="3"/>
                  </a:cubicBezTo>
                  <a:cubicBezTo>
                    <a:pt x="3736" y="1"/>
                    <a:pt x="3719" y="0"/>
                    <a:pt x="3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4" name="Google Shape;11524;p70"/>
            <p:cNvSpPr/>
            <p:nvPr/>
          </p:nvSpPr>
          <p:spPr>
            <a:xfrm>
              <a:off x="3712113" y="3435150"/>
              <a:ext cx="48125" cy="46400"/>
            </a:xfrm>
            <a:custGeom>
              <a:avLst/>
              <a:gdLst/>
              <a:ahLst/>
              <a:cxnLst/>
              <a:rect l="l" t="t" r="r" b="b"/>
              <a:pathLst>
                <a:path w="1925" h="1856" extrusionOk="0">
                  <a:moveTo>
                    <a:pt x="964" y="0"/>
                  </a:moveTo>
                  <a:cubicBezTo>
                    <a:pt x="942" y="0"/>
                    <a:pt x="920" y="1"/>
                    <a:pt x="898" y="3"/>
                  </a:cubicBezTo>
                  <a:cubicBezTo>
                    <a:pt x="386" y="35"/>
                    <a:pt x="1" y="481"/>
                    <a:pt x="36" y="992"/>
                  </a:cubicBezTo>
                  <a:cubicBezTo>
                    <a:pt x="69" y="1482"/>
                    <a:pt x="477" y="1856"/>
                    <a:pt x="961" y="1856"/>
                  </a:cubicBezTo>
                  <a:cubicBezTo>
                    <a:pt x="983" y="1856"/>
                    <a:pt x="1005" y="1855"/>
                    <a:pt x="1027" y="1854"/>
                  </a:cubicBezTo>
                  <a:cubicBezTo>
                    <a:pt x="1539" y="1819"/>
                    <a:pt x="1925" y="1376"/>
                    <a:pt x="1889" y="863"/>
                  </a:cubicBezTo>
                  <a:cubicBezTo>
                    <a:pt x="1855" y="374"/>
                    <a:pt x="1447" y="0"/>
                    <a:pt x="964"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5" name="Google Shape;11525;p70"/>
            <p:cNvSpPr/>
            <p:nvPr/>
          </p:nvSpPr>
          <p:spPr>
            <a:xfrm>
              <a:off x="3988388" y="3415950"/>
              <a:ext cx="48075" cy="46450"/>
            </a:xfrm>
            <a:custGeom>
              <a:avLst/>
              <a:gdLst/>
              <a:ahLst/>
              <a:cxnLst/>
              <a:rect l="l" t="t" r="r" b="b"/>
              <a:pathLst>
                <a:path w="1923" h="1858" extrusionOk="0">
                  <a:moveTo>
                    <a:pt x="963" y="1"/>
                  </a:moveTo>
                  <a:cubicBezTo>
                    <a:pt x="941" y="1"/>
                    <a:pt x="920" y="1"/>
                    <a:pt x="898" y="3"/>
                  </a:cubicBezTo>
                  <a:cubicBezTo>
                    <a:pt x="385" y="37"/>
                    <a:pt x="0" y="481"/>
                    <a:pt x="36" y="993"/>
                  </a:cubicBezTo>
                  <a:cubicBezTo>
                    <a:pt x="67" y="1484"/>
                    <a:pt x="476" y="1858"/>
                    <a:pt x="960" y="1858"/>
                  </a:cubicBezTo>
                  <a:cubicBezTo>
                    <a:pt x="982" y="1858"/>
                    <a:pt x="1004" y="1857"/>
                    <a:pt x="1026" y="1855"/>
                  </a:cubicBezTo>
                  <a:cubicBezTo>
                    <a:pt x="1537" y="1821"/>
                    <a:pt x="1922" y="1377"/>
                    <a:pt x="1887" y="865"/>
                  </a:cubicBezTo>
                  <a:cubicBezTo>
                    <a:pt x="1853" y="375"/>
                    <a:pt x="1445" y="1"/>
                    <a:pt x="963"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6" name="Google Shape;11526;p70"/>
            <p:cNvSpPr/>
            <p:nvPr/>
          </p:nvSpPr>
          <p:spPr>
            <a:xfrm>
              <a:off x="3832613" y="3469850"/>
              <a:ext cx="86475" cy="56450"/>
            </a:xfrm>
            <a:custGeom>
              <a:avLst/>
              <a:gdLst/>
              <a:ahLst/>
              <a:cxnLst/>
              <a:rect l="l" t="t" r="r" b="b"/>
              <a:pathLst>
                <a:path w="3459" h="2258" extrusionOk="0">
                  <a:moveTo>
                    <a:pt x="3008" y="0"/>
                  </a:moveTo>
                  <a:cubicBezTo>
                    <a:pt x="2769" y="0"/>
                    <a:pt x="2569" y="197"/>
                    <a:pt x="2566" y="441"/>
                  </a:cubicBezTo>
                  <a:cubicBezTo>
                    <a:pt x="2563" y="938"/>
                    <a:pt x="2242" y="1335"/>
                    <a:pt x="1801" y="1366"/>
                  </a:cubicBezTo>
                  <a:cubicBezTo>
                    <a:pt x="1783" y="1367"/>
                    <a:pt x="1765" y="1368"/>
                    <a:pt x="1748" y="1368"/>
                  </a:cubicBezTo>
                  <a:cubicBezTo>
                    <a:pt x="1339" y="1368"/>
                    <a:pt x="985" y="1027"/>
                    <a:pt x="915" y="556"/>
                  </a:cubicBezTo>
                  <a:cubicBezTo>
                    <a:pt x="882" y="333"/>
                    <a:pt x="688" y="176"/>
                    <a:pt x="469" y="176"/>
                  </a:cubicBezTo>
                  <a:cubicBezTo>
                    <a:pt x="450" y="176"/>
                    <a:pt x="430" y="178"/>
                    <a:pt x="410" y="180"/>
                  </a:cubicBezTo>
                  <a:cubicBezTo>
                    <a:pt x="167" y="216"/>
                    <a:pt x="0" y="443"/>
                    <a:pt x="36" y="685"/>
                  </a:cubicBezTo>
                  <a:cubicBezTo>
                    <a:pt x="173" y="1601"/>
                    <a:pt x="898" y="2258"/>
                    <a:pt x="1749" y="2258"/>
                  </a:cubicBezTo>
                  <a:cubicBezTo>
                    <a:pt x="1787" y="2258"/>
                    <a:pt x="1825" y="2256"/>
                    <a:pt x="1863" y="2254"/>
                  </a:cubicBezTo>
                  <a:cubicBezTo>
                    <a:pt x="1878" y="2254"/>
                    <a:pt x="1894" y="2251"/>
                    <a:pt x="1910" y="2250"/>
                  </a:cubicBezTo>
                  <a:cubicBezTo>
                    <a:pt x="2785" y="2164"/>
                    <a:pt x="3447" y="1399"/>
                    <a:pt x="3457" y="450"/>
                  </a:cubicBezTo>
                  <a:cubicBezTo>
                    <a:pt x="3458" y="203"/>
                    <a:pt x="3263" y="2"/>
                    <a:pt x="3016" y="0"/>
                  </a:cubicBezTo>
                  <a:cubicBezTo>
                    <a:pt x="3013" y="0"/>
                    <a:pt x="3011" y="0"/>
                    <a:pt x="3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7" name="Google Shape;11527;p70"/>
            <p:cNvSpPr/>
            <p:nvPr/>
          </p:nvSpPr>
          <p:spPr>
            <a:xfrm>
              <a:off x="3360238" y="3496725"/>
              <a:ext cx="1193025" cy="868200"/>
            </a:xfrm>
            <a:custGeom>
              <a:avLst/>
              <a:gdLst/>
              <a:ahLst/>
              <a:cxnLst/>
              <a:rect l="l" t="t" r="r" b="b"/>
              <a:pathLst>
                <a:path w="47721" h="34728" extrusionOk="0">
                  <a:moveTo>
                    <a:pt x="40728" y="1"/>
                  </a:moveTo>
                  <a:cubicBezTo>
                    <a:pt x="39214" y="1"/>
                    <a:pt x="37631" y="556"/>
                    <a:pt x="36195" y="1097"/>
                  </a:cubicBezTo>
                  <a:cubicBezTo>
                    <a:pt x="35688" y="1219"/>
                    <a:pt x="35123" y="1352"/>
                    <a:pt x="34625" y="1561"/>
                  </a:cubicBezTo>
                  <a:cubicBezTo>
                    <a:pt x="34553" y="1480"/>
                    <a:pt x="34456" y="1424"/>
                    <a:pt x="34338" y="1424"/>
                  </a:cubicBezTo>
                  <a:cubicBezTo>
                    <a:pt x="34288" y="1424"/>
                    <a:pt x="34233" y="1434"/>
                    <a:pt x="34176" y="1457"/>
                  </a:cubicBezTo>
                  <a:cubicBezTo>
                    <a:pt x="31036" y="2727"/>
                    <a:pt x="27962" y="4134"/>
                    <a:pt x="24949" y="5683"/>
                  </a:cubicBezTo>
                  <a:cubicBezTo>
                    <a:pt x="24808" y="5754"/>
                    <a:pt x="24736" y="5873"/>
                    <a:pt x="24711" y="5998"/>
                  </a:cubicBezTo>
                  <a:cubicBezTo>
                    <a:pt x="24263" y="6269"/>
                    <a:pt x="23883" y="6563"/>
                    <a:pt x="23662" y="6890"/>
                  </a:cubicBezTo>
                  <a:cubicBezTo>
                    <a:pt x="23655" y="6900"/>
                    <a:pt x="23649" y="6913"/>
                    <a:pt x="23643" y="6926"/>
                  </a:cubicBezTo>
                  <a:cubicBezTo>
                    <a:pt x="23045" y="7328"/>
                    <a:pt x="22466" y="7759"/>
                    <a:pt x="21908" y="8223"/>
                  </a:cubicBezTo>
                  <a:cubicBezTo>
                    <a:pt x="21865" y="8239"/>
                    <a:pt x="21822" y="8262"/>
                    <a:pt x="21779" y="8297"/>
                  </a:cubicBezTo>
                  <a:cubicBezTo>
                    <a:pt x="20267" y="9589"/>
                    <a:pt x="18752" y="10879"/>
                    <a:pt x="17240" y="12171"/>
                  </a:cubicBezTo>
                  <a:cubicBezTo>
                    <a:pt x="17177" y="12223"/>
                    <a:pt x="17140" y="12285"/>
                    <a:pt x="17113" y="12348"/>
                  </a:cubicBezTo>
                  <a:cubicBezTo>
                    <a:pt x="12897" y="15202"/>
                    <a:pt x="9298" y="19098"/>
                    <a:pt x="5574" y="22540"/>
                  </a:cubicBezTo>
                  <a:cubicBezTo>
                    <a:pt x="4360" y="23665"/>
                    <a:pt x="408" y="26219"/>
                    <a:pt x="561" y="28476"/>
                  </a:cubicBezTo>
                  <a:cubicBezTo>
                    <a:pt x="464" y="28597"/>
                    <a:pt x="361" y="28717"/>
                    <a:pt x="264" y="28840"/>
                  </a:cubicBezTo>
                  <a:cubicBezTo>
                    <a:pt x="1" y="29169"/>
                    <a:pt x="298" y="29540"/>
                    <a:pt x="622" y="29540"/>
                  </a:cubicBezTo>
                  <a:cubicBezTo>
                    <a:pt x="720" y="29540"/>
                    <a:pt x="820" y="29506"/>
                    <a:pt x="907" y="29428"/>
                  </a:cubicBezTo>
                  <a:cubicBezTo>
                    <a:pt x="977" y="29527"/>
                    <a:pt x="1053" y="29627"/>
                    <a:pt x="1146" y="29726"/>
                  </a:cubicBezTo>
                  <a:cubicBezTo>
                    <a:pt x="1199" y="29781"/>
                    <a:pt x="1257" y="29817"/>
                    <a:pt x="1317" y="29840"/>
                  </a:cubicBezTo>
                  <a:cubicBezTo>
                    <a:pt x="1737" y="30925"/>
                    <a:pt x="2587" y="31959"/>
                    <a:pt x="3528" y="32823"/>
                  </a:cubicBezTo>
                  <a:cubicBezTo>
                    <a:pt x="3541" y="32851"/>
                    <a:pt x="3546" y="32881"/>
                    <a:pt x="3565" y="32910"/>
                  </a:cubicBezTo>
                  <a:cubicBezTo>
                    <a:pt x="3715" y="33138"/>
                    <a:pt x="3890" y="33329"/>
                    <a:pt x="4077" y="33501"/>
                  </a:cubicBezTo>
                  <a:cubicBezTo>
                    <a:pt x="4061" y="34054"/>
                    <a:pt x="4431" y="34530"/>
                    <a:pt x="4975" y="34677"/>
                  </a:cubicBezTo>
                  <a:cubicBezTo>
                    <a:pt x="5103" y="34712"/>
                    <a:pt x="5234" y="34727"/>
                    <a:pt x="5365" y="34727"/>
                  </a:cubicBezTo>
                  <a:cubicBezTo>
                    <a:pt x="5527" y="34727"/>
                    <a:pt x="5690" y="34703"/>
                    <a:pt x="5848" y="34662"/>
                  </a:cubicBezTo>
                  <a:cubicBezTo>
                    <a:pt x="6005" y="34621"/>
                    <a:pt x="6155" y="34562"/>
                    <a:pt x="6302" y="34491"/>
                  </a:cubicBezTo>
                  <a:cubicBezTo>
                    <a:pt x="6373" y="34457"/>
                    <a:pt x="6443" y="34418"/>
                    <a:pt x="6512" y="34378"/>
                  </a:cubicBezTo>
                  <a:cubicBezTo>
                    <a:pt x="6712" y="34355"/>
                    <a:pt x="6911" y="34294"/>
                    <a:pt x="7097" y="34194"/>
                  </a:cubicBezTo>
                  <a:cubicBezTo>
                    <a:pt x="7180" y="34150"/>
                    <a:pt x="7228" y="34084"/>
                    <a:pt x="7253" y="34013"/>
                  </a:cubicBezTo>
                  <a:cubicBezTo>
                    <a:pt x="7275" y="34006"/>
                    <a:pt x="7297" y="33993"/>
                    <a:pt x="7318" y="33986"/>
                  </a:cubicBezTo>
                  <a:cubicBezTo>
                    <a:pt x="7388" y="33983"/>
                    <a:pt x="7458" y="33966"/>
                    <a:pt x="7529" y="33923"/>
                  </a:cubicBezTo>
                  <a:cubicBezTo>
                    <a:pt x="7571" y="33899"/>
                    <a:pt x="7611" y="33876"/>
                    <a:pt x="7652" y="33850"/>
                  </a:cubicBezTo>
                  <a:cubicBezTo>
                    <a:pt x="7765" y="33799"/>
                    <a:pt x="7879" y="33740"/>
                    <a:pt x="7992" y="33678"/>
                  </a:cubicBezTo>
                  <a:cubicBezTo>
                    <a:pt x="8011" y="33680"/>
                    <a:pt x="8031" y="33681"/>
                    <a:pt x="8051" y="33681"/>
                  </a:cubicBezTo>
                  <a:cubicBezTo>
                    <a:pt x="8104" y="33681"/>
                    <a:pt x="8161" y="33671"/>
                    <a:pt x="8223" y="33638"/>
                  </a:cubicBezTo>
                  <a:cubicBezTo>
                    <a:pt x="9198" y="33127"/>
                    <a:pt x="10143" y="32580"/>
                    <a:pt x="11063" y="31994"/>
                  </a:cubicBezTo>
                  <a:cubicBezTo>
                    <a:pt x="11141" y="32059"/>
                    <a:pt x="11239" y="32101"/>
                    <a:pt x="11347" y="32101"/>
                  </a:cubicBezTo>
                  <a:cubicBezTo>
                    <a:pt x="11425" y="32101"/>
                    <a:pt x="11507" y="32079"/>
                    <a:pt x="11591" y="32029"/>
                  </a:cubicBezTo>
                  <a:cubicBezTo>
                    <a:pt x="13675" y="30793"/>
                    <a:pt x="15757" y="29556"/>
                    <a:pt x="17841" y="28320"/>
                  </a:cubicBezTo>
                  <a:cubicBezTo>
                    <a:pt x="18500" y="27969"/>
                    <a:pt x="19161" y="27615"/>
                    <a:pt x="19820" y="27264"/>
                  </a:cubicBezTo>
                  <a:cubicBezTo>
                    <a:pt x="20982" y="26646"/>
                    <a:pt x="22443" y="26105"/>
                    <a:pt x="23598" y="25309"/>
                  </a:cubicBezTo>
                  <a:cubicBezTo>
                    <a:pt x="25743" y="24580"/>
                    <a:pt x="27761" y="22931"/>
                    <a:pt x="29643" y="21812"/>
                  </a:cubicBezTo>
                  <a:cubicBezTo>
                    <a:pt x="30716" y="21174"/>
                    <a:pt x="31779" y="20545"/>
                    <a:pt x="32776" y="19836"/>
                  </a:cubicBezTo>
                  <a:cubicBezTo>
                    <a:pt x="32846" y="19829"/>
                    <a:pt x="32917" y="19809"/>
                    <a:pt x="32991" y="19762"/>
                  </a:cubicBezTo>
                  <a:cubicBezTo>
                    <a:pt x="34637" y="18714"/>
                    <a:pt x="36011" y="17448"/>
                    <a:pt x="37160" y="15958"/>
                  </a:cubicBezTo>
                  <a:cubicBezTo>
                    <a:pt x="38284" y="14844"/>
                    <a:pt x="39261" y="13612"/>
                    <a:pt x="40088" y="12276"/>
                  </a:cubicBezTo>
                  <a:cubicBezTo>
                    <a:pt x="42987" y="8758"/>
                    <a:pt x="47721" y="838"/>
                    <a:pt x="42496" y="90"/>
                  </a:cubicBezTo>
                  <a:cubicBezTo>
                    <a:pt x="42473" y="87"/>
                    <a:pt x="42452" y="85"/>
                    <a:pt x="42430" y="85"/>
                  </a:cubicBezTo>
                  <a:cubicBezTo>
                    <a:pt x="42319" y="85"/>
                    <a:pt x="42225" y="127"/>
                    <a:pt x="42153" y="190"/>
                  </a:cubicBezTo>
                  <a:cubicBezTo>
                    <a:pt x="41690" y="58"/>
                    <a:pt x="41212" y="1"/>
                    <a:pt x="40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8" name="Google Shape;11528;p70"/>
            <p:cNvSpPr/>
            <p:nvPr/>
          </p:nvSpPr>
          <p:spPr>
            <a:xfrm>
              <a:off x="3811913" y="3670900"/>
              <a:ext cx="207400" cy="467325"/>
            </a:xfrm>
            <a:custGeom>
              <a:avLst/>
              <a:gdLst/>
              <a:ahLst/>
              <a:cxnLst/>
              <a:rect l="l" t="t" r="r" b="b"/>
              <a:pathLst>
                <a:path w="8296" h="18693" extrusionOk="0">
                  <a:moveTo>
                    <a:pt x="5031" y="0"/>
                  </a:moveTo>
                  <a:cubicBezTo>
                    <a:pt x="4821" y="0"/>
                    <a:pt x="4595" y="167"/>
                    <a:pt x="4547" y="378"/>
                  </a:cubicBezTo>
                  <a:cubicBezTo>
                    <a:pt x="4507" y="548"/>
                    <a:pt x="4497" y="710"/>
                    <a:pt x="4503" y="869"/>
                  </a:cubicBezTo>
                  <a:cubicBezTo>
                    <a:pt x="3166" y="2130"/>
                    <a:pt x="1786" y="3338"/>
                    <a:pt x="357" y="4491"/>
                  </a:cubicBezTo>
                  <a:cubicBezTo>
                    <a:pt x="0" y="4779"/>
                    <a:pt x="271" y="5295"/>
                    <a:pt x="623" y="5295"/>
                  </a:cubicBezTo>
                  <a:cubicBezTo>
                    <a:pt x="628" y="5295"/>
                    <a:pt x="634" y="5295"/>
                    <a:pt x="640" y="5295"/>
                  </a:cubicBezTo>
                  <a:cubicBezTo>
                    <a:pt x="646" y="5309"/>
                    <a:pt x="643" y="5322"/>
                    <a:pt x="650" y="5338"/>
                  </a:cubicBezTo>
                  <a:cubicBezTo>
                    <a:pt x="874" y="5872"/>
                    <a:pt x="1099" y="6404"/>
                    <a:pt x="1322" y="6938"/>
                  </a:cubicBezTo>
                  <a:cubicBezTo>
                    <a:pt x="1194" y="7043"/>
                    <a:pt x="1124" y="7210"/>
                    <a:pt x="1201" y="7410"/>
                  </a:cubicBezTo>
                  <a:cubicBezTo>
                    <a:pt x="1299" y="7665"/>
                    <a:pt x="1420" y="7827"/>
                    <a:pt x="1586" y="7944"/>
                  </a:cubicBezTo>
                  <a:cubicBezTo>
                    <a:pt x="1623" y="8321"/>
                    <a:pt x="1650" y="8699"/>
                    <a:pt x="1680" y="9077"/>
                  </a:cubicBezTo>
                  <a:lnTo>
                    <a:pt x="1632" y="10171"/>
                  </a:lnTo>
                  <a:cubicBezTo>
                    <a:pt x="1630" y="10171"/>
                    <a:pt x="1629" y="10171"/>
                    <a:pt x="1627" y="10171"/>
                  </a:cubicBezTo>
                  <a:cubicBezTo>
                    <a:pt x="1455" y="10171"/>
                    <a:pt x="1280" y="10257"/>
                    <a:pt x="1218" y="10428"/>
                  </a:cubicBezTo>
                  <a:cubicBezTo>
                    <a:pt x="865" y="11413"/>
                    <a:pt x="908" y="12386"/>
                    <a:pt x="1089" y="13361"/>
                  </a:cubicBezTo>
                  <a:cubicBezTo>
                    <a:pt x="1101" y="13579"/>
                    <a:pt x="1114" y="13844"/>
                    <a:pt x="1149" y="14115"/>
                  </a:cubicBezTo>
                  <a:cubicBezTo>
                    <a:pt x="1154" y="14259"/>
                    <a:pt x="1174" y="14392"/>
                    <a:pt x="1218" y="14507"/>
                  </a:cubicBezTo>
                  <a:cubicBezTo>
                    <a:pt x="1249" y="14644"/>
                    <a:pt x="1289" y="14777"/>
                    <a:pt x="1339" y="14900"/>
                  </a:cubicBezTo>
                  <a:cubicBezTo>
                    <a:pt x="1346" y="14934"/>
                    <a:pt x="1346" y="14964"/>
                    <a:pt x="1365" y="14999"/>
                  </a:cubicBezTo>
                  <a:cubicBezTo>
                    <a:pt x="1420" y="15114"/>
                    <a:pt x="1485" y="15221"/>
                    <a:pt x="1545" y="15329"/>
                  </a:cubicBezTo>
                  <a:cubicBezTo>
                    <a:pt x="1530" y="15402"/>
                    <a:pt x="1532" y="15479"/>
                    <a:pt x="1573" y="15559"/>
                  </a:cubicBezTo>
                  <a:cubicBezTo>
                    <a:pt x="1592" y="15595"/>
                    <a:pt x="1613" y="15627"/>
                    <a:pt x="1632" y="15663"/>
                  </a:cubicBezTo>
                  <a:lnTo>
                    <a:pt x="1630" y="15665"/>
                  </a:lnTo>
                  <a:cubicBezTo>
                    <a:pt x="1639" y="15679"/>
                    <a:pt x="1649" y="15692"/>
                    <a:pt x="1656" y="15706"/>
                  </a:cubicBezTo>
                  <a:cubicBezTo>
                    <a:pt x="1727" y="15830"/>
                    <a:pt x="1802" y="15950"/>
                    <a:pt x="1884" y="16064"/>
                  </a:cubicBezTo>
                  <a:cubicBezTo>
                    <a:pt x="2367" y="16813"/>
                    <a:pt x="2923" y="17497"/>
                    <a:pt x="3561" y="18128"/>
                  </a:cubicBezTo>
                  <a:cubicBezTo>
                    <a:pt x="3635" y="18203"/>
                    <a:pt x="3723" y="18232"/>
                    <a:pt x="3812" y="18232"/>
                  </a:cubicBezTo>
                  <a:cubicBezTo>
                    <a:pt x="3823" y="18232"/>
                    <a:pt x="3833" y="18231"/>
                    <a:pt x="3844" y="18231"/>
                  </a:cubicBezTo>
                  <a:cubicBezTo>
                    <a:pt x="3972" y="18356"/>
                    <a:pt x="4106" y="18480"/>
                    <a:pt x="4255" y="18594"/>
                  </a:cubicBezTo>
                  <a:cubicBezTo>
                    <a:pt x="4332" y="18654"/>
                    <a:pt x="4437" y="18692"/>
                    <a:pt x="4539" y="18692"/>
                  </a:cubicBezTo>
                  <a:cubicBezTo>
                    <a:pt x="4590" y="18692"/>
                    <a:pt x="4640" y="18683"/>
                    <a:pt x="4686" y="18662"/>
                  </a:cubicBezTo>
                  <a:cubicBezTo>
                    <a:pt x="5396" y="18330"/>
                    <a:pt x="6109" y="17999"/>
                    <a:pt x="6818" y="17668"/>
                  </a:cubicBezTo>
                  <a:cubicBezTo>
                    <a:pt x="7282" y="17453"/>
                    <a:pt x="7823" y="17303"/>
                    <a:pt x="8038" y="16803"/>
                  </a:cubicBezTo>
                  <a:cubicBezTo>
                    <a:pt x="8045" y="16789"/>
                    <a:pt x="8044" y="16772"/>
                    <a:pt x="8047" y="16756"/>
                  </a:cubicBezTo>
                  <a:cubicBezTo>
                    <a:pt x="8229" y="16589"/>
                    <a:pt x="8295" y="16294"/>
                    <a:pt x="8042" y="16100"/>
                  </a:cubicBezTo>
                  <a:cubicBezTo>
                    <a:pt x="7766" y="15887"/>
                    <a:pt x="7512" y="15659"/>
                    <a:pt x="7273" y="15423"/>
                  </a:cubicBezTo>
                  <a:cubicBezTo>
                    <a:pt x="7275" y="15338"/>
                    <a:pt x="7255" y="15251"/>
                    <a:pt x="7183" y="15164"/>
                  </a:cubicBezTo>
                  <a:cubicBezTo>
                    <a:pt x="6875" y="14781"/>
                    <a:pt x="6577" y="14389"/>
                    <a:pt x="6256" y="14018"/>
                  </a:cubicBezTo>
                  <a:cubicBezTo>
                    <a:pt x="6184" y="13936"/>
                    <a:pt x="6110" y="13863"/>
                    <a:pt x="6033" y="13799"/>
                  </a:cubicBezTo>
                  <a:cubicBezTo>
                    <a:pt x="5705" y="13201"/>
                    <a:pt x="5461" y="12552"/>
                    <a:pt x="5312" y="11841"/>
                  </a:cubicBezTo>
                  <a:cubicBezTo>
                    <a:pt x="4903" y="9855"/>
                    <a:pt x="5555" y="8430"/>
                    <a:pt x="6187" y="6617"/>
                  </a:cubicBezTo>
                  <a:cubicBezTo>
                    <a:pt x="6490" y="5740"/>
                    <a:pt x="6717" y="4855"/>
                    <a:pt x="6584" y="3919"/>
                  </a:cubicBezTo>
                  <a:cubicBezTo>
                    <a:pt x="6508" y="3378"/>
                    <a:pt x="6180" y="2810"/>
                    <a:pt x="5887" y="2248"/>
                  </a:cubicBezTo>
                  <a:cubicBezTo>
                    <a:pt x="5889" y="2235"/>
                    <a:pt x="5890" y="2222"/>
                    <a:pt x="5890" y="2208"/>
                  </a:cubicBezTo>
                  <a:cubicBezTo>
                    <a:pt x="5895" y="1402"/>
                    <a:pt x="5732" y="885"/>
                    <a:pt x="5341" y="187"/>
                  </a:cubicBezTo>
                  <a:cubicBezTo>
                    <a:pt x="5267" y="55"/>
                    <a:pt x="5152" y="0"/>
                    <a:pt x="5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9" name="Google Shape;11529;p70"/>
            <p:cNvSpPr/>
            <p:nvPr/>
          </p:nvSpPr>
          <p:spPr>
            <a:xfrm>
              <a:off x="3942363" y="3600025"/>
              <a:ext cx="194600" cy="470075"/>
            </a:xfrm>
            <a:custGeom>
              <a:avLst/>
              <a:gdLst/>
              <a:ahLst/>
              <a:cxnLst/>
              <a:rect l="l" t="t" r="r" b="b"/>
              <a:pathLst>
                <a:path w="7784" h="18803" extrusionOk="0">
                  <a:moveTo>
                    <a:pt x="4925" y="0"/>
                  </a:moveTo>
                  <a:cubicBezTo>
                    <a:pt x="4837" y="0"/>
                    <a:pt x="4746" y="26"/>
                    <a:pt x="4663" y="81"/>
                  </a:cubicBezTo>
                  <a:cubicBezTo>
                    <a:pt x="4066" y="468"/>
                    <a:pt x="3455" y="826"/>
                    <a:pt x="2819" y="1143"/>
                  </a:cubicBezTo>
                  <a:cubicBezTo>
                    <a:pt x="2353" y="1374"/>
                    <a:pt x="1778" y="1515"/>
                    <a:pt x="1347" y="1796"/>
                  </a:cubicBezTo>
                  <a:cubicBezTo>
                    <a:pt x="1155" y="1922"/>
                    <a:pt x="1059" y="2045"/>
                    <a:pt x="1009" y="2172"/>
                  </a:cubicBezTo>
                  <a:cubicBezTo>
                    <a:pt x="692" y="2206"/>
                    <a:pt x="564" y="2598"/>
                    <a:pt x="717" y="2872"/>
                  </a:cubicBezTo>
                  <a:lnTo>
                    <a:pt x="971" y="3388"/>
                  </a:lnTo>
                  <a:cubicBezTo>
                    <a:pt x="992" y="3436"/>
                    <a:pt x="1020" y="3479"/>
                    <a:pt x="1052" y="3515"/>
                  </a:cubicBezTo>
                  <a:cubicBezTo>
                    <a:pt x="1250" y="4327"/>
                    <a:pt x="1464" y="5133"/>
                    <a:pt x="1730" y="5925"/>
                  </a:cubicBezTo>
                  <a:cubicBezTo>
                    <a:pt x="1711" y="6342"/>
                    <a:pt x="1661" y="6766"/>
                    <a:pt x="1680" y="7167"/>
                  </a:cubicBezTo>
                  <a:cubicBezTo>
                    <a:pt x="1720" y="8040"/>
                    <a:pt x="1751" y="8879"/>
                    <a:pt x="1708" y="9738"/>
                  </a:cubicBezTo>
                  <a:cubicBezTo>
                    <a:pt x="1423" y="10379"/>
                    <a:pt x="1045" y="11098"/>
                    <a:pt x="838" y="11798"/>
                  </a:cubicBezTo>
                  <a:cubicBezTo>
                    <a:pt x="39" y="12286"/>
                    <a:pt x="0" y="13940"/>
                    <a:pt x="227" y="14659"/>
                  </a:cubicBezTo>
                  <a:cubicBezTo>
                    <a:pt x="343" y="15026"/>
                    <a:pt x="755" y="15635"/>
                    <a:pt x="1219" y="15915"/>
                  </a:cubicBezTo>
                  <a:cubicBezTo>
                    <a:pt x="1319" y="16280"/>
                    <a:pt x="1461" y="16616"/>
                    <a:pt x="1584" y="16814"/>
                  </a:cubicBezTo>
                  <a:cubicBezTo>
                    <a:pt x="1801" y="17162"/>
                    <a:pt x="2127" y="17528"/>
                    <a:pt x="2508" y="17823"/>
                  </a:cubicBezTo>
                  <a:cubicBezTo>
                    <a:pt x="2526" y="17850"/>
                    <a:pt x="2543" y="17879"/>
                    <a:pt x="2562" y="17906"/>
                  </a:cubicBezTo>
                  <a:cubicBezTo>
                    <a:pt x="2850" y="18315"/>
                    <a:pt x="3106" y="18669"/>
                    <a:pt x="3634" y="18678"/>
                  </a:cubicBezTo>
                  <a:cubicBezTo>
                    <a:pt x="3721" y="18753"/>
                    <a:pt x="3832" y="18802"/>
                    <a:pt x="3952" y="18802"/>
                  </a:cubicBezTo>
                  <a:cubicBezTo>
                    <a:pt x="4025" y="18802"/>
                    <a:pt x="4101" y="18784"/>
                    <a:pt x="4176" y="18742"/>
                  </a:cubicBezTo>
                  <a:cubicBezTo>
                    <a:pt x="5233" y="18156"/>
                    <a:pt x="6304" y="17623"/>
                    <a:pt x="7408" y="17129"/>
                  </a:cubicBezTo>
                  <a:cubicBezTo>
                    <a:pt x="7784" y="16963"/>
                    <a:pt x="7764" y="16506"/>
                    <a:pt x="7430" y="16310"/>
                  </a:cubicBezTo>
                  <a:cubicBezTo>
                    <a:pt x="6882" y="15992"/>
                    <a:pt x="6468" y="15624"/>
                    <a:pt x="6158" y="15221"/>
                  </a:cubicBezTo>
                  <a:cubicBezTo>
                    <a:pt x="5987" y="14632"/>
                    <a:pt x="5793" y="14047"/>
                    <a:pt x="5546" y="13489"/>
                  </a:cubicBezTo>
                  <a:cubicBezTo>
                    <a:pt x="5566" y="12912"/>
                    <a:pt x="5496" y="12333"/>
                    <a:pt x="5479" y="11735"/>
                  </a:cubicBezTo>
                  <a:cubicBezTo>
                    <a:pt x="5469" y="11421"/>
                    <a:pt x="5472" y="11108"/>
                    <a:pt x="5476" y="10797"/>
                  </a:cubicBezTo>
                  <a:cubicBezTo>
                    <a:pt x="5482" y="10787"/>
                    <a:pt x="5489" y="10784"/>
                    <a:pt x="5495" y="10773"/>
                  </a:cubicBezTo>
                  <a:cubicBezTo>
                    <a:pt x="5529" y="10706"/>
                    <a:pt x="5555" y="10635"/>
                    <a:pt x="5587" y="10565"/>
                  </a:cubicBezTo>
                  <a:cubicBezTo>
                    <a:pt x="5729" y="10522"/>
                    <a:pt x="5854" y="10421"/>
                    <a:pt x="5897" y="10236"/>
                  </a:cubicBezTo>
                  <a:cubicBezTo>
                    <a:pt x="6038" y="9638"/>
                    <a:pt x="6140" y="9038"/>
                    <a:pt x="6214" y="8435"/>
                  </a:cubicBezTo>
                  <a:cubicBezTo>
                    <a:pt x="6287" y="7889"/>
                    <a:pt x="6338" y="7302"/>
                    <a:pt x="6322" y="6781"/>
                  </a:cubicBezTo>
                  <a:lnTo>
                    <a:pt x="6322" y="6749"/>
                  </a:lnTo>
                  <a:cubicBezTo>
                    <a:pt x="6509" y="5945"/>
                    <a:pt x="6461" y="5170"/>
                    <a:pt x="6294" y="4401"/>
                  </a:cubicBezTo>
                  <a:cubicBezTo>
                    <a:pt x="6244" y="2979"/>
                    <a:pt x="5894" y="1587"/>
                    <a:pt x="5338" y="281"/>
                  </a:cubicBezTo>
                  <a:cubicBezTo>
                    <a:pt x="5259" y="100"/>
                    <a:pt x="5097" y="0"/>
                    <a:pt x="4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0" name="Google Shape;11530;p70"/>
            <p:cNvSpPr/>
            <p:nvPr/>
          </p:nvSpPr>
          <p:spPr>
            <a:xfrm>
              <a:off x="3934013" y="3648325"/>
              <a:ext cx="114175" cy="445275"/>
            </a:xfrm>
            <a:custGeom>
              <a:avLst/>
              <a:gdLst/>
              <a:ahLst/>
              <a:cxnLst/>
              <a:rect l="l" t="t" r="r" b="b"/>
              <a:pathLst>
                <a:path w="4567" h="17811" extrusionOk="0">
                  <a:moveTo>
                    <a:pt x="580" y="1"/>
                  </a:moveTo>
                  <a:cubicBezTo>
                    <a:pt x="530" y="1"/>
                    <a:pt x="478" y="10"/>
                    <a:pt x="428" y="28"/>
                  </a:cubicBezTo>
                  <a:cubicBezTo>
                    <a:pt x="200" y="113"/>
                    <a:pt x="83" y="364"/>
                    <a:pt x="166" y="592"/>
                  </a:cubicBezTo>
                  <a:cubicBezTo>
                    <a:pt x="889" y="2572"/>
                    <a:pt x="1790" y="5035"/>
                    <a:pt x="1262" y="7307"/>
                  </a:cubicBezTo>
                  <a:cubicBezTo>
                    <a:pt x="1140" y="7828"/>
                    <a:pt x="949" y="8332"/>
                    <a:pt x="747" y="8865"/>
                  </a:cubicBezTo>
                  <a:cubicBezTo>
                    <a:pt x="430" y="9693"/>
                    <a:pt x="106" y="10549"/>
                    <a:pt x="64" y="11480"/>
                  </a:cubicBezTo>
                  <a:cubicBezTo>
                    <a:pt x="0" y="12964"/>
                    <a:pt x="679" y="14248"/>
                    <a:pt x="1260" y="15063"/>
                  </a:cubicBezTo>
                  <a:cubicBezTo>
                    <a:pt x="1978" y="16074"/>
                    <a:pt x="2897" y="16900"/>
                    <a:pt x="3786" y="17696"/>
                  </a:cubicBezTo>
                  <a:cubicBezTo>
                    <a:pt x="3870" y="17771"/>
                    <a:pt x="3973" y="17810"/>
                    <a:pt x="4078" y="17810"/>
                  </a:cubicBezTo>
                  <a:cubicBezTo>
                    <a:pt x="4093" y="17810"/>
                    <a:pt x="4108" y="17809"/>
                    <a:pt x="4123" y="17808"/>
                  </a:cubicBezTo>
                  <a:cubicBezTo>
                    <a:pt x="4214" y="17799"/>
                    <a:pt x="4303" y="17761"/>
                    <a:pt x="4374" y="17694"/>
                  </a:cubicBezTo>
                  <a:cubicBezTo>
                    <a:pt x="4543" y="17542"/>
                    <a:pt x="4567" y="17290"/>
                    <a:pt x="4433" y="17108"/>
                  </a:cubicBezTo>
                  <a:lnTo>
                    <a:pt x="4347" y="16990"/>
                  </a:lnTo>
                  <a:cubicBezTo>
                    <a:pt x="4296" y="16917"/>
                    <a:pt x="4224" y="16866"/>
                    <a:pt x="4146" y="16837"/>
                  </a:cubicBezTo>
                  <a:cubicBezTo>
                    <a:pt x="3367" y="16134"/>
                    <a:pt x="2580" y="15402"/>
                    <a:pt x="1977" y="14554"/>
                  </a:cubicBezTo>
                  <a:cubicBezTo>
                    <a:pt x="1476" y="13850"/>
                    <a:pt x="891" y="12751"/>
                    <a:pt x="943" y="11517"/>
                  </a:cubicBezTo>
                  <a:cubicBezTo>
                    <a:pt x="978" y="10729"/>
                    <a:pt x="1265" y="9974"/>
                    <a:pt x="1569" y="9175"/>
                  </a:cubicBezTo>
                  <a:cubicBezTo>
                    <a:pt x="1771" y="8638"/>
                    <a:pt x="1984" y="8083"/>
                    <a:pt x="2118" y="7505"/>
                  </a:cubicBezTo>
                  <a:cubicBezTo>
                    <a:pt x="2706" y="4978"/>
                    <a:pt x="1756" y="2379"/>
                    <a:pt x="992" y="291"/>
                  </a:cubicBezTo>
                  <a:cubicBezTo>
                    <a:pt x="926" y="113"/>
                    <a:pt x="759" y="1"/>
                    <a:pt x="5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1" name="Google Shape;11531;p70"/>
            <p:cNvSpPr/>
            <p:nvPr/>
          </p:nvSpPr>
          <p:spPr>
            <a:xfrm>
              <a:off x="4061338" y="3581125"/>
              <a:ext cx="93175" cy="449450"/>
            </a:xfrm>
            <a:custGeom>
              <a:avLst/>
              <a:gdLst/>
              <a:ahLst/>
              <a:cxnLst/>
              <a:rect l="l" t="t" r="r" b="b"/>
              <a:pathLst>
                <a:path w="3727" h="17978" extrusionOk="0">
                  <a:moveTo>
                    <a:pt x="503" y="1"/>
                  </a:moveTo>
                  <a:cubicBezTo>
                    <a:pt x="432" y="1"/>
                    <a:pt x="359" y="18"/>
                    <a:pt x="292" y="55"/>
                  </a:cubicBezTo>
                  <a:cubicBezTo>
                    <a:pt x="79" y="172"/>
                    <a:pt x="1" y="439"/>
                    <a:pt x="118" y="651"/>
                  </a:cubicBezTo>
                  <a:cubicBezTo>
                    <a:pt x="1469" y="3106"/>
                    <a:pt x="1930" y="6090"/>
                    <a:pt x="1385" y="8839"/>
                  </a:cubicBezTo>
                  <a:cubicBezTo>
                    <a:pt x="1302" y="9250"/>
                    <a:pt x="1195" y="9671"/>
                    <a:pt x="1094" y="10078"/>
                  </a:cubicBezTo>
                  <a:cubicBezTo>
                    <a:pt x="867" y="10975"/>
                    <a:pt x="631" y="11900"/>
                    <a:pt x="617" y="12863"/>
                  </a:cubicBezTo>
                  <a:cubicBezTo>
                    <a:pt x="589" y="14760"/>
                    <a:pt x="1485" y="16681"/>
                    <a:pt x="2955" y="17878"/>
                  </a:cubicBezTo>
                  <a:cubicBezTo>
                    <a:pt x="3036" y="17946"/>
                    <a:pt x="3135" y="17977"/>
                    <a:pt x="3233" y="17977"/>
                  </a:cubicBezTo>
                  <a:cubicBezTo>
                    <a:pt x="3247" y="17977"/>
                    <a:pt x="3261" y="17977"/>
                    <a:pt x="3274" y="17975"/>
                  </a:cubicBezTo>
                  <a:cubicBezTo>
                    <a:pt x="3386" y="17963"/>
                    <a:pt x="3496" y="17908"/>
                    <a:pt x="3576" y="17816"/>
                  </a:cubicBezTo>
                  <a:cubicBezTo>
                    <a:pt x="3727" y="17629"/>
                    <a:pt x="3698" y="17352"/>
                    <a:pt x="3511" y="17199"/>
                  </a:cubicBezTo>
                  <a:cubicBezTo>
                    <a:pt x="2244" y="16167"/>
                    <a:pt x="1473" y="14512"/>
                    <a:pt x="1499" y="12878"/>
                  </a:cubicBezTo>
                  <a:cubicBezTo>
                    <a:pt x="1512" y="12019"/>
                    <a:pt x="1723" y="11179"/>
                    <a:pt x="1947" y="10293"/>
                  </a:cubicBezTo>
                  <a:cubicBezTo>
                    <a:pt x="2051" y="9878"/>
                    <a:pt x="2161" y="9445"/>
                    <a:pt x="2247" y="9013"/>
                  </a:cubicBezTo>
                  <a:cubicBezTo>
                    <a:pt x="2832" y="6063"/>
                    <a:pt x="2337" y="2861"/>
                    <a:pt x="887" y="228"/>
                  </a:cubicBezTo>
                  <a:cubicBezTo>
                    <a:pt x="808" y="83"/>
                    <a:pt x="658"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2" name="Google Shape;11532;p70"/>
            <p:cNvSpPr/>
            <p:nvPr/>
          </p:nvSpPr>
          <p:spPr>
            <a:xfrm>
              <a:off x="3806213" y="3788350"/>
              <a:ext cx="113925" cy="355925"/>
            </a:xfrm>
            <a:custGeom>
              <a:avLst/>
              <a:gdLst/>
              <a:ahLst/>
              <a:cxnLst/>
              <a:rect l="l" t="t" r="r" b="b"/>
              <a:pathLst>
                <a:path w="4557" h="14237" extrusionOk="0">
                  <a:moveTo>
                    <a:pt x="0" y="0"/>
                  </a:moveTo>
                  <a:lnTo>
                    <a:pt x="1458" y="4556"/>
                  </a:lnTo>
                  <a:lnTo>
                    <a:pt x="1458" y="4556"/>
                  </a:lnTo>
                  <a:cubicBezTo>
                    <a:pt x="1489" y="2934"/>
                    <a:pt x="974" y="1301"/>
                    <a:pt x="0" y="0"/>
                  </a:cubicBezTo>
                  <a:close/>
                  <a:moveTo>
                    <a:pt x="1458" y="4556"/>
                  </a:moveTo>
                  <a:cubicBezTo>
                    <a:pt x="1453" y="4874"/>
                    <a:pt x="1426" y="5192"/>
                    <a:pt x="1377" y="5506"/>
                  </a:cubicBezTo>
                  <a:cubicBezTo>
                    <a:pt x="1209" y="6600"/>
                    <a:pt x="791" y="7664"/>
                    <a:pt x="829" y="8770"/>
                  </a:cubicBezTo>
                  <a:cubicBezTo>
                    <a:pt x="866" y="9909"/>
                    <a:pt x="1387" y="10988"/>
                    <a:pt x="2092" y="11881"/>
                  </a:cubicBezTo>
                  <a:cubicBezTo>
                    <a:pt x="2797" y="12776"/>
                    <a:pt x="3679" y="13508"/>
                    <a:pt x="4557" y="14236"/>
                  </a:cubicBezTo>
                  <a:lnTo>
                    <a:pt x="1458" y="455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3" name="Google Shape;11533;p70"/>
            <p:cNvSpPr/>
            <p:nvPr/>
          </p:nvSpPr>
          <p:spPr>
            <a:xfrm>
              <a:off x="3793638" y="3777375"/>
              <a:ext cx="138925" cy="378000"/>
            </a:xfrm>
            <a:custGeom>
              <a:avLst/>
              <a:gdLst/>
              <a:ahLst/>
              <a:cxnLst/>
              <a:rect l="l" t="t" r="r" b="b"/>
              <a:pathLst>
                <a:path w="5557" h="15120" extrusionOk="0">
                  <a:moveTo>
                    <a:pt x="502" y="0"/>
                  </a:moveTo>
                  <a:cubicBezTo>
                    <a:pt x="409" y="0"/>
                    <a:pt x="316" y="29"/>
                    <a:pt x="236" y="88"/>
                  </a:cubicBezTo>
                  <a:cubicBezTo>
                    <a:pt x="41" y="235"/>
                    <a:pt x="1" y="514"/>
                    <a:pt x="148" y="708"/>
                  </a:cubicBezTo>
                  <a:cubicBezTo>
                    <a:pt x="1234" y="2156"/>
                    <a:pt x="1718" y="4090"/>
                    <a:pt x="1442" y="5881"/>
                  </a:cubicBezTo>
                  <a:cubicBezTo>
                    <a:pt x="1385" y="6254"/>
                    <a:pt x="1298" y="6619"/>
                    <a:pt x="1207" y="7007"/>
                  </a:cubicBezTo>
                  <a:cubicBezTo>
                    <a:pt x="1040" y="7718"/>
                    <a:pt x="864" y="8457"/>
                    <a:pt x="890" y="9228"/>
                  </a:cubicBezTo>
                  <a:cubicBezTo>
                    <a:pt x="927" y="10351"/>
                    <a:pt x="1396" y="11517"/>
                    <a:pt x="2247" y="12597"/>
                  </a:cubicBezTo>
                  <a:cubicBezTo>
                    <a:pt x="2983" y="13532"/>
                    <a:pt x="3895" y="14288"/>
                    <a:pt x="4777" y="15018"/>
                  </a:cubicBezTo>
                  <a:cubicBezTo>
                    <a:pt x="4859" y="15086"/>
                    <a:pt x="4959" y="15120"/>
                    <a:pt x="5058" y="15120"/>
                  </a:cubicBezTo>
                  <a:cubicBezTo>
                    <a:pt x="5072" y="15120"/>
                    <a:pt x="5087" y="15119"/>
                    <a:pt x="5101" y="15118"/>
                  </a:cubicBezTo>
                  <a:cubicBezTo>
                    <a:pt x="5214" y="15106"/>
                    <a:pt x="5323" y="15052"/>
                    <a:pt x="5401" y="14961"/>
                  </a:cubicBezTo>
                  <a:cubicBezTo>
                    <a:pt x="5557" y="14774"/>
                    <a:pt x="5530" y="14494"/>
                    <a:pt x="5343" y="14338"/>
                  </a:cubicBezTo>
                  <a:cubicBezTo>
                    <a:pt x="4496" y="13638"/>
                    <a:pt x="3623" y="12913"/>
                    <a:pt x="2942" y="12052"/>
                  </a:cubicBezTo>
                  <a:cubicBezTo>
                    <a:pt x="2431" y="11403"/>
                    <a:pt x="1812" y="10379"/>
                    <a:pt x="1775" y="9199"/>
                  </a:cubicBezTo>
                  <a:cubicBezTo>
                    <a:pt x="1753" y="8546"/>
                    <a:pt x="1906" y="7896"/>
                    <a:pt x="2069" y="7210"/>
                  </a:cubicBezTo>
                  <a:cubicBezTo>
                    <a:pt x="2160" y="6822"/>
                    <a:pt x="2254" y="6422"/>
                    <a:pt x="2317" y="6015"/>
                  </a:cubicBezTo>
                  <a:cubicBezTo>
                    <a:pt x="2632" y="3964"/>
                    <a:pt x="2099" y="1838"/>
                    <a:pt x="856" y="178"/>
                  </a:cubicBezTo>
                  <a:cubicBezTo>
                    <a:pt x="768" y="61"/>
                    <a:pt x="636"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4" name="Google Shape;11534;p70"/>
            <p:cNvSpPr/>
            <p:nvPr/>
          </p:nvSpPr>
          <p:spPr>
            <a:xfrm>
              <a:off x="3428613" y="3923300"/>
              <a:ext cx="308150" cy="261475"/>
            </a:xfrm>
            <a:custGeom>
              <a:avLst/>
              <a:gdLst/>
              <a:ahLst/>
              <a:cxnLst/>
              <a:rect l="l" t="t" r="r" b="b"/>
              <a:pathLst>
                <a:path w="12326" h="10459" extrusionOk="0">
                  <a:moveTo>
                    <a:pt x="11833" y="0"/>
                  </a:moveTo>
                  <a:cubicBezTo>
                    <a:pt x="11733" y="0"/>
                    <a:pt x="11633" y="34"/>
                    <a:pt x="11551" y="104"/>
                  </a:cubicBezTo>
                  <a:lnTo>
                    <a:pt x="209" y="9684"/>
                  </a:lnTo>
                  <a:cubicBezTo>
                    <a:pt x="23" y="9841"/>
                    <a:pt x="1" y="10118"/>
                    <a:pt x="158" y="10304"/>
                  </a:cubicBezTo>
                  <a:cubicBezTo>
                    <a:pt x="244" y="10406"/>
                    <a:pt x="367" y="10459"/>
                    <a:pt x="491" y="10459"/>
                  </a:cubicBezTo>
                  <a:cubicBezTo>
                    <a:pt x="506" y="10459"/>
                    <a:pt x="521" y="10458"/>
                    <a:pt x="536" y="10456"/>
                  </a:cubicBezTo>
                  <a:cubicBezTo>
                    <a:pt x="621" y="10448"/>
                    <a:pt x="706" y="10415"/>
                    <a:pt x="777" y="10355"/>
                  </a:cubicBezTo>
                  <a:lnTo>
                    <a:pt x="12117" y="775"/>
                  </a:lnTo>
                  <a:cubicBezTo>
                    <a:pt x="12303" y="618"/>
                    <a:pt x="12325" y="342"/>
                    <a:pt x="12168" y="157"/>
                  </a:cubicBezTo>
                  <a:cubicBezTo>
                    <a:pt x="12081" y="54"/>
                    <a:pt x="11957" y="0"/>
                    <a:pt x="1183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5" name="Google Shape;11535;p70"/>
            <p:cNvSpPr/>
            <p:nvPr/>
          </p:nvSpPr>
          <p:spPr>
            <a:xfrm>
              <a:off x="3735413" y="3874700"/>
              <a:ext cx="56975" cy="49550"/>
            </a:xfrm>
            <a:custGeom>
              <a:avLst/>
              <a:gdLst/>
              <a:ahLst/>
              <a:cxnLst/>
              <a:rect l="l" t="t" r="r" b="b"/>
              <a:pathLst>
                <a:path w="2279" h="1982" extrusionOk="0">
                  <a:moveTo>
                    <a:pt x="1787" y="1"/>
                  </a:moveTo>
                  <a:cubicBezTo>
                    <a:pt x="1687" y="1"/>
                    <a:pt x="1585" y="35"/>
                    <a:pt x="1502" y="106"/>
                  </a:cubicBezTo>
                  <a:lnTo>
                    <a:pt x="208" y="1209"/>
                  </a:lnTo>
                  <a:cubicBezTo>
                    <a:pt x="22" y="1366"/>
                    <a:pt x="1" y="1641"/>
                    <a:pt x="158" y="1827"/>
                  </a:cubicBezTo>
                  <a:cubicBezTo>
                    <a:pt x="246" y="1928"/>
                    <a:pt x="367" y="1982"/>
                    <a:pt x="492" y="1982"/>
                  </a:cubicBezTo>
                  <a:cubicBezTo>
                    <a:pt x="506" y="1982"/>
                    <a:pt x="521" y="1981"/>
                    <a:pt x="536" y="1980"/>
                  </a:cubicBezTo>
                  <a:cubicBezTo>
                    <a:pt x="621" y="1970"/>
                    <a:pt x="706" y="1937"/>
                    <a:pt x="777" y="1877"/>
                  </a:cubicBezTo>
                  <a:lnTo>
                    <a:pt x="2071" y="775"/>
                  </a:lnTo>
                  <a:cubicBezTo>
                    <a:pt x="2257" y="618"/>
                    <a:pt x="2278" y="340"/>
                    <a:pt x="2121" y="156"/>
                  </a:cubicBezTo>
                  <a:cubicBezTo>
                    <a:pt x="2035" y="53"/>
                    <a:pt x="1912" y="1"/>
                    <a:pt x="178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6" name="Google Shape;11536;p70"/>
            <p:cNvSpPr/>
            <p:nvPr/>
          </p:nvSpPr>
          <p:spPr>
            <a:xfrm>
              <a:off x="3329113" y="3477925"/>
              <a:ext cx="1218625" cy="904800"/>
            </a:xfrm>
            <a:custGeom>
              <a:avLst/>
              <a:gdLst/>
              <a:ahLst/>
              <a:cxnLst/>
              <a:rect l="l" t="t" r="r" b="b"/>
              <a:pathLst>
                <a:path w="48745" h="36192" extrusionOk="0">
                  <a:moveTo>
                    <a:pt x="42994" y="1301"/>
                  </a:moveTo>
                  <a:cubicBezTo>
                    <a:pt x="43907" y="1301"/>
                    <a:pt x="44537" y="1451"/>
                    <a:pt x="44768" y="1771"/>
                  </a:cubicBezTo>
                  <a:lnTo>
                    <a:pt x="45505" y="2784"/>
                  </a:lnTo>
                  <a:cubicBezTo>
                    <a:pt x="46806" y="4574"/>
                    <a:pt x="40555" y="15560"/>
                    <a:pt x="34116" y="20257"/>
                  </a:cubicBezTo>
                  <a:lnTo>
                    <a:pt x="8784" y="34388"/>
                  </a:lnTo>
                  <a:cubicBezTo>
                    <a:pt x="8140" y="34710"/>
                    <a:pt x="7624" y="34887"/>
                    <a:pt x="7156" y="34887"/>
                  </a:cubicBezTo>
                  <a:cubicBezTo>
                    <a:pt x="6248" y="34887"/>
                    <a:pt x="5519" y="34221"/>
                    <a:pt x="4382" y="32654"/>
                  </a:cubicBezTo>
                  <a:lnTo>
                    <a:pt x="3645" y="31641"/>
                  </a:lnTo>
                  <a:cubicBezTo>
                    <a:pt x="2001" y="29376"/>
                    <a:pt x="1677" y="28775"/>
                    <a:pt x="3414" y="27067"/>
                  </a:cubicBezTo>
                  <a:lnTo>
                    <a:pt x="25060" y="7799"/>
                  </a:lnTo>
                  <a:cubicBezTo>
                    <a:pt x="30404" y="3931"/>
                    <a:pt x="39176" y="1301"/>
                    <a:pt x="42994" y="1301"/>
                  </a:cubicBezTo>
                  <a:close/>
                  <a:moveTo>
                    <a:pt x="42790" y="1"/>
                  </a:moveTo>
                  <a:cubicBezTo>
                    <a:pt x="37867" y="1"/>
                    <a:pt x="28786" y="3464"/>
                    <a:pt x="24260" y="6752"/>
                  </a:cubicBezTo>
                  <a:cubicBezTo>
                    <a:pt x="24243" y="6765"/>
                    <a:pt x="24225" y="6779"/>
                    <a:pt x="24209" y="6793"/>
                  </a:cubicBezTo>
                  <a:lnTo>
                    <a:pt x="2512" y="26107"/>
                  </a:lnTo>
                  <a:cubicBezTo>
                    <a:pt x="0" y="28577"/>
                    <a:pt x="854" y="30041"/>
                    <a:pt x="2579" y="32416"/>
                  </a:cubicBezTo>
                  <a:lnTo>
                    <a:pt x="3316" y="33429"/>
                  </a:lnTo>
                  <a:cubicBezTo>
                    <a:pt x="4580" y="35167"/>
                    <a:pt x="5656" y="36191"/>
                    <a:pt x="7134" y="36191"/>
                  </a:cubicBezTo>
                  <a:cubicBezTo>
                    <a:pt x="7242" y="36191"/>
                    <a:pt x="7351" y="36186"/>
                    <a:pt x="7463" y="36175"/>
                  </a:cubicBezTo>
                  <a:cubicBezTo>
                    <a:pt x="8035" y="36119"/>
                    <a:pt x="8673" y="35918"/>
                    <a:pt x="9398" y="35554"/>
                  </a:cubicBezTo>
                  <a:lnTo>
                    <a:pt x="34794" y="21387"/>
                  </a:lnTo>
                  <a:cubicBezTo>
                    <a:pt x="34818" y="21376"/>
                    <a:pt x="34840" y="21361"/>
                    <a:pt x="34860" y="21344"/>
                  </a:cubicBezTo>
                  <a:cubicBezTo>
                    <a:pt x="40965" y="16911"/>
                    <a:pt x="48744" y="5001"/>
                    <a:pt x="46574" y="2011"/>
                  </a:cubicBezTo>
                  <a:lnTo>
                    <a:pt x="45837" y="997"/>
                  </a:lnTo>
                  <a:cubicBezTo>
                    <a:pt x="45332" y="302"/>
                    <a:pt x="44242" y="1"/>
                    <a:pt x="42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7" name="Google Shape;11537;p70"/>
            <p:cNvSpPr/>
            <p:nvPr/>
          </p:nvSpPr>
          <p:spPr>
            <a:xfrm>
              <a:off x="3790938" y="3339550"/>
              <a:ext cx="149050" cy="52275"/>
            </a:xfrm>
            <a:custGeom>
              <a:avLst/>
              <a:gdLst/>
              <a:ahLst/>
              <a:cxnLst/>
              <a:rect l="l" t="t" r="r" b="b"/>
              <a:pathLst>
                <a:path w="5962" h="2091" extrusionOk="0">
                  <a:moveTo>
                    <a:pt x="4103" y="1"/>
                  </a:moveTo>
                  <a:cubicBezTo>
                    <a:pt x="2846" y="1"/>
                    <a:pt x="1588" y="287"/>
                    <a:pt x="463" y="840"/>
                  </a:cubicBezTo>
                  <a:cubicBezTo>
                    <a:pt x="136" y="1001"/>
                    <a:pt x="0" y="1395"/>
                    <a:pt x="162" y="1722"/>
                  </a:cubicBezTo>
                  <a:cubicBezTo>
                    <a:pt x="274" y="1953"/>
                    <a:pt x="507" y="2090"/>
                    <a:pt x="750" y="2090"/>
                  </a:cubicBezTo>
                  <a:cubicBezTo>
                    <a:pt x="771" y="2090"/>
                    <a:pt x="793" y="2089"/>
                    <a:pt x="815" y="2087"/>
                  </a:cubicBezTo>
                  <a:cubicBezTo>
                    <a:pt x="892" y="2078"/>
                    <a:pt x="969" y="2058"/>
                    <a:pt x="1042" y="2023"/>
                  </a:cubicBezTo>
                  <a:cubicBezTo>
                    <a:pt x="1988" y="1559"/>
                    <a:pt x="3043" y="1319"/>
                    <a:pt x="4096" y="1319"/>
                  </a:cubicBezTo>
                  <a:cubicBezTo>
                    <a:pt x="4450" y="1319"/>
                    <a:pt x="4803" y="1346"/>
                    <a:pt x="5152" y="1401"/>
                  </a:cubicBezTo>
                  <a:cubicBezTo>
                    <a:pt x="5185" y="1405"/>
                    <a:pt x="5218" y="1408"/>
                    <a:pt x="5250" y="1408"/>
                  </a:cubicBezTo>
                  <a:cubicBezTo>
                    <a:pt x="5571" y="1408"/>
                    <a:pt x="5853" y="1176"/>
                    <a:pt x="5904" y="851"/>
                  </a:cubicBezTo>
                  <a:cubicBezTo>
                    <a:pt x="5961" y="491"/>
                    <a:pt x="5716" y="155"/>
                    <a:pt x="5358" y="98"/>
                  </a:cubicBezTo>
                  <a:cubicBezTo>
                    <a:pt x="4943" y="33"/>
                    <a:pt x="4523" y="1"/>
                    <a:pt x="4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8" name="Google Shape;11538;p70"/>
            <p:cNvSpPr/>
            <p:nvPr/>
          </p:nvSpPr>
          <p:spPr>
            <a:xfrm>
              <a:off x="3364388" y="3351650"/>
              <a:ext cx="312150" cy="96850"/>
            </a:xfrm>
            <a:custGeom>
              <a:avLst/>
              <a:gdLst/>
              <a:ahLst/>
              <a:cxnLst/>
              <a:rect l="l" t="t" r="r" b="b"/>
              <a:pathLst>
                <a:path w="12486" h="3874" extrusionOk="0">
                  <a:moveTo>
                    <a:pt x="6791" y="0"/>
                  </a:moveTo>
                  <a:cubicBezTo>
                    <a:pt x="6480" y="0"/>
                    <a:pt x="6167" y="12"/>
                    <a:pt x="5853" y="36"/>
                  </a:cubicBezTo>
                  <a:cubicBezTo>
                    <a:pt x="3463" y="233"/>
                    <a:pt x="1408" y="1239"/>
                    <a:pt x="221" y="2817"/>
                  </a:cubicBezTo>
                  <a:cubicBezTo>
                    <a:pt x="1" y="3109"/>
                    <a:pt x="59" y="3521"/>
                    <a:pt x="350" y="3739"/>
                  </a:cubicBezTo>
                  <a:cubicBezTo>
                    <a:pt x="469" y="3830"/>
                    <a:pt x="608" y="3874"/>
                    <a:pt x="747" y="3874"/>
                  </a:cubicBezTo>
                  <a:cubicBezTo>
                    <a:pt x="769" y="3874"/>
                    <a:pt x="790" y="3873"/>
                    <a:pt x="811" y="3871"/>
                  </a:cubicBezTo>
                  <a:cubicBezTo>
                    <a:pt x="990" y="3852"/>
                    <a:pt x="1158" y="3764"/>
                    <a:pt x="1272" y="3610"/>
                  </a:cubicBezTo>
                  <a:cubicBezTo>
                    <a:pt x="2234" y="2331"/>
                    <a:pt x="3941" y="1496"/>
                    <a:pt x="5958" y="1349"/>
                  </a:cubicBezTo>
                  <a:cubicBezTo>
                    <a:pt x="6235" y="1327"/>
                    <a:pt x="6513" y="1317"/>
                    <a:pt x="6791" y="1317"/>
                  </a:cubicBezTo>
                  <a:cubicBezTo>
                    <a:pt x="8410" y="1317"/>
                    <a:pt x="10044" y="1655"/>
                    <a:pt x="11633" y="1984"/>
                  </a:cubicBezTo>
                  <a:cubicBezTo>
                    <a:pt x="11678" y="1993"/>
                    <a:pt x="11723" y="1998"/>
                    <a:pt x="11767" y="1998"/>
                  </a:cubicBezTo>
                  <a:cubicBezTo>
                    <a:pt x="12074" y="1998"/>
                    <a:pt x="12348" y="1785"/>
                    <a:pt x="12411" y="1473"/>
                  </a:cubicBezTo>
                  <a:cubicBezTo>
                    <a:pt x="12485" y="1118"/>
                    <a:pt x="12256" y="768"/>
                    <a:pt x="11899" y="695"/>
                  </a:cubicBezTo>
                  <a:cubicBezTo>
                    <a:pt x="10243" y="352"/>
                    <a:pt x="8538" y="0"/>
                    <a:pt x="6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9" name="Google Shape;11539;p70"/>
            <p:cNvSpPr/>
            <p:nvPr/>
          </p:nvSpPr>
          <p:spPr>
            <a:xfrm>
              <a:off x="3670163" y="3707300"/>
              <a:ext cx="264300" cy="250550"/>
            </a:xfrm>
            <a:custGeom>
              <a:avLst/>
              <a:gdLst/>
              <a:ahLst/>
              <a:cxnLst/>
              <a:rect l="l" t="t" r="r" b="b"/>
              <a:pathLst>
                <a:path w="10572" h="10022" extrusionOk="0">
                  <a:moveTo>
                    <a:pt x="986" y="1"/>
                  </a:moveTo>
                  <a:cubicBezTo>
                    <a:pt x="670" y="1"/>
                    <a:pt x="391" y="228"/>
                    <a:pt x="336" y="549"/>
                  </a:cubicBezTo>
                  <a:cubicBezTo>
                    <a:pt x="0" y="2515"/>
                    <a:pt x="548" y="4618"/>
                    <a:pt x="1800" y="6172"/>
                  </a:cubicBezTo>
                  <a:cubicBezTo>
                    <a:pt x="3053" y="7726"/>
                    <a:pt x="4993" y="8707"/>
                    <a:pt x="6986" y="8797"/>
                  </a:cubicBezTo>
                  <a:cubicBezTo>
                    <a:pt x="7152" y="8805"/>
                    <a:pt x="7320" y="8805"/>
                    <a:pt x="7487" y="8807"/>
                  </a:cubicBezTo>
                  <a:lnTo>
                    <a:pt x="7504" y="8807"/>
                  </a:lnTo>
                  <a:cubicBezTo>
                    <a:pt x="7563" y="8968"/>
                    <a:pt x="7684" y="9104"/>
                    <a:pt x="7851" y="9178"/>
                  </a:cubicBezTo>
                  <a:lnTo>
                    <a:pt x="9617" y="9964"/>
                  </a:lnTo>
                  <a:cubicBezTo>
                    <a:pt x="9702" y="10003"/>
                    <a:pt x="9794" y="10021"/>
                    <a:pt x="9886" y="10021"/>
                  </a:cubicBezTo>
                  <a:cubicBezTo>
                    <a:pt x="9906" y="10021"/>
                    <a:pt x="9927" y="10020"/>
                    <a:pt x="9948" y="10018"/>
                  </a:cubicBezTo>
                  <a:cubicBezTo>
                    <a:pt x="10067" y="10007"/>
                    <a:pt x="10185" y="9963"/>
                    <a:pt x="10284" y="9889"/>
                  </a:cubicBezTo>
                  <a:cubicBezTo>
                    <a:pt x="10476" y="9742"/>
                    <a:pt x="10571" y="9503"/>
                    <a:pt x="10536" y="9265"/>
                  </a:cubicBezTo>
                  <a:cubicBezTo>
                    <a:pt x="10419" y="8499"/>
                    <a:pt x="9769" y="7855"/>
                    <a:pt x="8879" y="7622"/>
                  </a:cubicBezTo>
                  <a:cubicBezTo>
                    <a:pt x="8403" y="7498"/>
                    <a:pt x="7942" y="7494"/>
                    <a:pt x="7499" y="7491"/>
                  </a:cubicBezTo>
                  <a:cubicBezTo>
                    <a:pt x="7347" y="7488"/>
                    <a:pt x="7195" y="7488"/>
                    <a:pt x="7045" y="7481"/>
                  </a:cubicBezTo>
                  <a:cubicBezTo>
                    <a:pt x="5422" y="7408"/>
                    <a:pt x="3845" y="6610"/>
                    <a:pt x="2826" y="5346"/>
                  </a:cubicBezTo>
                  <a:cubicBezTo>
                    <a:pt x="1806" y="4082"/>
                    <a:pt x="1362" y="2370"/>
                    <a:pt x="1634" y="771"/>
                  </a:cubicBezTo>
                  <a:cubicBezTo>
                    <a:pt x="1696" y="412"/>
                    <a:pt x="1455" y="71"/>
                    <a:pt x="1096" y="10"/>
                  </a:cubicBezTo>
                  <a:cubicBezTo>
                    <a:pt x="1059" y="4"/>
                    <a:pt x="1023" y="1"/>
                    <a:pt x="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0" name="Google Shape;11540;p70"/>
            <p:cNvSpPr/>
            <p:nvPr/>
          </p:nvSpPr>
          <p:spPr>
            <a:xfrm>
              <a:off x="3975438" y="4165050"/>
              <a:ext cx="201750" cy="209775"/>
            </a:xfrm>
            <a:custGeom>
              <a:avLst/>
              <a:gdLst/>
              <a:ahLst/>
              <a:cxnLst/>
              <a:rect l="l" t="t" r="r" b="b"/>
              <a:pathLst>
                <a:path w="8070" h="8391" extrusionOk="0">
                  <a:moveTo>
                    <a:pt x="687" y="1"/>
                  </a:moveTo>
                  <a:cubicBezTo>
                    <a:pt x="336" y="1"/>
                    <a:pt x="41" y="268"/>
                    <a:pt x="20" y="622"/>
                  </a:cubicBezTo>
                  <a:cubicBezTo>
                    <a:pt x="0" y="986"/>
                    <a:pt x="277" y="1297"/>
                    <a:pt x="641" y="1319"/>
                  </a:cubicBezTo>
                  <a:cubicBezTo>
                    <a:pt x="1687" y="1377"/>
                    <a:pt x="2873" y="1444"/>
                    <a:pt x="3749" y="2014"/>
                  </a:cubicBezTo>
                  <a:cubicBezTo>
                    <a:pt x="4463" y="2479"/>
                    <a:pt x="4941" y="3502"/>
                    <a:pt x="4513" y="4175"/>
                  </a:cubicBezTo>
                  <a:cubicBezTo>
                    <a:pt x="4434" y="4297"/>
                    <a:pt x="4317" y="4424"/>
                    <a:pt x="4194" y="4558"/>
                  </a:cubicBezTo>
                  <a:cubicBezTo>
                    <a:pt x="3953" y="4821"/>
                    <a:pt x="3681" y="5118"/>
                    <a:pt x="3537" y="5540"/>
                  </a:cubicBezTo>
                  <a:cubicBezTo>
                    <a:pt x="3345" y="6101"/>
                    <a:pt x="3458" y="6663"/>
                    <a:pt x="3739" y="7130"/>
                  </a:cubicBezTo>
                  <a:cubicBezTo>
                    <a:pt x="3723" y="7203"/>
                    <a:pt x="3722" y="7281"/>
                    <a:pt x="3732" y="7361"/>
                  </a:cubicBezTo>
                  <a:cubicBezTo>
                    <a:pt x="3779" y="7688"/>
                    <a:pt x="4062" y="7925"/>
                    <a:pt x="4384" y="7925"/>
                  </a:cubicBezTo>
                  <a:cubicBezTo>
                    <a:pt x="4405" y="7925"/>
                    <a:pt x="4427" y="7924"/>
                    <a:pt x="4448" y="7922"/>
                  </a:cubicBezTo>
                  <a:cubicBezTo>
                    <a:pt x="4464" y="7922"/>
                    <a:pt x="4480" y="7918"/>
                    <a:pt x="4496" y="7916"/>
                  </a:cubicBezTo>
                  <a:cubicBezTo>
                    <a:pt x="4627" y="8004"/>
                    <a:pt x="4764" y="8078"/>
                    <a:pt x="4905" y="8136"/>
                  </a:cubicBezTo>
                  <a:cubicBezTo>
                    <a:pt x="5375" y="8331"/>
                    <a:pt x="5863" y="8390"/>
                    <a:pt x="6331" y="8390"/>
                  </a:cubicBezTo>
                  <a:cubicBezTo>
                    <a:pt x="6596" y="8390"/>
                    <a:pt x="6854" y="8371"/>
                    <a:pt x="7099" y="8347"/>
                  </a:cubicBezTo>
                  <a:cubicBezTo>
                    <a:pt x="7219" y="8336"/>
                    <a:pt x="7334" y="8323"/>
                    <a:pt x="7447" y="8305"/>
                  </a:cubicBezTo>
                  <a:cubicBezTo>
                    <a:pt x="7745" y="8272"/>
                    <a:pt x="7983" y="8042"/>
                    <a:pt x="8026" y="7745"/>
                  </a:cubicBezTo>
                  <a:cubicBezTo>
                    <a:pt x="8069" y="7450"/>
                    <a:pt x="7909" y="7162"/>
                    <a:pt x="7632" y="7044"/>
                  </a:cubicBezTo>
                  <a:cubicBezTo>
                    <a:pt x="6857" y="6714"/>
                    <a:pt x="6025" y="6547"/>
                    <a:pt x="5188" y="6547"/>
                  </a:cubicBezTo>
                  <a:cubicBezTo>
                    <a:pt x="5107" y="6547"/>
                    <a:pt x="5025" y="6549"/>
                    <a:pt x="4944" y="6552"/>
                  </a:cubicBezTo>
                  <a:cubicBezTo>
                    <a:pt x="4800" y="6367"/>
                    <a:pt x="4722" y="6147"/>
                    <a:pt x="4787" y="5961"/>
                  </a:cubicBezTo>
                  <a:cubicBezTo>
                    <a:pt x="4842" y="5801"/>
                    <a:pt x="4994" y="5634"/>
                    <a:pt x="5169" y="5445"/>
                  </a:cubicBezTo>
                  <a:cubicBezTo>
                    <a:pt x="5316" y="5282"/>
                    <a:pt x="5486" y="5098"/>
                    <a:pt x="5626" y="4880"/>
                  </a:cubicBezTo>
                  <a:cubicBezTo>
                    <a:pt x="6492" y="3519"/>
                    <a:pt x="5729" y="1728"/>
                    <a:pt x="4470" y="908"/>
                  </a:cubicBezTo>
                  <a:cubicBezTo>
                    <a:pt x="3300" y="147"/>
                    <a:pt x="1867" y="66"/>
                    <a:pt x="716" y="2"/>
                  </a:cubicBezTo>
                  <a:cubicBezTo>
                    <a:pt x="706" y="1"/>
                    <a:pt x="697"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1" name="Google Shape;11541;p70"/>
            <p:cNvSpPr/>
            <p:nvPr/>
          </p:nvSpPr>
          <p:spPr>
            <a:xfrm>
              <a:off x="3579813" y="4235175"/>
              <a:ext cx="248775" cy="213450"/>
            </a:xfrm>
            <a:custGeom>
              <a:avLst/>
              <a:gdLst/>
              <a:ahLst/>
              <a:cxnLst/>
              <a:rect l="l" t="t" r="r" b="b"/>
              <a:pathLst>
                <a:path w="9951" h="8538" extrusionOk="0">
                  <a:moveTo>
                    <a:pt x="9199" y="0"/>
                  </a:moveTo>
                  <a:cubicBezTo>
                    <a:pt x="8973" y="0"/>
                    <a:pt x="8754" y="117"/>
                    <a:pt x="8631" y="326"/>
                  </a:cubicBezTo>
                  <a:lnTo>
                    <a:pt x="5769" y="5221"/>
                  </a:lnTo>
                  <a:cubicBezTo>
                    <a:pt x="5475" y="5724"/>
                    <a:pt x="5203" y="6158"/>
                    <a:pt x="4833" y="6336"/>
                  </a:cubicBezTo>
                  <a:cubicBezTo>
                    <a:pt x="4693" y="6404"/>
                    <a:pt x="4540" y="6439"/>
                    <a:pt x="4373" y="6439"/>
                  </a:cubicBezTo>
                  <a:cubicBezTo>
                    <a:pt x="3840" y="6439"/>
                    <a:pt x="3163" y="6085"/>
                    <a:pt x="2289" y="5357"/>
                  </a:cubicBezTo>
                  <a:cubicBezTo>
                    <a:pt x="2167" y="5255"/>
                    <a:pt x="2017" y="5204"/>
                    <a:pt x="1867" y="5204"/>
                  </a:cubicBezTo>
                  <a:cubicBezTo>
                    <a:pt x="1732" y="5204"/>
                    <a:pt x="1597" y="5245"/>
                    <a:pt x="1482" y="5328"/>
                  </a:cubicBezTo>
                  <a:cubicBezTo>
                    <a:pt x="687" y="5902"/>
                    <a:pt x="141" y="6824"/>
                    <a:pt x="24" y="7799"/>
                  </a:cubicBezTo>
                  <a:cubicBezTo>
                    <a:pt x="1" y="7984"/>
                    <a:pt x="59" y="8171"/>
                    <a:pt x="182" y="8313"/>
                  </a:cubicBezTo>
                  <a:cubicBezTo>
                    <a:pt x="305" y="8454"/>
                    <a:pt x="483" y="8535"/>
                    <a:pt x="672" y="8537"/>
                  </a:cubicBezTo>
                  <a:cubicBezTo>
                    <a:pt x="690" y="8537"/>
                    <a:pt x="708" y="8537"/>
                    <a:pt x="726" y="8537"/>
                  </a:cubicBezTo>
                  <a:cubicBezTo>
                    <a:pt x="795" y="8537"/>
                    <a:pt x="864" y="8533"/>
                    <a:pt x="933" y="8527"/>
                  </a:cubicBezTo>
                  <a:cubicBezTo>
                    <a:pt x="1713" y="8450"/>
                    <a:pt x="2446" y="8006"/>
                    <a:pt x="2878" y="7352"/>
                  </a:cubicBezTo>
                  <a:cubicBezTo>
                    <a:pt x="3352" y="7594"/>
                    <a:pt x="3861" y="7759"/>
                    <a:pt x="4381" y="7759"/>
                  </a:cubicBezTo>
                  <a:cubicBezTo>
                    <a:pt x="4722" y="7759"/>
                    <a:pt x="5067" y="7688"/>
                    <a:pt x="5410" y="7522"/>
                  </a:cubicBezTo>
                  <a:cubicBezTo>
                    <a:pt x="6168" y="7152"/>
                    <a:pt x="6596" y="6422"/>
                    <a:pt x="6908" y="5886"/>
                  </a:cubicBezTo>
                  <a:lnTo>
                    <a:pt x="9767" y="991"/>
                  </a:lnTo>
                  <a:cubicBezTo>
                    <a:pt x="9951" y="677"/>
                    <a:pt x="9845" y="273"/>
                    <a:pt x="9531" y="91"/>
                  </a:cubicBezTo>
                  <a:cubicBezTo>
                    <a:pt x="9427" y="29"/>
                    <a:pt x="9312" y="0"/>
                    <a:pt x="9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2" name="Google Shape;11542;p70"/>
            <p:cNvSpPr/>
            <p:nvPr/>
          </p:nvSpPr>
          <p:spPr>
            <a:xfrm>
              <a:off x="4322288" y="3763200"/>
              <a:ext cx="75200" cy="76875"/>
            </a:xfrm>
            <a:custGeom>
              <a:avLst/>
              <a:gdLst/>
              <a:ahLst/>
              <a:cxnLst/>
              <a:rect l="l" t="t" r="r" b="b"/>
              <a:pathLst>
                <a:path w="3008" h="3075" extrusionOk="0">
                  <a:moveTo>
                    <a:pt x="1539" y="1574"/>
                  </a:moveTo>
                  <a:cubicBezTo>
                    <a:pt x="1552" y="1583"/>
                    <a:pt x="1563" y="1594"/>
                    <a:pt x="1572" y="1604"/>
                  </a:cubicBezTo>
                  <a:cubicBezTo>
                    <a:pt x="1599" y="1630"/>
                    <a:pt x="1616" y="1667"/>
                    <a:pt x="1629" y="1704"/>
                  </a:cubicBezTo>
                  <a:cubicBezTo>
                    <a:pt x="1612" y="1690"/>
                    <a:pt x="1595" y="1673"/>
                    <a:pt x="1582" y="1653"/>
                  </a:cubicBezTo>
                  <a:cubicBezTo>
                    <a:pt x="1566" y="1627"/>
                    <a:pt x="1552" y="1603"/>
                    <a:pt x="1539" y="1574"/>
                  </a:cubicBezTo>
                  <a:close/>
                  <a:moveTo>
                    <a:pt x="722" y="0"/>
                  </a:moveTo>
                  <a:cubicBezTo>
                    <a:pt x="575" y="0"/>
                    <a:pt x="430" y="49"/>
                    <a:pt x="312" y="140"/>
                  </a:cubicBezTo>
                  <a:cubicBezTo>
                    <a:pt x="172" y="249"/>
                    <a:pt x="82" y="411"/>
                    <a:pt x="62" y="588"/>
                  </a:cubicBezTo>
                  <a:lnTo>
                    <a:pt x="19" y="992"/>
                  </a:lnTo>
                  <a:cubicBezTo>
                    <a:pt x="1" y="1166"/>
                    <a:pt x="52" y="1330"/>
                    <a:pt x="148" y="1459"/>
                  </a:cubicBezTo>
                  <a:cubicBezTo>
                    <a:pt x="198" y="1760"/>
                    <a:pt x="290" y="2091"/>
                    <a:pt x="490" y="2388"/>
                  </a:cubicBezTo>
                  <a:cubicBezTo>
                    <a:pt x="758" y="2783"/>
                    <a:pt x="1233" y="3075"/>
                    <a:pt x="1726" y="3075"/>
                  </a:cubicBezTo>
                  <a:cubicBezTo>
                    <a:pt x="1768" y="3075"/>
                    <a:pt x="1809" y="3073"/>
                    <a:pt x="1850" y="3069"/>
                  </a:cubicBezTo>
                  <a:cubicBezTo>
                    <a:pt x="2016" y="3053"/>
                    <a:pt x="2180" y="3003"/>
                    <a:pt x="2338" y="2910"/>
                  </a:cubicBezTo>
                  <a:cubicBezTo>
                    <a:pt x="2677" y="2718"/>
                    <a:pt x="2899" y="2374"/>
                    <a:pt x="2949" y="1963"/>
                  </a:cubicBezTo>
                  <a:cubicBezTo>
                    <a:pt x="3008" y="1480"/>
                    <a:pt x="2828" y="975"/>
                    <a:pt x="2478" y="645"/>
                  </a:cubicBezTo>
                  <a:cubicBezTo>
                    <a:pt x="1970" y="164"/>
                    <a:pt x="1297" y="75"/>
                    <a:pt x="807" y="6"/>
                  </a:cubicBezTo>
                  <a:cubicBezTo>
                    <a:pt x="779" y="2"/>
                    <a:pt x="750"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3" name="Google Shape;11543;p70"/>
            <p:cNvSpPr/>
            <p:nvPr/>
          </p:nvSpPr>
          <p:spPr>
            <a:xfrm>
              <a:off x="3566263" y="3462675"/>
              <a:ext cx="170500" cy="60425"/>
            </a:xfrm>
            <a:custGeom>
              <a:avLst/>
              <a:gdLst/>
              <a:ahLst/>
              <a:cxnLst/>
              <a:rect l="l" t="t" r="r" b="b"/>
              <a:pathLst>
                <a:path w="6820" h="2417" extrusionOk="0">
                  <a:moveTo>
                    <a:pt x="4213" y="0"/>
                  </a:moveTo>
                  <a:cubicBezTo>
                    <a:pt x="3920" y="0"/>
                    <a:pt x="3612" y="15"/>
                    <a:pt x="3296" y="46"/>
                  </a:cubicBezTo>
                  <a:cubicBezTo>
                    <a:pt x="1448" y="226"/>
                    <a:pt x="1" y="894"/>
                    <a:pt x="63" y="1536"/>
                  </a:cubicBezTo>
                  <a:cubicBezTo>
                    <a:pt x="115" y="2069"/>
                    <a:pt x="1189" y="2417"/>
                    <a:pt x="2609" y="2417"/>
                  </a:cubicBezTo>
                  <a:cubicBezTo>
                    <a:pt x="2901" y="2417"/>
                    <a:pt x="3208" y="2402"/>
                    <a:pt x="3524" y="2371"/>
                  </a:cubicBezTo>
                  <a:cubicBezTo>
                    <a:pt x="5372" y="2190"/>
                    <a:pt x="6819" y="1522"/>
                    <a:pt x="6757" y="880"/>
                  </a:cubicBezTo>
                  <a:cubicBezTo>
                    <a:pt x="6703" y="347"/>
                    <a:pt x="5631" y="0"/>
                    <a:pt x="4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4" name="Google Shape;11544;p70"/>
            <p:cNvSpPr/>
            <p:nvPr/>
          </p:nvSpPr>
          <p:spPr>
            <a:xfrm>
              <a:off x="3985638" y="3428875"/>
              <a:ext cx="170500" cy="60475"/>
            </a:xfrm>
            <a:custGeom>
              <a:avLst/>
              <a:gdLst/>
              <a:ahLst/>
              <a:cxnLst/>
              <a:rect l="l" t="t" r="r" b="b"/>
              <a:pathLst>
                <a:path w="6820" h="2419" extrusionOk="0">
                  <a:moveTo>
                    <a:pt x="4210" y="1"/>
                  </a:moveTo>
                  <a:cubicBezTo>
                    <a:pt x="3918" y="1"/>
                    <a:pt x="3611" y="16"/>
                    <a:pt x="3295" y="47"/>
                  </a:cubicBezTo>
                  <a:cubicBezTo>
                    <a:pt x="1447" y="228"/>
                    <a:pt x="0" y="896"/>
                    <a:pt x="63" y="1538"/>
                  </a:cubicBezTo>
                  <a:cubicBezTo>
                    <a:pt x="115" y="2071"/>
                    <a:pt x="1190" y="2419"/>
                    <a:pt x="2609" y="2419"/>
                  </a:cubicBezTo>
                  <a:cubicBezTo>
                    <a:pt x="2901" y="2419"/>
                    <a:pt x="3208" y="2404"/>
                    <a:pt x="3524" y="2373"/>
                  </a:cubicBezTo>
                  <a:cubicBezTo>
                    <a:pt x="5372" y="2192"/>
                    <a:pt x="6819" y="1524"/>
                    <a:pt x="6756" y="882"/>
                  </a:cubicBezTo>
                  <a:cubicBezTo>
                    <a:pt x="6704" y="349"/>
                    <a:pt x="5630" y="1"/>
                    <a:pt x="4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5" name="Google Shape;11545;p70"/>
            <p:cNvSpPr/>
            <p:nvPr/>
          </p:nvSpPr>
          <p:spPr>
            <a:xfrm>
              <a:off x="3641663" y="3338300"/>
              <a:ext cx="175850" cy="143825"/>
            </a:xfrm>
            <a:custGeom>
              <a:avLst/>
              <a:gdLst/>
              <a:ahLst/>
              <a:cxnLst/>
              <a:rect l="l" t="t" r="r" b="b"/>
              <a:pathLst>
                <a:path w="7034" h="5753" extrusionOk="0">
                  <a:moveTo>
                    <a:pt x="4566" y="1"/>
                  </a:moveTo>
                  <a:cubicBezTo>
                    <a:pt x="4179" y="1"/>
                    <a:pt x="3760" y="33"/>
                    <a:pt x="3323" y="76"/>
                  </a:cubicBezTo>
                  <a:cubicBezTo>
                    <a:pt x="1480" y="256"/>
                    <a:pt x="0" y="551"/>
                    <a:pt x="181" y="2394"/>
                  </a:cubicBezTo>
                  <a:cubicBezTo>
                    <a:pt x="349" y="4110"/>
                    <a:pt x="1025" y="5752"/>
                    <a:pt x="3338" y="5752"/>
                  </a:cubicBezTo>
                  <a:cubicBezTo>
                    <a:pt x="3508" y="5752"/>
                    <a:pt x="3687" y="5743"/>
                    <a:pt x="3875" y="5725"/>
                  </a:cubicBezTo>
                  <a:cubicBezTo>
                    <a:pt x="6518" y="5465"/>
                    <a:pt x="7033" y="3581"/>
                    <a:pt x="6853" y="1739"/>
                  </a:cubicBezTo>
                  <a:cubicBezTo>
                    <a:pt x="6715" y="335"/>
                    <a:pt x="5806" y="1"/>
                    <a:pt x="4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6" name="Google Shape;11546;p70"/>
            <p:cNvSpPr/>
            <p:nvPr/>
          </p:nvSpPr>
          <p:spPr>
            <a:xfrm>
              <a:off x="3623338" y="3321775"/>
              <a:ext cx="212750" cy="176825"/>
            </a:xfrm>
            <a:custGeom>
              <a:avLst/>
              <a:gdLst/>
              <a:ahLst/>
              <a:cxnLst/>
              <a:rect l="l" t="t" r="r" b="b"/>
              <a:pathLst>
                <a:path w="8510" h="7073" extrusionOk="0">
                  <a:moveTo>
                    <a:pt x="5293" y="1325"/>
                  </a:moveTo>
                  <a:cubicBezTo>
                    <a:pt x="6559" y="1325"/>
                    <a:pt x="6854" y="1681"/>
                    <a:pt x="6933" y="2465"/>
                  </a:cubicBezTo>
                  <a:cubicBezTo>
                    <a:pt x="7195" y="5157"/>
                    <a:pt x="5697" y="5619"/>
                    <a:pt x="4546" y="5732"/>
                  </a:cubicBezTo>
                  <a:cubicBezTo>
                    <a:pt x="4376" y="5749"/>
                    <a:pt x="4214" y="5757"/>
                    <a:pt x="4059" y="5757"/>
                  </a:cubicBezTo>
                  <a:cubicBezTo>
                    <a:pt x="2510" y="5757"/>
                    <a:pt x="1759" y="4906"/>
                    <a:pt x="1571" y="2992"/>
                  </a:cubicBezTo>
                  <a:cubicBezTo>
                    <a:pt x="1474" y="2006"/>
                    <a:pt x="1843" y="1616"/>
                    <a:pt x="4120" y="1394"/>
                  </a:cubicBezTo>
                  <a:cubicBezTo>
                    <a:pt x="4583" y="1348"/>
                    <a:pt x="4970" y="1325"/>
                    <a:pt x="5293" y="1325"/>
                  </a:cubicBezTo>
                  <a:close/>
                  <a:moveTo>
                    <a:pt x="5284" y="1"/>
                  </a:moveTo>
                  <a:cubicBezTo>
                    <a:pt x="4823" y="1"/>
                    <a:pt x="4374" y="45"/>
                    <a:pt x="3991" y="82"/>
                  </a:cubicBezTo>
                  <a:cubicBezTo>
                    <a:pt x="2498" y="229"/>
                    <a:pt x="1" y="473"/>
                    <a:pt x="259" y="3119"/>
                  </a:cubicBezTo>
                  <a:cubicBezTo>
                    <a:pt x="570" y="6305"/>
                    <a:pt x="2394" y="7072"/>
                    <a:pt x="4078" y="7072"/>
                  </a:cubicBezTo>
                  <a:cubicBezTo>
                    <a:pt x="4279" y="7072"/>
                    <a:pt x="4478" y="7061"/>
                    <a:pt x="4672" y="7042"/>
                  </a:cubicBezTo>
                  <a:cubicBezTo>
                    <a:pt x="7209" y="6794"/>
                    <a:pt x="8510" y="5077"/>
                    <a:pt x="8243" y="2337"/>
                  </a:cubicBezTo>
                  <a:cubicBezTo>
                    <a:pt x="8049" y="370"/>
                    <a:pt x="6618" y="1"/>
                    <a:pt x="5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7" name="Google Shape;11547;p70"/>
            <p:cNvSpPr/>
            <p:nvPr/>
          </p:nvSpPr>
          <p:spPr>
            <a:xfrm>
              <a:off x="3669438" y="3361400"/>
              <a:ext cx="63300" cy="25925"/>
            </a:xfrm>
            <a:custGeom>
              <a:avLst/>
              <a:gdLst/>
              <a:ahLst/>
              <a:cxnLst/>
              <a:rect l="l" t="t" r="r" b="b"/>
              <a:pathLst>
                <a:path w="2532" h="1037" extrusionOk="0">
                  <a:moveTo>
                    <a:pt x="2069" y="1"/>
                  </a:moveTo>
                  <a:cubicBezTo>
                    <a:pt x="2055" y="1"/>
                    <a:pt x="2041" y="1"/>
                    <a:pt x="2027" y="3"/>
                  </a:cubicBezTo>
                  <a:lnTo>
                    <a:pt x="419" y="160"/>
                  </a:lnTo>
                  <a:cubicBezTo>
                    <a:pt x="178" y="184"/>
                    <a:pt x="1" y="399"/>
                    <a:pt x="24" y="641"/>
                  </a:cubicBezTo>
                  <a:cubicBezTo>
                    <a:pt x="47" y="866"/>
                    <a:pt x="239" y="1037"/>
                    <a:pt x="463" y="1037"/>
                  </a:cubicBezTo>
                  <a:cubicBezTo>
                    <a:pt x="477" y="1037"/>
                    <a:pt x="491" y="1036"/>
                    <a:pt x="505" y="1035"/>
                  </a:cubicBezTo>
                  <a:lnTo>
                    <a:pt x="2113" y="878"/>
                  </a:lnTo>
                  <a:cubicBezTo>
                    <a:pt x="2354" y="855"/>
                    <a:pt x="2531" y="641"/>
                    <a:pt x="2507" y="398"/>
                  </a:cubicBezTo>
                  <a:cubicBezTo>
                    <a:pt x="2485" y="171"/>
                    <a:pt x="2293" y="1"/>
                    <a:pt x="206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8" name="Google Shape;11548;p70"/>
            <p:cNvSpPr/>
            <p:nvPr/>
          </p:nvSpPr>
          <p:spPr>
            <a:xfrm>
              <a:off x="3753213" y="3355400"/>
              <a:ext cx="41250" cy="23750"/>
            </a:xfrm>
            <a:custGeom>
              <a:avLst/>
              <a:gdLst/>
              <a:ahLst/>
              <a:cxnLst/>
              <a:rect l="l" t="t" r="r" b="b"/>
              <a:pathLst>
                <a:path w="1650" h="950" extrusionOk="0">
                  <a:moveTo>
                    <a:pt x="1190" y="1"/>
                  </a:moveTo>
                  <a:cubicBezTo>
                    <a:pt x="1175" y="1"/>
                    <a:pt x="1160" y="1"/>
                    <a:pt x="1145" y="3"/>
                  </a:cubicBezTo>
                  <a:lnTo>
                    <a:pt x="418" y="74"/>
                  </a:lnTo>
                  <a:cubicBezTo>
                    <a:pt x="176" y="97"/>
                    <a:pt x="1" y="313"/>
                    <a:pt x="24" y="554"/>
                  </a:cubicBezTo>
                  <a:cubicBezTo>
                    <a:pt x="45" y="781"/>
                    <a:pt x="237" y="950"/>
                    <a:pt x="461" y="950"/>
                  </a:cubicBezTo>
                  <a:cubicBezTo>
                    <a:pt x="475" y="950"/>
                    <a:pt x="489" y="949"/>
                    <a:pt x="503" y="948"/>
                  </a:cubicBezTo>
                  <a:lnTo>
                    <a:pt x="1231" y="876"/>
                  </a:lnTo>
                  <a:cubicBezTo>
                    <a:pt x="1472" y="852"/>
                    <a:pt x="1649" y="638"/>
                    <a:pt x="1625" y="397"/>
                  </a:cubicBezTo>
                  <a:cubicBezTo>
                    <a:pt x="1603" y="171"/>
                    <a:pt x="1412" y="1"/>
                    <a:pt x="119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9" name="Google Shape;11549;p70"/>
            <p:cNvSpPr/>
            <p:nvPr/>
          </p:nvSpPr>
          <p:spPr>
            <a:xfrm>
              <a:off x="3922063" y="3310850"/>
              <a:ext cx="175825" cy="143800"/>
            </a:xfrm>
            <a:custGeom>
              <a:avLst/>
              <a:gdLst/>
              <a:ahLst/>
              <a:cxnLst/>
              <a:rect l="l" t="t" r="r" b="b"/>
              <a:pathLst>
                <a:path w="7033" h="5752" extrusionOk="0">
                  <a:moveTo>
                    <a:pt x="4566" y="0"/>
                  </a:moveTo>
                  <a:cubicBezTo>
                    <a:pt x="4179" y="0"/>
                    <a:pt x="3760" y="33"/>
                    <a:pt x="3322" y="75"/>
                  </a:cubicBezTo>
                  <a:cubicBezTo>
                    <a:pt x="1479" y="255"/>
                    <a:pt x="0" y="549"/>
                    <a:pt x="180" y="2393"/>
                  </a:cubicBezTo>
                  <a:cubicBezTo>
                    <a:pt x="349" y="4109"/>
                    <a:pt x="1025" y="5751"/>
                    <a:pt x="3338" y="5751"/>
                  </a:cubicBezTo>
                  <a:cubicBezTo>
                    <a:pt x="3508" y="5751"/>
                    <a:pt x="3687" y="5742"/>
                    <a:pt x="3875" y="5724"/>
                  </a:cubicBezTo>
                  <a:cubicBezTo>
                    <a:pt x="6516" y="5464"/>
                    <a:pt x="7033" y="3580"/>
                    <a:pt x="6852" y="1738"/>
                  </a:cubicBezTo>
                  <a:cubicBezTo>
                    <a:pt x="6715" y="334"/>
                    <a:pt x="5806" y="0"/>
                    <a:pt x="4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0" name="Google Shape;11550;p70"/>
            <p:cNvSpPr/>
            <p:nvPr/>
          </p:nvSpPr>
          <p:spPr>
            <a:xfrm>
              <a:off x="3903788" y="3294300"/>
              <a:ext cx="212725" cy="176825"/>
            </a:xfrm>
            <a:custGeom>
              <a:avLst/>
              <a:gdLst/>
              <a:ahLst/>
              <a:cxnLst/>
              <a:rect l="l" t="t" r="r" b="b"/>
              <a:pathLst>
                <a:path w="8509" h="7073" extrusionOk="0">
                  <a:moveTo>
                    <a:pt x="5292" y="1324"/>
                  </a:moveTo>
                  <a:cubicBezTo>
                    <a:pt x="6558" y="1324"/>
                    <a:pt x="6852" y="1680"/>
                    <a:pt x="6929" y="2464"/>
                  </a:cubicBezTo>
                  <a:cubicBezTo>
                    <a:pt x="7193" y="5156"/>
                    <a:pt x="5695" y="5618"/>
                    <a:pt x="4543" y="5731"/>
                  </a:cubicBezTo>
                  <a:cubicBezTo>
                    <a:pt x="4373" y="5748"/>
                    <a:pt x="4211" y="5756"/>
                    <a:pt x="4056" y="5756"/>
                  </a:cubicBezTo>
                  <a:cubicBezTo>
                    <a:pt x="2508" y="5756"/>
                    <a:pt x="1756" y="4905"/>
                    <a:pt x="1567" y="2991"/>
                  </a:cubicBezTo>
                  <a:cubicBezTo>
                    <a:pt x="1472" y="2005"/>
                    <a:pt x="1841" y="1615"/>
                    <a:pt x="4118" y="1392"/>
                  </a:cubicBezTo>
                  <a:cubicBezTo>
                    <a:pt x="4581" y="1347"/>
                    <a:pt x="4968" y="1324"/>
                    <a:pt x="5292" y="1324"/>
                  </a:cubicBezTo>
                  <a:close/>
                  <a:moveTo>
                    <a:pt x="5283" y="1"/>
                  </a:moveTo>
                  <a:cubicBezTo>
                    <a:pt x="4823" y="1"/>
                    <a:pt x="4374" y="45"/>
                    <a:pt x="3991" y="82"/>
                  </a:cubicBezTo>
                  <a:cubicBezTo>
                    <a:pt x="2498" y="229"/>
                    <a:pt x="0" y="473"/>
                    <a:pt x="259" y="3119"/>
                  </a:cubicBezTo>
                  <a:cubicBezTo>
                    <a:pt x="570" y="6306"/>
                    <a:pt x="2394" y="7072"/>
                    <a:pt x="4078" y="7072"/>
                  </a:cubicBezTo>
                  <a:cubicBezTo>
                    <a:pt x="4278" y="7072"/>
                    <a:pt x="4477" y="7061"/>
                    <a:pt x="4671" y="7042"/>
                  </a:cubicBezTo>
                  <a:cubicBezTo>
                    <a:pt x="7207" y="6794"/>
                    <a:pt x="8509" y="5077"/>
                    <a:pt x="8242" y="2337"/>
                  </a:cubicBezTo>
                  <a:cubicBezTo>
                    <a:pt x="8048" y="370"/>
                    <a:pt x="6618" y="1"/>
                    <a:pt x="5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1" name="Google Shape;11551;p70"/>
            <p:cNvSpPr/>
            <p:nvPr/>
          </p:nvSpPr>
          <p:spPr>
            <a:xfrm>
              <a:off x="3949838" y="3333925"/>
              <a:ext cx="63250" cy="25925"/>
            </a:xfrm>
            <a:custGeom>
              <a:avLst/>
              <a:gdLst/>
              <a:ahLst/>
              <a:cxnLst/>
              <a:rect l="l" t="t" r="r" b="b"/>
              <a:pathLst>
                <a:path w="2530" h="1037" extrusionOk="0">
                  <a:moveTo>
                    <a:pt x="2069" y="1"/>
                  </a:moveTo>
                  <a:cubicBezTo>
                    <a:pt x="2055" y="1"/>
                    <a:pt x="2041" y="2"/>
                    <a:pt x="2027" y="3"/>
                  </a:cubicBezTo>
                  <a:lnTo>
                    <a:pt x="418" y="160"/>
                  </a:lnTo>
                  <a:cubicBezTo>
                    <a:pt x="178" y="184"/>
                    <a:pt x="1" y="400"/>
                    <a:pt x="24" y="641"/>
                  </a:cubicBezTo>
                  <a:cubicBezTo>
                    <a:pt x="45" y="867"/>
                    <a:pt x="239" y="1037"/>
                    <a:pt x="461" y="1037"/>
                  </a:cubicBezTo>
                  <a:cubicBezTo>
                    <a:pt x="475" y="1037"/>
                    <a:pt x="489" y="1036"/>
                    <a:pt x="503" y="1035"/>
                  </a:cubicBezTo>
                  <a:lnTo>
                    <a:pt x="2113" y="878"/>
                  </a:lnTo>
                  <a:cubicBezTo>
                    <a:pt x="2354" y="855"/>
                    <a:pt x="2530" y="638"/>
                    <a:pt x="2507" y="398"/>
                  </a:cubicBezTo>
                  <a:cubicBezTo>
                    <a:pt x="2485" y="171"/>
                    <a:pt x="2293" y="1"/>
                    <a:pt x="206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2" name="Google Shape;11552;p70"/>
            <p:cNvSpPr/>
            <p:nvPr/>
          </p:nvSpPr>
          <p:spPr>
            <a:xfrm>
              <a:off x="4033588" y="3327875"/>
              <a:ext cx="41300" cy="23775"/>
            </a:xfrm>
            <a:custGeom>
              <a:avLst/>
              <a:gdLst/>
              <a:ahLst/>
              <a:cxnLst/>
              <a:rect l="l" t="t" r="r" b="b"/>
              <a:pathLst>
                <a:path w="1652" h="951" extrusionOk="0">
                  <a:moveTo>
                    <a:pt x="1188" y="0"/>
                  </a:moveTo>
                  <a:cubicBezTo>
                    <a:pt x="1174" y="0"/>
                    <a:pt x="1160" y="1"/>
                    <a:pt x="1146" y="2"/>
                  </a:cubicBezTo>
                  <a:lnTo>
                    <a:pt x="418" y="74"/>
                  </a:lnTo>
                  <a:cubicBezTo>
                    <a:pt x="177" y="98"/>
                    <a:pt x="0" y="313"/>
                    <a:pt x="25" y="555"/>
                  </a:cubicBezTo>
                  <a:cubicBezTo>
                    <a:pt x="46" y="780"/>
                    <a:pt x="238" y="950"/>
                    <a:pt x="462" y="950"/>
                  </a:cubicBezTo>
                  <a:cubicBezTo>
                    <a:pt x="476" y="950"/>
                    <a:pt x="490" y="950"/>
                    <a:pt x="504" y="948"/>
                  </a:cubicBezTo>
                  <a:lnTo>
                    <a:pt x="1232" y="877"/>
                  </a:lnTo>
                  <a:cubicBezTo>
                    <a:pt x="1475" y="854"/>
                    <a:pt x="1652" y="640"/>
                    <a:pt x="1626" y="398"/>
                  </a:cubicBezTo>
                  <a:cubicBezTo>
                    <a:pt x="1604" y="170"/>
                    <a:pt x="1412" y="0"/>
                    <a:pt x="118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3" name="Google Shape;11553;p70"/>
          <p:cNvGrpSpPr/>
          <p:nvPr/>
        </p:nvGrpSpPr>
        <p:grpSpPr>
          <a:xfrm>
            <a:off x="7815014" y="3121874"/>
            <a:ext cx="1163750" cy="897700"/>
            <a:chOff x="6684038" y="3632175"/>
            <a:chExt cx="1163750" cy="897700"/>
          </a:xfrm>
        </p:grpSpPr>
        <p:sp>
          <p:nvSpPr>
            <p:cNvPr id="11554" name="Google Shape;11554;p70"/>
            <p:cNvSpPr/>
            <p:nvPr/>
          </p:nvSpPr>
          <p:spPr>
            <a:xfrm>
              <a:off x="6684038" y="3650900"/>
              <a:ext cx="1132825" cy="861975"/>
            </a:xfrm>
            <a:custGeom>
              <a:avLst/>
              <a:gdLst/>
              <a:ahLst/>
              <a:cxnLst/>
              <a:rect l="l" t="t" r="r" b="b"/>
              <a:pathLst>
                <a:path w="45313" h="34479" extrusionOk="0">
                  <a:moveTo>
                    <a:pt x="6614" y="0"/>
                  </a:moveTo>
                  <a:cubicBezTo>
                    <a:pt x="6202" y="0"/>
                    <a:pt x="5794" y="45"/>
                    <a:pt x="5395" y="147"/>
                  </a:cubicBezTo>
                  <a:cubicBezTo>
                    <a:pt x="5324" y="82"/>
                    <a:pt x="5232" y="38"/>
                    <a:pt x="5119" y="38"/>
                  </a:cubicBezTo>
                  <a:cubicBezTo>
                    <a:pt x="5102" y="38"/>
                    <a:pt x="5085" y="39"/>
                    <a:pt x="5067" y="41"/>
                  </a:cubicBezTo>
                  <a:cubicBezTo>
                    <a:pt x="1" y="622"/>
                    <a:pt x="4361" y="8396"/>
                    <a:pt x="7069" y="11862"/>
                  </a:cubicBezTo>
                  <a:cubicBezTo>
                    <a:pt x="7833" y="13174"/>
                    <a:pt x="8743" y="14388"/>
                    <a:pt x="9796" y="15494"/>
                  </a:cubicBezTo>
                  <a:cubicBezTo>
                    <a:pt x="10865" y="16964"/>
                    <a:pt x="12161" y="18226"/>
                    <a:pt x="13720" y="19280"/>
                  </a:cubicBezTo>
                  <a:cubicBezTo>
                    <a:pt x="13791" y="19327"/>
                    <a:pt x="13861" y="19349"/>
                    <a:pt x="13927" y="19359"/>
                  </a:cubicBezTo>
                  <a:cubicBezTo>
                    <a:pt x="14867" y="20068"/>
                    <a:pt x="15879" y="20705"/>
                    <a:pt x="16897" y="21351"/>
                  </a:cubicBezTo>
                  <a:cubicBezTo>
                    <a:pt x="18683" y="22481"/>
                    <a:pt x="20589" y="24127"/>
                    <a:pt x="22639" y="24889"/>
                  </a:cubicBezTo>
                  <a:cubicBezTo>
                    <a:pt x="23733" y="25688"/>
                    <a:pt x="25130" y="26248"/>
                    <a:pt x="26234" y="26877"/>
                  </a:cubicBezTo>
                  <a:cubicBezTo>
                    <a:pt x="26862" y="27237"/>
                    <a:pt x="27490" y="27593"/>
                    <a:pt x="28118" y="27952"/>
                  </a:cubicBezTo>
                  <a:cubicBezTo>
                    <a:pt x="30096" y="29202"/>
                    <a:pt x="32073" y="30450"/>
                    <a:pt x="34051" y="31701"/>
                  </a:cubicBezTo>
                  <a:cubicBezTo>
                    <a:pt x="34135" y="31754"/>
                    <a:pt x="34219" y="31777"/>
                    <a:pt x="34298" y="31777"/>
                  </a:cubicBezTo>
                  <a:cubicBezTo>
                    <a:pt x="34398" y="31777"/>
                    <a:pt x="34490" y="31740"/>
                    <a:pt x="34563" y="31682"/>
                  </a:cubicBezTo>
                  <a:cubicBezTo>
                    <a:pt x="35435" y="32272"/>
                    <a:pt x="36333" y="32827"/>
                    <a:pt x="37260" y="33346"/>
                  </a:cubicBezTo>
                  <a:cubicBezTo>
                    <a:pt x="37323" y="33381"/>
                    <a:pt x="37383" y="33393"/>
                    <a:pt x="37438" y="33393"/>
                  </a:cubicBezTo>
                  <a:cubicBezTo>
                    <a:pt x="37453" y="33393"/>
                    <a:pt x="37467" y="33392"/>
                    <a:pt x="37482" y="33390"/>
                  </a:cubicBezTo>
                  <a:cubicBezTo>
                    <a:pt x="37589" y="33453"/>
                    <a:pt x="37697" y="33516"/>
                    <a:pt x="37804" y="33567"/>
                  </a:cubicBezTo>
                  <a:cubicBezTo>
                    <a:pt x="37843" y="33592"/>
                    <a:pt x="37881" y="33617"/>
                    <a:pt x="37921" y="33642"/>
                  </a:cubicBezTo>
                  <a:cubicBezTo>
                    <a:pt x="37988" y="33684"/>
                    <a:pt x="38057" y="33703"/>
                    <a:pt x="38122" y="33707"/>
                  </a:cubicBezTo>
                  <a:cubicBezTo>
                    <a:pt x="38144" y="33717"/>
                    <a:pt x="38165" y="33727"/>
                    <a:pt x="38187" y="33737"/>
                  </a:cubicBezTo>
                  <a:cubicBezTo>
                    <a:pt x="38208" y="33809"/>
                    <a:pt x="38252" y="33870"/>
                    <a:pt x="38331" y="33917"/>
                  </a:cubicBezTo>
                  <a:cubicBezTo>
                    <a:pt x="38508" y="34018"/>
                    <a:pt x="38699" y="34083"/>
                    <a:pt x="38892" y="34111"/>
                  </a:cubicBezTo>
                  <a:cubicBezTo>
                    <a:pt x="38959" y="34151"/>
                    <a:pt x="39024" y="34190"/>
                    <a:pt x="39093" y="34225"/>
                  </a:cubicBezTo>
                  <a:cubicBezTo>
                    <a:pt x="39231" y="34297"/>
                    <a:pt x="39374" y="34357"/>
                    <a:pt x="39524" y="34402"/>
                  </a:cubicBezTo>
                  <a:cubicBezTo>
                    <a:pt x="39690" y="34450"/>
                    <a:pt x="39860" y="34479"/>
                    <a:pt x="40031" y="34479"/>
                  </a:cubicBezTo>
                  <a:cubicBezTo>
                    <a:pt x="40143" y="34479"/>
                    <a:pt x="40255" y="34467"/>
                    <a:pt x="40366" y="34439"/>
                  </a:cubicBezTo>
                  <a:cubicBezTo>
                    <a:pt x="40894" y="34312"/>
                    <a:pt x="41265" y="33863"/>
                    <a:pt x="41264" y="33328"/>
                  </a:cubicBezTo>
                  <a:cubicBezTo>
                    <a:pt x="41449" y="33168"/>
                    <a:pt x="41622" y="32988"/>
                    <a:pt x="41775" y="32771"/>
                  </a:cubicBezTo>
                  <a:cubicBezTo>
                    <a:pt x="41793" y="32742"/>
                    <a:pt x="41800" y="32717"/>
                    <a:pt x="41813" y="32688"/>
                  </a:cubicBezTo>
                  <a:cubicBezTo>
                    <a:pt x="42745" y="31879"/>
                    <a:pt x="43593" y="30904"/>
                    <a:pt x="44028" y="29867"/>
                  </a:cubicBezTo>
                  <a:cubicBezTo>
                    <a:pt x="44087" y="29845"/>
                    <a:pt x="44144" y="29814"/>
                    <a:pt x="44195" y="29763"/>
                  </a:cubicBezTo>
                  <a:cubicBezTo>
                    <a:pt x="44288" y="29671"/>
                    <a:pt x="44365" y="29577"/>
                    <a:pt x="44433" y="29481"/>
                  </a:cubicBezTo>
                  <a:cubicBezTo>
                    <a:pt x="44519" y="29563"/>
                    <a:pt x="44619" y="29597"/>
                    <a:pt x="44716" y="29597"/>
                  </a:cubicBezTo>
                  <a:cubicBezTo>
                    <a:pt x="45025" y="29597"/>
                    <a:pt x="45313" y="29250"/>
                    <a:pt x="45071" y="28931"/>
                  </a:cubicBezTo>
                  <a:cubicBezTo>
                    <a:pt x="44980" y="28809"/>
                    <a:pt x="44887" y="28692"/>
                    <a:pt x="44794" y="28572"/>
                  </a:cubicBezTo>
                  <a:cubicBezTo>
                    <a:pt x="45006" y="26399"/>
                    <a:pt x="41259" y="23827"/>
                    <a:pt x="40115" y="22708"/>
                  </a:cubicBezTo>
                  <a:cubicBezTo>
                    <a:pt x="36613" y="19283"/>
                    <a:pt x="33243" y="15424"/>
                    <a:pt x="29250" y="12556"/>
                  </a:cubicBezTo>
                  <a:cubicBezTo>
                    <a:pt x="29224" y="12496"/>
                    <a:pt x="29190" y="12437"/>
                    <a:pt x="29131" y="12383"/>
                  </a:cubicBezTo>
                  <a:cubicBezTo>
                    <a:pt x="27704" y="11097"/>
                    <a:pt x="26279" y="9808"/>
                    <a:pt x="24851" y="8523"/>
                  </a:cubicBezTo>
                  <a:cubicBezTo>
                    <a:pt x="24813" y="8485"/>
                    <a:pt x="24772" y="8463"/>
                    <a:pt x="24730" y="8445"/>
                  </a:cubicBezTo>
                  <a:cubicBezTo>
                    <a:pt x="24205" y="7985"/>
                    <a:pt x="23655" y="7552"/>
                    <a:pt x="23089" y="7147"/>
                  </a:cubicBezTo>
                  <a:cubicBezTo>
                    <a:pt x="23082" y="7137"/>
                    <a:pt x="23079" y="7124"/>
                    <a:pt x="23072" y="7114"/>
                  </a:cubicBezTo>
                  <a:cubicBezTo>
                    <a:pt x="22866" y="6794"/>
                    <a:pt x="22507" y="6497"/>
                    <a:pt x="22081" y="6225"/>
                  </a:cubicBezTo>
                  <a:cubicBezTo>
                    <a:pt x="22059" y="6102"/>
                    <a:pt x="21993" y="5985"/>
                    <a:pt x="21859" y="5912"/>
                  </a:cubicBezTo>
                  <a:cubicBezTo>
                    <a:pt x="18992" y="4338"/>
                    <a:pt x="16060" y="2895"/>
                    <a:pt x="13063" y="1585"/>
                  </a:cubicBezTo>
                  <a:cubicBezTo>
                    <a:pt x="13005" y="1559"/>
                    <a:pt x="12950" y="1548"/>
                    <a:pt x="12898" y="1548"/>
                  </a:cubicBezTo>
                  <a:cubicBezTo>
                    <a:pt x="12790" y="1548"/>
                    <a:pt x="12697" y="1599"/>
                    <a:pt x="12627" y="1674"/>
                  </a:cubicBezTo>
                  <a:cubicBezTo>
                    <a:pt x="12150" y="1458"/>
                    <a:pt x="11610" y="1315"/>
                    <a:pt x="11122" y="1183"/>
                  </a:cubicBezTo>
                  <a:cubicBezTo>
                    <a:pt x="9701" y="601"/>
                    <a:pt x="8127" y="0"/>
                    <a:pt x="66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5" name="Google Shape;11555;p70"/>
            <p:cNvSpPr/>
            <p:nvPr/>
          </p:nvSpPr>
          <p:spPr>
            <a:xfrm>
              <a:off x="7184688" y="3830925"/>
              <a:ext cx="207775" cy="451425"/>
            </a:xfrm>
            <a:custGeom>
              <a:avLst/>
              <a:gdLst/>
              <a:ahLst/>
              <a:cxnLst/>
              <a:rect l="l" t="t" r="r" b="b"/>
              <a:pathLst>
                <a:path w="8311" h="18057" extrusionOk="0">
                  <a:moveTo>
                    <a:pt x="3573" y="0"/>
                  </a:moveTo>
                  <a:cubicBezTo>
                    <a:pt x="3461" y="0"/>
                    <a:pt x="3354" y="51"/>
                    <a:pt x="3283" y="173"/>
                  </a:cubicBezTo>
                  <a:cubicBezTo>
                    <a:pt x="2887" y="836"/>
                    <a:pt x="2718" y="1330"/>
                    <a:pt x="2698" y="2111"/>
                  </a:cubicBezTo>
                  <a:cubicBezTo>
                    <a:pt x="2698" y="2122"/>
                    <a:pt x="2702" y="2135"/>
                    <a:pt x="2702" y="2148"/>
                  </a:cubicBezTo>
                  <a:cubicBezTo>
                    <a:pt x="2404" y="2683"/>
                    <a:pt x="2070" y="3224"/>
                    <a:pt x="1983" y="3742"/>
                  </a:cubicBezTo>
                  <a:cubicBezTo>
                    <a:pt x="1831" y="4641"/>
                    <a:pt x="2025" y="5502"/>
                    <a:pt x="2295" y="6356"/>
                  </a:cubicBezTo>
                  <a:cubicBezTo>
                    <a:pt x="2855" y="8125"/>
                    <a:pt x="3447" y="9516"/>
                    <a:pt x="2997" y="11424"/>
                  </a:cubicBezTo>
                  <a:cubicBezTo>
                    <a:pt x="2837" y="12105"/>
                    <a:pt x="2583" y="12724"/>
                    <a:pt x="2249" y="13294"/>
                  </a:cubicBezTo>
                  <a:cubicBezTo>
                    <a:pt x="2174" y="13354"/>
                    <a:pt x="2100" y="13421"/>
                    <a:pt x="2028" y="13499"/>
                  </a:cubicBezTo>
                  <a:cubicBezTo>
                    <a:pt x="1710" y="13849"/>
                    <a:pt x="1412" y="14220"/>
                    <a:pt x="1103" y="14580"/>
                  </a:cubicBezTo>
                  <a:cubicBezTo>
                    <a:pt x="1032" y="14661"/>
                    <a:pt x="1011" y="14745"/>
                    <a:pt x="1011" y="14828"/>
                  </a:cubicBezTo>
                  <a:cubicBezTo>
                    <a:pt x="772" y="15049"/>
                    <a:pt x="523" y="15262"/>
                    <a:pt x="250" y="15459"/>
                  </a:cubicBezTo>
                  <a:cubicBezTo>
                    <a:pt x="0" y="15640"/>
                    <a:pt x="56" y="15927"/>
                    <a:pt x="227" y="16092"/>
                  </a:cubicBezTo>
                  <a:cubicBezTo>
                    <a:pt x="233" y="16107"/>
                    <a:pt x="230" y="16122"/>
                    <a:pt x="236" y="16137"/>
                  </a:cubicBezTo>
                  <a:cubicBezTo>
                    <a:pt x="430" y="16626"/>
                    <a:pt x="948" y="16785"/>
                    <a:pt x="1390" y="17006"/>
                  </a:cubicBezTo>
                  <a:cubicBezTo>
                    <a:pt x="2068" y="17345"/>
                    <a:pt x="2745" y="17684"/>
                    <a:pt x="3423" y="18023"/>
                  </a:cubicBezTo>
                  <a:cubicBezTo>
                    <a:pt x="3468" y="18046"/>
                    <a:pt x="3519" y="18057"/>
                    <a:pt x="3571" y="18057"/>
                  </a:cubicBezTo>
                  <a:cubicBezTo>
                    <a:pt x="3667" y="18057"/>
                    <a:pt x="3765" y="18022"/>
                    <a:pt x="3839" y="17969"/>
                  </a:cubicBezTo>
                  <a:cubicBezTo>
                    <a:pt x="3986" y="17863"/>
                    <a:pt x="4119" y="17748"/>
                    <a:pt x="4246" y="17628"/>
                  </a:cubicBezTo>
                  <a:cubicBezTo>
                    <a:pt x="4261" y="17630"/>
                    <a:pt x="4276" y="17631"/>
                    <a:pt x="4291" y="17631"/>
                  </a:cubicBezTo>
                  <a:cubicBezTo>
                    <a:pt x="4371" y="17631"/>
                    <a:pt x="4452" y="17604"/>
                    <a:pt x="4523" y="17538"/>
                  </a:cubicBezTo>
                  <a:cubicBezTo>
                    <a:pt x="5157" y="16946"/>
                    <a:pt x="5710" y="16301"/>
                    <a:pt x="6198" y="15591"/>
                  </a:cubicBezTo>
                  <a:cubicBezTo>
                    <a:pt x="6280" y="15484"/>
                    <a:pt x="6355" y="15370"/>
                    <a:pt x="6428" y="15252"/>
                  </a:cubicBezTo>
                  <a:cubicBezTo>
                    <a:pt x="6435" y="15240"/>
                    <a:pt x="6444" y="15228"/>
                    <a:pt x="6452" y="15215"/>
                  </a:cubicBezTo>
                  <a:lnTo>
                    <a:pt x="6451" y="15213"/>
                  </a:lnTo>
                  <a:cubicBezTo>
                    <a:pt x="6471" y="15179"/>
                    <a:pt x="6491" y="15149"/>
                    <a:pt x="6509" y="15115"/>
                  </a:cubicBezTo>
                  <a:cubicBezTo>
                    <a:pt x="6552" y="15038"/>
                    <a:pt x="6555" y="14965"/>
                    <a:pt x="6544" y="14894"/>
                  </a:cubicBezTo>
                  <a:cubicBezTo>
                    <a:pt x="6605" y="14791"/>
                    <a:pt x="6669" y="14688"/>
                    <a:pt x="6726" y="14580"/>
                  </a:cubicBezTo>
                  <a:cubicBezTo>
                    <a:pt x="6744" y="14545"/>
                    <a:pt x="6745" y="14515"/>
                    <a:pt x="6752" y="14484"/>
                  </a:cubicBezTo>
                  <a:cubicBezTo>
                    <a:pt x="6802" y="14364"/>
                    <a:pt x="6845" y="14239"/>
                    <a:pt x="6879" y="14107"/>
                  </a:cubicBezTo>
                  <a:cubicBezTo>
                    <a:pt x="6923" y="13996"/>
                    <a:pt x="6948" y="13870"/>
                    <a:pt x="6956" y="13730"/>
                  </a:cubicBezTo>
                  <a:cubicBezTo>
                    <a:pt x="6998" y="13471"/>
                    <a:pt x="7016" y="13215"/>
                    <a:pt x="7033" y="13007"/>
                  </a:cubicBezTo>
                  <a:cubicBezTo>
                    <a:pt x="7234" y="12069"/>
                    <a:pt x="7300" y="11132"/>
                    <a:pt x="6986" y="10171"/>
                  </a:cubicBezTo>
                  <a:cubicBezTo>
                    <a:pt x="6930" y="10004"/>
                    <a:pt x="6764" y="9917"/>
                    <a:pt x="6594" y="9913"/>
                  </a:cubicBezTo>
                  <a:lnTo>
                    <a:pt x="6578" y="8854"/>
                  </a:lnTo>
                  <a:cubicBezTo>
                    <a:pt x="6617" y="8491"/>
                    <a:pt x="6652" y="8128"/>
                    <a:pt x="6699" y="7764"/>
                  </a:cubicBezTo>
                  <a:cubicBezTo>
                    <a:pt x="6863" y="7655"/>
                    <a:pt x="6985" y="7502"/>
                    <a:pt x="7086" y="7258"/>
                  </a:cubicBezTo>
                  <a:cubicBezTo>
                    <a:pt x="7165" y="7067"/>
                    <a:pt x="7102" y="6902"/>
                    <a:pt x="6980" y="6799"/>
                  </a:cubicBezTo>
                  <a:cubicBezTo>
                    <a:pt x="7212" y="6288"/>
                    <a:pt x="7443" y="5780"/>
                    <a:pt x="7673" y="5272"/>
                  </a:cubicBezTo>
                  <a:cubicBezTo>
                    <a:pt x="7678" y="5258"/>
                    <a:pt x="7677" y="5245"/>
                    <a:pt x="7683" y="5230"/>
                  </a:cubicBezTo>
                  <a:cubicBezTo>
                    <a:pt x="7692" y="5231"/>
                    <a:pt x="7701" y="5232"/>
                    <a:pt x="7709" y="5232"/>
                  </a:cubicBezTo>
                  <a:cubicBezTo>
                    <a:pt x="8043" y="5232"/>
                    <a:pt x="8310" y="4748"/>
                    <a:pt x="7977" y="4463"/>
                  </a:cubicBezTo>
                  <a:cubicBezTo>
                    <a:pt x="6627" y="3308"/>
                    <a:pt x="5325" y="2105"/>
                    <a:pt x="4069" y="852"/>
                  </a:cubicBezTo>
                  <a:cubicBezTo>
                    <a:pt x="4079" y="701"/>
                    <a:pt x="4072" y="544"/>
                    <a:pt x="4039" y="378"/>
                  </a:cubicBezTo>
                  <a:cubicBezTo>
                    <a:pt x="3998" y="170"/>
                    <a:pt x="3778" y="0"/>
                    <a:pt x="35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6" name="Google Shape;11556;p70"/>
            <p:cNvSpPr/>
            <p:nvPr/>
          </p:nvSpPr>
          <p:spPr>
            <a:xfrm>
              <a:off x="7072363" y="3759075"/>
              <a:ext cx="190150" cy="454550"/>
            </a:xfrm>
            <a:custGeom>
              <a:avLst/>
              <a:gdLst/>
              <a:ahLst/>
              <a:cxnLst/>
              <a:rect l="l" t="t" r="r" b="b"/>
              <a:pathLst>
                <a:path w="7606" h="18182" extrusionOk="0">
                  <a:moveTo>
                    <a:pt x="3207" y="0"/>
                  </a:moveTo>
                  <a:cubicBezTo>
                    <a:pt x="3044" y="0"/>
                    <a:pt x="2889" y="93"/>
                    <a:pt x="2811" y="264"/>
                  </a:cubicBezTo>
                  <a:cubicBezTo>
                    <a:pt x="2240" y="1508"/>
                    <a:pt x="1864" y="2847"/>
                    <a:pt x="1779" y="4217"/>
                  </a:cubicBezTo>
                  <a:cubicBezTo>
                    <a:pt x="1596" y="4953"/>
                    <a:pt x="1529" y="5701"/>
                    <a:pt x="1688" y="6483"/>
                  </a:cubicBezTo>
                  <a:cubicBezTo>
                    <a:pt x="1688" y="6493"/>
                    <a:pt x="1686" y="6505"/>
                    <a:pt x="1686" y="6515"/>
                  </a:cubicBezTo>
                  <a:cubicBezTo>
                    <a:pt x="1658" y="7018"/>
                    <a:pt x="1690" y="7585"/>
                    <a:pt x="1746" y="8114"/>
                  </a:cubicBezTo>
                  <a:cubicBezTo>
                    <a:pt x="1797" y="8698"/>
                    <a:pt x="1882" y="9282"/>
                    <a:pt x="2001" y="9861"/>
                  </a:cubicBezTo>
                  <a:cubicBezTo>
                    <a:pt x="2039" y="10040"/>
                    <a:pt x="2156" y="10141"/>
                    <a:pt x="2291" y="10185"/>
                  </a:cubicBezTo>
                  <a:cubicBezTo>
                    <a:pt x="2323" y="10254"/>
                    <a:pt x="2344" y="10321"/>
                    <a:pt x="2375" y="10389"/>
                  </a:cubicBezTo>
                  <a:cubicBezTo>
                    <a:pt x="2380" y="10398"/>
                    <a:pt x="2387" y="10402"/>
                    <a:pt x="2391" y="10411"/>
                  </a:cubicBezTo>
                  <a:cubicBezTo>
                    <a:pt x="2390" y="10712"/>
                    <a:pt x="2383" y="11014"/>
                    <a:pt x="2365" y="11317"/>
                  </a:cubicBezTo>
                  <a:cubicBezTo>
                    <a:pt x="2331" y="11894"/>
                    <a:pt x="2248" y="12452"/>
                    <a:pt x="2253" y="13008"/>
                  </a:cubicBezTo>
                  <a:cubicBezTo>
                    <a:pt x="2001" y="13540"/>
                    <a:pt x="1797" y="14100"/>
                    <a:pt x="1616" y="14664"/>
                  </a:cubicBezTo>
                  <a:cubicBezTo>
                    <a:pt x="1304" y="15046"/>
                    <a:pt x="895" y="15390"/>
                    <a:pt x="357" y="15683"/>
                  </a:cubicBezTo>
                  <a:cubicBezTo>
                    <a:pt x="32" y="15861"/>
                    <a:pt x="1" y="16299"/>
                    <a:pt x="357" y="16473"/>
                  </a:cubicBezTo>
                  <a:cubicBezTo>
                    <a:pt x="1411" y="16981"/>
                    <a:pt x="2430" y="17524"/>
                    <a:pt x="3436" y="18117"/>
                  </a:cubicBezTo>
                  <a:cubicBezTo>
                    <a:pt x="3511" y="18162"/>
                    <a:pt x="3587" y="18181"/>
                    <a:pt x="3660" y="18181"/>
                  </a:cubicBezTo>
                  <a:cubicBezTo>
                    <a:pt x="3771" y="18181"/>
                    <a:pt x="3876" y="18137"/>
                    <a:pt x="3960" y="18069"/>
                  </a:cubicBezTo>
                  <a:cubicBezTo>
                    <a:pt x="3964" y="18069"/>
                    <a:pt x="3968" y="18069"/>
                    <a:pt x="3972" y="18069"/>
                  </a:cubicBezTo>
                  <a:cubicBezTo>
                    <a:pt x="4475" y="18069"/>
                    <a:pt x="4730" y="17737"/>
                    <a:pt x="5016" y="17352"/>
                  </a:cubicBezTo>
                  <a:cubicBezTo>
                    <a:pt x="5036" y="17327"/>
                    <a:pt x="5051" y="17298"/>
                    <a:pt x="5071" y="17274"/>
                  </a:cubicBezTo>
                  <a:cubicBezTo>
                    <a:pt x="5449" y="16997"/>
                    <a:pt x="5772" y="16653"/>
                    <a:pt x="5992" y="16323"/>
                  </a:cubicBezTo>
                  <a:cubicBezTo>
                    <a:pt x="6117" y="16135"/>
                    <a:pt x="6263" y="15814"/>
                    <a:pt x="6370" y="15464"/>
                  </a:cubicBezTo>
                  <a:cubicBezTo>
                    <a:pt x="6824" y="15206"/>
                    <a:pt x="7239" y="14629"/>
                    <a:pt x="7360" y="14278"/>
                  </a:cubicBezTo>
                  <a:cubicBezTo>
                    <a:pt x="7597" y="13590"/>
                    <a:pt x="7606" y="11992"/>
                    <a:pt x="6847" y="11500"/>
                  </a:cubicBezTo>
                  <a:cubicBezTo>
                    <a:pt x="6667" y="10819"/>
                    <a:pt x="6320" y="10115"/>
                    <a:pt x="6062" y="9489"/>
                  </a:cubicBezTo>
                  <a:cubicBezTo>
                    <a:pt x="6046" y="8657"/>
                    <a:pt x="6097" y="7849"/>
                    <a:pt x="6160" y="7006"/>
                  </a:cubicBezTo>
                  <a:cubicBezTo>
                    <a:pt x="6189" y="6616"/>
                    <a:pt x="6150" y="6208"/>
                    <a:pt x="6143" y="5805"/>
                  </a:cubicBezTo>
                  <a:cubicBezTo>
                    <a:pt x="6421" y="5049"/>
                    <a:pt x="6650" y="4275"/>
                    <a:pt x="6862" y="3496"/>
                  </a:cubicBezTo>
                  <a:cubicBezTo>
                    <a:pt x="6895" y="3462"/>
                    <a:pt x="6924" y="3423"/>
                    <a:pt x="6945" y="3376"/>
                  </a:cubicBezTo>
                  <a:lnTo>
                    <a:pt x="7203" y="2887"/>
                  </a:lnTo>
                  <a:cubicBezTo>
                    <a:pt x="7359" y="2626"/>
                    <a:pt x="7246" y="2242"/>
                    <a:pt x="6939" y="2202"/>
                  </a:cubicBezTo>
                  <a:cubicBezTo>
                    <a:pt x="6895" y="2078"/>
                    <a:pt x="6807" y="1956"/>
                    <a:pt x="6624" y="1831"/>
                  </a:cubicBezTo>
                  <a:cubicBezTo>
                    <a:pt x="6213" y="1548"/>
                    <a:pt x="5662" y="1395"/>
                    <a:pt x="5220" y="1160"/>
                  </a:cubicBezTo>
                  <a:cubicBezTo>
                    <a:pt x="4613" y="836"/>
                    <a:pt x="4034" y="472"/>
                    <a:pt x="3467" y="84"/>
                  </a:cubicBezTo>
                  <a:cubicBezTo>
                    <a:pt x="3385" y="27"/>
                    <a:pt x="3295" y="0"/>
                    <a:pt x="32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7" name="Google Shape;11557;p70"/>
            <p:cNvSpPr/>
            <p:nvPr/>
          </p:nvSpPr>
          <p:spPr>
            <a:xfrm>
              <a:off x="7156538" y="3808900"/>
              <a:ext cx="119625" cy="427475"/>
            </a:xfrm>
            <a:custGeom>
              <a:avLst/>
              <a:gdLst/>
              <a:ahLst/>
              <a:cxnLst/>
              <a:rect l="l" t="t" r="r" b="b"/>
              <a:pathLst>
                <a:path w="4785" h="17099" extrusionOk="0">
                  <a:moveTo>
                    <a:pt x="4300" y="0"/>
                  </a:moveTo>
                  <a:cubicBezTo>
                    <a:pt x="4132" y="0"/>
                    <a:pt x="3973" y="103"/>
                    <a:pt x="3908" y="269"/>
                  </a:cubicBezTo>
                  <a:cubicBezTo>
                    <a:pt x="3116" y="2265"/>
                    <a:pt x="2127" y="4749"/>
                    <a:pt x="2626" y="7205"/>
                  </a:cubicBezTo>
                  <a:cubicBezTo>
                    <a:pt x="2740" y="7767"/>
                    <a:pt x="2930" y="8309"/>
                    <a:pt x="3111" y="8832"/>
                  </a:cubicBezTo>
                  <a:cubicBezTo>
                    <a:pt x="3383" y="9611"/>
                    <a:pt x="3639" y="10346"/>
                    <a:pt x="3652" y="11109"/>
                  </a:cubicBezTo>
                  <a:cubicBezTo>
                    <a:pt x="3671" y="12302"/>
                    <a:pt x="3076" y="13348"/>
                    <a:pt x="2573" y="14014"/>
                  </a:cubicBezTo>
                  <a:cubicBezTo>
                    <a:pt x="1967" y="14817"/>
                    <a:pt x="1189" y="15502"/>
                    <a:pt x="418" y="16160"/>
                  </a:cubicBezTo>
                  <a:cubicBezTo>
                    <a:pt x="343" y="16187"/>
                    <a:pt x="276" y="16233"/>
                    <a:pt x="221" y="16301"/>
                  </a:cubicBezTo>
                  <a:lnTo>
                    <a:pt x="134" y="16414"/>
                  </a:lnTo>
                  <a:cubicBezTo>
                    <a:pt x="0" y="16585"/>
                    <a:pt x="19" y="16829"/>
                    <a:pt x="176" y="16981"/>
                  </a:cubicBezTo>
                  <a:cubicBezTo>
                    <a:pt x="243" y="17045"/>
                    <a:pt x="328" y="17085"/>
                    <a:pt x="417" y="17095"/>
                  </a:cubicBezTo>
                  <a:cubicBezTo>
                    <a:pt x="435" y="17097"/>
                    <a:pt x="453" y="17098"/>
                    <a:pt x="470" y="17098"/>
                  </a:cubicBezTo>
                  <a:cubicBezTo>
                    <a:pt x="567" y="17098"/>
                    <a:pt x="664" y="17065"/>
                    <a:pt x="741" y="16998"/>
                  </a:cubicBezTo>
                  <a:cubicBezTo>
                    <a:pt x="1619" y="16253"/>
                    <a:pt x="2526" y="15481"/>
                    <a:pt x="3248" y="14524"/>
                  </a:cubicBezTo>
                  <a:cubicBezTo>
                    <a:pt x="3832" y="13751"/>
                    <a:pt x="4521" y="12529"/>
                    <a:pt x="4500" y="11095"/>
                  </a:cubicBezTo>
                  <a:cubicBezTo>
                    <a:pt x="4486" y="10196"/>
                    <a:pt x="4195" y="9360"/>
                    <a:pt x="3912" y="8552"/>
                  </a:cubicBezTo>
                  <a:cubicBezTo>
                    <a:pt x="3732" y="8032"/>
                    <a:pt x="3561" y="7541"/>
                    <a:pt x="3458" y="7035"/>
                  </a:cubicBezTo>
                  <a:cubicBezTo>
                    <a:pt x="3009" y="4827"/>
                    <a:pt x="3945" y="2474"/>
                    <a:pt x="4696" y="583"/>
                  </a:cubicBezTo>
                  <a:cubicBezTo>
                    <a:pt x="4784" y="364"/>
                    <a:pt x="4677" y="117"/>
                    <a:pt x="4459" y="32"/>
                  </a:cubicBezTo>
                  <a:cubicBezTo>
                    <a:pt x="4407" y="10"/>
                    <a:pt x="4353" y="0"/>
                    <a:pt x="4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8" name="Google Shape;11558;p70"/>
            <p:cNvSpPr/>
            <p:nvPr/>
          </p:nvSpPr>
          <p:spPr>
            <a:xfrm>
              <a:off x="7055538" y="3740525"/>
              <a:ext cx="101450" cy="432150"/>
            </a:xfrm>
            <a:custGeom>
              <a:avLst/>
              <a:gdLst/>
              <a:ahLst/>
              <a:cxnLst/>
              <a:rect l="l" t="t" r="r" b="b"/>
              <a:pathLst>
                <a:path w="4058" h="17286" extrusionOk="0">
                  <a:moveTo>
                    <a:pt x="3575" y="1"/>
                  </a:moveTo>
                  <a:cubicBezTo>
                    <a:pt x="3429" y="1"/>
                    <a:pt x="3287" y="76"/>
                    <a:pt x="3208" y="211"/>
                  </a:cubicBezTo>
                  <a:cubicBezTo>
                    <a:pt x="1738" y="2715"/>
                    <a:pt x="1172" y="5792"/>
                    <a:pt x="1660" y="8655"/>
                  </a:cubicBezTo>
                  <a:cubicBezTo>
                    <a:pt x="1731" y="9075"/>
                    <a:pt x="1824" y="9494"/>
                    <a:pt x="1914" y="9898"/>
                  </a:cubicBezTo>
                  <a:cubicBezTo>
                    <a:pt x="2106" y="10762"/>
                    <a:pt x="2289" y="11578"/>
                    <a:pt x="2278" y="12409"/>
                  </a:cubicBezTo>
                  <a:cubicBezTo>
                    <a:pt x="2261" y="13986"/>
                    <a:pt x="1470" y="15564"/>
                    <a:pt x="220" y="16526"/>
                  </a:cubicBezTo>
                  <a:cubicBezTo>
                    <a:pt x="34" y="16669"/>
                    <a:pt x="0" y="16934"/>
                    <a:pt x="143" y="17120"/>
                  </a:cubicBezTo>
                  <a:cubicBezTo>
                    <a:pt x="216" y="17212"/>
                    <a:pt x="318" y="17268"/>
                    <a:pt x="427" y="17282"/>
                  </a:cubicBezTo>
                  <a:cubicBezTo>
                    <a:pt x="445" y="17285"/>
                    <a:pt x="463" y="17286"/>
                    <a:pt x="481" y="17286"/>
                  </a:cubicBezTo>
                  <a:cubicBezTo>
                    <a:pt x="571" y="17286"/>
                    <a:pt x="661" y="17256"/>
                    <a:pt x="735" y="17197"/>
                  </a:cubicBezTo>
                  <a:cubicBezTo>
                    <a:pt x="2211" y="16063"/>
                    <a:pt x="3104" y="14277"/>
                    <a:pt x="3125" y="12417"/>
                  </a:cubicBezTo>
                  <a:cubicBezTo>
                    <a:pt x="3138" y="11488"/>
                    <a:pt x="2937" y="10586"/>
                    <a:pt x="2742" y="9713"/>
                  </a:cubicBezTo>
                  <a:cubicBezTo>
                    <a:pt x="2654" y="9317"/>
                    <a:pt x="2563" y="8911"/>
                    <a:pt x="2496" y="8511"/>
                  </a:cubicBezTo>
                  <a:cubicBezTo>
                    <a:pt x="2042" y="5842"/>
                    <a:pt x="2569" y="2972"/>
                    <a:pt x="3939" y="639"/>
                  </a:cubicBezTo>
                  <a:cubicBezTo>
                    <a:pt x="4057" y="436"/>
                    <a:pt x="3989" y="177"/>
                    <a:pt x="3788" y="58"/>
                  </a:cubicBezTo>
                  <a:cubicBezTo>
                    <a:pt x="3721" y="19"/>
                    <a:pt x="3647" y="1"/>
                    <a:pt x="3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9" name="Google Shape;11559;p70"/>
            <p:cNvSpPr/>
            <p:nvPr/>
          </p:nvSpPr>
          <p:spPr>
            <a:xfrm>
              <a:off x="7278488" y="3947900"/>
              <a:ext cx="119575" cy="340575"/>
            </a:xfrm>
            <a:custGeom>
              <a:avLst/>
              <a:gdLst/>
              <a:ahLst/>
              <a:cxnLst/>
              <a:rect l="l" t="t" r="r" b="b"/>
              <a:pathLst>
                <a:path w="4783" h="13623" extrusionOk="0">
                  <a:moveTo>
                    <a:pt x="4783" y="1"/>
                  </a:moveTo>
                  <a:lnTo>
                    <a:pt x="4783" y="1"/>
                  </a:lnTo>
                  <a:cubicBezTo>
                    <a:pt x="3807" y="1230"/>
                    <a:pt x="3266" y="2794"/>
                    <a:pt x="3252" y="4361"/>
                  </a:cubicBezTo>
                  <a:lnTo>
                    <a:pt x="3252" y="4361"/>
                  </a:lnTo>
                  <a:lnTo>
                    <a:pt x="4783" y="1"/>
                  </a:lnTo>
                  <a:close/>
                  <a:moveTo>
                    <a:pt x="3252" y="4361"/>
                  </a:moveTo>
                  <a:lnTo>
                    <a:pt x="0" y="13623"/>
                  </a:lnTo>
                  <a:cubicBezTo>
                    <a:pt x="867" y="12945"/>
                    <a:pt x="1740" y="12260"/>
                    <a:pt x="2444" y="11415"/>
                  </a:cubicBezTo>
                  <a:cubicBezTo>
                    <a:pt x="3149" y="10571"/>
                    <a:pt x="3681" y="9542"/>
                    <a:pt x="3746" y="8445"/>
                  </a:cubicBezTo>
                  <a:cubicBezTo>
                    <a:pt x="3811" y="7379"/>
                    <a:pt x="3435" y="6338"/>
                    <a:pt x="3304" y="5278"/>
                  </a:cubicBezTo>
                  <a:cubicBezTo>
                    <a:pt x="3266" y="4974"/>
                    <a:pt x="3249" y="4668"/>
                    <a:pt x="3252" y="43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0" name="Google Shape;11560;p70"/>
            <p:cNvSpPr/>
            <p:nvPr/>
          </p:nvSpPr>
          <p:spPr>
            <a:xfrm>
              <a:off x="7266488" y="3937175"/>
              <a:ext cx="143625" cy="361975"/>
            </a:xfrm>
            <a:custGeom>
              <a:avLst/>
              <a:gdLst/>
              <a:ahLst/>
              <a:cxnLst/>
              <a:rect l="l" t="t" r="r" b="b"/>
              <a:pathLst>
                <a:path w="5745" h="14479" extrusionOk="0">
                  <a:moveTo>
                    <a:pt x="5263" y="0"/>
                  </a:moveTo>
                  <a:cubicBezTo>
                    <a:pt x="5138" y="0"/>
                    <a:pt x="5013" y="55"/>
                    <a:pt x="4929" y="161"/>
                  </a:cubicBezTo>
                  <a:cubicBezTo>
                    <a:pt x="3683" y="1731"/>
                    <a:pt x="3112" y="3772"/>
                    <a:pt x="3362" y="5760"/>
                  </a:cubicBezTo>
                  <a:cubicBezTo>
                    <a:pt x="3409" y="6154"/>
                    <a:pt x="3490" y="6542"/>
                    <a:pt x="3569" y="6919"/>
                  </a:cubicBezTo>
                  <a:cubicBezTo>
                    <a:pt x="3707" y="7588"/>
                    <a:pt x="3837" y="8217"/>
                    <a:pt x="3800" y="8850"/>
                  </a:cubicBezTo>
                  <a:cubicBezTo>
                    <a:pt x="3730" y="9987"/>
                    <a:pt x="3108" y="10958"/>
                    <a:pt x="2595" y="11571"/>
                  </a:cubicBezTo>
                  <a:cubicBezTo>
                    <a:pt x="1916" y="12386"/>
                    <a:pt x="1053" y="13063"/>
                    <a:pt x="218" y="13716"/>
                  </a:cubicBezTo>
                  <a:cubicBezTo>
                    <a:pt x="32" y="13860"/>
                    <a:pt x="1" y="14130"/>
                    <a:pt x="145" y="14316"/>
                  </a:cubicBezTo>
                  <a:cubicBezTo>
                    <a:pt x="218" y="14407"/>
                    <a:pt x="322" y="14461"/>
                    <a:pt x="429" y="14475"/>
                  </a:cubicBezTo>
                  <a:cubicBezTo>
                    <a:pt x="447" y="14478"/>
                    <a:pt x="465" y="14479"/>
                    <a:pt x="483" y="14479"/>
                  </a:cubicBezTo>
                  <a:cubicBezTo>
                    <a:pt x="575" y="14479"/>
                    <a:pt x="667" y="14449"/>
                    <a:pt x="743" y="14387"/>
                  </a:cubicBezTo>
                  <a:cubicBezTo>
                    <a:pt x="1613" y="13706"/>
                    <a:pt x="2512" y="13003"/>
                    <a:pt x="3250" y="12118"/>
                  </a:cubicBezTo>
                  <a:cubicBezTo>
                    <a:pt x="4101" y="11097"/>
                    <a:pt x="4586" y="9984"/>
                    <a:pt x="4650" y="8900"/>
                  </a:cubicBezTo>
                  <a:cubicBezTo>
                    <a:pt x="4697" y="8153"/>
                    <a:pt x="4549" y="7438"/>
                    <a:pt x="4405" y="6745"/>
                  </a:cubicBezTo>
                  <a:cubicBezTo>
                    <a:pt x="4328" y="6368"/>
                    <a:pt x="4254" y="6013"/>
                    <a:pt x="4208" y="5653"/>
                  </a:cubicBezTo>
                  <a:cubicBezTo>
                    <a:pt x="3991" y="3915"/>
                    <a:pt x="4512" y="2061"/>
                    <a:pt x="5598" y="691"/>
                  </a:cubicBezTo>
                  <a:cubicBezTo>
                    <a:pt x="5745" y="508"/>
                    <a:pt x="5712" y="238"/>
                    <a:pt x="5528" y="91"/>
                  </a:cubicBezTo>
                  <a:cubicBezTo>
                    <a:pt x="5449" y="30"/>
                    <a:pt x="5356" y="0"/>
                    <a:pt x="5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1" name="Google Shape;11561;p70"/>
            <p:cNvSpPr/>
            <p:nvPr/>
          </p:nvSpPr>
          <p:spPr>
            <a:xfrm>
              <a:off x="7461288" y="4080300"/>
              <a:ext cx="290875" cy="260125"/>
            </a:xfrm>
            <a:custGeom>
              <a:avLst/>
              <a:gdLst/>
              <a:ahLst/>
              <a:cxnLst/>
              <a:rect l="l" t="t" r="r" b="b"/>
              <a:pathLst>
                <a:path w="11635" h="10405" extrusionOk="0">
                  <a:moveTo>
                    <a:pt x="472" y="0"/>
                  </a:moveTo>
                  <a:cubicBezTo>
                    <a:pt x="355" y="0"/>
                    <a:pt x="239" y="48"/>
                    <a:pt x="155" y="142"/>
                  </a:cubicBezTo>
                  <a:cubicBezTo>
                    <a:pt x="1" y="316"/>
                    <a:pt x="15" y="586"/>
                    <a:pt x="189" y="741"/>
                  </a:cubicBezTo>
                  <a:lnTo>
                    <a:pt x="10880" y="10296"/>
                  </a:lnTo>
                  <a:cubicBezTo>
                    <a:pt x="10947" y="10356"/>
                    <a:pt x="11027" y="10390"/>
                    <a:pt x="11108" y="10400"/>
                  </a:cubicBezTo>
                  <a:cubicBezTo>
                    <a:pt x="11127" y="10403"/>
                    <a:pt x="11146" y="10404"/>
                    <a:pt x="11165" y="10404"/>
                  </a:cubicBezTo>
                  <a:cubicBezTo>
                    <a:pt x="11281" y="10404"/>
                    <a:pt x="11396" y="10355"/>
                    <a:pt x="11479" y="10262"/>
                  </a:cubicBezTo>
                  <a:cubicBezTo>
                    <a:pt x="11635" y="10086"/>
                    <a:pt x="11621" y="9817"/>
                    <a:pt x="11447" y="9662"/>
                  </a:cubicBezTo>
                  <a:lnTo>
                    <a:pt x="754" y="108"/>
                  </a:lnTo>
                  <a:cubicBezTo>
                    <a:pt x="674" y="36"/>
                    <a:pt x="573" y="0"/>
                    <a:pt x="47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2" name="Google Shape;11562;p70"/>
            <p:cNvSpPr/>
            <p:nvPr/>
          </p:nvSpPr>
          <p:spPr>
            <a:xfrm>
              <a:off x="7408888" y="4031925"/>
              <a:ext cx="54100" cy="48700"/>
            </a:xfrm>
            <a:custGeom>
              <a:avLst/>
              <a:gdLst/>
              <a:ahLst/>
              <a:cxnLst/>
              <a:rect l="l" t="t" r="r" b="b"/>
              <a:pathLst>
                <a:path w="2164" h="1948" extrusionOk="0">
                  <a:moveTo>
                    <a:pt x="471" y="0"/>
                  </a:moveTo>
                  <a:cubicBezTo>
                    <a:pt x="355" y="0"/>
                    <a:pt x="240" y="47"/>
                    <a:pt x="156" y="140"/>
                  </a:cubicBezTo>
                  <a:cubicBezTo>
                    <a:pt x="0" y="316"/>
                    <a:pt x="15" y="583"/>
                    <a:pt x="187" y="740"/>
                  </a:cubicBezTo>
                  <a:lnTo>
                    <a:pt x="1408" y="1839"/>
                  </a:lnTo>
                  <a:cubicBezTo>
                    <a:pt x="1473" y="1900"/>
                    <a:pt x="1553" y="1934"/>
                    <a:pt x="1637" y="1944"/>
                  </a:cubicBezTo>
                  <a:cubicBezTo>
                    <a:pt x="1655" y="1946"/>
                    <a:pt x="1672" y="1947"/>
                    <a:pt x="1689" y="1947"/>
                  </a:cubicBezTo>
                  <a:cubicBezTo>
                    <a:pt x="1807" y="1947"/>
                    <a:pt x="1924" y="1901"/>
                    <a:pt x="2007" y="1807"/>
                  </a:cubicBezTo>
                  <a:cubicBezTo>
                    <a:pt x="2164" y="1632"/>
                    <a:pt x="2150" y="1365"/>
                    <a:pt x="1976" y="1208"/>
                  </a:cubicBezTo>
                  <a:lnTo>
                    <a:pt x="755" y="109"/>
                  </a:lnTo>
                  <a:cubicBezTo>
                    <a:pt x="674" y="36"/>
                    <a:pt x="572" y="0"/>
                    <a:pt x="471"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3" name="Google Shape;11563;p70"/>
            <p:cNvSpPr/>
            <p:nvPr/>
          </p:nvSpPr>
          <p:spPr>
            <a:xfrm>
              <a:off x="6687138" y="3632175"/>
              <a:ext cx="1160650" cy="897700"/>
            </a:xfrm>
            <a:custGeom>
              <a:avLst/>
              <a:gdLst/>
              <a:ahLst/>
              <a:cxnLst/>
              <a:rect l="l" t="t" r="r" b="b"/>
              <a:pathLst>
                <a:path w="46426" h="35908" extrusionOk="0">
                  <a:moveTo>
                    <a:pt x="5443" y="1252"/>
                  </a:moveTo>
                  <a:cubicBezTo>
                    <a:pt x="9013" y="1252"/>
                    <a:pt x="17638" y="4058"/>
                    <a:pt x="22791" y="8010"/>
                  </a:cubicBezTo>
                  <a:lnTo>
                    <a:pt x="43150" y="27174"/>
                  </a:lnTo>
                  <a:cubicBezTo>
                    <a:pt x="44802" y="28889"/>
                    <a:pt x="44476" y="29463"/>
                    <a:pt x="42826" y="31605"/>
                  </a:cubicBezTo>
                  <a:lnTo>
                    <a:pt x="42087" y="32562"/>
                  </a:lnTo>
                  <a:cubicBezTo>
                    <a:pt x="40966" y="34021"/>
                    <a:pt x="40251" y="34648"/>
                    <a:pt x="39400" y="34648"/>
                  </a:cubicBezTo>
                  <a:cubicBezTo>
                    <a:pt x="38940" y="34648"/>
                    <a:pt x="38441" y="34465"/>
                    <a:pt x="37817" y="34132"/>
                  </a:cubicBezTo>
                  <a:lnTo>
                    <a:pt x="13713" y="19794"/>
                  </a:lnTo>
                  <a:cubicBezTo>
                    <a:pt x="7623" y="15084"/>
                    <a:pt x="1882" y="4311"/>
                    <a:pt x="3185" y="2620"/>
                  </a:cubicBezTo>
                  <a:lnTo>
                    <a:pt x="3923" y="1661"/>
                  </a:lnTo>
                  <a:cubicBezTo>
                    <a:pt x="4137" y="1382"/>
                    <a:pt x="4672" y="1252"/>
                    <a:pt x="5443" y="1252"/>
                  </a:cubicBezTo>
                  <a:close/>
                  <a:moveTo>
                    <a:pt x="5617" y="0"/>
                  </a:moveTo>
                  <a:cubicBezTo>
                    <a:pt x="4347" y="0"/>
                    <a:pt x="3388" y="269"/>
                    <a:pt x="2914" y="884"/>
                  </a:cubicBezTo>
                  <a:lnTo>
                    <a:pt x="2177" y="1842"/>
                  </a:lnTo>
                  <a:cubicBezTo>
                    <a:pt x="1" y="4669"/>
                    <a:pt x="7192" y="16377"/>
                    <a:pt x="12966" y="20823"/>
                  </a:cubicBezTo>
                  <a:cubicBezTo>
                    <a:pt x="12986" y="20838"/>
                    <a:pt x="13008" y="20853"/>
                    <a:pt x="13029" y="20866"/>
                  </a:cubicBezTo>
                  <a:lnTo>
                    <a:pt x="37192" y="35240"/>
                  </a:lnTo>
                  <a:cubicBezTo>
                    <a:pt x="37874" y="35604"/>
                    <a:pt x="38475" y="35813"/>
                    <a:pt x="39020" y="35882"/>
                  </a:cubicBezTo>
                  <a:cubicBezTo>
                    <a:pt x="39157" y="35899"/>
                    <a:pt x="39290" y="35908"/>
                    <a:pt x="39421" y="35908"/>
                  </a:cubicBezTo>
                  <a:cubicBezTo>
                    <a:pt x="40801" y="35908"/>
                    <a:pt x="41853" y="34954"/>
                    <a:pt x="43095" y="33337"/>
                  </a:cubicBezTo>
                  <a:lnTo>
                    <a:pt x="43834" y="32378"/>
                  </a:lnTo>
                  <a:cubicBezTo>
                    <a:pt x="45562" y="30133"/>
                    <a:pt x="46426" y="28742"/>
                    <a:pt x="44044" y="26267"/>
                  </a:cubicBezTo>
                  <a:lnTo>
                    <a:pt x="23640" y="7059"/>
                  </a:lnTo>
                  <a:cubicBezTo>
                    <a:pt x="23624" y="7045"/>
                    <a:pt x="23607" y="7031"/>
                    <a:pt x="23591" y="7018"/>
                  </a:cubicBezTo>
                  <a:cubicBezTo>
                    <a:pt x="19229" y="3660"/>
                    <a:pt x="10306" y="0"/>
                    <a:pt x="5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6795;p43"/>
          <p:cNvSpPr/>
          <p:nvPr/>
        </p:nvSpPr>
        <p:spPr>
          <a:xfrm>
            <a:off x="1377602" y="263807"/>
            <a:ext cx="1383332" cy="1397162"/>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solidFill>
              <a:schemeClr val="tx1"/>
            </a:solidFill>
            <a:prstDash val="dash"/>
          </a:ln>
        </p:spPr>
        <p:txBody>
          <a:bodyPr spcFirstLastPara="1" wrap="square" lIns="91425" tIns="91425" rIns="91425" bIns="91425" anchor="ctr" anchorCtr="0">
            <a:noAutofit/>
          </a:bodyPr>
          <a:lstStyle/>
          <a:p>
            <a:pPr lvl="0" algn="ctr"/>
            <a:r>
              <a:rPr lang="en" sz="8500" b="1" dirty="0">
                <a:ln>
                  <a:solidFill>
                    <a:srgbClr val="704940"/>
                  </a:solidFill>
                  <a:prstDash val="sysDash"/>
                </a:ln>
                <a:solidFill>
                  <a:srgbClr val="FFAC8F">
                    <a:lumMod val="50000"/>
                  </a:srgbClr>
                </a:solidFill>
                <a:latin typeface="UTM Bienvenue" panose="02040603050506020204" pitchFamily="18" charset="0"/>
                <a:ea typeface="Yusei Magic"/>
                <a:cs typeface="Yusei Magic"/>
                <a:sym typeface="Yusei Magic"/>
              </a:rPr>
              <a:t>3.</a:t>
            </a:r>
            <a:endParaRPr dirty="0"/>
          </a:p>
        </p:txBody>
      </p:sp>
      <p:grpSp>
        <p:nvGrpSpPr>
          <p:cNvPr id="180" name="Group 179"/>
          <p:cNvGrpSpPr/>
          <p:nvPr/>
        </p:nvGrpSpPr>
        <p:grpSpPr>
          <a:xfrm rot="1046639">
            <a:off x="1898107" y="1668449"/>
            <a:ext cx="6636506" cy="1330883"/>
            <a:chOff x="1496432" y="3031227"/>
            <a:chExt cx="5659633" cy="1330883"/>
          </a:xfrm>
        </p:grpSpPr>
        <p:sp>
          <p:nvSpPr>
            <p:cNvPr id="181" name="Google Shape;6796;p43"/>
            <p:cNvSpPr txBox="1">
              <a:spLocks/>
            </p:cNvSpPr>
            <p:nvPr/>
          </p:nvSpPr>
          <p:spPr>
            <a:xfrm rot="20767381">
              <a:off x="1496432" y="3098210"/>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solidFill>
                    <a:schemeClr val="accent1">
                      <a:lumMod val="60000"/>
                      <a:lumOff val="40000"/>
                    </a:schemeClr>
                  </a:solidFill>
                  <a:latin typeface="UTM Bienvenue" panose="02040603050506020204" pitchFamily="18" charset="0"/>
                </a:rPr>
                <a:t>Luyện</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đọc</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lại</a:t>
              </a:r>
              <a:endParaRPr lang="en-US" dirty="0">
                <a:solidFill>
                  <a:schemeClr val="accent1">
                    <a:lumMod val="60000"/>
                    <a:lumOff val="40000"/>
                  </a:schemeClr>
                </a:solidFill>
                <a:latin typeface="UTM Bienvenue" panose="02040603050506020204" pitchFamily="18" charset="0"/>
              </a:endParaRPr>
            </a:p>
          </p:txBody>
        </p:sp>
        <p:sp>
          <p:nvSpPr>
            <p:cNvPr id="182" name="Google Shape;6796;p43"/>
            <p:cNvSpPr txBox="1">
              <a:spLocks/>
            </p:cNvSpPr>
            <p:nvPr/>
          </p:nvSpPr>
          <p:spPr>
            <a:xfrm rot="20767381">
              <a:off x="1519965" y="3031227"/>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ln>
                    <a:solidFill>
                      <a:schemeClr val="tx1"/>
                    </a:solidFill>
                    <a:prstDash val="sysDash"/>
                  </a:ln>
                  <a:solidFill>
                    <a:schemeClr val="accent1">
                      <a:lumMod val="50000"/>
                    </a:schemeClr>
                  </a:solidFill>
                  <a:latin typeface="UTM Bienvenue" panose="02040603050506020204" pitchFamily="18" charset="0"/>
                </a:rPr>
                <a:t>Luyện</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đọc</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lại</a:t>
              </a:r>
              <a:endParaRPr lang="en-US" dirty="0">
                <a:ln>
                  <a:solidFill>
                    <a:schemeClr val="tx1"/>
                  </a:solidFill>
                  <a:prstDash val="sysDash"/>
                </a:ln>
                <a:solidFill>
                  <a:schemeClr val="accent1">
                    <a:lumMod val="50000"/>
                  </a:schemeClr>
                </a:solidFill>
                <a:latin typeface="UTM Bienvenue" panose="02040603050506020204" pitchFamily="18" charset="0"/>
              </a:endParaRPr>
            </a:p>
          </p:txBody>
        </p:sp>
      </p:gr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4210"/>
        <p:cNvGrpSpPr/>
        <p:nvPr/>
      </p:nvGrpSpPr>
      <p:grpSpPr>
        <a:xfrm>
          <a:off x="0" y="0"/>
          <a:ext cx="0" cy="0"/>
          <a:chOff x="0" y="0"/>
          <a:chExt cx="0" cy="0"/>
        </a:xfrm>
      </p:grpSpPr>
      <p:grpSp>
        <p:nvGrpSpPr>
          <p:cNvPr id="16" name="Group 15"/>
          <p:cNvGrpSpPr/>
          <p:nvPr/>
        </p:nvGrpSpPr>
        <p:grpSpPr>
          <a:xfrm>
            <a:off x="329432" y="726456"/>
            <a:ext cx="8549391" cy="4149448"/>
            <a:chOff x="670713" y="370536"/>
            <a:chExt cx="8060978" cy="4149448"/>
          </a:xfrm>
        </p:grpSpPr>
        <p:sp>
          <p:nvSpPr>
            <p:cNvPr id="150" name="Google Shape;2130;p17"/>
            <p:cNvSpPr/>
            <p:nvPr/>
          </p:nvSpPr>
          <p:spPr>
            <a:xfrm>
              <a:off x="671131" y="370536"/>
              <a:ext cx="8034363" cy="4149448"/>
            </a:xfrm>
            <a:prstGeom prst="rect">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2131;p17"/>
            <p:cNvGrpSpPr/>
            <p:nvPr/>
          </p:nvGrpSpPr>
          <p:grpSpPr>
            <a:xfrm>
              <a:off x="670713" y="799237"/>
              <a:ext cx="8060978" cy="3611300"/>
              <a:chOff x="719599" y="925727"/>
              <a:chExt cx="7729521" cy="3611300"/>
            </a:xfrm>
          </p:grpSpPr>
          <p:cxnSp>
            <p:nvCxnSpPr>
              <p:cNvPr id="152" name="Google Shape;2132;p17"/>
              <p:cNvCxnSpPr/>
              <p:nvPr/>
            </p:nvCxnSpPr>
            <p:spPr>
              <a:xfrm>
                <a:off x="745420" y="3438959"/>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3" name="Google Shape;2134;p17"/>
              <p:cNvCxnSpPr/>
              <p:nvPr/>
            </p:nvCxnSpPr>
            <p:spPr>
              <a:xfrm>
                <a:off x="719599" y="4205270"/>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4" name="Google Shape;2136;p17"/>
              <p:cNvCxnSpPr/>
              <p:nvPr/>
            </p:nvCxnSpPr>
            <p:spPr>
              <a:xfrm>
                <a:off x="733845" y="45370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5" name="Google Shape;2137;p17"/>
              <p:cNvCxnSpPr/>
              <p:nvPr/>
            </p:nvCxnSpPr>
            <p:spPr>
              <a:xfrm>
                <a:off x="720299" y="9257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2138;p17"/>
              <p:cNvCxnSpPr/>
              <p:nvPr/>
            </p:nvCxnSpPr>
            <p:spPr>
              <a:xfrm>
                <a:off x="735182" y="384007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7" name="Google Shape;2139;p17"/>
              <p:cNvCxnSpPr/>
              <p:nvPr/>
            </p:nvCxnSpPr>
            <p:spPr>
              <a:xfrm>
                <a:off x="729997" y="3091718"/>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8" name="Google Shape;2140;p17"/>
              <p:cNvCxnSpPr/>
              <p:nvPr/>
            </p:nvCxnSpPr>
            <p:spPr>
              <a:xfrm>
                <a:off x="745420" y="203231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9" name="Google Shape;2141;p17"/>
              <p:cNvCxnSpPr/>
              <p:nvPr/>
            </p:nvCxnSpPr>
            <p:spPr>
              <a:xfrm>
                <a:off x="745420" y="27215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60" name="Google Shape;2142;p17"/>
              <p:cNvCxnSpPr/>
              <p:nvPr/>
            </p:nvCxnSpPr>
            <p:spPr>
              <a:xfrm>
                <a:off x="719599" y="238416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61" name="Google Shape;2143;p17"/>
              <p:cNvCxnSpPr/>
              <p:nvPr/>
            </p:nvCxnSpPr>
            <p:spPr>
              <a:xfrm>
                <a:off x="745420" y="1673503"/>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62" name="Google Shape;2144;p17"/>
              <p:cNvCxnSpPr/>
              <p:nvPr/>
            </p:nvCxnSpPr>
            <p:spPr>
              <a:xfrm>
                <a:off x="745420" y="1318384"/>
                <a:ext cx="7703700" cy="0"/>
              </a:xfrm>
              <a:prstGeom prst="straightConnector1">
                <a:avLst/>
              </a:prstGeom>
              <a:noFill/>
              <a:ln w="9525" cap="flat" cmpd="sng">
                <a:solidFill>
                  <a:schemeClr val="dk2"/>
                </a:solidFill>
                <a:prstDash val="solid"/>
                <a:round/>
                <a:headEnd type="none" w="med" len="med"/>
                <a:tailEnd type="none" w="med" len="med"/>
              </a:ln>
            </p:spPr>
          </p:cxnSp>
        </p:grpSp>
      </p:grpSp>
      <p:sp>
        <p:nvSpPr>
          <p:cNvPr id="148" name="Google Shape;7266;p51"/>
          <p:cNvSpPr txBox="1">
            <a:spLocks noGrp="1"/>
          </p:cNvSpPr>
          <p:nvPr>
            <p:ph type="subTitle" idx="4294967295"/>
          </p:nvPr>
        </p:nvSpPr>
        <p:spPr>
          <a:xfrm rot="-469">
            <a:off x="340168" y="820680"/>
            <a:ext cx="8355777" cy="3733757"/>
          </a:xfrm>
          <a:prstGeom prst="rect">
            <a:avLst/>
          </a:prstGeom>
        </p:spPr>
        <p:txBody>
          <a:bodyPr spcFirstLastPara="1" wrap="square" lIns="91425" tIns="91425" rIns="91425" bIns="91425" anchor="t" anchorCtr="0">
            <a:noAutofit/>
          </a:bodyPr>
          <a:lstStyle/>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Quanh ta, mọi vật, mọi người đều làm việc.</a:t>
            </a:r>
          </a:p>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Như mọi vật, mọi người, bé cũng làm việc. Bé làm bài. Bé đi học. Học xong, bé quét nhà, nhặt rau, chơi với em đỡ mẹ. Bé luôn luôn bận rộn, mà lúc nào cũng vui.</a:t>
            </a:r>
            <a:endParaRPr sz="2300" b="1" dirty="0">
              <a:latin typeface="Cambria" panose="02040503050406030204" pitchFamily="18" charset="0"/>
              <a:ea typeface="Cambria" panose="02040503050406030204" pitchFamily="18" charset="0"/>
            </a:endParaRPr>
          </a:p>
          <a:p>
            <a:pPr marL="0" lvl="0" indent="0" algn="just" rtl="0">
              <a:spcBef>
                <a:spcPts val="200"/>
              </a:spcBef>
              <a:spcAft>
                <a:spcPts val="200"/>
              </a:spcAft>
              <a:buNone/>
            </a:pPr>
            <a:endParaRPr sz="2300" b="1" dirty="0">
              <a:latin typeface="Cambria" panose="02040503050406030204" pitchFamily="18" charset="0"/>
              <a:ea typeface="Cambria" panose="02040503050406030204" pitchFamily="18" charset="0"/>
            </a:endParaRPr>
          </a:p>
        </p:txBody>
      </p:sp>
      <p:sp>
        <p:nvSpPr>
          <p:cNvPr id="164" name="Google Shape;7265;p51"/>
          <p:cNvSpPr txBox="1">
            <a:spLocks noGrp="1"/>
          </p:cNvSpPr>
          <p:nvPr>
            <p:ph type="title" idx="4294967295"/>
          </p:nvPr>
        </p:nvSpPr>
        <p:spPr>
          <a:xfrm>
            <a:off x="2531056" y="59451"/>
            <a:ext cx="4206372" cy="699972"/>
          </a:xfrm>
          <a:custGeom>
            <a:avLst/>
            <a:gdLst>
              <a:gd name="connsiteX0" fmla="*/ 0 w 4213184"/>
              <a:gd name="connsiteY0" fmla="*/ 0 h 634500"/>
              <a:gd name="connsiteX1" fmla="*/ 4213184 w 4213184"/>
              <a:gd name="connsiteY1" fmla="*/ 0 h 634500"/>
              <a:gd name="connsiteX2" fmla="*/ 4213184 w 4213184"/>
              <a:gd name="connsiteY2" fmla="*/ 634500 h 634500"/>
              <a:gd name="connsiteX3" fmla="*/ 0 w 4213184"/>
              <a:gd name="connsiteY3" fmla="*/ 634500 h 634500"/>
              <a:gd name="connsiteX4" fmla="*/ 0 w 4213184"/>
              <a:gd name="connsiteY4" fmla="*/ 0 h 634500"/>
              <a:gd name="connsiteX0" fmla="*/ 46299 w 4213184"/>
              <a:gd name="connsiteY0" fmla="*/ 11575 h 634500"/>
              <a:gd name="connsiteX1" fmla="*/ 4213184 w 4213184"/>
              <a:gd name="connsiteY1" fmla="*/ 0 h 634500"/>
              <a:gd name="connsiteX2" fmla="*/ 4213184 w 4213184"/>
              <a:gd name="connsiteY2" fmla="*/ 634500 h 634500"/>
              <a:gd name="connsiteX3" fmla="*/ 0 w 4213184"/>
              <a:gd name="connsiteY3" fmla="*/ 634500 h 634500"/>
              <a:gd name="connsiteX4" fmla="*/ 46299 w 4213184"/>
              <a:gd name="connsiteY4" fmla="*/ 11575 h 634500"/>
              <a:gd name="connsiteX0" fmla="*/ 46299 w 4213184"/>
              <a:gd name="connsiteY0" fmla="*/ 11575 h 634500"/>
              <a:gd name="connsiteX1" fmla="*/ 4213184 w 4213184"/>
              <a:gd name="connsiteY1" fmla="*/ 0 h 634500"/>
              <a:gd name="connsiteX2" fmla="*/ 4213184 w 4213184"/>
              <a:gd name="connsiteY2" fmla="*/ 634500 h 634500"/>
              <a:gd name="connsiteX3" fmla="*/ 1442528 w 4213184"/>
              <a:gd name="connsiteY3" fmla="*/ 604129 h 634500"/>
              <a:gd name="connsiteX4" fmla="*/ 0 w 4213184"/>
              <a:gd name="connsiteY4" fmla="*/ 634500 h 634500"/>
              <a:gd name="connsiteX5" fmla="*/ 46299 w 4213184"/>
              <a:gd name="connsiteY5" fmla="*/ 11575 h 634500"/>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0 w 4166885"/>
              <a:gd name="connsiteY0" fmla="*/ 11575 h 650428"/>
              <a:gd name="connsiteX1" fmla="*/ 4166885 w 4166885"/>
              <a:gd name="connsiteY1" fmla="*/ 0 h 650428"/>
              <a:gd name="connsiteX2" fmla="*/ 4166885 w 4166885"/>
              <a:gd name="connsiteY2" fmla="*/ 634500 h 650428"/>
              <a:gd name="connsiteX3" fmla="*/ 1396229 w 4166885"/>
              <a:gd name="connsiteY3" fmla="*/ 650428 h 650428"/>
              <a:gd name="connsiteX4" fmla="*/ 34724 w 4166885"/>
              <a:gd name="connsiteY4" fmla="*/ 622925 h 650428"/>
              <a:gd name="connsiteX5" fmla="*/ 0 w 4166885"/>
              <a:gd name="connsiteY5" fmla="*/ 11575 h 650428"/>
              <a:gd name="connsiteX0" fmla="*/ 9314 w 4176199"/>
              <a:gd name="connsiteY0" fmla="*/ 11575 h 650428"/>
              <a:gd name="connsiteX1" fmla="*/ 4176199 w 4176199"/>
              <a:gd name="connsiteY1" fmla="*/ 0 h 650428"/>
              <a:gd name="connsiteX2" fmla="*/ 4176199 w 4176199"/>
              <a:gd name="connsiteY2" fmla="*/ 634500 h 650428"/>
              <a:gd name="connsiteX3" fmla="*/ 1405543 w 4176199"/>
              <a:gd name="connsiteY3" fmla="*/ 650428 h 650428"/>
              <a:gd name="connsiteX4" fmla="*/ 44038 w 4176199"/>
              <a:gd name="connsiteY4" fmla="*/ 622925 h 650428"/>
              <a:gd name="connsiteX5" fmla="*/ 9314 w 4176199"/>
              <a:gd name="connsiteY5" fmla="*/ 11575 h 650428"/>
              <a:gd name="connsiteX0" fmla="*/ 9314 w 4176199"/>
              <a:gd name="connsiteY0" fmla="*/ 11575 h 650428"/>
              <a:gd name="connsiteX1" fmla="*/ 4176199 w 4176199"/>
              <a:gd name="connsiteY1" fmla="*/ 0 h 650428"/>
              <a:gd name="connsiteX2" fmla="*/ 4176199 w 4176199"/>
              <a:gd name="connsiteY2" fmla="*/ 634500 h 650428"/>
              <a:gd name="connsiteX3" fmla="*/ 1405543 w 4176199"/>
              <a:gd name="connsiteY3" fmla="*/ 650428 h 650428"/>
              <a:gd name="connsiteX4" fmla="*/ 44038 w 4176199"/>
              <a:gd name="connsiteY4" fmla="*/ 622925 h 650428"/>
              <a:gd name="connsiteX5" fmla="*/ 9314 w 4176199"/>
              <a:gd name="connsiteY5" fmla="*/ 11575 h 650428"/>
              <a:gd name="connsiteX0" fmla="*/ 52142 w 4161153"/>
              <a:gd name="connsiteY0" fmla="*/ 23150 h 650428"/>
              <a:gd name="connsiteX1" fmla="*/ 4161153 w 4161153"/>
              <a:gd name="connsiteY1" fmla="*/ 0 h 650428"/>
              <a:gd name="connsiteX2" fmla="*/ 4161153 w 4161153"/>
              <a:gd name="connsiteY2" fmla="*/ 634500 h 650428"/>
              <a:gd name="connsiteX3" fmla="*/ 1390497 w 4161153"/>
              <a:gd name="connsiteY3" fmla="*/ 650428 h 650428"/>
              <a:gd name="connsiteX4" fmla="*/ 28992 w 4161153"/>
              <a:gd name="connsiteY4" fmla="*/ 622925 h 650428"/>
              <a:gd name="connsiteX5" fmla="*/ 52142 w 4161153"/>
              <a:gd name="connsiteY5" fmla="*/ 23150 h 650428"/>
              <a:gd name="connsiteX0" fmla="*/ 73566 w 4182577"/>
              <a:gd name="connsiteY0" fmla="*/ 23150 h 650428"/>
              <a:gd name="connsiteX1" fmla="*/ 4182577 w 4182577"/>
              <a:gd name="connsiteY1" fmla="*/ 0 h 650428"/>
              <a:gd name="connsiteX2" fmla="*/ 4182577 w 4182577"/>
              <a:gd name="connsiteY2" fmla="*/ 634500 h 650428"/>
              <a:gd name="connsiteX3" fmla="*/ 1411921 w 4182577"/>
              <a:gd name="connsiteY3" fmla="*/ 650428 h 650428"/>
              <a:gd name="connsiteX4" fmla="*/ 50416 w 4182577"/>
              <a:gd name="connsiteY4" fmla="*/ 622925 h 650428"/>
              <a:gd name="connsiteX5" fmla="*/ 73566 w 4182577"/>
              <a:gd name="connsiteY5" fmla="*/ 23150 h 650428"/>
              <a:gd name="connsiteX0" fmla="*/ 73566 w 4182577"/>
              <a:gd name="connsiteY0" fmla="*/ 39266 h 666544"/>
              <a:gd name="connsiteX1" fmla="*/ 4182577 w 4182577"/>
              <a:gd name="connsiteY1" fmla="*/ 16116 h 666544"/>
              <a:gd name="connsiteX2" fmla="*/ 4182577 w 4182577"/>
              <a:gd name="connsiteY2" fmla="*/ 650616 h 666544"/>
              <a:gd name="connsiteX3" fmla="*/ 1411921 w 4182577"/>
              <a:gd name="connsiteY3" fmla="*/ 666544 h 666544"/>
              <a:gd name="connsiteX4" fmla="*/ 50416 w 4182577"/>
              <a:gd name="connsiteY4" fmla="*/ 639041 h 666544"/>
              <a:gd name="connsiteX5" fmla="*/ 73566 w 4182577"/>
              <a:gd name="connsiteY5" fmla="*/ 39266 h 666544"/>
              <a:gd name="connsiteX0" fmla="*/ 73566 w 4182577"/>
              <a:gd name="connsiteY0" fmla="*/ 87052 h 714330"/>
              <a:gd name="connsiteX1" fmla="*/ 1354048 w 4182577"/>
              <a:gd name="connsiteY1" fmla="*/ 19849 h 714330"/>
              <a:gd name="connsiteX2" fmla="*/ 4182577 w 4182577"/>
              <a:gd name="connsiteY2" fmla="*/ 63902 h 714330"/>
              <a:gd name="connsiteX3" fmla="*/ 4182577 w 4182577"/>
              <a:gd name="connsiteY3" fmla="*/ 698402 h 714330"/>
              <a:gd name="connsiteX4" fmla="*/ 1411921 w 4182577"/>
              <a:gd name="connsiteY4" fmla="*/ 714330 h 714330"/>
              <a:gd name="connsiteX5" fmla="*/ 50416 w 4182577"/>
              <a:gd name="connsiteY5" fmla="*/ 686827 h 714330"/>
              <a:gd name="connsiteX6" fmla="*/ 73566 w 4182577"/>
              <a:gd name="connsiteY6" fmla="*/ 87052 h 714330"/>
              <a:gd name="connsiteX0" fmla="*/ 73566 w 4182577"/>
              <a:gd name="connsiteY0" fmla="*/ 72313 h 699591"/>
              <a:gd name="connsiteX1" fmla="*/ 1354048 w 4182577"/>
              <a:gd name="connsiteY1" fmla="*/ 5110 h 699591"/>
              <a:gd name="connsiteX2" fmla="*/ 4182577 w 4182577"/>
              <a:gd name="connsiteY2" fmla="*/ 49163 h 699591"/>
              <a:gd name="connsiteX3" fmla="*/ 4182577 w 4182577"/>
              <a:gd name="connsiteY3" fmla="*/ 683663 h 699591"/>
              <a:gd name="connsiteX4" fmla="*/ 1411921 w 4182577"/>
              <a:gd name="connsiteY4" fmla="*/ 699591 h 699591"/>
              <a:gd name="connsiteX5" fmla="*/ 50416 w 4182577"/>
              <a:gd name="connsiteY5" fmla="*/ 672088 h 699591"/>
              <a:gd name="connsiteX6" fmla="*/ 73566 w 4182577"/>
              <a:gd name="connsiteY6" fmla="*/ 72313 h 699591"/>
              <a:gd name="connsiteX0" fmla="*/ 73566 w 4182577"/>
              <a:gd name="connsiteY0" fmla="*/ 72313 h 699591"/>
              <a:gd name="connsiteX1" fmla="*/ 1354048 w 4182577"/>
              <a:gd name="connsiteY1" fmla="*/ 5110 h 699591"/>
              <a:gd name="connsiteX2" fmla="*/ 2743010 w 4182577"/>
              <a:gd name="connsiteY2" fmla="*/ 74558 h 699591"/>
              <a:gd name="connsiteX3" fmla="*/ 4182577 w 4182577"/>
              <a:gd name="connsiteY3" fmla="*/ 49163 h 699591"/>
              <a:gd name="connsiteX4" fmla="*/ 4182577 w 4182577"/>
              <a:gd name="connsiteY4" fmla="*/ 683663 h 699591"/>
              <a:gd name="connsiteX5" fmla="*/ 1411921 w 4182577"/>
              <a:gd name="connsiteY5" fmla="*/ 699591 h 699591"/>
              <a:gd name="connsiteX6" fmla="*/ 50416 w 4182577"/>
              <a:gd name="connsiteY6" fmla="*/ 672088 h 699591"/>
              <a:gd name="connsiteX7" fmla="*/ 73566 w 4182577"/>
              <a:gd name="connsiteY7" fmla="*/ 72313 h 699591"/>
              <a:gd name="connsiteX0" fmla="*/ 73566 w 4182577"/>
              <a:gd name="connsiteY0" fmla="*/ 72693 h 699971"/>
              <a:gd name="connsiteX1" fmla="*/ 1354048 w 4182577"/>
              <a:gd name="connsiteY1" fmla="*/ 5490 h 699971"/>
              <a:gd name="connsiteX2" fmla="*/ 2743010 w 4182577"/>
              <a:gd name="connsiteY2" fmla="*/ 74938 h 699971"/>
              <a:gd name="connsiteX3" fmla="*/ 4182577 w 4182577"/>
              <a:gd name="connsiteY3" fmla="*/ 49543 h 699971"/>
              <a:gd name="connsiteX4" fmla="*/ 4182577 w 4182577"/>
              <a:gd name="connsiteY4" fmla="*/ 684043 h 699971"/>
              <a:gd name="connsiteX5" fmla="*/ 1411921 w 4182577"/>
              <a:gd name="connsiteY5" fmla="*/ 699971 h 699971"/>
              <a:gd name="connsiteX6" fmla="*/ 50416 w 4182577"/>
              <a:gd name="connsiteY6" fmla="*/ 672468 h 699971"/>
              <a:gd name="connsiteX7" fmla="*/ 73566 w 4182577"/>
              <a:gd name="connsiteY7" fmla="*/ 72693 h 699971"/>
              <a:gd name="connsiteX0" fmla="*/ 73566 w 4182577"/>
              <a:gd name="connsiteY0" fmla="*/ 91948 h 719226"/>
              <a:gd name="connsiteX1" fmla="*/ 1354048 w 4182577"/>
              <a:gd name="connsiteY1" fmla="*/ 24745 h 719226"/>
              <a:gd name="connsiteX2" fmla="*/ 2743010 w 4182577"/>
              <a:gd name="connsiteY2" fmla="*/ 94193 h 719226"/>
              <a:gd name="connsiteX3" fmla="*/ 4182577 w 4182577"/>
              <a:gd name="connsiteY3" fmla="*/ 68798 h 719226"/>
              <a:gd name="connsiteX4" fmla="*/ 4182577 w 4182577"/>
              <a:gd name="connsiteY4" fmla="*/ 703298 h 719226"/>
              <a:gd name="connsiteX5" fmla="*/ 1411921 w 4182577"/>
              <a:gd name="connsiteY5" fmla="*/ 719226 h 719226"/>
              <a:gd name="connsiteX6" fmla="*/ 50416 w 4182577"/>
              <a:gd name="connsiteY6" fmla="*/ 691723 h 719226"/>
              <a:gd name="connsiteX7" fmla="*/ 73566 w 4182577"/>
              <a:gd name="connsiteY7" fmla="*/ 91948 h 719226"/>
              <a:gd name="connsiteX0" fmla="*/ 73566 w 4182577"/>
              <a:gd name="connsiteY0" fmla="*/ 72694 h 699972"/>
              <a:gd name="connsiteX1" fmla="*/ 1354048 w 4182577"/>
              <a:gd name="connsiteY1" fmla="*/ 5491 h 699972"/>
              <a:gd name="connsiteX2" fmla="*/ 2743010 w 4182577"/>
              <a:gd name="connsiteY2" fmla="*/ 74939 h 699972"/>
              <a:gd name="connsiteX3" fmla="*/ 4113129 w 4182577"/>
              <a:gd name="connsiteY3" fmla="*/ 95843 h 699972"/>
              <a:gd name="connsiteX4" fmla="*/ 4182577 w 4182577"/>
              <a:gd name="connsiteY4" fmla="*/ 684044 h 699972"/>
              <a:gd name="connsiteX5" fmla="*/ 1411921 w 4182577"/>
              <a:gd name="connsiteY5" fmla="*/ 699972 h 699972"/>
              <a:gd name="connsiteX6" fmla="*/ 50416 w 4182577"/>
              <a:gd name="connsiteY6" fmla="*/ 672469 h 699972"/>
              <a:gd name="connsiteX7" fmla="*/ 73566 w 4182577"/>
              <a:gd name="connsiteY7" fmla="*/ 72694 h 699972"/>
              <a:gd name="connsiteX0" fmla="*/ 73566 w 4196392"/>
              <a:gd name="connsiteY0" fmla="*/ 72694 h 699972"/>
              <a:gd name="connsiteX1" fmla="*/ 1354048 w 4196392"/>
              <a:gd name="connsiteY1" fmla="*/ 5491 h 699972"/>
              <a:gd name="connsiteX2" fmla="*/ 2743010 w 4196392"/>
              <a:gd name="connsiteY2" fmla="*/ 74939 h 699972"/>
              <a:gd name="connsiteX3" fmla="*/ 4113129 w 4196392"/>
              <a:gd name="connsiteY3" fmla="*/ 95843 h 699972"/>
              <a:gd name="connsiteX4" fmla="*/ 4182577 w 4196392"/>
              <a:gd name="connsiteY4" fmla="*/ 684044 h 699972"/>
              <a:gd name="connsiteX5" fmla="*/ 1411921 w 4196392"/>
              <a:gd name="connsiteY5" fmla="*/ 699972 h 699972"/>
              <a:gd name="connsiteX6" fmla="*/ 50416 w 4196392"/>
              <a:gd name="connsiteY6" fmla="*/ 672469 h 699972"/>
              <a:gd name="connsiteX7" fmla="*/ 73566 w 4196392"/>
              <a:gd name="connsiteY7" fmla="*/ 72694 h 699972"/>
              <a:gd name="connsiteX0" fmla="*/ 73566 w 4168156"/>
              <a:gd name="connsiteY0" fmla="*/ 72694 h 699972"/>
              <a:gd name="connsiteX1" fmla="*/ 1354048 w 4168156"/>
              <a:gd name="connsiteY1" fmla="*/ 5491 h 699972"/>
              <a:gd name="connsiteX2" fmla="*/ 2743010 w 4168156"/>
              <a:gd name="connsiteY2" fmla="*/ 74939 h 699972"/>
              <a:gd name="connsiteX3" fmla="*/ 4113129 w 4168156"/>
              <a:gd name="connsiteY3" fmla="*/ 95843 h 699972"/>
              <a:gd name="connsiteX4" fmla="*/ 4078405 w 4168156"/>
              <a:gd name="connsiteY4" fmla="*/ 660895 h 699972"/>
              <a:gd name="connsiteX5" fmla="*/ 1411921 w 4168156"/>
              <a:gd name="connsiteY5" fmla="*/ 699972 h 699972"/>
              <a:gd name="connsiteX6" fmla="*/ 50416 w 4168156"/>
              <a:gd name="connsiteY6" fmla="*/ 672469 h 699972"/>
              <a:gd name="connsiteX7" fmla="*/ 73566 w 4168156"/>
              <a:gd name="connsiteY7"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1411921 w 4206372"/>
              <a:gd name="connsiteY5" fmla="*/ 699972 h 699972"/>
              <a:gd name="connsiteX6" fmla="*/ 50416 w 4206372"/>
              <a:gd name="connsiteY6" fmla="*/ 672469 h 699972"/>
              <a:gd name="connsiteX7" fmla="*/ 73566 w 4206372"/>
              <a:gd name="connsiteY7"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3425915 w 4206372"/>
              <a:gd name="connsiteY5" fmla="*/ 607374 h 699972"/>
              <a:gd name="connsiteX6" fmla="*/ 1411921 w 4206372"/>
              <a:gd name="connsiteY6" fmla="*/ 699972 h 699972"/>
              <a:gd name="connsiteX7" fmla="*/ 50416 w 4206372"/>
              <a:gd name="connsiteY7" fmla="*/ 672469 h 699972"/>
              <a:gd name="connsiteX8" fmla="*/ 73566 w 4206372"/>
              <a:gd name="connsiteY8"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3425915 w 4206372"/>
              <a:gd name="connsiteY5" fmla="*/ 607374 h 699972"/>
              <a:gd name="connsiteX6" fmla="*/ 3043951 w 4206372"/>
              <a:gd name="connsiteY6" fmla="*/ 688397 h 699972"/>
              <a:gd name="connsiteX7" fmla="*/ 1411921 w 4206372"/>
              <a:gd name="connsiteY7" fmla="*/ 699972 h 699972"/>
              <a:gd name="connsiteX8" fmla="*/ 50416 w 4206372"/>
              <a:gd name="connsiteY8" fmla="*/ 672469 h 699972"/>
              <a:gd name="connsiteX9" fmla="*/ 73566 w 4206372"/>
              <a:gd name="connsiteY9" fmla="*/ 72694 h 69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6372" h="699972">
                <a:moveTo>
                  <a:pt x="73566" y="72694"/>
                </a:moveTo>
                <a:cubicBezTo>
                  <a:pt x="285051" y="-32682"/>
                  <a:pt x="669213" y="9349"/>
                  <a:pt x="1354048" y="5491"/>
                </a:cubicBezTo>
                <a:cubicBezTo>
                  <a:pt x="1797026" y="-7639"/>
                  <a:pt x="2248440" y="-1851"/>
                  <a:pt x="2743010" y="74939"/>
                </a:cubicBezTo>
                <a:cubicBezTo>
                  <a:pt x="3156557" y="-21891"/>
                  <a:pt x="3871272" y="-19178"/>
                  <a:pt x="4113129" y="95843"/>
                </a:cubicBezTo>
                <a:cubicBezTo>
                  <a:pt x="4263600" y="280335"/>
                  <a:pt x="4217301" y="476402"/>
                  <a:pt x="4078405" y="660895"/>
                </a:cubicBezTo>
                <a:cubicBezTo>
                  <a:pt x="3860908" y="662346"/>
                  <a:pt x="3643412" y="605923"/>
                  <a:pt x="3425915" y="607374"/>
                </a:cubicBezTo>
                <a:cubicBezTo>
                  <a:pt x="3348750" y="607374"/>
                  <a:pt x="3121116" y="688397"/>
                  <a:pt x="3043951" y="688397"/>
                </a:cubicBezTo>
                <a:lnTo>
                  <a:pt x="1411921" y="699972"/>
                </a:lnTo>
                <a:cubicBezTo>
                  <a:pt x="931078" y="659939"/>
                  <a:pt x="508110" y="643054"/>
                  <a:pt x="50416" y="672469"/>
                </a:cubicBezTo>
                <a:cubicBezTo>
                  <a:pt x="-30607" y="468686"/>
                  <a:pt x="-7457" y="253328"/>
                  <a:pt x="73566" y="72694"/>
                </a:cubicBezTo>
                <a:close/>
              </a:path>
            </a:pathLst>
          </a:custGeom>
          <a:noFill/>
          <a:ln w="19050">
            <a:solidFill>
              <a:schemeClr val="bg2">
                <a:lumMod val="25000"/>
              </a:schemeClr>
            </a:solidFill>
            <a:prstDash val="sysDash"/>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UTM Cookies" panose="02040603050506020204" pitchFamily="18" charset="0"/>
              </a:rPr>
              <a:t>LÀM VIỆC </a:t>
            </a:r>
            <a:r>
              <a:rPr lang="en" dirty="0">
                <a:solidFill>
                  <a:schemeClr val="lt1"/>
                </a:solidFill>
                <a:latin typeface="UTM Cookies" panose="02040603050506020204" pitchFamily="18" charset="0"/>
              </a:rPr>
              <a:t>THẬT LÀ VUI</a:t>
            </a:r>
            <a:endParaRPr dirty="0">
              <a:solidFill>
                <a:schemeClr val="lt1"/>
              </a:solidFill>
              <a:latin typeface="UTM Cookies" panose="02040603050506020204" pitchFamily="18" charset="0"/>
            </a:endParaRPr>
          </a:p>
        </p:txBody>
      </p:sp>
      <p:sp>
        <p:nvSpPr>
          <p:cNvPr id="165" name="TextBox 164"/>
          <p:cNvSpPr txBox="1"/>
          <p:nvPr/>
        </p:nvSpPr>
        <p:spPr>
          <a:xfrm>
            <a:off x="6574254" y="4610424"/>
            <a:ext cx="2045194" cy="530960"/>
          </a:xfrm>
          <a:custGeom>
            <a:avLst/>
            <a:gdLst>
              <a:gd name="connsiteX0" fmla="*/ 0 w 1886674"/>
              <a:gd name="connsiteY0" fmla="*/ 0 h 400110"/>
              <a:gd name="connsiteX1" fmla="*/ 1886674 w 1886674"/>
              <a:gd name="connsiteY1" fmla="*/ 0 h 400110"/>
              <a:gd name="connsiteX2" fmla="*/ 1886674 w 1886674"/>
              <a:gd name="connsiteY2" fmla="*/ 400110 h 400110"/>
              <a:gd name="connsiteX3" fmla="*/ 0 w 1886674"/>
              <a:gd name="connsiteY3" fmla="*/ 400110 h 400110"/>
              <a:gd name="connsiteX4" fmla="*/ 0 w 1886674"/>
              <a:gd name="connsiteY4" fmla="*/ 0 h 400110"/>
              <a:gd name="connsiteX0" fmla="*/ 0 w 1886674"/>
              <a:gd name="connsiteY0" fmla="*/ 73576 h 473686"/>
              <a:gd name="connsiteX1" fmla="*/ 960698 w 1886674"/>
              <a:gd name="connsiteY1" fmla="*/ 0 h 473686"/>
              <a:gd name="connsiteX2" fmla="*/ 1886674 w 1886674"/>
              <a:gd name="connsiteY2" fmla="*/ 73576 h 473686"/>
              <a:gd name="connsiteX3" fmla="*/ 1886674 w 1886674"/>
              <a:gd name="connsiteY3" fmla="*/ 473686 h 473686"/>
              <a:gd name="connsiteX4" fmla="*/ 0 w 1886674"/>
              <a:gd name="connsiteY4" fmla="*/ 473686 h 473686"/>
              <a:gd name="connsiteX5" fmla="*/ 0 w 1886674"/>
              <a:gd name="connsiteY5" fmla="*/ 73576 h 473686"/>
              <a:gd name="connsiteX0" fmla="*/ 0 w 1886674"/>
              <a:gd name="connsiteY0" fmla="*/ 73576 h 544010"/>
              <a:gd name="connsiteX1" fmla="*/ 960698 w 1886674"/>
              <a:gd name="connsiteY1" fmla="*/ 0 h 544010"/>
              <a:gd name="connsiteX2" fmla="*/ 1886674 w 1886674"/>
              <a:gd name="connsiteY2" fmla="*/ 73576 h 544010"/>
              <a:gd name="connsiteX3" fmla="*/ 1886674 w 1886674"/>
              <a:gd name="connsiteY3" fmla="*/ 473686 h 544010"/>
              <a:gd name="connsiteX4" fmla="*/ 1030146 w 1886674"/>
              <a:gd name="connsiteY4" fmla="*/ 544010 h 544010"/>
              <a:gd name="connsiteX5" fmla="*/ 0 w 1886674"/>
              <a:gd name="connsiteY5" fmla="*/ 473686 h 544010"/>
              <a:gd name="connsiteX6" fmla="*/ 0 w 1886674"/>
              <a:gd name="connsiteY6" fmla="*/ 73576 h 544010"/>
              <a:gd name="connsiteX0" fmla="*/ 0 w 2037145"/>
              <a:gd name="connsiteY0" fmla="*/ 73576 h 544010"/>
              <a:gd name="connsiteX1" fmla="*/ 1111169 w 2037145"/>
              <a:gd name="connsiteY1" fmla="*/ 0 h 544010"/>
              <a:gd name="connsiteX2" fmla="*/ 2037145 w 2037145"/>
              <a:gd name="connsiteY2" fmla="*/ 73576 h 544010"/>
              <a:gd name="connsiteX3" fmla="*/ 2037145 w 2037145"/>
              <a:gd name="connsiteY3" fmla="*/ 473686 h 544010"/>
              <a:gd name="connsiteX4" fmla="*/ 1180617 w 2037145"/>
              <a:gd name="connsiteY4" fmla="*/ 544010 h 544010"/>
              <a:gd name="connsiteX5" fmla="*/ 150471 w 2037145"/>
              <a:gd name="connsiteY5" fmla="*/ 473686 h 544010"/>
              <a:gd name="connsiteX6" fmla="*/ 0 w 2037145"/>
              <a:gd name="connsiteY6" fmla="*/ 73576 h 544010"/>
              <a:gd name="connsiteX0" fmla="*/ 0 w 2037145"/>
              <a:gd name="connsiteY0" fmla="*/ 88937 h 559371"/>
              <a:gd name="connsiteX1" fmla="*/ 486137 w 2037145"/>
              <a:gd name="connsiteY1" fmla="*/ 3786 h 559371"/>
              <a:gd name="connsiteX2" fmla="*/ 1111169 w 2037145"/>
              <a:gd name="connsiteY2" fmla="*/ 15361 h 559371"/>
              <a:gd name="connsiteX3" fmla="*/ 2037145 w 2037145"/>
              <a:gd name="connsiteY3" fmla="*/ 88937 h 559371"/>
              <a:gd name="connsiteX4" fmla="*/ 2037145 w 2037145"/>
              <a:gd name="connsiteY4" fmla="*/ 489047 h 559371"/>
              <a:gd name="connsiteX5" fmla="*/ 1180617 w 2037145"/>
              <a:gd name="connsiteY5" fmla="*/ 559371 h 559371"/>
              <a:gd name="connsiteX6" fmla="*/ 150471 w 2037145"/>
              <a:gd name="connsiteY6" fmla="*/ 489047 h 559371"/>
              <a:gd name="connsiteX7" fmla="*/ 0 w 2037145"/>
              <a:gd name="connsiteY7" fmla="*/ 88937 h 559371"/>
              <a:gd name="connsiteX0" fmla="*/ 0 w 2037145"/>
              <a:gd name="connsiteY0" fmla="*/ 88937 h 559371"/>
              <a:gd name="connsiteX1" fmla="*/ 486137 w 2037145"/>
              <a:gd name="connsiteY1" fmla="*/ 3786 h 559371"/>
              <a:gd name="connsiteX2" fmla="*/ 1111169 w 2037145"/>
              <a:gd name="connsiteY2" fmla="*/ 15361 h 559371"/>
              <a:gd name="connsiteX3" fmla="*/ 2037145 w 2037145"/>
              <a:gd name="connsiteY3" fmla="*/ 88937 h 559371"/>
              <a:gd name="connsiteX4" fmla="*/ 2037145 w 2037145"/>
              <a:gd name="connsiteY4" fmla="*/ 489047 h 559371"/>
              <a:gd name="connsiteX5" fmla="*/ 1180617 w 2037145"/>
              <a:gd name="connsiteY5" fmla="*/ 559371 h 559371"/>
              <a:gd name="connsiteX6" fmla="*/ 474562 w 2037145"/>
              <a:gd name="connsiteY6" fmla="*/ 443625 h 559371"/>
              <a:gd name="connsiteX7" fmla="*/ 150471 w 2037145"/>
              <a:gd name="connsiteY7" fmla="*/ 489047 h 559371"/>
              <a:gd name="connsiteX8" fmla="*/ 0 w 2037145"/>
              <a:gd name="connsiteY8" fmla="*/ 88937 h 559371"/>
              <a:gd name="connsiteX0" fmla="*/ 0 w 2037145"/>
              <a:gd name="connsiteY0" fmla="*/ 92597 h 563031"/>
              <a:gd name="connsiteX1" fmla="*/ 486137 w 2037145"/>
              <a:gd name="connsiteY1" fmla="*/ 7446 h 563031"/>
              <a:gd name="connsiteX2" fmla="*/ 1111169 w 2037145"/>
              <a:gd name="connsiteY2" fmla="*/ 19021 h 563031"/>
              <a:gd name="connsiteX3" fmla="*/ 1875100 w 2037145"/>
              <a:gd name="connsiteY3" fmla="*/ 0 h 563031"/>
              <a:gd name="connsiteX4" fmla="*/ 2037145 w 2037145"/>
              <a:gd name="connsiteY4" fmla="*/ 492707 h 563031"/>
              <a:gd name="connsiteX5" fmla="*/ 1180617 w 2037145"/>
              <a:gd name="connsiteY5" fmla="*/ 563031 h 563031"/>
              <a:gd name="connsiteX6" fmla="*/ 474562 w 2037145"/>
              <a:gd name="connsiteY6" fmla="*/ 447285 h 563031"/>
              <a:gd name="connsiteX7" fmla="*/ 150471 w 2037145"/>
              <a:gd name="connsiteY7" fmla="*/ 492707 h 563031"/>
              <a:gd name="connsiteX8" fmla="*/ 0 w 2037145"/>
              <a:gd name="connsiteY8" fmla="*/ 92597 h 563031"/>
              <a:gd name="connsiteX0" fmla="*/ 0 w 2037145"/>
              <a:gd name="connsiteY0" fmla="*/ 92597 h 563031"/>
              <a:gd name="connsiteX1" fmla="*/ 486137 w 2037145"/>
              <a:gd name="connsiteY1" fmla="*/ 7446 h 563031"/>
              <a:gd name="connsiteX2" fmla="*/ 1111169 w 2037145"/>
              <a:gd name="connsiteY2" fmla="*/ 19021 h 563031"/>
              <a:gd name="connsiteX3" fmla="*/ 1875100 w 2037145"/>
              <a:gd name="connsiteY3" fmla="*/ 0 h 563031"/>
              <a:gd name="connsiteX4" fmla="*/ 2037145 w 2037145"/>
              <a:gd name="connsiteY4" fmla="*/ 492707 h 563031"/>
              <a:gd name="connsiteX5" fmla="*/ 1180617 w 2037145"/>
              <a:gd name="connsiteY5" fmla="*/ 563031 h 563031"/>
              <a:gd name="connsiteX6" fmla="*/ 474562 w 2037145"/>
              <a:gd name="connsiteY6" fmla="*/ 447285 h 563031"/>
              <a:gd name="connsiteX7" fmla="*/ 150471 w 2037145"/>
              <a:gd name="connsiteY7" fmla="*/ 492707 h 563031"/>
              <a:gd name="connsiteX8" fmla="*/ 0 w 2037145"/>
              <a:gd name="connsiteY8" fmla="*/ 92597 h 563031"/>
              <a:gd name="connsiteX0" fmla="*/ 0 w 1980514"/>
              <a:gd name="connsiteY0" fmla="*/ 92597 h 563031"/>
              <a:gd name="connsiteX1" fmla="*/ 486137 w 1980514"/>
              <a:gd name="connsiteY1" fmla="*/ 7446 h 563031"/>
              <a:gd name="connsiteX2" fmla="*/ 1111169 w 1980514"/>
              <a:gd name="connsiteY2" fmla="*/ 19021 h 563031"/>
              <a:gd name="connsiteX3" fmla="*/ 1875100 w 1980514"/>
              <a:gd name="connsiteY3" fmla="*/ 0 h 563031"/>
              <a:gd name="connsiteX4" fmla="*/ 1967697 w 1980514"/>
              <a:gd name="connsiteY4" fmla="*/ 492707 h 563031"/>
              <a:gd name="connsiteX5" fmla="*/ 1180617 w 1980514"/>
              <a:gd name="connsiteY5" fmla="*/ 563031 h 563031"/>
              <a:gd name="connsiteX6" fmla="*/ 474562 w 1980514"/>
              <a:gd name="connsiteY6" fmla="*/ 447285 h 563031"/>
              <a:gd name="connsiteX7" fmla="*/ 150471 w 1980514"/>
              <a:gd name="connsiteY7" fmla="*/ 492707 h 563031"/>
              <a:gd name="connsiteX8" fmla="*/ 0 w 1980514"/>
              <a:gd name="connsiteY8" fmla="*/ 92597 h 563031"/>
              <a:gd name="connsiteX0" fmla="*/ 0 w 2021880"/>
              <a:gd name="connsiteY0" fmla="*/ 92597 h 563031"/>
              <a:gd name="connsiteX1" fmla="*/ 486137 w 2021880"/>
              <a:gd name="connsiteY1" fmla="*/ 7446 h 563031"/>
              <a:gd name="connsiteX2" fmla="*/ 1111169 w 2021880"/>
              <a:gd name="connsiteY2" fmla="*/ 19021 h 563031"/>
              <a:gd name="connsiteX3" fmla="*/ 1875100 w 2021880"/>
              <a:gd name="connsiteY3" fmla="*/ 0 h 563031"/>
              <a:gd name="connsiteX4" fmla="*/ 1967697 w 2021880"/>
              <a:gd name="connsiteY4" fmla="*/ 492707 h 563031"/>
              <a:gd name="connsiteX5" fmla="*/ 1180617 w 2021880"/>
              <a:gd name="connsiteY5" fmla="*/ 563031 h 563031"/>
              <a:gd name="connsiteX6" fmla="*/ 474562 w 2021880"/>
              <a:gd name="connsiteY6" fmla="*/ 447285 h 563031"/>
              <a:gd name="connsiteX7" fmla="*/ 150471 w 2021880"/>
              <a:gd name="connsiteY7" fmla="*/ 492707 h 563031"/>
              <a:gd name="connsiteX8" fmla="*/ 0 w 2021880"/>
              <a:gd name="connsiteY8" fmla="*/ 92597 h 563031"/>
              <a:gd name="connsiteX0" fmla="*/ 0 w 2021880"/>
              <a:gd name="connsiteY0" fmla="*/ 92597 h 598578"/>
              <a:gd name="connsiteX1" fmla="*/ 486137 w 2021880"/>
              <a:gd name="connsiteY1" fmla="*/ 7446 h 598578"/>
              <a:gd name="connsiteX2" fmla="*/ 1111169 w 2021880"/>
              <a:gd name="connsiteY2" fmla="*/ 19021 h 598578"/>
              <a:gd name="connsiteX3" fmla="*/ 1875100 w 2021880"/>
              <a:gd name="connsiteY3" fmla="*/ 0 h 598578"/>
              <a:gd name="connsiteX4" fmla="*/ 1967697 w 2021880"/>
              <a:gd name="connsiteY4" fmla="*/ 492707 h 598578"/>
              <a:gd name="connsiteX5" fmla="*/ 1180617 w 2021880"/>
              <a:gd name="connsiteY5" fmla="*/ 563031 h 598578"/>
              <a:gd name="connsiteX6" fmla="*/ 474562 w 2021880"/>
              <a:gd name="connsiteY6" fmla="*/ 447285 h 598578"/>
              <a:gd name="connsiteX7" fmla="*/ 11575 w 2021880"/>
              <a:gd name="connsiteY7" fmla="*/ 598578 h 598578"/>
              <a:gd name="connsiteX8" fmla="*/ 0 w 2021880"/>
              <a:gd name="connsiteY8" fmla="*/ 92597 h 598578"/>
              <a:gd name="connsiteX0" fmla="*/ 23314 w 2045194"/>
              <a:gd name="connsiteY0" fmla="*/ 92597 h 598578"/>
              <a:gd name="connsiteX1" fmla="*/ 509451 w 2045194"/>
              <a:gd name="connsiteY1" fmla="*/ 7446 h 598578"/>
              <a:gd name="connsiteX2" fmla="*/ 1134483 w 2045194"/>
              <a:gd name="connsiteY2" fmla="*/ 19021 h 598578"/>
              <a:gd name="connsiteX3" fmla="*/ 1898414 w 2045194"/>
              <a:gd name="connsiteY3" fmla="*/ 0 h 598578"/>
              <a:gd name="connsiteX4" fmla="*/ 1991011 w 2045194"/>
              <a:gd name="connsiteY4" fmla="*/ 492707 h 598578"/>
              <a:gd name="connsiteX5" fmla="*/ 1203931 w 2045194"/>
              <a:gd name="connsiteY5" fmla="*/ 563031 h 598578"/>
              <a:gd name="connsiteX6" fmla="*/ 497876 w 2045194"/>
              <a:gd name="connsiteY6" fmla="*/ 447285 h 598578"/>
              <a:gd name="connsiteX7" fmla="*/ 34889 w 2045194"/>
              <a:gd name="connsiteY7" fmla="*/ 598578 h 598578"/>
              <a:gd name="connsiteX8" fmla="*/ 23314 w 2045194"/>
              <a:gd name="connsiteY8" fmla="*/ 92597 h 598578"/>
              <a:gd name="connsiteX0" fmla="*/ 23314 w 2045194"/>
              <a:gd name="connsiteY0" fmla="*/ 92597 h 602744"/>
              <a:gd name="connsiteX1" fmla="*/ 509451 w 2045194"/>
              <a:gd name="connsiteY1" fmla="*/ 7446 h 602744"/>
              <a:gd name="connsiteX2" fmla="*/ 1134483 w 2045194"/>
              <a:gd name="connsiteY2" fmla="*/ 19021 h 602744"/>
              <a:gd name="connsiteX3" fmla="*/ 1898414 w 2045194"/>
              <a:gd name="connsiteY3" fmla="*/ 0 h 602744"/>
              <a:gd name="connsiteX4" fmla="*/ 1991011 w 2045194"/>
              <a:gd name="connsiteY4" fmla="*/ 492707 h 602744"/>
              <a:gd name="connsiteX5" fmla="*/ 1203931 w 2045194"/>
              <a:gd name="connsiteY5" fmla="*/ 563031 h 602744"/>
              <a:gd name="connsiteX6" fmla="*/ 497876 w 2045194"/>
              <a:gd name="connsiteY6" fmla="*/ 447285 h 602744"/>
              <a:gd name="connsiteX7" fmla="*/ 34889 w 2045194"/>
              <a:gd name="connsiteY7" fmla="*/ 598578 h 602744"/>
              <a:gd name="connsiteX8" fmla="*/ 23314 w 2045194"/>
              <a:gd name="connsiteY8" fmla="*/ 92597 h 602744"/>
              <a:gd name="connsiteX0" fmla="*/ 23314 w 2045194"/>
              <a:gd name="connsiteY0" fmla="*/ 92597 h 607069"/>
              <a:gd name="connsiteX1" fmla="*/ 509451 w 2045194"/>
              <a:gd name="connsiteY1" fmla="*/ 7446 h 607069"/>
              <a:gd name="connsiteX2" fmla="*/ 1134483 w 2045194"/>
              <a:gd name="connsiteY2" fmla="*/ 19021 h 607069"/>
              <a:gd name="connsiteX3" fmla="*/ 1898414 w 2045194"/>
              <a:gd name="connsiteY3" fmla="*/ 0 h 607069"/>
              <a:gd name="connsiteX4" fmla="*/ 1991011 w 2045194"/>
              <a:gd name="connsiteY4" fmla="*/ 492707 h 607069"/>
              <a:gd name="connsiteX5" fmla="*/ 1203931 w 2045194"/>
              <a:gd name="connsiteY5" fmla="*/ 563031 h 607069"/>
              <a:gd name="connsiteX6" fmla="*/ 544175 w 2045194"/>
              <a:gd name="connsiteY6" fmla="*/ 526688 h 607069"/>
              <a:gd name="connsiteX7" fmla="*/ 34889 w 2045194"/>
              <a:gd name="connsiteY7" fmla="*/ 598578 h 607069"/>
              <a:gd name="connsiteX8" fmla="*/ 23314 w 2045194"/>
              <a:gd name="connsiteY8" fmla="*/ 92597 h 60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5194" h="607069">
                <a:moveTo>
                  <a:pt x="23314" y="92597"/>
                </a:moveTo>
                <a:cubicBezTo>
                  <a:pt x="81188" y="23295"/>
                  <a:pt x="324256" y="19709"/>
                  <a:pt x="509451" y="7446"/>
                </a:cubicBezTo>
                <a:cubicBezTo>
                  <a:pt x="694646" y="-4817"/>
                  <a:pt x="877911" y="16404"/>
                  <a:pt x="1134483" y="19021"/>
                </a:cubicBezTo>
                <a:lnTo>
                  <a:pt x="1898414" y="0"/>
                </a:lnTo>
                <a:cubicBezTo>
                  <a:pt x="2102900" y="210535"/>
                  <a:pt x="2052743" y="328471"/>
                  <a:pt x="1991011" y="492707"/>
                </a:cubicBezTo>
                <a:cubicBezTo>
                  <a:pt x="1747942" y="492999"/>
                  <a:pt x="1447000" y="562739"/>
                  <a:pt x="1203931" y="563031"/>
                </a:cubicBezTo>
                <a:cubicBezTo>
                  <a:pt x="968579" y="543740"/>
                  <a:pt x="779527" y="545979"/>
                  <a:pt x="544175" y="526688"/>
                </a:cubicBezTo>
                <a:cubicBezTo>
                  <a:pt x="389846" y="577119"/>
                  <a:pt x="258666" y="627550"/>
                  <a:pt x="34889" y="598578"/>
                </a:cubicBezTo>
                <a:cubicBezTo>
                  <a:pt x="-38417" y="403449"/>
                  <a:pt x="27172" y="261257"/>
                  <a:pt x="23314" y="92597"/>
                </a:cubicBezTo>
                <a:close/>
              </a:path>
            </a:pathLst>
          </a:custGeom>
          <a:solidFill>
            <a:schemeClr val="bg2"/>
          </a:solidFill>
          <a:ln>
            <a:solidFill>
              <a:schemeClr val="tx1"/>
            </a:solidFill>
          </a:ln>
        </p:spPr>
        <p:txBody>
          <a:bodyPr wrap="square" tIns="91440" bIns="91440" rtlCol="0">
            <a:spAutoFit/>
          </a:bodyPr>
          <a:lstStyle/>
          <a:p>
            <a:r>
              <a:rPr lang="en-US" sz="2000" b="1" i="1" dirty="0">
                <a:solidFill>
                  <a:schemeClr val="bg1">
                    <a:lumMod val="75000"/>
                  </a:schemeClr>
                </a:solidFill>
                <a:latin typeface="Bellota Text" panose="020B0604020202020204" charset="0"/>
                <a:ea typeface="Bellota Text" panose="020B0604020202020204" charset="0"/>
              </a:rPr>
              <a:t>(Theo</a:t>
            </a:r>
            <a:r>
              <a:rPr lang="en-US" sz="2000" b="1" dirty="0">
                <a:solidFill>
                  <a:schemeClr val="bg1">
                    <a:lumMod val="75000"/>
                  </a:schemeClr>
                </a:solidFill>
                <a:latin typeface="Bellota Text" panose="020B0604020202020204" charset="0"/>
                <a:ea typeface="Bellota Text" panose="020B0604020202020204" charset="0"/>
              </a:rPr>
              <a:t> </a:t>
            </a:r>
            <a:r>
              <a:rPr lang="en-US" sz="2000" b="1" dirty="0" err="1">
                <a:solidFill>
                  <a:schemeClr val="bg1">
                    <a:lumMod val="75000"/>
                  </a:schemeClr>
                </a:solidFill>
                <a:latin typeface="Bellota Text" panose="020B0604020202020204" charset="0"/>
                <a:ea typeface="Bellota Text" panose="020B0604020202020204" charset="0"/>
              </a:rPr>
              <a:t>Tô</a:t>
            </a:r>
            <a:r>
              <a:rPr lang="en-US" sz="2000" b="1" dirty="0">
                <a:solidFill>
                  <a:schemeClr val="bg1">
                    <a:lumMod val="75000"/>
                  </a:schemeClr>
                </a:solidFill>
                <a:latin typeface="Bellota Text" panose="020B0604020202020204" charset="0"/>
                <a:ea typeface="Bellota Text" panose="020B0604020202020204" charset="0"/>
              </a:rPr>
              <a:t> </a:t>
            </a:r>
            <a:r>
              <a:rPr lang="en-US" sz="2000" b="1" dirty="0" err="1">
                <a:solidFill>
                  <a:schemeClr val="bg1">
                    <a:lumMod val="75000"/>
                  </a:schemeClr>
                </a:solidFill>
                <a:latin typeface="Bellota Text" panose="020B0604020202020204" charset="0"/>
                <a:ea typeface="Bellota Text" panose="020B0604020202020204" charset="0"/>
              </a:rPr>
              <a:t>Hoài</a:t>
            </a:r>
            <a:r>
              <a:rPr lang="en-US" sz="2000" b="1" dirty="0">
                <a:solidFill>
                  <a:schemeClr val="bg1">
                    <a:lumMod val="75000"/>
                  </a:schemeClr>
                </a:solidFill>
                <a:latin typeface="Bellota Text" panose="020B0604020202020204" charset="0"/>
                <a:ea typeface="Bellota Text" panose="020B0604020202020204" charset="0"/>
              </a:rPr>
              <a:t>)</a:t>
            </a:r>
          </a:p>
        </p:txBody>
      </p:sp>
    </p:spTree>
    <p:custDataLst>
      <p:tags r:id="rId1"/>
    </p:custDataLst>
    <p:extLst>
      <p:ext uri="{BB962C8B-B14F-4D97-AF65-F5344CB8AC3E}">
        <p14:creationId xmlns:p14="http://schemas.microsoft.com/office/powerpoint/2010/main" val="2412568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3935"/>
        <p:cNvGrpSpPr/>
        <p:nvPr/>
      </p:nvGrpSpPr>
      <p:grpSpPr>
        <a:xfrm>
          <a:off x="0" y="0"/>
          <a:ext cx="0" cy="0"/>
          <a:chOff x="0" y="0"/>
          <a:chExt cx="0" cy="0"/>
        </a:xfrm>
      </p:grpSpPr>
      <p:grpSp>
        <p:nvGrpSpPr>
          <p:cNvPr id="299" name="Google Shape;132;p3"/>
          <p:cNvGrpSpPr/>
          <p:nvPr/>
        </p:nvGrpSpPr>
        <p:grpSpPr>
          <a:xfrm>
            <a:off x="-486587" y="-441323"/>
            <a:ext cx="10424160" cy="5566105"/>
            <a:chOff x="-543082" y="-609880"/>
            <a:chExt cx="10537645" cy="7286945"/>
          </a:xfrm>
        </p:grpSpPr>
        <p:grpSp>
          <p:nvGrpSpPr>
            <p:cNvPr id="301" name="Google Shape;134;p3"/>
            <p:cNvGrpSpPr/>
            <p:nvPr/>
          </p:nvGrpSpPr>
          <p:grpSpPr>
            <a:xfrm>
              <a:off x="143790" y="-609880"/>
              <a:ext cx="1412335" cy="1376798"/>
              <a:chOff x="669550" y="869000"/>
              <a:chExt cx="450075" cy="438750"/>
            </a:xfrm>
          </p:grpSpPr>
          <p:sp>
            <p:nvSpPr>
              <p:cNvPr id="418" name="Google Shape;135;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36;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37;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38;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39;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40;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141;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42;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43;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144;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145;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146;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147;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148;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149;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150;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151;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52;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153;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54;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55;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56;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57;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158;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159;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160;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161;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162;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163;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64;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65;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66;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67;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68;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69;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70;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71;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72;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73;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74;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75;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76;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77;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78;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79;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180;p3"/>
            <p:cNvGrpSpPr/>
            <p:nvPr/>
          </p:nvGrpSpPr>
          <p:grpSpPr>
            <a:xfrm>
              <a:off x="-184428" y="3614737"/>
              <a:ext cx="9512347" cy="2140772"/>
              <a:chOff x="8421684" y="2343125"/>
              <a:chExt cx="5805167" cy="1085254"/>
            </a:xfrm>
          </p:grpSpPr>
          <p:sp>
            <p:nvSpPr>
              <p:cNvPr id="410" name="Google Shape;181;p3"/>
              <p:cNvSpPr/>
              <p:nvPr/>
            </p:nvSpPr>
            <p:spPr>
              <a:xfrm rot="10800000" flipH="1">
                <a:off x="8421684" y="3010398"/>
                <a:ext cx="5805085" cy="119484"/>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82;p3"/>
              <p:cNvSpPr/>
              <p:nvPr/>
            </p:nvSpPr>
            <p:spPr>
              <a:xfrm>
                <a:off x="8421848" y="2343125"/>
                <a:ext cx="5805004" cy="1085254"/>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183;p3"/>
              <p:cNvSpPr/>
              <p:nvPr/>
            </p:nvSpPr>
            <p:spPr>
              <a:xfrm rot="10800000" flipH="1">
                <a:off x="8421684" y="2396129"/>
                <a:ext cx="5805004" cy="6613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184;p3"/>
              <p:cNvSpPr/>
              <p:nvPr/>
            </p:nvSpPr>
            <p:spPr>
              <a:xfrm rot="10800000" flipH="1">
                <a:off x="11288651" y="2812484"/>
                <a:ext cx="2836217" cy="59047"/>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185;p3"/>
              <p:cNvSpPr/>
              <p:nvPr/>
            </p:nvSpPr>
            <p:spPr>
              <a:xfrm rot="10800000" flipH="1">
                <a:off x="8729432" y="2685639"/>
                <a:ext cx="2018392" cy="47189"/>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86;p3"/>
              <p:cNvSpPr/>
              <p:nvPr/>
            </p:nvSpPr>
            <p:spPr>
              <a:xfrm rot="10800000" flipH="1">
                <a:off x="12630620" y="2945135"/>
                <a:ext cx="564708" cy="371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87;p3"/>
              <p:cNvSpPr/>
              <p:nvPr/>
            </p:nvSpPr>
            <p:spPr>
              <a:xfrm rot="10800000" flipH="1">
                <a:off x="8709804" y="2946198"/>
                <a:ext cx="1464561" cy="46861"/>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88;p3"/>
              <p:cNvSpPr/>
              <p:nvPr/>
            </p:nvSpPr>
            <p:spPr>
              <a:xfrm rot="10800000" flipH="1">
                <a:off x="11386386" y="2581459"/>
                <a:ext cx="912284" cy="35494"/>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189;p3"/>
            <p:cNvSpPr/>
            <p:nvPr/>
          </p:nvSpPr>
          <p:spPr>
            <a:xfrm>
              <a:off x="-94107" y="3761572"/>
              <a:ext cx="9332123" cy="2915493"/>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90;p3"/>
            <p:cNvSpPr/>
            <p:nvPr/>
          </p:nvSpPr>
          <p:spPr>
            <a:xfrm>
              <a:off x="-499341" y="4613613"/>
              <a:ext cx="9769004" cy="204863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91;p3"/>
            <p:cNvSpPr/>
            <p:nvPr/>
          </p:nvSpPr>
          <p:spPr>
            <a:xfrm>
              <a:off x="8582213" y="1604484"/>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92;p3"/>
            <p:cNvSpPr/>
            <p:nvPr/>
          </p:nvSpPr>
          <p:spPr>
            <a:xfrm>
              <a:off x="8257975" y="1060000"/>
              <a:ext cx="673459" cy="368300"/>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Google Shape;193;p3"/>
            <p:cNvGrpSpPr/>
            <p:nvPr/>
          </p:nvGrpSpPr>
          <p:grpSpPr>
            <a:xfrm>
              <a:off x="6880519" y="4378228"/>
              <a:ext cx="1785949" cy="1664814"/>
              <a:chOff x="3169475" y="3308100"/>
              <a:chExt cx="554350" cy="516750"/>
            </a:xfrm>
          </p:grpSpPr>
          <p:sp>
            <p:nvSpPr>
              <p:cNvPr id="378" name="Google Shape;194;p3"/>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96;p3"/>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98;p3"/>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00;p3"/>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01;p3"/>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02;p3"/>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04;p3"/>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05;p3"/>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206;p3"/>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207;p3"/>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210;p3"/>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211;p3"/>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213;p3"/>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216;p3"/>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218;p3"/>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219;p3"/>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220;p3"/>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221;p3"/>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222;p3"/>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223;p3"/>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224;p3"/>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225;p3"/>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226;p3"/>
            <p:cNvGrpSpPr/>
            <p:nvPr/>
          </p:nvGrpSpPr>
          <p:grpSpPr>
            <a:xfrm rot="4798095">
              <a:off x="-321154" y="3301306"/>
              <a:ext cx="1202600" cy="1174623"/>
              <a:chOff x="4061000" y="3528750"/>
              <a:chExt cx="443825" cy="433500"/>
            </a:xfrm>
          </p:grpSpPr>
          <p:sp>
            <p:nvSpPr>
              <p:cNvPr id="372" name="Google Shape;227;p3"/>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228;p3"/>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229;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230;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231;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232;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233;p3"/>
            <p:cNvGrpSpPr/>
            <p:nvPr/>
          </p:nvGrpSpPr>
          <p:grpSpPr>
            <a:xfrm>
              <a:off x="8582228" y="2396482"/>
              <a:ext cx="1412335" cy="1376798"/>
              <a:chOff x="669550" y="869000"/>
              <a:chExt cx="450075" cy="438750"/>
            </a:xfrm>
          </p:grpSpPr>
          <p:sp>
            <p:nvSpPr>
              <p:cNvPr id="327" name="Google Shape;234;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35;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36;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37;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38;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39;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40;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241;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42;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43;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44;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45;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46;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47;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48;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49;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50;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51;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252;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253;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254;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255;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256;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257;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258;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259;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260;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61;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262;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263;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64;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65;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266;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267;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268;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269;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270;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271;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272;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273;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274;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275;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276;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277;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278;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279;p3"/>
            <p:cNvGrpSpPr/>
            <p:nvPr/>
          </p:nvGrpSpPr>
          <p:grpSpPr>
            <a:xfrm rot="2026260">
              <a:off x="-543082" y="3809150"/>
              <a:ext cx="1202589" cy="1174613"/>
              <a:chOff x="4061000" y="3528750"/>
              <a:chExt cx="443825" cy="433500"/>
            </a:xfrm>
          </p:grpSpPr>
          <p:sp>
            <p:nvSpPr>
              <p:cNvPr id="321" name="Google Shape;280;p3"/>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81;p3"/>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82;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83;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84;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85;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286;p3"/>
            <p:cNvSpPr/>
            <p:nvPr/>
          </p:nvSpPr>
          <p:spPr>
            <a:xfrm>
              <a:off x="242463" y="1428296"/>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87;p3"/>
            <p:cNvSpPr/>
            <p:nvPr/>
          </p:nvSpPr>
          <p:spPr>
            <a:xfrm>
              <a:off x="1671108" y="45636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88;p3"/>
            <p:cNvSpPr/>
            <p:nvPr/>
          </p:nvSpPr>
          <p:spPr>
            <a:xfrm>
              <a:off x="1591904" y="45111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89;p3"/>
            <p:cNvSpPr/>
            <p:nvPr/>
          </p:nvSpPr>
          <p:spPr>
            <a:xfrm>
              <a:off x="1506100" y="46478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90;p3"/>
            <p:cNvSpPr/>
            <p:nvPr/>
          </p:nvSpPr>
          <p:spPr>
            <a:xfrm rot="4296312">
              <a:off x="5179037" y="4711684"/>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91;p3"/>
            <p:cNvSpPr/>
            <p:nvPr/>
          </p:nvSpPr>
          <p:spPr>
            <a:xfrm rot="4296312">
              <a:off x="5248316" y="4607904"/>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92;p3"/>
            <p:cNvSpPr/>
            <p:nvPr/>
          </p:nvSpPr>
          <p:spPr>
            <a:xfrm rot="4296312">
              <a:off x="5076250" y="45701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93;p3"/>
            <p:cNvSpPr/>
            <p:nvPr/>
          </p:nvSpPr>
          <p:spPr>
            <a:xfrm>
              <a:off x="8773383" y="4356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94;p3"/>
            <p:cNvSpPr/>
            <p:nvPr/>
          </p:nvSpPr>
          <p:spPr>
            <a:xfrm>
              <a:off x="8694179" y="43041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95;p3"/>
            <p:cNvSpPr/>
            <p:nvPr/>
          </p:nvSpPr>
          <p:spPr>
            <a:xfrm>
              <a:off x="8608375" y="4440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7" name="Google Shape;3937;p35"/>
          <p:cNvSpPr/>
          <p:nvPr/>
        </p:nvSpPr>
        <p:spPr>
          <a:xfrm>
            <a:off x="-2783660" y="-70455"/>
            <a:ext cx="2005028" cy="1665848"/>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35"/>
          <p:cNvSpPr txBox="1">
            <a:spLocks noGrp="1"/>
          </p:cNvSpPr>
          <p:nvPr>
            <p:ph type="title" idx="4294967295"/>
          </p:nvPr>
        </p:nvSpPr>
        <p:spPr>
          <a:xfrm>
            <a:off x="-2607496" y="50393"/>
            <a:ext cx="1652700" cy="154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01</a:t>
            </a:r>
            <a:endParaRPr dirty="0"/>
          </a:p>
        </p:txBody>
      </p:sp>
      <p:grpSp>
        <p:nvGrpSpPr>
          <p:cNvPr id="3941" name="Google Shape;3941;p35"/>
          <p:cNvGrpSpPr/>
          <p:nvPr/>
        </p:nvGrpSpPr>
        <p:grpSpPr>
          <a:xfrm>
            <a:off x="7009002" y="1595393"/>
            <a:ext cx="219052" cy="262401"/>
            <a:chOff x="2210225" y="2136475"/>
            <a:chExt cx="49375" cy="59150"/>
          </a:xfrm>
        </p:grpSpPr>
        <p:sp>
          <p:nvSpPr>
            <p:cNvPr id="3942" name="Google Shape;3942;p35"/>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35"/>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4" name="Google Shape;3944;p35"/>
          <p:cNvGrpSpPr/>
          <p:nvPr/>
        </p:nvGrpSpPr>
        <p:grpSpPr>
          <a:xfrm>
            <a:off x="6871210" y="1144440"/>
            <a:ext cx="188773" cy="199407"/>
            <a:chOff x="1784925" y="2169950"/>
            <a:chExt cx="42550" cy="44950"/>
          </a:xfrm>
        </p:grpSpPr>
        <p:sp>
          <p:nvSpPr>
            <p:cNvPr id="3945" name="Google Shape;3945;p35"/>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35"/>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5" name="Google Shape;3995;p35"/>
          <p:cNvGrpSpPr/>
          <p:nvPr/>
        </p:nvGrpSpPr>
        <p:grpSpPr>
          <a:xfrm>
            <a:off x="5501024" y="2710948"/>
            <a:ext cx="802205" cy="965360"/>
            <a:chOff x="2701910" y="1724448"/>
            <a:chExt cx="802205" cy="965360"/>
          </a:xfrm>
        </p:grpSpPr>
        <p:sp>
          <p:nvSpPr>
            <p:cNvPr id="3996" name="Google Shape;3996;p35"/>
            <p:cNvSpPr/>
            <p:nvPr/>
          </p:nvSpPr>
          <p:spPr>
            <a:xfrm>
              <a:off x="2761015" y="2453708"/>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7" name="Google Shape;3997;p35"/>
            <p:cNvGrpSpPr/>
            <p:nvPr/>
          </p:nvGrpSpPr>
          <p:grpSpPr>
            <a:xfrm>
              <a:off x="2701910" y="1724448"/>
              <a:ext cx="768009" cy="869015"/>
              <a:chOff x="2525088" y="3561975"/>
              <a:chExt cx="461350" cy="522025"/>
            </a:xfrm>
          </p:grpSpPr>
          <p:sp>
            <p:nvSpPr>
              <p:cNvPr id="3998" name="Google Shape;3998;p35"/>
              <p:cNvSpPr/>
              <p:nvPr/>
            </p:nvSpPr>
            <p:spPr>
              <a:xfrm>
                <a:off x="2545950" y="3620700"/>
                <a:ext cx="79950" cy="144550"/>
              </a:xfrm>
              <a:custGeom>
                <a:avLst/>
                <a:gdLst/>
                <a:ahLst/>
                <a:cxnLst/>
                <a:rect l="l" t="t" r="r" b="b"/>
                <a:pathLst>
                  <a:path w="3198" h="5782" extrusionOk="0">
                    <a:moveTo>
                      <a:pt x="1641" y="0"/>
                    </a:moveTo>
                    <a:cubicBezTo>
                      <a:pt x="1482" y="0"/>
                      <a:pt x="1308" y="70"/>
                      <a:pt x="1152" y="208"/>
                    </a:cubicBezTo>
                    <a:cubicBezTo>
                      <a:pt x="304" y="954"/>
                      <a:pt x="0" y="2281"/>
                      <a:pt x="413" y="3432"/>
                    </a:cubicBezTo>
                    <a:cubicBezTo>
                      <a:pt x="780" y="4450"/>
                      <a:pt x="1639" y="5299"/>
                      <a:pt x="2773" y="5761"/>
                    </a:cubicBezTo>
                    <a:cubicBezTo>
                      <a:pt x="2807" y="5775"/>
                      <a:pt x="2842" y="5782"/>
                      <a:pt x="2878" y="5782"/>
                    </a:cubicBezTo>
                    <a:cubicBezTo>
                      <a:pt x="2986" y="5782"/>
                      <a:pt x="3091" y="5715"/>
                      <a:pt x="3139" y="5607"/>
                    </a:cubicBezTo>
                    <a:cubicBezTo>
                      <a:pt x="3197" y="5465"/>
                      <a:pt x="3128" y="5303"/>
                      <a:pt x="2986" y="5245"/>
                    </a:cubicBezTo>
                    <a:cubicBezTo>
                      <a:pt x="2011" y="4847"/>
                      <a:pt x="1246" y="4100"/>
                      <a:pt x="939" y="3244"/>
                    </a:cubicBezTo>
                    <a:cubicBezTo>
                      <a:pt x="740" y="2690"/>
                      <a:pt x="740" y="2090"/>
                      <a:pt x="912" y="1567"/>
                    </a:cubicBezTo>
                    <a:cubicBezTo>
                      <a:pt x="1315" y="1477"/>
                      <a:pt x="1689" y="1241"/>
                      <a:pt x="1940" y="914"/>
                    </a:cubicBezTo>
                    <a:cubicBezTo>
                      <a:pt x="2151" y="643"/>
                      <a:pt x="2165" y="332"/>
                      <a:pt x="1976" y="138"/>
                    </a:cubicBezTo>
                    <a:cubicBezTo>
                      <a:pt x="1886" y="46"/>
                      <a:pt x="1768" y="0"/>
                      <a:pt x="1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35"/>
              <p:cNvSpPr/>
              <p:nvPr/>
            </p:nvSpPr>
            <p:spPr>
              <a:xfrm>
                <a:off x="2677325" y="3919700"/>
                <a:ext cx="63600" cy="164300"/>
              </a:xfrm>
              <a:custGeom>
                <a:avLst/>
                <a:gdLst/>
                <a:ahLst/>
                <a:cxnLst/>
                <a:rect l="l" t="t" r="r" b="b"/>
                <a:pathLst>
                  <a:path w="2544" h="6572" extrusionOk="0">
                    <a:moveTo>
                      <a:pt x="313" y="1"/>
                    </a:moveTo>
                    <a:cubicBezTo>
                      <a:pt x="300" y="1"/>
                      <a:pt x="287" y="2"/>
                      <a:pt x="273" y="4"/>
                    </a:cubicBezTo>
                    <a:cubicBezTo>
                      <a:pt x="121" y="26"/>
                      <a:pt x="16" y="167"/>
                      <a:pt x="38" y="320"/>
                    </a:cubicBezTo>
                    <a:cubicBezTo>
                      <a:pt x="285" y="2028"/>
                      <a:pt x="894" y="3705"/>
                      <a:pt x="1796" y="5175"/>
                    </a:cubicBezTo>
                    <a:cubicBezTo>
                      <a:pt x="1940" y="5410"/>
                      <a:pt x="1917" y="5481"/>
                      <a:pt x="1914" y="5484"/>
                    </a:cubicBezTo>
                    <a:cubicBezTo>
                      <a:pt x="1896" y="5506"/>
                      <a:pt x="1786" y="5529"/>
                      <a:pt x="1751" y="5538"/>
                    </a:cubicBezTo>
                    <a:lnTo>
                      <a:pt x="226" y="5881"/>
                    </a:lnTo>
                    <a:cubicBezTo>
                      <a:pt x="106" y="5910"/>
                      <a:pt x="18" y="6012"/>
                      <a:pt x="9" y="6134"/>
                    </a:cubicBezTo>
                    <a:cubicBezTo>
                      <a:pt x="1" y="6258"/>
                      <a:pt x="74" y="6371"/>
                      <a:pt x="191" y="6414"/>
                    </a:cubicBezTo>
                    <a:cubicBezTo>
                      <a:pt x="478" y="6521"/>
                      <a:pt x="782" y="6572"/>
                      <a:pt x="1087" y="6572"/>
                    </a:cubicBezTo>
                    <a:cubicBezTo>
                      <a:pt x="1529" y="6572"/>
                      <a:pt x="1971" y="6461"/>
                      <a:pt x="2360" y="6246"/>
                    </a:cubicBezTo>
                    <a:cubicBezTo>
                      <a:pt x="2495" y="6173"/>
                      <a:pt x="2543" y="6004"/>
                      <a:pt x="2468" y="5869"/>
                    </a:cubicBezTo>
                    <a:cubicBezTo>
                      <a:pt x="2447" y="5832"/>
                      <a:pt x="2418" y="5800"/>
                      <a:pt x="2387" y="5778"/>
                    </a:cubicBezTo>
                    <a:cubicBezTo>
                      <a:pt x="2532" y="5549"/>
                      <a:pt x="2494" y="5249"/>
                      <a:pt x="2269" y="4884"/>
                    </a:cubicBezTo>
                    <a:cubicBezTo>
                      <a:pt x="1407" y="3478"/>
                      <a:pt x="824" y="1873"/>
                      <a:pt x="589" y="239"/>
                    </a:cubicBezTo>
                    <a:cubicBezTo>
                      <a:pt x="569" y="101"/>
                      <a:pt x="449"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35"/>
              <p:cNvSpPr/>
              <p:nvPr/>
            </p:nvSpPr>
            <p:spPr>
              <a:xfrm>
                <a:off x="2793950" y="3894225"/>
                <a:ext cx="105500" cy="188350"/>
              </a:xfrm>
              <a:custGeom>
                <a:avLst/>
                <a:gdLst/>
                <a:ahLst/>
                <a:cxnLst/>
                <a:rect l="l" t="t" r="r" b="b"/>
                <a:pathLst>
                  <a:path w="4220" h="7534" extrusionOk="0">
                    <a:moveTo>
                      <a:pt x="310" y="1"/>
                    </a:moveTo>
                    <a:cubicBezTo>
                      <a:pt x="285" y="1"/>
                      <a:pt x="260" y="4"/>
                      <a:pt x="235" y="11"/>
                    </a:cubicBezTo>
                    <a:cubicBezTo>
                      <a:pt x="86" y="54"/>
                      <a:pt x="0" y="207"/>
                      <a:pt x="43" y="355"/>
                    </a:cubicBezTo>
                    <a:cubicBezTo>
                      <a:pt x="509" y="1983"/>
                      <a:pt x="990" y="3669"/>
                      <a:pt x="1975" y="5118"/>
                    </a:cubicBezTo>
                    <a:cubicBezTo>
                      <a:pt x="2096" y="5295"/>
                      <a:pt x="2225" y="5469"/>
                      <a:pt x="2348" y="5638"/>
                    </a:cubicBezTo>
                    <a:cubicBezTo>
                      <a:pt x="2679" y="6085"/>
                      <a:pt x="2992" y="6507"/>
                      <a:pt x="3172" y="6993"/>
                    </a:cubicBezTo>
                    <a:lnTo>
                      <a:pt x="3182" y="7018"/>
                    </a:lnTo>
                    <a:cubicBezTo>
                      <a:pt x="3221" y="7128"/>
                      <a:pt x="3270" y="7264"/>
                      <a:pt x="3384" y="7376"/>
                    </a:cubicBezTo>
                    <a:cubicBezTo>
                      <a:pt x="3489" y="7480"/>
                      <a:pt x="3625" y="7534"/>
                      <a:pt x="3757" y="7534"/>
                    </a:cubicBezTo>
                    <a:cubicBezTo>
                      <a:pt x="3865" y="7534"/>
                      <a:pt x="3972" y="7498"/>
                      <a:pt x="4057" y="7426"/>
                    </a:cubicBezTo>
                    <a:cubicBezTo>
                      <a:pt x="4145" y="7348"/>
                      <a:pt x="4199" y="7237"/>
                      <a:pt x="4206" y="7116"/>
                    </a:cubicBezTo>
                    <a:cubicBezTo>
                      <a:pt x="4219" y="6880"/>
                      <a:pt x="4051" y="6670"/>
                      <a:pt x="3979" y="6591"/>
                    </a:cubicBezTo>
                    <a:lnTo>
                      <a:pt x="3159" y="5696"/>
                    </a:lnTo>
                    <a:cubicBezTo>
                      <a:pt x="3121" y="5653"/>
                      <a:pt x="3071" y="5625"/>
                      <a:pt x="3020" y="5612"/>
                    </a:cubicBezTo>
                    <a:cubicBezTo>
                      <a:pt x="2946" y="5511"/>
                      <a:pt x="2872" y="5410"/>
                      <a:pt x="2799" y="5309"/>
                    </a:cubicBezTo>
                    <a:cubicBezTo>
                      <a:pt x="2675" y="5143"/>
                      <a:pt x="2551" y="4973"/>
                      <a:pt x="2436" y="4805"/>
                    </a:cubicBezTo>
                    <a:cubicBezTo>
                      <a:pt x="1500" y="3429"/>
                      <a:pt x="1032" y="1788"/>
                      <a:pt x="578" y="203"/>
                    </a:cubicBezTo>
                    <a:cubicBezTo>
                      <a:pt x="543" y="80"/>
                      <a:pt x="431"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35"/>
              <p:cNvSpPr/>
              <p:nvPr/>
            </p:nvSpPr>
            <p:spPr>
              <a:xfrm>
                <a:off x="2777250" y="3569775"/>
                <a:ext cx="102400" cy="76250"/>
              </a:xfrm>
              <a:custGeom>
                <a:avLst/>
                <a:gdLst/>
                <a:ahLst/>
                <a:cxnLst/>
                <a:rect l="l" t="t" r="r" b="b"/>
                <a:pathLst>
                  <a:path w="4096" h="3050" extrusionOk="0">
                    <a:moveTo>
                      <a:pt x="3833" y="1"/>
                    </a:moveTo>
                    <a:lnTo>
                      <a:pt x="3833" y="1"/>
                    </a:lnTo>
                    <a:cubicBezTo>
                      <a:pt x="2984" y="150"/>
                      <a:pt x="2112" y="305"/>
                      <a:pt x="1367" y="742"/>
                    </a:cubicBezTo>
                    <a:cubicBezTo>
                      <a:pt x="768" y="1096"/>
                      <a:pt x="224" y="1694"/>
                      <a:pt x="95" y="2398"/>
                    </a:cubicBezTo>
                    <a:cubicBezTo>
                      <a:pt x="1" y="2917"/>
                      <a:pt x="640" y="3049"/>
                      <a:pt x="1233" y="3049"/>
                    </a:cubicBezTo>
                    <a:cubicBezTo>
                      <a:pt x="1539" y="3049"/>
                      <a:pt x="1832" y="3014"/>
                      <a:pt x="2006" y="2978"/>
                    </a:cubicBezTo>
                    <a:cubicBezTo>
                      <a:pt x="2658" y="2843"/>
                      <a:pt x="3269" y="2467"/>
                      <a:pt x="3634" y="1910"/>
                    </a:cubicBezTo>
                    <a:cubicBezTo>
                      <a:pt x="3999" y="1352"/>
                      <a:pt x="4096" y="613"/>
                      <a:pt x="3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5"/>
              <p:cNvSpPr/>
              <p:nvPr/>
            </p:nvSpPr>
            <p:spPr>
              <a:xfrm>
                <a:off x="2771313" y="3561975"/>
                <a:ext cx="115225" cy="90975"/>
              </a:xfrm>
              <a:custGeom>
                <a:avLst/>
                <a:gdLst/>
                <a:ahLst/>
                <a:cxnLst/>
                <a:rect l="l" t="t" r="r" b="b"/>
                <a:pathLst>
                  <a:path w="4609" h="3639" extrusionOk="0">
                    <a:moveTo>
                      <a:pt x="3874" y="627"/>
                    </a:moveTo>
                    <a:cubicBezTo>
                      <a:pt x="3999" y="1094"/>
                      <a:pt x="3909" y="1639"/>
                      <a:pt x="3630" y="2068"/>
                    </a:cubicBezTo>
                    <a:cubicBezTo>
                      <a:pt x="3318" y="2546"/>
                      <a:pt x="2788" y="2891"/>
                      <a:pt x="2177" y="3017"/>
                    </a:cubicBezTo>
                    <a:cubicBezTo>
                      <a:pt x="1980" y="3058"/>
                      <a:pt x="1722" y="3083"/>
                      <a:pt x="1470" y="3083"/>
                    </a:cubicBezTo>
                    <a:cubicBezTo>
                      <a:pt x="1109" y="3083"/>
                      <a:pt x="762" y="3032"/>
                      <a:pt x="632" y="2904"/>
                    </a:cubicBezTo>
                    <a:cubicBezTo>
                      <a:pt x="605" y="2877"/>
                      <a:pt x="579" y="2844"/>
                      <a:pt x="596" y="2759"/>
                    </a:cubicBezTo>
                    <a:cubicBezTo>
                      <a:pt x="697" y="2202"/>
                      <a:pt x="1123" y="1654"/>
                      <a:pt x="1735" y="1293"/>
                    </a:cubicBezTo>
                    <a:cubicBezTo>
                      <a:pt x="2379" y="915"/>
                      <a:pt x="3132" y="759"/>
                      <a:pt x="3874" y="627"/>
                    </a:cubicBezTo>
                    <a:close/>
                    <a:moveTo>
                      <a:pt x="4228" y="0"/>
                    </a:moveTo>
                    <a:lnTo>
                      <a:pt x="4012" y="37"/>
                    </a:lnTo>
                    <a:cubicBezTo>
                      <a:pt x="3184" y="181"/>
                      <a:pt x="2248" y="343"/>
                      <a:pt x="1451" y="813"/>
                    </a:cubicBezTo>
                    <a:cubicBezTo>
                      <a:pt x="703" y="1255"/>
                      <a:pt x="178" y="1946"/>
                      <a:pt x="46" y="2659"/>
                    </a:cubicBezTo>
                    <a:cubicBezTo>
                      <a:pt x="1" y="2911"/>
                      <a:pt x="68" y="3132"/>
                      <a:pt x="241" y="3301"/>
                    </a:cubicBezTo>
                    <a:cubicBezTo>
                      <a:pt x="515" y="3568"/>
                      <a:pt x="1008" y="3638"/>
                      <a:pt x="1441" y="3638"/>
                    </a:cubicBezTo>
                    <a:cubicBezTo>
                      <a:pt x="1893" y="3638"/>
                      <a:pt x="2281" y="3564"/>
                      <a:pt x="2288" y="3560"/>
                    </a:cubicBezTo>
                    <a:cubicBezTo>
                      <a:pt x="3042" y="3405"/>
                      <a:pt x="3701" y="2972"/>
                      <a:pt x="4093" y="2372"/>
                    </a:cubicBezTo>
                    <a:cubicBezTo>
                      <a:pt x="4524" y="1716"/>
                      <a:pt x="4609" y="884"/>
                      <a:pt x="4315" y="202"/>
                    </a:cubicBezTo>
                    <a:lnTo>
                      <a:pt x="4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35"/>
              <p:cNvSpPr/>
              <p:nvPr/>
            </p:nvSpPr>
            <p:spPr>
              <a:xfrm>
                <a:off x="2598675" y="3617525"/>
                <a:ext cx="299025" cy="350750"/>
              </a:xfrm>
              <a:custGeom>
                <a:avLst/>
                <a:gdLst/>
                <a:ahLst/>
                <a:cxnLst/>
                <a:rect l="l" t="t" r="r" b="b"/>
                <a:pathLst>
                  <a:path w="11961" h="14030" extrusionOk="0">
                    <a:moveTo>
                      <a:pt x="6264" y="1"/>
                    </a:moveTo>
                    <a:cubicBezTo>
                      <a:pt x="6038" y="1"/>
                      <a:pt x="5810" y="89"/>
                      <a:pt x="5675" y="244"/>
                    </a:cubicBezTo>
                    <a:cubicBezTo>
                      <a:pt x="5532" y="412"/>
                      <a:pt x="5492" y="697"/>
                      <a:pt x="5270" y="810"/>
                    </a:cubicBezTo>
                    <a:cubicBezTo>
                      <a:pt x="5197" y="846"/>
                      <a:pt x="5140" y="857"/>
                      <a:pt x="5087" y="857"/>
                    </a:cubicBezTo>
                    <a:cubicBezTo>
                      <a:pt x="4998" y="857"/>
                      <a:pt x="4922" y="825"/>
                      <a:pt x="4802" y="825"/>
                    </a:cubicBezTo>
                    <a:cubicBezTo>
                      <a:pt x="4797" y="825"/>
                      <a:pt x="4792" y="825"/>
                      <a:pt x="4787" y="825"/>
                    </a:cubicBezTo>
                    <a:cubicBezTo>
                      <a:pt x="4388" y="832"/>
                      <a:pt x="4015" y="981"/>
                      <a:pt x="3661" y="1139"/>
                    </a:cubicBezTo>
                    <a:cubicBezTo>
                      <a:pt x="2915" y="1471"/>
                      <a:pt x="2269" y="1953"/>
                      <a:pt x="1743" y="2510"/>
                    </a:cubicBezTo>
                    <a:cubicBezTo>
                      <a:pt x="564" y="3764"/>
                      <a:pt x="0" y="5386"/>
                      <a:pt x="0" y="6981"/>
                    </a:cubicBezTo>
                    <a:cubicBezTo>
                      <a:pt x="0" y="8474"/>
                      <a:pt x="493" y="9990"/>
                      <a:pt x="1526" y="11209"/>
                    </a:cubicBezTo>
                    <a:cubicBezTo>
                      <a:pt x="1995" y="11762"/>
                      <a:pt x="2573" y="12253"/>
                      <a:pt x="3249" y="12620"/>
                    </a:cubicBezTo>
                    <a:cubicBezTo>
                      <a:pt x="3566" y="12792"/>
                      <a:pt x="3901" y="12937"/>
                      <a:pt x="4253" y="13049"/>
                    </a:cubicBezTo>
                    <a:cubicBezTo>
                      <a:pt x="4588" y="13156"/>
                      <a:pt x="5131" y="13160"/>
                      <a:pt x="5292" y="13473"/>
                    </a:cubicBezTo>
                    <a:cubicBezTo>
                      <a:pt x="5343" y="13569"/>
                      <a:pt x="5371" y="13679"/>
                      <a:pt x="5436" y="13768"/>
                    </a:cubicBezTo>
                    <a:cubicBezTo>
                      <a:pt x="5563" y="13941"/>
                      <a:pt x="5810" y="14028"/>
                      <a:pt x="6047" y="14030"/>
                    </a:cubicBezTo>
                    <a:cubicBezTo>
                      <a:pt x="6051" y="14030"/>
                      <a:pt x="6054" y="14030"/>
                      <a:pt x="6058" y="14030"/>
                    </a:cubicBezTo>
                    <a:cubicBezTo>
                      <a:pt x="6641" y="14030"/>
                      <a:pt x="6728" y="13674"/>
                      <a:pt x="7002" y="13355"/>
                    </a:cubicBezTo>
                    <a:cubicBezTo>
                      <a:pt x="7211" y="13110"/>
                      <a:pt x="7642" y="13079"/>
                      <a:pt x="7983" y="12951"/>
                    </a:cubicBezTo>
                    <a:cubicBezTo>
                      <a:pt x="8779" y="12652"/>
                      <a:pt x="9476" y="12184"/>
                      <a:pt x="10044" y="11628"/>
                    </a:cubicBezTo>
                    <a:cubicBezTo>
                      <a:pt x="11341" y="10356"/>
                      <a:pt x="11960" y="8647"/>
                      <a:pt x="11960" y="6978"/>
                    </a:cubicBezTo>
                    <a:cubicBezTo>
                      <a:pt x="11960" y="5393"/>
                      <a:pt x="11402" y="3781"/>
                      <a:pt x="10237" y="2533"/>
                    </a:cubicBezTo>
                    <a:cubicBezTo>
                      <a:pt x="9719" y="1976"/>
                      <a:pt x="9080" y="1494"/>
                      <a:pt x="8341" y="1159"/>
                    </a:cubicBezTo>
                    <a:cubicBezTo>
                      <a:pt x="7990" y="998"/>
                      <a:pt x="7598" y="933"/>
                      <a:pt x="7246" y="788"/>
                    </a:cubicBezTo>
                    <a:cubicBezTo>
                      <a:pt x="6939" y="662"/>
                      <a:pt x="7068" y="707"/>
                      <a:pt x="6935" y="450"/>
                    </a:cubicBezTo>
                    <a:cubicBezTo>
                      <a:pt x="6853" y="287"/>
                      <a:pt x="6770" y="146"/>
                      <a:pt x="6571" y="61"/>
                    </a:cubicBezTo>
                    <a:cubicBezTo>
                      <a:pt x="6476" y="20"/>
                      <a:pt x="6370" y="1"/>
                      <a:pt x="6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35"/>
              <p:cNvSpPr/>
              <p:nvPr/>
            </p:nvSpPr>
            <p:spPr>
              <a:xfrm>
                <a:off x="2592038" y="3611175"/>
                <a:ext cx="311625" cy="363350"/>
              </a:xfrm>
              <a:custGeom>
                <a:avLst/>
                <a:gdLst/>
                <a:ahLst/>
                <a:cxnLst/>
                <a:rect l="l" t="t" r="r" b="b"/>
                <a:pathLst>
                  <a:path w="12465" h="14534" extrusionOk="0">
                    <a:moveTo>
                      <a:pt x="6522" y="507"/>
                    </a:moveTo>
                    <a:cubicBezTo>
                      <a:pt x="6595" y="507"/>
                      <a:pt x="6668" y="519"/>
                      <a:pt x="6732" y="546"/>
                    </a:cubicBezTo>
                    <a:cubicBezTo>
                      <a:pt x="6845" y="593"/>
                      <a:pt x="6891" y="667"/>
                      <a:pt x="6972" y="819"/>
                    </a:cubicBezTo>
                    <a:cubicBezTo>
                      <a:pt x="7001" y="877"/>
                      <a:pt x="7011" y="913"/>
                      <a:pt x="7023" y="944"/>
                    </a:cubicBezTo>
                    <a:cubicBezTo>
                      <a:pt x="7087" y="1140"/>
                      <a:pt x="7188" y="1183"/>
                      <a:pt x="7409" y="1274"/>
                    </a:cubicBezTo>
                    <a:cubicBezTo>
                      <a:pt x="7584" y="1345"/>
                      <a:pt x="7764" y="1399"/>
                      <a:pt x="7939" y="1450"/>
                    </a:cubicBezTo>
                    <a:cubicBezTo>
                      <a:pt x="8136" y="1508"/>
                      <a:pt x="8322" y="1564"/>
                      <a:pt x="8496" y="1642"/>
                    </a:cubicBezTo>
                    <a:cubicBezTo>
                      <a:pt x="9176" y="1950"/>
                      <a:pt x="9787" y="2393"/>
                      <a:pt x="10312" y="2957"/>
                    </a:cubicBezTo>
                    <a:cubicBezTo>
                      <a:pt x="11379" y="4102"/>
                      <a:pt x="11967" y="5620"/>
                      <a:pt x="11967" y="7232"/>
                    </a:cubicBezTo>
                    <a:cubicBezTo>
                      <a:pt x="11967" y="8924"/>
                      <a:pt x="11297" y="10553"/>
                      <a:pt x="10126" y="11700"/>
                    </a:cubicBezTo>
                    <a:cubicBezTo>
                      <a:pt x="9558" y="12258"/>
                      <a:pt x="8876" y="12695"/>
                      <a:pt x="8153" y="12968"/>
                    </a:cubicBezTo>
                    <a:cubicBezTo>
                      <a:pt x="8060" y="13004"/>
                      <a:pt x="7955" y="13029"/>
                      <a:pt x="7845" y="13061"/>
                    </a:cubicBezTo>
                    <a:cubicBezTo>
                      <a:pt x="7561" y="13134"/>
                      <a:pt x="7264" y="13212"/>
                      <a:pt x="7068" y="13441"/>
                    </a:cubicBezTo>
                    <a:cubicBezTo>
                      <a:pt x="7001" y="13522"/>
                      <a:pt x="6943" y="13602"/>
                      <a:pt x="6893" y="13673"/>
                    </a:cubicBezTo>
                    <a:cubicBezTo>
                      <a:pt x="6724" y="13911"/>
                      <a:pt x="6639" y="14029"/>
                      <a:pt x="6314" y="14029"/>
                    </a:cubicBezTo>
                    <a:lnTo>
                      <a:pt x="6307" y="14029"/>
                    </a:lnTo>
                    <a:cubicBezTo>
                      <a:pt x="6131" y="14028"/>
                      <a:pt x="5966" y="13965"/>
                      <a:pt x="5899" y="13872"/>
                    </a:cubicBezTo>
                    <a:cubicBezTo>
                      <a:pt x="5874" y="13837"/>
                      <a:pt x="5854" y="13792"/>
                      <a:pt x="5831" y="13737"/>
                    </a:cubicBezTo>
                    <a:cubicBezTo>
                      <a:pt x="5814" y="13693"/>
                      <a:pt x="5795" y="13650"/>
                      <a:pt x="5774" y="13609"/>
                    </a:cubicBezTo>
                    <a:cubicBezTo>
                      <a:pt x="5602" y="13274"/>
                      <a:pt x="5196" y="13191"/>
                      <a:pt x="4869" y="13126"/>
                    </a:cubicBezTo>
                    <a:cubicBezTo>
                      <a:pt x="4764" y="13105"/>
                      <a:pt x="4665" y="13085"/>
                      <a:pt x="4587" y="13061"/>
                    </a:cubicBezTo>
                    <a:cubicBezTo>
                      <a:pt x="4256" y="12955"/>
                      <a:pt x="3933" y="12816"/>
                      <a:pt x="3626" y="12650"/>
                    </a:cubicBezTo>
                    <a:cubicBezTo>
                      <a:pt x="3003" y="12309"/>
                      <a:pt x="2448" y="11855"/>
                      <a:pt x="1975" y="11298"/>
                    </a:cubicBezTo>
                    <a:cubicBezTo>
                      <a:pt x="1029" y="10180"/>
                      <a:pt x="509" y="8737"/>
                      <a:pt x="509" y="7232"/>
                    </a:cubicBezTo>
                    <a:cubicBezTo>
                      <a:pt x="509" y="5609"/>
                      <a:pt x="1102" y="4082"/>
                      <a:pt x="2182" y="2934"/>
                    </a:cubicBezTo>
                    <a:cubicBezTo>
                      <a:pt x="2713" y="2370"/>
                      <a:pt x="3331" y="1930"/>
                      <a:pt x="4019" y="1622"/>
                    </a:cubicBezTo>
                    <a:cubicBezTo>
                      <a:pt x="4344" y="1477"/>
                      <a:pt x="4689" y="1336"/>
                      <a:pt x="5047" y="1329"/>
                    </a:cubicBezTo>
                    <a:lnTo>
                      <a:pt x="5054" y="1329"/>
                    </a:lnTo>
                    <a:cubicBezTo>
                      <a:pt x="5097" y="1329"/>
                      <a:pt x="5134" y="1336"/>
                      <a:pt x="5182" y="1345"/>
                    </a:cubicBezTo>
                    <a:cubicBezTo>
                      <a:pt x="5229" y="1353"/>
                      <a:pt x="5284" y="1363"/>
                      <a:pt x="5347" y="1363"/>
                    </a:cubicBezTo>
                    <a:cubicBezTo>
                      <a:pt x="5430" y="1363"/>
                      <a:pt x="5528" y="1347"/>
                      <a:pt x="5644" y="1288"/>
                    </a:cubicBezTo>
                    <a:cubicBezTo>
                      <a:pt x="5858" y="1180"/>
                      <a:pt x="5952" y="988"/>
                      <a:pt x="6028" y="833"/>
                    </a:cubicBezTo>
                    <a:cubicBezTo>
                      <a:pt x="6060" y="767"/>
                      <a:pt x="6092" y="703"/>
                      <a:pt x="6126" y="663"/>
                    </a:cubicBezTo>
                    <a:cubicBezTo>
                      <a:pt x="6211" y="563"/>
                      <a:pt x="6368" y="507"/>
                      <a:pt x="6522" y="507"/>
                    </a:cubicBezTo>
                    <a:close/>
                    <a:moveTo>
                      <a:pt x="6516" y="1"/>
                    </a:moveTo>
                    <a:cubicBezTo>
                      <a:pt x="6217" y="1"/>
                      <a:pt x="5916" y="120"/>
                      <a:pt x="5733" y="332"/>
                    </a:cubicBezTo>
                    <a:cubicBezTo>
                      <a:pt x="5659" y="420"/>
                      <a:pt x="5609" y="521"/>
                      <a:pt x="5564" y="610"/>
                    </a:cubicBezTo>
                    <a:cubicBezTo>
                      <a:pt x="5513" y="716"/>
                      <a:pt x="5469" y="804"/>
                      <a:pt x="5406" y="836"/>
                    </a:cubicBezTo>
                    <a:cubicBezTo>
                      <a:pt x="5376" y="850"/>
                      <a:pt x="5360" y="856"/>
                      <a:pt x="5337" y="856"/>
                    </a:cubicBezTo>
                    <a:cubicBezTo>
                      <a:pt x="5319" y="856"/>
                      <a:pt x="5297" y="853"/>
                      <a:pt x="5261" y="846"/>
                    </a:cubicBezTo>
                    <a:cubicBezTo>
                      <a:pt x="5209" y="838"/>
                      <a:pt x="5139" y="825"/>
                      <a:pt x="5048" y="825"/>
                    </a:cubicBezTo>
                    <a:cubicBezTo>
                      <a:pt x="5043" y="825"/>
                      <a:pt x="5039" y="825"/>
                      <a:pt x="5034" y="825"/>
                    </a:cubicBezTo>
                    <a:cubicBezTo>
                      <a:pt x="4582" y="832"/>
                      <a:pt x="4182" y="995"/>
                      <a:pt x="3811" y="1160"/>
                    </a:cubicBezTo>
                    <a:cubicBezTo>
                      <a:pt x="3061" y="1494"/>
                      <a:pt x="2388" y="1974"/>
                      <a:pt x="1811" y="2588"/>
                    </a:cubicBezTo>
                    <a:cubicBezTo>
                      <a:pt x="642" y="3829"/>
                      <a:pt x="0" y="5478"/>
                      <a:pt x="0" y="7231"/>
                    </a:cubicBezTo>
                    <a:cubicBezTo>
                      <a:pt x="0" y="8856"/>
                      <a:pt x="563" y="10414"/>
                      <a:pt x="1585" y="11622"/>
                    </a:cubicBezTo>
                    <a:cubicBezTo>
                      <a:pt x="2098" y="12230"/>
                      <a:pt x="2705" y="12722"/>
                      <a:pt x="3382" y="13092"/>
                    </a:cubicBezTo>
                    <a:cubicBezTo>
                      <a:pt x="3717" y="13275"/>
                      <a:pt x="4071" y="13426"/>
                      <a:pt x="4430" y="13539"/>
                    </a:cubicBezTo>
                    <a:cubicBezTo>
                      <a:pt x="4537" y="13573"/>
                      <a:pt x="4653" y="13596"/>
                      <a:pt x="4767" y="13620"/>
                    </a:cubicBezTo>
                    <a:cubicBezTo>
                      <a:pt x="4987" y="13664"/>
                      <a:pt x="5261" y="13717"/>
                      <a:pt x="5321" y="13836"/>
                    </a:cubicBezTo>
                    <a:cubicBezTo>
                      <a:pt x="5338" y="13866"/>
                      <a:pt x="5349" y="13899"/>
                      <a:pt x="5362" y="13928"/>
                    </a:cubicBezTo>
                    <a:cubicBezTo>
                      <a:pt x="5392" y="14002"/>
                      <a:pt x="5426" y="14086"/>
                      <a:pt x="5487" y="14168"/>
                    </a:cubicBezTo>
                    <a:cubicBezTo>
                      <a:pt x="5649" y="14391"/>
                      <a:pt x="5960" y="14532"/>
                      <a:pt x="6300" y="14534"/>
                    </a:cubicBezTo>
                    <a:lnTo>
                      <a:pt x="6308" y="14534"/>
                    </a:lnTo>
                    <a:cubicBezTo>
                      <a:pt x="6895" y="14534"/>
                      <a:pt x="7118" y="14218"/>
                      <a:pt x="7298" y="13967"/>
                    </a:cubicBezTo>
                    <a:cubicBezTo>
                      <a:pt x="7345" y="13900"/>
                      <a:pt x="7392" y="13836"/>
                      <a:pt x="7445" y="13774"/>
                    </a:cubicBezTo>
                    <a:cubicBezTo>
                      <a:pt x="7540" y="13664"/>
                      <a:pt x="7756" y="13606"/>
                      <a:pt x="7967" y="13551"/>
                    </a:cubicBezTo>
                    <a:cubicBezTo>
                      <a:pt x="8084" y="13518"/>
                      <a:pt x="8207" y="13487"/>
                      <a:pt x="8324" y="13441"/>
                    </a:cubicBezTo>
                    <a:cubicBezTo>
                      <a:pt x="9111" y="13146"/>
                      <a:pt x="9855" y="12670"/>
                      <a:pt x="10473" y="12062"/>
                    </a:cubicBezTo>
                    <a:cubicBezTo>
                      <a:pt x="11739" y="10822"/>
                      <a:pt x="12464" y="9062"/>
                      <a:pt x="12464" y="7235"/>
                    </a:cubicBezTo>
                    <a:cubicBezTo>
                      <a:pt x="12464" y="5495"/>
                      <a:pt x="11830" y="3855"/>
                      <a:pt x="10675" y="2615"/>
                    </a:cubicBezTo>
                    <a:cubicBezTo>
                      <a:pt x="10105" y="2002"/>
                      <a:pt x="9439" y="1521"/>
                      <a:pt x="8699" y="1183"/>
                    </a:cubicBezTo>
                    <a:cubicBezTo>
                      <a:pt x="8493" y="1089"/>
                      <a:pt x="8280" y="1027"/>
                      <a:pt x="8074" y="967"/>
                    </a:cubicBezTo>
                    <a:cubicBezTo>
                      <a:pt x="7903" y="917"/>
                      <a:pt x="7743" y="872"/>
                      <a:pt x="7594" y="809"/>
                    </a:cubicBezTo>
                    <a:cubicBezTo>
                      <a:pt x="7563" y="795"/>
                      <a:pt x="7518" y="777"/>
                      <a:pt x="7486" y="762"/>
                    </a:cubicBezTo>
                    <a:cubicBezTo>
                      <a:pt x="7472" y="723"/>
                      <a:pt x="7450" y="666"/>
                      <a:pt x="7409" y="588"/>
                    </a:cubicBezTo>
                    <a:cubicBezTo>
                      <a:pt x="7325" y="426"/>
                      <a:pt x="7212" y="206"/>
                      <a:pt x="6919" y="81"/>
                    </a:cubicBezTo>
                    <a:cubicBezTo>
                      <a:pt x="6793" y="26"/>
                      <a:pt x="6655" y="1"/>
                      <a:pt x="6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35"/>
              <p:cNvSpPr/>
              <p:nvPr/>
            </p:nvSpPr>
            <p:spPr>
              <a:xfrm>
                <a:off x="2794150" y="3678450"/>
                <a:ext cx="12350" cy="12350"/>
              </a:xfrm>
              <a:custGeom>
                <a:avLst/>
                <a:gdLst/>
                <a:ahLst/>
                <a:cxnLst/>
                <a:rect l="l" t="t" r="r" b="b"/>
                <a:pathLst>
                  <a:path w="494" h="494" extrusionOk="0">
                    <a:moveTo>
                      <a:pt x="248" y="0"/>
                    </a:moveTo>
                    <a:cubicBezTo>
                      <a:pt x="112" y="0"/>
                      <a:pt x="1" y="111"/>
                      <a:pt x="1" y="247"/>
                    </a:cubicBezTo>
                    <a:cubicBezTo>
                      <a:pt x="1" y="382"/>
                      <a:pt x="112" y="493"/>
                      <a:pt x="248" y="493"/>
                    </a:cubicBezTo>
                    <a:cubicBezTo>
                      <a:pt x="383" y="493"/>
                      <a:pt x="494" y="382"/>
                      <a:pt x="494" y="247"/>
                    </a:cubicBezTo>
                    <a:cubicBezTo>
                      <a:pt x="494" y="111"/>
                      <a:pt x="383" y="0"/>
                      <a:pt x="248"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35"/>
              <p:cNvSpPr/>
              <p:nvPr/>
            </p:nvSpPr>
            <p:spPr>
              <a:xfrm>
                <a:off x="2787850" y="3672125"/>
                <a:ext cx="24975" cy="25000"/>
              </a:xfrm>
              <a:custGeom>
                <a:avLst/>
                <a:gdLst/>
                <a:ahLst/>
                <a:cxnLst/>
                <a:rect l="l" t="t" r="r" b="b"/>
                <a:pathLst>
                  <a:path w="999" h="1000" extrusionOk="0">
                    <a:moveTo>
                      <a:pt x="746" y="500"/>
                    </a:moveTo>
                    <a:lnTo>
                      <a:pt x="500" y="505"/>
                    </a:lnTo>
                    <a:cubicBezTo>
                      <a:pt x="496" y="505"/>
                      <a:pt x="494" y="503"/>
                      <a:pt x="494" y="500"/>
                    </a:cubicBezTo>
                    <a:close/>
                    <a:moveTo>
                      <a:pt x="500" y="0"/>
                    </a:moveTo>
                    <a:cubicBezTo>
                      <a:pt x="224" y="0"/>
                      <a:pt x="0" y="225"/>
                      <a:pt x="0" y="500"/>
                    </a:cubicBezTo>
                    <a:cubicBezTo>
                      <a:pt x="0" y="775"/>
                      <a:pt x="224" y="999"/>
                      <a:pt x="500" y="999"/>
                    </a:cubicBezTo>
                    <a:cubicBezTo>
                      <a:pt x="774" y="999"/>
                      <a:pt x="999" y="775"/>
                      <a:pt x="999" y="500"/>
                    </a:cubicBezTo>
                    <a:cubicBezTo>
                      <a:pt x="999" y="225"/>
                      <a:pt x="774" y="0"/>
                      <a:pt x="500" y="0"/>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35"/>
              <p:cNvSpPr/>
              <p:nvPr/>
            </p:nvSpPr>
            <p:spPr>
              <a:xfrm>
                <a:off x="2832025" y="3700825"/>
                <a:ext cx="12375" cy="12350"/>
              </a:xfrm>
              <a:custGeom>
                <a:avLst/>
                <a:gdLst/>
                <a:ahLst/>
                <a:cxnLst/>
                <a:rect l="l" t="t" r="r" b="b"/>
                <a:pathLst>
                  <a:path w="495" h="494" extrusionOk="0">
                    <a:moveTo>
                      <a:pt x="247" y="0"/>
                    </a:moveTo>
                    <a:cubicBezTo>
                      <a:pt x="111" y="0"/>
                      <a:pt x="0" y="110"/>
                      <a:pt x="0" y="247"/>
                    </a:cubicBezTo>
                    <a:cubicBezTo>
                      <a:pt x="0" y="384"/>
                      <a:pt x="111" y="493"/>
                      <a:pt x="247" y="493"/>
                    </a:cubicBezTo>
                    <a:cubicBezTo>
                      <a:pt x="384" y="493"/>
                      <a:pt x="494" y="384"/>
                      <a:pt x="494" y="247"/>
                    </a:cubicBezTo>
                    <a:cubicBezTo>
                      <a:pt x="494" y="110"/>
                      <a:pt x="384" y="0"/>
                      <a:pt x="247"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5"/>
              <p:cNvSpPr/>
              <p:nvPr/>
            </p:nvSpPr>
            <p:spPr>
              <a:xfrm>
                <a:off x="2825725" y="3694525"/>
                <a:ext cx="24950" cy="25000"/>
              </a:xfrm>
              <a:custGeom>
                <a:avLst/>
                <a:gdLst/>
                <a:ahLst/>
                <a:cxnLst/>
                <a:rect l="l" t="t" r="r" b="b"/>
                <a:pathLst>
                  <a:path w="998" h="1000" extrusionOk="0">
                    <a:moveTo>
                      <a:pt x="746" y="499"/>
                    </a:moveTo>
                    <a:lnTo>
                      <a:pt x="499" y="504"/>
                    </a:lnTo>
                    <a:cubicBezTo>
                      <a:pt x="495" y="504"/>
                      <a:pt x="494" y="502"/>
                      <a:pt x="494" y="499"/>
                    </a:cubicBezTo>
                    <a:close/>
                    <a:moveTo>
                      <a:pt x="499" y="1"/>
                    </a:moveTo>
                    <a:cubicBezTo>
                      <a:pt x="224" y="1"/>
                      <a:pt x="1" y="225"/>
                      <a:pt x="1" y="501"/>
                    </a:cubicBezTo>
                    <a:cubicBezTo>
                      <a:pt x="1" y="776"/>
                      <a:pt x="224" y="999"/>
                      <a:pt x="499" y="999"/>
                    </a:cubicBezTo>
                    <a:cubicBezTo>
                      <a:pt x="775" y="999"/>
                      <a:pt x="998" y="774"/>
                      <a:pt x="998" y="501"/>
                    </a:cubicBezTo>
                    <a:cubicBezTo>
                      <a:pt x="998" y="225"/>
                      <a:pt x="775" y="1"/>
                      <a:pt x="499" y="1"/>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5"/>
              <p:cNvSpPr/>
              <p:nvPr/>
            </p:nvSpPr>
            <p:spPr>
              <a:xfrm>
                <a:off x="2800375" y="3722475"/>
                <a:ext cx="12350" cy="12350"/>
              </a:xfrm>
              <a:custGeom>
                <a:avLst/>
                <a:gdLst/>
                <a:ahLst/>
                <a:cxnLst/>
                <a:rect l="l" t="t" r="r" b="b"/>
                <a:pathLst>
                  <a:path w="494" h="494" extrusionOk="0">
                    <a:moveTo>
                      <a:pt x="250" y="1"/>
                    </a:moveTo>
                    <a:cubicBezTo>
                      <a:pt x="249" y="1"/>
                      <a:pt x="248" y="1"/>
                      <a:pt x="248" y="1"/>
                    </a:cubicBezTo>
                    <a:cubicBezTo>
                      <a:pt x="110" y="1"/>
                      <a:pt x="0" y="110"/>
                      <a:pt x="0" y="248"/>
                    </a:cubicBezTo>
                    <a:cubicBezTo>
                      <a:pt x="0" y="384"/>
                      <a:pt x="110" y="494"/>
                      <a:pt x="248" y="494"/>
                    </a:cubicBezTo>
                    <a:cubicBezTo>
                      <a:pt x="384" y="494"/>
                      <a:pt x="493" y="384"/>
                      <a:pt x="493" y="248"/>
                    </a:cubicBezTo>
                    <a:cubicBezTo>
                      <a:pt x="493" y="111"/>
                      <a:pt x="384" y="1"/>
                      <a:pt x="250"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35"/>
              <p:cNvSpPr/>
              <p:nvPr/>
            </p:nvSpPr>
            <p:spPr>
              <a:xfrm>
                <a:off x="2794025" y="3716150"/>
                <a:ext cx="25025" cy="25000"/>
              </a:xfrm>
              <a:custGeom>
                <a:avLst/>
                <a:gdLst/>
                <a:ahLst/>
                <a:cxnLst/>
                <a:rect l="l" t="t" r="r" b="b"/>
                <a:pathLst>
                  <a:path w="1001" h="1000" extrusionOk="0">
                    <a:moveTo>
                      <a:pt x="746" y="501"/>
                    </a:moveTo>
                    <a:lnTo>
                      <a:pt x="499" y="505"/>
                    </a:lnTo>
                    <a:cubicBezTo>
                      <a:pt x="496" y="505"/>
                      <a:pt x="495" y="504"/>
                      <a:pt x="495" y="501"/>
                    </a:cubicBezTo>
                    <a:close/>
                    <a:moveTo>
                      <a:pt x="499" y="1"/>
                    </a:moveTo>
                    <a:cubicBezTo>
                      <a:pt x="225" y="1"/>
                      <a:pt x="0" y="225"/>
                      <a:pt x="0" y="499"/>
                    </a:cubicBezTo>
                    <a:cubicBezTo>
                      <a:pt x="0" y="775"/>
                      <a:pt x="225" y="999"/>
                      <a:pt x="499" y="999"/>
                    </a:cubicBezTo>
                    <a:cubicBezTo>
                      <a:pt x="774" y="999"/>
                      <a:pt x="1000" y="775"/>
                      <a:pt x="999" y="499"/>
                    </a:cubicBezTo>
                    <a:cubicBezTo>
                      <a:pt x="999" y="225"/>
                      <a:pt x="774" y="1"/>
                      <a:pt x="4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35"/>
              <p:cNvSpPr/>
              <p:nvPr/>
            </p:nvSpPr>
            <p:spPr>
              <a:xfrm>
                <a:off x="2699725" y="3641725"/>
                <a:ext cx="194250" cy="323575"/>
              </a:xfrm>
              <a:custGeom>
                <a:avLst/>
                <a:gdLst/>
                <a:ahLst/>
                <a:cxnLst/>
                <a:rect l="l" t="t" r="r" b="b"/>
                <a:pathLst>
                  <a:path w="7770" h="12943" extrusionOk="0">
                    <a:moveTo>
                      <a:pt x="3769" y="1"/>
                    </a:moveTo>
                    <a:cubicBezTo>
                      <a:pt x="3707" y="1"/>
                      <a:pt x="3647" y="5"/>
                      <a:pt x="3588" y="13"/>
                    </a:cubicBezTo>
                    <a:cubicBezTo>
                      <a:pt x="2744" y="134"/>
                      <a:pt x="2850" y="1191"/>
                      <a:pt x="3259" y="1677"/>
                    </a:cubicBezTo>
                    <a:cubicBezTo>
                      <a:pt x="3502" y="1968"/>
                      <a:pt x="3826" y="2178"/>
                      <a:pt x="4133" y="2400"/>
                    </a:cubicBezTo>
                    <a:cubicBezTo>
                      <a:pt x="4669" y="2785"/>
                      <a:pt x="5190" y="3226"/>
                      <a:pt x="5507" y="3806"/>
                    </a:cubicBezTo>
                    <a:cubicBezTo>
                      <a:pt x="5825" y="4384"/>
                      <a:pt x="5910" y="5128"/>
                      <a:pt x="5580" y="5699"/>
                    </a:cubicBezTo>
                    <a:cubicBezTo>
                      <a:pt x="5362" y="6076"/>
                      <a:pt x="4984" y="6357"/>
                      <a:pt x="4836" y="6765"/>
                    </a:cubicBezTo>
                    <a:cubicBezTo>
                      <a:pt x="4605" y="7402"/>
                      <a:pt x="5009" y="8110"/>
                      <a:pt x="4903" y="8779"/>
                    </a:cubicBezTo>
                    <a:cubicBezTo>
                      <a:pt x="4795" y="9456"/>
                      <a:pt x="4170" y="9959"/>
                      <a:pt x="3507" y="10141"/>
                    </a:cubicBezTo>
                    <a:cubicBezTo>
                      <a:pt x="3190" y="10227"/>
                      <a:pt x="2864" y="10256"/>
                      <a:pt x="2536" y="10256"/>
                    </a:cubicBezTo>
                    <a:cubicBezTo>
                      <a:pt x="2177" y="10256"/>
                      <a:pt x="1814" y="10221"/>
                      <a:pt x="1455" y="10191"/>
                    </a:cubicBezTo>
                    <a:cubicBezTo>
                      <a:pt x="1325" y="10179"/>
                      <a:pt x="1193" y="10169"/>
                      <a:pt x="1062" y="10169"/>
                    </a:cubicBezTo>
                    <a:cubicBezTo>
                      <a:pt x="882" y="10169"/>
                      <a:pt x="705" y="10189"/>
                      <a:pt x="538" y="10252"/>
                    </a:cubicBezTo>
                    <a:cubicBezTo>
                      <a:pt x="248" y="10363"/>
                      <a:pt x="1" y="10647"/>
                      <a:pt x="35" y="10954"/>
                    </a:cubicBezTo>
                    <a:cubicBezTo>
                      <a:pt x="51" y="11107"/>
                      <a:pt x="133" y="11243"/>
                      <a:pt x="171" y="11392"/>
                    </a:cubicBezTo>
                    <a:cubicBezTo>
                      <a:pt x="200" y="11499"/>
                      <a:pt x="205" y="11611"/>
                      <a:pt x="237" y="11718"/>
                    </a:cubicBezTo>
                    <a:cubicBezTo>
                      <a:pt x="329" y="12035"/>
                      <a:pt x="619" y="12246"/>
                      <a:pt x="890" y="12435"/>
                    </a:cubicBezTo>
                    <a:cubicBezTo>
                      <a:pt x="1163" y="12623"/>
                      <a:pt x="1443" y="12816"/>
                      <a:pt x="1762" y="12901"/>
                    </a:cubicBezTo>
                    <a:cubicBezTo>
                      <a:pt x="1864" y="12928"/>
                      <a:pt x="1972" y="12943"/>
                      <a:pt x="2080" y="12943"/>
                    </a:cubicBezTo>
                    <a:cubicBezTo>
                      <a:pt x="2308" y="12943"/>
                      <a:pt x="2534" y="12876"/>
                      <a:pt x="2697" y="12721"/>
                    </a:cubicBezTo>
                    <a:cubicBezTo>
                      <a:pt x="2839" y="12584"/>
                      <a:pt x="2921" y="12394"/>
                      <a:pt x="3061" y="12253"/>
                    </a:cubicBezTo>
                    <a:cubicBezTo>
                      <a:pt x="3326" y="11988"/>
                      <a:pt x="3737" y="11949"/>
                      <a:pt x="4105" y="11864"/>
                    </a:cubicBezTo>
                    <a:cubicBezTo>
                      <a:pt x="4916" y="11677"/>
                      <a:pt x="5637" y="11175"/>
                      <a:pt x="6171" y="10536"/>
                    </a:cubicBezTo>
                    <a:cubicBezTo>
                      <a:pt x="6705" y="9897"/>
                      <a:pt x="7066" y="9127"/>
                      <a:pt x="7303" y="8327"/>
                    </a:cubicBezTo>
                    <a:cubicBezTo>
                      <a:pt x="7693" y="7026"/>
                      <a:pt x="7769" y="5626"/>
                      <a:pt x="7471" y="4300"/>
                    </a:cubicBezTo>
                    <a:cubicBezTo>
                      <a:pt x="7171" y="2976"/>
                      <a:pt x="6491" y="1732"/>
                      <a:pt x="5497" y="806"/>
                    </a:cubicBezTo>
                    <a:cubicBezTo>
                      <a:pt x="5084" y="422"/>
                      <a:pt x="4387" y="1"/>
                      <a:pt x="376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35"/>
              <p:cNvSpPr/>
              <p:nvPr/>
            </p:nvSpPr>
            <p:spPr>
              <a:xfrm>
                <a:off x="2532450" y="3819500"/>
                <a:ext cx="437150" cy="184700"/>
              </a:xfrm>
              <a:custGeom>
                <a:avLst/>
                <a:gdLst/>
                <a:ahLst/>
                <a:cxnLst/>
                <a:rect l="l" t="t" r="r" b="b"/>
                <a:pathLst>
                  <a:path w="17486" h="7388" extrusionOk="0">
                    <a:moveTo>
                      <a:pt x="2837" y="0"/>
                    </a:moveTo>
                    <a:lnTo>
                      <a:pt x="2837" y="0"/>
                    </a:lnTo>
                    <a:cubicBezTo>
                      <a:pt x="2446" y="1668"/>
                      <a:pt x="1355" y="3046"/>
                      <a:pt x="0" y="4061"/>
                    </a:cubicBezTo>
                    <a:cubicBezTo>
                      <a:pt x="787" y="4858"/>
                      <a:pt x="1735" y="5497"/>
                      <a:pt x="2769" y="5929"/>
                    </a:cubicBezTo>
                    <a:cubicBezTo>
                      <a:pt x="3338" y="4799"/>
                      <a:pt x="3908" y="3669"/>
                      <a:pt x="4477" y="2539"/>
                    </a:cubicBezTo>
                    <a:lnTo>
                      <a:pt x="4477" y="2539"/>
                    </a:lnTo>
                    <a:cubicBezTo>
                      <a:pt x="4047" y="3779"/>
                      <a:pt x="3617" y="5020"/>
                      <a:pt x="3185" y="6263"/>
                    </a:cubicBezTo>
                    <a:cubicBezTo>
                      <a:pt x="4135" y="6719"/>
                      <a:pt x="5172" y="6989"/>
                      <a:pt x="6223" y="7057"/>
                    </a:cubicBezTo>
                    <a:lnTo>
                      <a:pt x="7918" y="3174"/>
                    </a:lnTo>
                    <a:lnTo>
                      <a:pt x="7918" y="3174"/>
                    </a:lnTo>
                    <a:cubicBezTo>
                      <a:pt x="7834" y="4493"/>
                      <a:pt x="7750" y="5814"/>
                      <a:pt x="7666" y="7134"/>
                    </a:cubicBezTo>
                    <a:cubicBezTo>
                      <a:pt x="8224" y="7303"/>
                      <a:pt x="8806" y="7388"/>
                      <a:pt x="9387" y="7388"/>
                    </a:cubicBezTo>
                    <a:cubicBezTo>
                      <a:pt x="9967" y="7388"/>
                      <a:pt x="10546" y="7304"/>
                      <a:pt x="11101" y="7137"/>
                    </a:cubicBezTo>
                    <a:cubicBezTo>
                      <a:pt x="10918" y="5835"/>
                      <a:pt x="10793" y="4523"/>
                      <a:pt x="10727" y="3210"/>
                    </a:cubicBezTo>
                    <a:lnTo>
                      <a:pt x="10727" y="3210"/>
                    </a:lnTo>
                    <a:cubicBezTo>
                      <a:pt x="11188" y="4391"/>
                      <a:pt x="11649" y="5574"/>
                      <a:pt x="12109" y="6754"/>
                    </a:cubicBezTo>
                    <a:cubicBezTo>
                      <a:pt x="13121" y="6537"/>
                      <a:pt x="14085" y="6101"/>
                      <a:pt x="14919" y="5487"/>
                    </a:cubicBezTo>
                    <a:cubicBezTo>
                      <a:pt x="14283" y="4406"/>
                      <a:pt x="13646" y="3324"/>
                      <a:pt x="13009" y="2243"/>
                    </a:cubicBezTo>
                    <a:lnTo>
                      <a:pt x="13009" y="2243"/>
                    </a:lnTo>
                    <a:cubicBezTo>
                      <a:pt x="13774" y="3199"/>
                      <a:pt x="14607" y="4098"/>
                      <a:pt x="15500" y="4935"/>
                    </a:cubicBezTo>
                    <a:cubicBezTo>
                      <a:pt x="16230" y="4652"/>
                      <a:pt x="16908" y="4232"/>
                      <a:pt x="17486" y="3703"/>
                    </a:cubicBezTo>
                    <a:cubicBezTo>
                      <a:pt x="16551" y="2514"/>
                      <a:pt x="15619" y="1327"/>
                      <a:pt x="14685" y="138"/>
                    </a:cubicBezTo>
                    <a:cubicBezTo>
                      <a:pt x="13894" y="803"/>
                      <a:pt x="12803" y="965"/>
                      <a:pt x="11773" y="1063"/>
                    </a:cubicBezTo>
                    <a:cubicBezTo>
                      <a:pt x="10800" y="1155"/>
                      <a:pt x="9821" y="1212"/>
                      <a:pt x="8842" y="1212"/>
                    </a:cubicBezTo>
                    <a:cubicBezTo>
                      <a:pt x="7912" y="1212"/>
                      <a:pt x="6983" y="1160"/>
                      <a:pt x="6061" y="1036"/>
                    </a:cubicBezTo>
                    <a:cubicBezTo>
                      <a:pt x="5585" y="972"/>
                      <a:pt x="5114" y="888"/>
                      <a:pt x="4646" y="782"/>
                    </a:cubicBezTo>
                    <a:cubicBezTo>
                      <a:pt x="4324" y="709"/>
                      <a:pt x="3983" y="624"/>
                      <a:pt x="3668" y="539"/>
                    </a:cubicBezTo>
                    <a:cubicBezTo>
                      <a:pt x="3546" y="505"/>
                      <a:pt x="2801" y="154"/>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5"/>
              <p:cNvSpPr/>
              <p:nvPr/>
            </p:nvSpPr>
            <p:spPr>
              <a:xfrm>
                <a:off x="2525088" y="3812425"/>
                <a:ext cx="451950" cy="198650"/>
              </a:xfrm>
              <a:custGeom>
                <a:avLst/>
                <a:gdLst/>
                <a:ahLst/>
                <a:cxnLst/>
                <a:rect l="l" t="t" r="r" b="b"/>
                <a:pathLst>
                  <a:path w="18078" h="7946" extrusionOk="0">
                    <a:moveTo>
                      <a:pt x="3262" y="803"/>
                    </a:moveTo>
                    <a:cubicBezTo>
                      <a:pt x="3546" y="978"/>
                      <a:pt x="3871" y="1086"/>
                      <a:pt x="3877" y="1087"/>
                    </a:cubicBezTo>
                    <a:cubicBezTo>
                      <a:pt x="4197" y="1175"/>
                      <a:pt x="4539" y="1261"/>
                      <a:pt x="4867" y="1334"/>
                    </a:cubicBezTo>
                    <a:cubicBezTo>
                      <a:pt x="5327" y="1440"/>
                      <a:pt x="5812" y="1526"/>
                      <a:pt x="6307" y="1594"/>
                    </a:cubicBezTo>
                    <a:cubicBezTo>
                      <a:pt x="7198" y="1714"/>
                      <a:pt x="8122" y="1774"/>
                      <a:pt x="9119" y="1774"/>
                    </a:cubicBezTo>
                    <a:cubicBezTo>
                      <a:pt x="10035" y="1774"/>
                      <a:pt x="11013" y="1723"/>
                      <a:pt x="12083" y="1623"/>
                    </a:cubicBezTo>
                    <a:cubicBezTo>
                      <a:pt x="13025" y="1533"/>
                      <a:pt x="14084" y="1388"/>
                      <a:pt x="14919" y="807"/>
                    </a:cubicBezTo>
                    <a:lnTo>
                      <a:pt x="17387" y="3948"/>
                    </a:lnTo>
                    <a:cubicBezTo>
                      <a:pt x="16921" y="4339"/>
                      <a:pt x="16405" y="4655"/>
                      <a:pt x="15844" y="4891"/>
                    </a:cubicBezTo>
                    <a:cubicBezTo>
                      <a:pt x="15012" y="4100"/>
                      <a:pt x="14226" y="3245"/>
                      <a:pt x="13509" y="2350"/>
                    </a:cubicBezTo>
                    <a:cubicBezTo>
                      <a:pt x="13454" y="2282"/>
                      <a:pt x="13374" y="2246"/>
                      <a:pt x="13292" y="2246"/>
                    </a:cubicBezTo>
                    <a:cubicBezTo>
                      <a:pt x="13237" y="2246"/>
                      <a:pt x="13182" y="2262"/>
                      <a:pt x="13134" y="2295"/>
                    </a:cubicBezTo>
                    <a:cubicBezTo>
                      <a:pt x="13013" y="2377"/>
                      <a:pt x="12978" y="2539"/>
                      <a:pt x="13053" y="2665"/>
                    </a:cubicBezTo>
                    <a:lnTo>
                      <a:pt x="14833" y="5688"/>
                    </a:lnTo>
                    <a:cubicBezTo>
                      <a:pt x="14147" y="6157"/>
                      <a:pt x="13370" y="6508"/>
                      <a:pt x="12564" y="6709"/>
                    </a:cubicBezTo>
                    <a:lnTo>
                      <a:pt x="11270" y="3390"/>
                    </a:lnTo>
                    <a:cubicBezTo>
                      <a:pt x="11228" y="3282"/>
                      <a:pt x="11123" y="3212"/>
                      <a:pt x="11010" y="3212"/>
                    </a:cubicBezTo>
                    <a:cubicBezTo>
                      <a:pt x="10991" y="3212"/>
                      <a:pt x="10971" y="3214"/>
                      <a:pt x="10952" y="3218"/>
                    </a:cubicBezTo>
                    <a:cubicBezTo>
                      <a:pt x="10819" y="3248"/>
                      <a:pt x="10725" y="3368"/>
                      <a:pt x="10732" y="3505"/>
                    </a:cubicBezTo>
                    <a:cubicBezTo>
                      <a:pt x="10793" y="4741"/>
                      <a:pt x="10908" y="5986"/>
                      <a:pt x="11073" y="7215"/>
                    </a:cubicBezTo>
                    <a:cubicBezTo>
                      <a:pt x="10617" y="7331"/>
                      <a:pt x="10146" y="7389"/>
                      <a:pt x="9674" y="7389"/>
                    </a:cubicBezTo>
                    <a:cubicBezTo>
                      <a:pt x="9191" y="7389"/>
                      <a:pt x="8707" y="7328"/>
                      <a:pt x="8241" y="7207"/>
                    </a:cubicBezTo>
                    <a:lnTo>
                      <a:pt x="8476" y="3468"/>
                    </a:lnTo>
                    <a:cubicBezTo>
                      <a:pt x="8483" y="3333"/>
                      <a:pt x="8395" y="3212"/>
                      <a:pt x="8263" y="3180"/>
                    </a:cubicBezTo>
                    <a:cubicBezTo>
                      <a:pt x="8242" y="3174"/>
                      <a:pt x="8220" y="3172"/>
                      <a:pt x="8199" y="3172"/>
                    </a:cubicBezTo>
                    <a:cubicBezTo>
                      <a:pt x="8090" y="3172"/>
                      <a:pt x="7989" y="3236"/>
                      <a:pt x="7944" y="3340"/>
                    </a:cubicBezTo>
                    <a:lnTo>
                      <a:pt x="6330" y="7042"/>
                    </a:lnTo>
                    <a:cubicBezTo>
                      <a:pt x="5468" y="6965"/>
                      <a:pt x="4606" y="6743"/>
                      <a:pt x="3813" y="6394"/>
                    </a:cubicBezTo>
                    <a:lnTo>
                      <a:pt x="5022" y="2908"/>
                    </a:lnTo>
                    <a:cubicBezTo>
                      <a:pt x="5070" y="2769"/>
                      <a:pt x="5002" y="2617"/>
                      <a:pt x="4867" y="2560"/>
                    </a:cubicBezTo>
                    <a:cubicBezTo>
                      <a:pt x="4832" y="2545"/>
                      <a:pt x="4795" y="2538"/>
                      <a:pt x="4759" y="2538"/>
                    </a:cubicBezTo>
                    <a:cubicBezTo>
                      <a:pt x="4656" y="2538"/>
                      <a:pt x="4559" y="2595"/>
                      <a:pt x="4510" y="2691"/>
                    </a:cubicBezTo>
                    <a:lnTo>
                      <a:pt x="2918" y="5849"/>
                    </a:lnTo>
                    <a:cubicBezTo>
                      <a:pt x="2110" y="5481"/>
                      <a:pt x="1353" y="4974"/>
                      <a:pt x="704" y="4366"/>
                    </a:cubicBezTo>
                    <a:cubicBezTo>
                      <a:pt x="1966" y="3356"/>
                      <a:pt x="2841" y="2136"/>
                      <a:pt x="3262" y="803"/>
                    </a:cubicBezTo>
                    <a:close/>
                    <a:moveTo>
                      <a:pt x="3119" y="0"/>
                    </a:moveTo>
                    <a:cubicBezTo>
                      <a:pt x="2993" y="0"/>
                      <a:pt x="2879" y="89"/>
                      <a:pt x="2849" y="217"/>
                    </a:cubicBezTo>
                    <a:cubicBezTo>
                      <a:pt x="2414" y="2077"/>
                      <a:pt x="1123" y="3366"/>
                      <a:pt x="116" y="4118"/>
                    </a:cubicBezTo>
                    <a:cubicBezTo>
                      <a:pt x="52" y="4167"/>
                      <a:pt x="11" y="4241"/>
                      <a:pt x="6" y="4322"/>
                    </a:cubicBezTo>
                    <a:cubicBezTo>
                      <a:pt x="1" y="4401"/>
                      <a:pt x="29" y="4481"/>
                      <a:pt x="86" y="4538"/>
                    </a:cubicBezTo>
                    <a:cubicBezTo>
                      <a:pt x="894" y="5356"/>
                      <a:pt x="1883" y="6023"/>
                      <a:pt x="2945" y="6466"/>
                    </a:cubicBezTo>
                    <a:cubicBezTo>
                      <a:pt x="2979" y="6480"/>
                      <a:pt x="3014" y="6487"/>
                      <a:pt x="3050" y="6487"/>
                    </a:cubicBezTo>
                    <a:cubicBezTo>
                      <a:pt x="3108" y="6487"/>
                      <a:pt x="3165" y="6469"/>
                      <a:pt x="3212" y="6435"/>
                    </a:cubicBezTo>
                    <a:lnTo>
                      <a:pt x="3212" y="6435"/>
                    </a:lnTo>
                    <a:lnTo>
                      <a:pt x="3208" y="6449"/>
                    </a:lnTo>
                    <a:cubicBezTo>
                      <a:pt x="3161" y="6586"/>
                      <a:pt x="3222" y="6732"/>
                      <a:pt x="3350" y="6793"/>
                    </a:cubicBezTo>
                    <a:cubicBezTo>
                      <a:pt x="4324" y="7262"/>
                      <a:pt x="5411" y="7546"/>
                      <a:pt x="6491" y="7613"/>
                    </a:cubicBezTo>
                    <a:cubicBezTo>
                      <a:pt x="6495" y="7613"/>
                      <a:pt x="6500" y="7613"/>
                      <a:pt x="6504" y="7613"/>
                    </a:cubicBezTo>
                    <a:cubicBezTo>
                      <a:pt x="6613" y="7613"/>
                      <a:pt x="6717" y="7549"/>
                      <a:pt x="6762" y="7447"/>
                    </a:cubicBezTo>
                    <a:lnTo>
                      <a:pt x="7824" y="5013"/>
                    </a:lnTo>
                    <a:lnTo>
                      <a:pt x="7672" y="7395"/>
                    </a:lnTo>
                    <a:cubicBezTo>
                      <a:pt x="7665" y="7525"/>
                      <a:pt x="7748" y="7641"/>
                      <a:pt x="7870" y="7680"/>
                    </a:cubicBezTo>
                    <a:cubicBezTo>
                      <a:pt x="8451" y="7857"/>
                      <a:pt x="9063" y="7945"/>
                      <a:pt x="9674" y="7945"/>
                    </a:cubicBezTo>
                    <a:cubicBezTo>
                      <a:pt x="10279" y="7945"/>
                      <a:pt x="10887" y="7858"/>
                      <a:pt x="11464" y="7682"/>
                    </a:cubicBezTo>
                    <a:cubicBezTo>
                      <a:pt x="11594" y="7643"/>
                      <a:pt x="11678" y="7513"/>
                      <a:pt x="11658" y="7377"/>
                    </a:cubicBezTo>
                    <a:cubicBezTo>
                      <a:pt x="11562" y="6689"/>
                      <a:pt x="11481" y="5993"/>
                      <a:pt x="11417" y="5297"/>
                    </a:cubicBezTo>
                    <a:lnTo>
                      <a:pt x="11417" y="5297"/>
                    </a:lnTo>
                    <a:lnTo>
                      <a:pt x="12133" y="7135"/>
                    </a:lnTo>
                    <a:cubicBezTo>
                      <a:pt x="12175" y="7243"/>
                      <a:pt x="12280" y="7312"/>
                      <a:pt x="12393" y="7312"/>
                    </a:cubicBezTo>
                    <a:cubicBezTo>
                      <a:pt x="12412" y="7312"/>
                      <a:pt x="12431" y="7310"/>
                      <a:pt x="12451" y="7306"/>
                    </a:cubicBezTo>
                    <a:cubicBezTo>
                      <a:pt x="13496" y="7080"/>
                      <a:pt x="14505" y="6626"/>
                      <a:pt x="15368" y="5991"/>
                    </a:cubicBezTo>
                    <a:cubicBezTo>
                      <a:pt x="15483" y="5905"/>
                      <a:pt x="15515" y="5746"/>
                      <a:pt x="15442" y="5624"/>
                    </a:cubicBezTo>
                    <a:lnTo>
                      <a:pt x="14956" y="4799"/>
                    </a:lnTo>
                    <a:lnTo>
                      <a:pt x="14956" y="4799"/>
                    </a:lnTo>
                    <a:cubicBezTo>
                      <a:pt x="15165" y="5008"/>
                      <a:pt x="15378" y="5214"/>
                      <a:pt x="15593" y="5417"/>
                    </a:cubicBezTo>
                    <a:cubicBezTo>
                      <a:pt x="15646" y="5466"/>
                      <a:pt x="15715" y="5492"/>
                      <a:pt x="15785" y="5492"/>
                    </a:cubicBezTo>
                    <a:cubicBezTo>
                      <a:pt x="15818" y="5492"/>
                      <a:pt x="15852" y="5486"/>
                      <a:pt x="15884" y="5474"/>
                    </a:cubicBezTo>
                    <a:cubicBezTo>
                      <a:pt x="16651" y="5175"/>
                      <a:pt x="17350" y="4743"/>
                      <a:pt x="17956" y="4188"/>
                    </a:cubicBezTo>
                    <a:cubicBezTo>
                      <a:pt x="18063" y="4090"/>
                      <a:pt x="18077" y="3927"/>
                      <a:pt x="17986" y="3812"/>
                    </a:cubicBezTo>
                    <a:lnTo>
                      <a:pt x="15187" y="246"/>
                    </a:lnTo>
                    <a:cubicBezTo>
                      <a:pt x="15141" y="188"/>
                      <a:pt x="15071" y="148"/>
                      <a:pt x="14996" y="141"/>
                    </a:cubicBezTo>
                    <a:cubicBezTo>
                      <a:pt x="14987" y="140"/>
                      <a:pt x="14977" y="140"/>
                      <a:pt x="14968" y="140"/>
                    </a:cubicBezTo>
                    <a:cubicBezTo>
                      <a:pt x="14903" y="140"/>
                      <a:pt x="14838" y="164"/>
                      <a:pt x="14789" y="205"/>
                    </a:cubicBezTo>
                    <a:cubicBezTo>
                      <a:pt x="14049" y="829"/>
                      <a:pt x="12976" y="976"/>
                      <a:pt x="12030" y="1067"/>
                    </a:cubicBezTo>
                    <a:cubicBezTo>
                      <a:pt x="10982" y="1167"/>
                      <a:pt x="10024" y="1216"/>
                      <a:pt x="9128" y="1216"/>
                    </a:cubicBezTo>
                    <a:cubicBezTo>
                      <a:pt x="8152" y="1216"/>
                      <a:pt x="7249" y="1157"/>
                      <a:pt x="6381" y="1040"/>
                    </a:cubicBezTo>
                    <a:cubicBezTo>
                      <a:pt x="5903" y="974"/>
                      <a:pt x="5434" y="891"/>
                      <a:pt x="4989" y="789"/>
                    </a:cubicBezTo>
                    <a:cubicBezTo>
                      <a:pt x="4668" y="717"/>
                      <a:pt x="4334" y="633"/>
                      <a:pt x="4023" y="550"/>
                    </a:cubicBezTo>
                    <a:cubicBezTo>
                      <a:pt x="3908" y="515"/>
                      <a:pt x="3505" y="309"/>
                      <a:pt x="3387" y="204"/>
                    </a:cubicBezTo>
                    <a:cubicBezTo>
                      <a:pt x="3360" y="110"/>
                      <a:pt x="3285" y="32"/>
                      <a:pt x="3182" y="8"/>
                    </a:cubicBezTo>
                    <a:cubicBezTo>
                      <a:pt x="3161" y="3"/>
                      <a:pt x="3140" y="0"/>
                      <a:pt x="3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5"/>
              <p:cNvSpPr/>
              <p:nvPr/>
            </p:nvSpPr>
            <p:spPr>
              <a:xfrm>
                <a:off x="2837188" y="3745300"/>
                <a:ext cx="149250" cy="75100"/>
              </a:xfrm>
              <a:custGeom>
                <a:avLst/>
                <a:gdLst/>
                <a:ahLst/>
                <a:cxnLst/>
                <a:rect l="l" t="t" r="r" b="b"/>
                <a:pathLst>
                  <a:path w="5970" h="3004" extrusionOk="0">
                    <a:moveTo>
                      <a:pt x="2826" y="1"/>
                    </a:moveTo>
                    <a:cubicBezTo>
                      <a:pt x="2564" y="1"/>
                      <a:pt x="2303" y="28"/>
                      <a:pt x="2048" y="83"/>
                    </a:cubicBezTo>
                    <a:cubicBezTo>
                      <a:pt x="1897" y="116"/>
                      <a:pt x="1803" y="262"/>
                      <a:pt x="1835" y="414"/>
                    </a:cubicBezTo>
                    <a:cubicBezTo>
                      <a:pt x="1863" y="545"/>
                      <a:pt x="1977" y="634"/>
                      <a:pt x="2106" y="634"/>
                    </a:cubicBezTo>
                    <a:cubicBezTo>
                      <a:pt x="2125" y="634"/>
                      <a:pt x="2145" y="632"/>
                      <a:pt x="2166" y="627"/>
                    </a:cubicBezTo>
                    <a:cubicBezTo>
                      <a:pt x="2383" y="580"/>
                      <a:pt x="2605" y="557"/>
                      <a:pt x="2828" y="557"/>
                    </a:cubicBezTo>
                    <a:cubicBezTo>
                      <a:pt x="3499" y="557"/>
                      <a:pt x="4172" y="768"/>
                      <a:pt x="4715" y="1163"/>
                    </a:cubicBezTo>
                    <a:cubicBezTo>
                      <a:pt x="5035" y="1396"/>
                      <a:pt x="5323" y="1787"/>
                      <a:pt x="5201" y="2092"/>
                    </a:cubicBezTo>
                    <a:cubicBezTo>
                      <a:pt x="5100" y="2343"/>
                      <a:pt x="4766" y="2449"/>
                      <a:pt x="4438" y="2449"/>
                    </a:cubicBezTo>
                    <a:cubicBezTo>
                      <a:pt x="4393" y="2449"/>
                      <a:pt x="4348" y="2447"/>
                      <a:pt x="4303" y="2443"/>
                    </a:cubicBezTo>
                    <a:cubicBezTo>
                      <a:pt x="3833" y="2404"/>
                      <a:pt x="3387" y="2235"/>
                      <a:pt x="2913" y="2059"/>
                    </a:cubicBezTo>
                    <a:cubicBezTo>
                      <a:pt x="2737" y="1995"/>
                      <a:pt x="2562" y="1930"/>
                      <a:pt x="2387" y="1872"/>
                    </a:cubicBezTo>
                    <a:cubicBezTo>
                      <a:pt x="1916" y="1714"/>
                      <a:pt x="1493" y="1636"/>
                      <a:pt x="1113" y="1636"/>
                    </a:cubicBezTo>
                    <a:cubicBezTo>
                      <a:pt x="760" y="1636"/>
                      <a:pt x="444" y="1704"/>
                      <a:pt x="160" y="1839"/>
                    </a:cubicBezTo>
                    <a:cubicBezTo>
                      <a:pt x="65" y="1886"/>
                      <a:pt x="2" y="1981"/>
                      <a:pt x="2" y="2088"/>
                    </a:cubicBezTo>
                    <a:cubicBezTo>
                      <a:pt x="1" y="2194"/>
                      <a:pt x="60" y="2291"/>
                      <a:pt x="157" y="2339"/>
                    </a:cubicBezTo>
                    <a:cubicBezTo>
                      <a:pt x="386" y="2453"/>
                      <a:pt x="641" y="2510"/>
                      <a:pt x="895" y="2510"/>
                    </a:cubicBezTo>
                    <a:cubicBezTo>
                      <a:pt x="1134" y="2510"/>
                      <a:pt x="1374" y="2459"/>
                      <a:pt x="1593" y="2358"/>
                    </a:cubicBezTo>
                    <a:cubicBezTo>
                      <a:pt x="1641" y="2335"/>
                      <a:pt x="1680" y="2301"/>
                      <a:pt x="1708" y="2258"/>
                    </a:cubicBezTo>
                    <a:cubicBezTo>
                      <a:pt x="1866" y="2292"/>
                      <a:pt x="2033" y="2339"/>
                      <a:pt x="2210" y="2397"/>
                    </a:cubicBezTo>
                    <a:cubicBezTo>
                      <a:pt x="2380" y="2454"/>
                      <a:pt x="2549" y="2518"/>
                      <a:pt x="2717" y="2581"/>
                    </a:cubicBezTo>
                    <a:cubicBezTo>
                      <a:pt x="3205" y="2762"/>
                      <a:pt x="3710" y="2951"/>
                      <a:pt x="4255" y="2997"/>
                    </a:cubicBezTo>
                    <a:cubicBezTo>
                      <a:pt x="4312" y="3002"/>
                      <a:pt x="4369" y="3004"/>
                      <a:pt x="4427" y="3004"/>
                    </a:cubicBezTo>
                    <a:cubicBezTo>
                      <a:pt x="4924" y="3004"/>
                      <a:pt x="5506" y="2823"/>
                      <a:pt x="5720" y="2298"/>
                    </a:cubicBezTo>
                    <a:cubicBezTo>
                      <a:pt x="5970" y="1673"/>
                      <a:pt x="5512" y="1054"/>
                      <a:pt x="5043" y="713"/>
                    </a:cubicBezTo>
                    <a:cubicBezTo>
                      <a:pt x="4405" y="248"/>
                      <a:pt x="3615" y="1"/>
                      <a:pt x="2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35"/>
              <p:cNvSpPr/>
              <p:nvPr/>
            </p:nvSpPr>
            <p:spPr>
              <a:xfrm>
                <a:off x="2660150" y="3693250"/>
                <a:ext cx="19700" cy="19675"/>
              </a:xfrm>
              <a:custGeom>
                <a:avLst/>
                <a:gdLst/>
                <a:ahLst/>
                <a:cxnLst/>
                <a:rect l="l" t="t" r="r" b="b"/>
                <a:pathLst>
                  <a:path w="788" h="787" extrusionOk="0">
                    <a:moveTo>
                      <a:pt x="395" y="1"/>
                    </a:moveTo>
                    <a:cubicBezTo>
                      <a:pt x="178" y="1"/>
                      <a:pt x="2" y="175"/>
                      <a:pt x="0" y="391"/>
                    </a:cubicBezTo>
                    <a:cubicBezTo>
                      <a:pt x="0" y="609"/>
                      <a:pt x="175" y="786"/>
                      <a:pt x="391" y="786"/>
                    </a:cubicBezTo>
                    <a:cubicBezTo>
                      <a:pt x="392" y="786"/>
                      <a:pt x="393" y="786"/>
                      <a:pt x="393" y="786"/>
                    </a:cubicBezTo>
                    <a:cubicBezTo>
                      <a:pt x="610" y="786"/>
                      <a:pt x="786" y="611"/>
                      <a:pt x="786" y="396"/>
                    </a:cubicBezTo>
                    <a:cubicBezTo>
                      <a:pt x="787" y="178"/>
                      <a:pt x="611"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35"/>
              <p:cNvSpPr/>
              <p:nvPr/>
            </p:nvSpPr>
            <p:spPr>
              <a:xfrm>
                <a:off x="2740075" y="3691300"/>
                <a:ext cx="19700" cy="19675"/>
              </a:xfrm>
              <a:custGeom>
                <a:avLst/>
                <a:gdLst/>
                <a:ahLst/>
                <a:cxnLst/>
                <a:rect l="l" t="t" r="r" b="b"/>
                <a:pathLst>
                  <a:path w="788" h="787" extrusionOk="0">
                    <a:moveTo>
                      <a:pt x="395" y="1"/>
                    </a:moveTo>
                    <a:cubicBezTo>
                      <a:pt x="178" y="1"/>
                      <a:pt x="3" y="175"/>
                      <a:pt x="1" y="391"/>
                    </a:cubicBezTo>
                    <a:cubicBezTo>
                      <a:pt x="1" y="608"/>
                      <a:pt x="175" y="783"/>
                      <a:pt x="391" y="786"/>
                    </a:cubicBezTo>
                    <a:cubicBezTo>
                      <a:pt x="392" y="786"/>
                      <a:pt x="393" y="786"/>
                      <a:pt x="394" y="786"/>
                    </a:cubicBezTo>
                    <a:cubicBezTo>
                      <a:pt x="610" y="786"/>
                      <a:pt x="785" y="610"/>
                      <a:pt x="786" y="395"/>
                    </a:cubicBezTo>
                    <a:cubicBezTo>
                      <a:pt x="787" y="178"/>
                      <a:pt x="611" y="3"/>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35"/>
              <p:cNvSpPr/>
              <p:nvPr/>
            </p:nvSpPr>
            <p:spPr>
              <a:xfrm>
                <a:off x="2691775" y="3703550"/>
                <a:ext cx="36600" cy="23000"/>
              </a:xfrm>
              <a:custGeom>
                <a:avLst/>
                <a:gdLst/>
                <a:ahLst/>
                <a:cxnLst/>
                <a:rect l="l" t="t" r="r" b="b"/>
                <a:pathLst>
                  <a:path w="1464" h="920" extrusionOk="0">
                    <a:moveTo>
                      <a:pt x="196" y="0"/>
                    </a:moveTo>
                    <a:cubicBezTo>
                      <a:pt x="191" y="0"/>
                      <a:pt x="187" y="0"/>
                      <a:pt x="183" y="1"/>
                    </a:cubicBezTo>
                    <a:cubicBezTo>
                      <a:pt x="77" y="8"/>
                      <a:pt x="1" y="99"/>
                      <a:pt x="8" y="202"/>
                    </a:cubicBezTo>
                    <a:cubicBezTo>
                      <a:pt x="39" y="610"/>
                      <a:pt x="349" y="917"/>
                      <a:pt x="729" y="920"/>
                    </a:cubicBezTo>
                    <a:lnTo>
                      <a:pt x="732" y="920"/>
                    </a:lnTo>
                    <a:cubicBezTo>
                      <a:pt x="1113" y="920"/>
                      <a:pt x="1424" y="614"/>
                      <a:pt x="1457" y="209"/>
                    </a:cubicBezTo>
                    <a:cubicBezTo>
                      <a:pt x="1464" y="106"/>
                      <a:pt x="1389" y="15"/>
                      <a:pt x="1285" y="6"/>
                    </a:cubicBezTo>
                    <a:cubicBezTo>
                      <a:pt x="1279" y="6"/>
                      <a:pt x="1273" y="5"/>
                      <a:pt x="1268" y="5"/>
                    </a:cubicBezTo>
                    <a:cubicBezTo>
                      <a:pt x="1173" y="5"/>
                      <a:pt x="1091" y="82"/>
                      <a:pt x="1083" y="178"/>
                    </a:cubicBezTo>
                    <a:cubicBezTo>
                      <a:pt x="1065" y="387"/>
                      <a:pt x="916" y="545"/>
                      <a:pt x="732" y="545"/>
                    </a:cubicBezTo>
                    <a:lnTo>
                      <a:pt x="731" y="545"/>
                    </a:lnTo>
                    <a:cubicBezTo>
                      <a:pt x="548" y="545"/>
                      <a:pt x="398" y="384"/>
                      <a:pt x="383" y="175"/>
                    </a:cubicBezTo>
                    <a:cubicBezTo>
                      <a:pt x="376" y="75"/>
                      <a:pt x="294"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5"/>
              <p:cNvSpPr/>
              <p:nvPr/>
            </p:nvSpPr>
            <p:spPr>
              <a:xfrm>
                <a:off x="2785450" y="3621925"/>
                <a:ext cx="84100" cy="74025"/>
              </a:xfrm>
              <a:custGeom>
                <a:avLst/>
                <a:gdLst/>
                <a:ahLst/>
                <a:cxnLst/>
                <a:rect l="l" t="t" r="r" b="b"/>
                <a:pathLst>
                  <a:path w="3364" h="2961" extrusionOk="0">
                    <a:moveTo>
                      <a:pt x="1338" y="0"/>
                    </a:moveTo>
                    <a:cubicBezTo>
                      <a:pt x="1080" y="0"/>
                      <a:pt x="824" y="167"/>
                      <a:pt x="742" y="413"/>
                    </a:cubicBezTo>
                    <a:cubicBezTo>
                      <a:pt x="688" y="580"/>
                      <a:pt x="732" y="940"/>
                      <a:pt x="918" y="1033"/>
                    </a:cubicBezTo>
                    <a:cubicBezTo>
                      <a:pt x="821" y="985"/>
                      <a:pt x="719" y="962"/>
                      <a:pt x="621" y="962"/>
                    </a:cubicBezTo>
                    <a:cubicBezTo>
                      <a:pt x="384" y="962"/>
                      <a:pt x="169" y="1099"/>
                      <a:pt x="93" y="1365"/>
                    </a:cubicBezTo>
                    <a:cubicBezTo>
                      <a:pt x="1" y="1695"/>
                      <a:pt x="198" y="2129"/>
                      <a:pt x="575" y="2136"/>
                    </a:cubicBezTo>
                    <a:cubicBezTo>
                      <a:pt x="579" y="2136"/>
                      <a:pt x="583" y="2136"/>
                      <a:pt x="587" y="2136"/>
                    </a:cubicBezTo>
                    <a:cubicBezTo>
                      <a:pt x="741" y="2136"/>
                      <a:pt x="895" y="2057"/>
                      <a:pt x="987" y="1933"/>
                    </a:cubicBezTo>
                    <a:lnTo>
                      <a:pt x="987" y="1933"/>
                    </a:lnTo>
                    <a:cubicBezTo>
                      <a:pt x="815" y="2173"/>
                      <a:pt x="920" y="2526"/>
                      <a:pt x="1132" y="2730"/>
                    </a:cubicBezTo>
                    <a:cubicBezTo>
                      <a:pt x="1272" y="2868"/>
                      <a:pt x="1467" y="2960"/>
                      <a:pt x="1661" y="2960"/>
                    </a:cubicBezTo>
                    <a:cubicBezTo>
                      <a:pt x="1714" y="2960"/>
                      <a:pt x="1767" y="2954"/>
                      <a:pt x="1819" y="2939"/>
                    </a:cubicBezTo>
                    <a:cubicBezTo>
                      <a:pt x="2060" y="2872"/>
                      <a:pt x="2245" y="2606"/>
                      <a:pt x="2174" y="2365"/>
                    </a:cubicBezTo>
                    <a:lnTo>
                      <a:pt x="2174" y="2365"/>
                    </a:lnTo>
                    <a:cubicBezTo>
                      <a:pt x="2240" y="2589"/>
                      <a:pt x="2407" y="2690"/>
                      <a:pt x="2587" y="2690"/>
                    </a:cubicBezTo>
                    <a:cubicBezTo>
                      <a:pt x="2723" y="2690"/>
                      <a:pt x="2868" y="2632"/>
                      <a:pt x="2982" y="2524"/>
                    </a:cubicBezTo>
                    <a:cubicBezTo>
                      <a:pt x="3160" y="2355"/>
                      <a:pt x="3231" y="2084"/>
                      <a:pt x="3157" y="1849"/>
                    </a:cubicBezTo>
                    <a:cubicBezTo>
                      <a:pt x="3111" y="1700"/>
                      <a:pt x="3001" y="1561"/>
                      <a:pt x="2862" y="1477"/>
                    </a:cubicBezTo>
                    <a:lnTo>
                      <a:pt x="2862" y="1477"/>
                    </a:lnTo>
                    <a:cubicBezTo>
                      <a:pt x="2884" y="1479"/>
                      <a:pt x="2906" y="1480"/>
                      <a:pt x="2928" y="1480"/>
                    </a:cubicBezTo>
                    <a:cubicBezTo>
                      <a:pt x="3076" y="1480"/>
                      <a:pt x="3215" y="1432"/>
                      <a:pt x="3289" y="1291"/>
                    </a:cubicBezTo>
                    <a:cubicBezTo>
                      <a:pt x="3363" y="1152"/>
                      <a:pt x="3355" y="979"/>
                      <a:pt x="3306" y="828"/>
                    </a:cubicBezTo>
                    <a:cubicBezTo>
                      <a:pt x="3220" y="551"/>
                      <a:pt x="2991" y="310"/>
                      <a:pt x="2705" y="259"/>
                    </a:cubicBezTo>
                    <a:cubicBezTo>
                      <a:pt x="2668" y="252"/>
                      <a:pt x="2633" y="249"/>
                      <a:pt x="2598" y="249"/>
                    </a:cubicBezTo>
                    <a:cubicBezTo>
                      <a:pt x="2307" y="249"/>
                      <a:pt x="2096" y="468"/>
                      <a:pt x="1991" y="733"/>
                    </a:cubicBezTo>
                    <a:cubicBezTo>
                      <a:pt x="2014" y="415"/>
                      <a:pt x="1755" y="70"/>
                      <a:pt x="1444" y="10"/>
                    </a:cubicBezTo>
                    <a:cubicBezTo>
                      <a:pt x="1409" y="3"/>
                      <a:pt x="1374" y="0"/>
                      <a:pt x="1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5"/>
              <p:cNvSpPr/>
              <p:nvPr/>
            </p:nvSpPr>
            <p:spPr>
              <a:xfrm>
                <a:off x="2780763" y="3617050"/>
                <a:ext cx="93600" cy="83975"/>
              </a:xfrm>
              <a:custGeom>
                <a:avLst/>
                <a:gdLst/>
                <a:ahLst/>
                <a:cxnLst/>
                <a:rect l="l" t="t" r="r" b="b"/>
                <a:pathLst>
                  <a:path w="3744" h="3359" extrusionOk="0">
                    <a:moveTo>
                      <a:pt x="1513" y="403"/>
                    </a:moveTo>
                    <a:cubicBezTo>
                      <a:pt x="1536" y="403"/>
                      <a:pt x="1558" y="405"/>
                      <a:pt x="1580" y="409"/>
                    </a:cubicBezTo>
                    <a:cubicBezTo>
                      <a:pt x="1792" y="448"/>
                      <a:pt x="1982" y="698"/>
                      <a:pt x="1967" y="915"/>
                    </a:cubicBezTo>
                    <a:cubicBezTo>
                      <a:pt x="1960" y="1015"/>
                      <a:pt x="2025" y="1106"/>
                      <a:pt x="2123" y="1125"/>
                    </a:cubicBezTo>
                    <a:cubicBezTo>
                      <a:pt x="2138" y="1129"/>
                      <a:pt x="2153" y="1131"/>
                      <a:pt x="2168" y="1131"/>
                    </a:cubicBezTo>
                    <a:cubicBezTo>
                      <a:pt x="2249" y="1131"/>
                      <a:pt x="2323" y="1081"/>
                      <a:pt x="2356" y="1003"/>
                    </a:cubicBezTo>
                    <a:cubicBezTo>
                      <a:pt x="2390" y="915"/>
                      <a:pt x="2518" y="648"/>
                      <a:pt x="2777" y="648"/>
                    </a:cubicBezTo>
                    <a:cubicBezTo>
                      <a:pt x="2799" y="648"/>
                      <a:pt x="2822" y="650"/>
                      <a:pt x="2846" y="654"/>
                    </a:cubicBezTo>
                    <a:cubicBezTo>
                      <a:pt x="3040" y="689"/>
                      <a:pt x="3219" y="863"/>
                      <a:pt x="3290" y="1087"/>
                    </a:cubicBezTo>
                    <a:cubicBezTo>
                      <a:pt x="3329" y="1208"/>
                      <a:pt x="3326" y="1320"/>
                      <a:pt x="3288" y="1394"/>
                    </a:cubicBezTo>
                    <a:cubicBezTo>
                      <a:pt x="3254" y="1456"/>
                      <a:pt x="3181" y="1476"/>
                      <a:pt x="3096" y="1476"/>
                    </a:cubicBezTo>
                    <a:cubicBezTo>
                      <a:pt x="2993" y="1422"/>
                      <a:pt x="2878" y="1392"/>
                      <a:pt x="2757" y="1392"/>
                    </a:cubicBezTo>
                    <a:cubicBezTo>
                      <a:pt x="2738" y="1392"/>
                      <a:pt x="2719" y="1392"/>
                      <a:pt x="2700" y="1394"/>
                    </a:cubicBezTo>
                    <a:cubicBezTo>
                      <a:pt x="2607" y="1404"/>
                      <a:pt x="2533" y="1475"/>
                      <a:pt x="2521" y="1567"/>
                    </a:cubicBezTo>
                    <a:cubicBezTo>
                      <a:pt x="2506" y="1657"/>
                      <a:pt x="2558" y="1748"/>
                      <a:pt x="2644" y="1782"/>
                    </a:cubicBezTo>
                    <a:cubicBezTo>
                      <a:pt x="2756" y="1826"/>
                      <a:pt x="2867" y="1854"/>
                      <a:pt x="2968" y="1868"/>
                    </a:cubicBezTo>
                    <a:cubicBezTo>
                      <a:pt x="3049" y="1929"/>
                      <a:pt x="3116" y="2017"/>
                      <a:pt x="3141" y="2104"/>
                    </a:cubicBezTo>
                    <a:cubicBezTo>
                      <a:pt x="3191" y="2265"/>
                      <a:pt x="3141" y="2458"/>
                      <a:pt x="3019" y="2573"/>
                    </a:cubicBezTo>
                    <a:cubicBezTo>
                      <a:pt x="2943" y="2644"/>
                      <a:pt x="2848" y="2685"/>
                      <a:pt x="2762" y="2685"/>
                    </a:cubicBezTo>
                    <a:cubicBezTo>
                      <a:pt x="2740" y="2685"/>
                      <a:pt x="2718" y="2682"/>
                      <a:pt x="2698" y="2677"/>
                    </a:cubicBezTo>
                    <a:cubicBezTo>
                      <a:pt x="2623" y="2657"/>
                      <a:pt x="2572" y="2598"/>
                      <a:pt x="2543" y="2505"/>
                    </a:cubicBezTo>
                    <a:cubicBezTo>
                      <a:pt x="2518" y="2417"/>
                      <a:pt x="2437" y="2359"/>
                      <a:pt x="2349" y="2359"/>
                    </a:cubicBezTo>
                    <a:cubicBezTo>
                      <a:pt x="2331" y="2359"/>
                      <a:pt x="2312" y="2361"/>
                      <a:pt x="2293" y="2367"/>
                    </a:cubicBezTo>
                    <a:cubicBezTo>
                      <a:pt x="2187" y="2400"/>
                      <a:pt x="2124" y="2512"/>
                      <a:pt x="2157" y="2618"/>
                    </a:cubicBezTo>
                    <a:cubicBezTo>
                      <a:pt x="2175" y="2686"/>
                      <a:pt x="2147" y="2753"/>
                      <a:pt x="2130" y="2786"/>
                    </a:cubicBezTo>
                    <a:cubicBezTo>
                      <a:pt x="2089" y="2861"/>
                      <a:pt x="2016" y="2919"/>
                      <a:pt x="1940" y="2941"/>
                    </a:cubicBezTo>
                    <a:cubicBezTo>
                      <a:pt x="1907" y="2950"/>
                      <a:pt x="1873" y="2954"/>
                      <a:pt x="1839" y="2954"/>
                    </a:cubicBezTo>
                    <a:cubicBezTo>
                      <a:pt x="1706" y="2954"/>
                      <a:pt x="1561" y="2892"/>
                      <a:pt x="1447" y="2782"/>
                    </a:cubicBezTo>
                    <a:cubicBezTo>
                      <a:pt x="1302" y="2642"/>
                      <a:pt x="1219" y="2395"/>
                      <a:pt x="1323" y="2249"/>
                    </a:cubicBezTo>
                    <a:cubicBezTo>
                      <a:pt x="1325" y="2247"/>
                      <a:pt x="1326" y="2245"/>
                      <a:pt x="1328" y="2245"/>
                    </a:cubicBezTo>
                    <a:cubicBezTo>
                      <a:pt x="1329" y="2245"/>
                      <a:pt x="1329" y="2245"/>
                      <a:pt x="1330" y="2246"/>
                    </a:cubicBezTo>
                    <a:cubicBezTo>
                      <a:pt x="1394" y="2155"/>
                      <a:pt x="1373" y="2032"/>
                      <a:pt x="1285" y="1966"/>
                    </a:cubicBezTo>
                    <a:cubicBezTo>
                      <a:pt x="1248" y="1940"/>
                      <a:pt x="1206" y="1927"/>
                      <a:pt x="1165" y="1927"/>
                    </a:cubicBezTo>
                    <a:cubicBezTo>
                      <a:pt x="1103" y="1927"/>
                      <a:pt x="1043" y="1955"/>
                      <a:pt x="1004" y="2009"/>
                    </a:cubicBezTo>
                    <a:cubicBezTo>
                      <a:pt x="1002" y="2010"/>
                      <a:pt x="1001" y="2013"/>
                      <a:pt x="998" y="2016"/>
                    </a:cubicBezTo>
                    <a:cubicBezTo>
                      <a:pt x="942" y="2089"/>
                      <a:pt x="847" y="2137"/>
                      <a:pt x="756" y="2137"/>
                    </a:cubicBezTo>
                    <a:cubicBezTo>
                      <a:pt x="755" y="2137"/>
                      <a:pt x="753" y="2137"/>
                      <a:pt x="752" y="2137"/>
                    </a:cubicBezTo>
                    <a:cubicBezTo>
                      <a:pt x="666" y="2135"/>
                      <a:pt x="592" y="2096"/>
                      <a:pt x="535" y="2017"/>
                    </a:cubicBezTo>
                    <a:cubicBezTo>
                      <a:pt x="454" y="1909"/>
                      <a:pt x="424" y="1749"/>
                      <a:pt x="461" y="1620"/>
                    </a:cubicBezTo>
                    <a:cubicBezTo>
                      <a:pt x="491" y="1513"/>
                      <a:pt x="555" y="1435"/>
                      <a:pt x="646" y="1394"/>
                    </a:cubicBezTo>
                    <a:cubicBezTo>
                      <a:pt x="692" y="1373"/>
                      <a:pt x="742" y="1363"/>
                      <a:pt x="795" y="1363"/>
                    </a:cubicBezTo>
                    <a:cubicBezTo>
                      <a:pt x="862" y="1363"/>
                      <a:pt x="933" y="1380"/>
                      <a:pt x="1002" y="1414"/>
                    </a:cubicBezTo>
                    <a:cubicBezTo>
                      <a:pt x="1031" y="1428"/>
                      <a:pt x="1061" y="1435"/>
                      <a:pt x="1091" y="1435"/>
                    </a:cubicBezTo>
                    <a:cubicBezTo>
                      <a:pt x="1165" y="1435"/>
                      <a:pt x="1236" y="1393"/>
                      <a:pt x="1272" y="1321"/>
                    </a:cubicBezTo>
                    <a:cubicBezTo>
                      <a:pt x="1320" y="1221"/>
                      <a:pt x="1279" y="1101"/>
                      <a:pt x="1180" y="1052"/>
                    </a:cubicBezTo>
                    <a:cubicBezTo>
                      <a:pt x="1121" y="1023"/>
                      <a:pt x="1067" y="794"/>
                      <a:pt x="1107" y="677"/>
                    </a:cubicBezTo>
                    <a:cubicBezTo>
                      <a:pt x="1160" y="519"/>
                      <a:pt x="1340" y="403"/>
                      <a:pt x="1513" y="403"/>
                    </a:cubicBezTo>
                    <a:close/>
                    <a:moveTo>
                      <a:pt x="1514" y="1"/>
                    </a:moveTo>
                    <a:cubicBezTo>
                      <a:pt x="1169" y="1"/>
                      <a:pt x="831" y="226"/>
                      <a:pt x="724" y="549"/>
                    </a:cubicBezTo>
                    <a:cubicBezTo>
                      <a:pt x="688" y="659"/>
                      <a:pt x="681" y="814"/>
                      <a:pt x="710" y="963"/>
                    </a:cubicBezTo>
                    <a:cubicBezTo>
                      <a:pt x="630" y="969"/>
                      <a:pt x="553" y="990"/>
                      <a:pt x="481" y="1023"/>
                    </a:cubicBezTo>
                    <a:cubicBezTo>
                      <a:pt x="279" y="1111"/>
                      <a:pt x="136" y="1284"/>
                      <a:pt x="72" y="1507"/>
                    </a:cubicBezTo>
                    <a:cubicBezTo>
                      <a:pt x="1" y="1759"/>
                      <a:pt x="55" y="2046"/>
                      <a:pt x="211" y="2256"/>
                    </a:cubicBezTo>
                    <a:cubicBezTo>
                      <a:pt x="342" y="2434"/>
                      <a:pt x="532" y="2534"/>
                      <a:pt x="744" y="2537"/>
                    </a:cubicBezTo>
                    <a:cubicBezTo>
                      <a:pt x="752" y="2538"/>
                      <a:pt x="760" y="2538"/>
                      <a:pt x="768" y="2538"/>
                    </a:cubicBezTo>
                    <a:cubicBezTo>
                      <a:pt x="806" y="2538"/>
                      <a:pt x="845" y="2533"/>
                      <a:pt x="883" y="2526"/>
                    </a:cubicBezTo>
                    <a:cubicBezTo>
                      <a:pt x="914" y="2732"/>
                      <a:pt x="1021" y="2932"/>
                      <a:pt x="1166" y="3073"/>
                    </a:cubicBezTo>
                    <a:cubicBezTo>
                      <a:pt x="1357" y="3257"/>
                      <a:pt x="1600" y="3358"/>
                      <a:pt x="1837" y="3358"/>
                    </a:cubicBezTo>
                    <a:cubicBezTo>
                      <a:pt x="1908" y="3358"/>
                      <a:pt x="1979" y="3347"/>
                      <a:pt x="2045" y="3331"/>
                    </a:cubicBezTo>
                    <a:cubicBezTo>
                      <a:pt x="2215" y="3283"/>
                      <a:pt x="2364" y="3169"/>
                      <a:pt x="2460" y="3016"/>
                    </a:cubicBezTo>
                    <a:cubicBezTo>
                      <a:pt x="2501" y="3037"/>
                      <a:pt x="2543" y="3054"/>
                      <a:pt x="2590" y="3067"/>
                    </a:cubicBezTo>
                    <a:cubicBezTo>
                      <a:pt x="2645" y="3082"/>
                      <a:pt x="2702" y="3089"/>
                      <a:pt x="2759" y="3089"/>
                    </a:cubicBezTo>
                    <a:cubicBezTo>
                      <a:pt x="2948" y="3089"/>
                      <a:pt x="3142" y="3011"/>
                      <a:pt x="3293" y="2868"/>
                    </a:cubicBezTo>
                    <a:cubicBezTo>
                      <a:pt x="3525" y="2648"/>
                      <a:pt x="3620" y="2294"/>
                      <a:pt x="3523" y="1988"/>
                    </a:cubicBezTo>
                    <a:cubicBezTo>
                      <a:pt x="3502" y="1924"/>
                      <a:pt x="3472" y="1857"/>
                      <a:pt x="3435" y="1797"/>
                    </a:cubicBezTo>
                    <a:cubicBezTo>
                      <a:pt x="3522" y="1748"/>
                      <a:pt x="3592" y="1677"/>
                      <a:pt x="3641" y="1584"/>
                    </a:cubicBezTo>
                    <a:cubicBezTo>
                      <a:pt x="3734" y="1412"/>
                      <a:pt x="3744" y="1192"/>
                      <a:pt x="3673" y="966"/>
                    </a:cubicBezTo>
                    <a:cubicBezTo>
                      <a:pt x="3558" y="598"/>
                      <a:pt x="3259" y="321"/>
                      <a:pt x="2914" y="259"/>
                    </a:cubicBezTo>
                    <a:cubicBezTo>
                      <a:pt x="2867" y="251"/>
                      <a:pt x="2821" y="247"/>
                      <a:pt x="2775" y="247"/>
                    </a:cubicBezTo>
                    <a:cubicBezTo>
                      <a:pt x="2579" y="247"/>
                      <a:pt x="2396" y="322"/>
                      <a:pt x="2246" y="456"/>
                    </a:cubicBezTo>
                    <a:cubicBezTo>
                      <a:pt x="2117" y="233"/>
                      <a:pt x="1898" y="57"/>
                      <a:pt x="1653" y="13"/>
                    </a:cubicBezTo>
                    <a:cubicBezTo>
                      <a:pt x="1607" y="5"/>
                      <a:pt x="1560"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5"/>
              <p:cNvSpPr/>
              <p:nvPr/>
            </p:nvSpPr>
            <p:spPr>
              <a:xfrm>
                <a:off x="2821825" y="3652700"/>
                <a:ext cx="16200" cy="14900"/>
              </a:xfrm>
              <a:custGeom>
                <a:avLst/>
                <a:gdLst/>
                <a:ahLst/>
                <a:cxnLst/>
                <a:rect l="l" t="t" r="r" b="b"/>
                <a:pathLst>
                  <a:path w="648" h="596" extrusionOk="0">
                    <a:moveTo>
                      <a:pt x="275" y="1"/>
                    </a:moveTo>
                    <a:cubicBezTo>
                      <a:pt x="154" y="1"/>
                      <a:pt x="44" y="66"/>
                      <a:pt x="23" y="224"/>
                    </a:cubicBezTo>
                    <a:cubicBezTo>
                      <a:pt x="0" y="400"/>
                      <a:pt x="144" y="583"/>
                      <a:pt x="321" y="594"/>
                    </a:cubicBezTo>
                    <a:cubicBezTo>
                      <a:pt x="328" y="595"/>
                      <a:pt x="335" y="595"/>
                      <a:pt x="342" y="595"/>
                    </a:cubicBezTo>
                    <a:cubicBezTo>
                      <a:pt x="499" y="595"/>
                      <a:pt x="648" y="454"/>
                      <a:pt x="637" y="297"/>
                    </a:cubicBezTo>
                    <a:cubicBezTo>
                      <a:pt x="626" y="122"/>
                      <a:pt x="440" y="1"/>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5"/>
              <p:cNvSpPr/>
              <p:nvPr/>
            </p:nvSpPr>
            <p:spPr>
              <a:xfrm>
                <a:off x="2831475" y="3650600"/>
                <a:ext cx="81000" cy="72075"/>
              </a:xfrm>
              <a:custGeom>
                <a:avLst/>
                <a:gdLst/>
                <a:ahLst/>
                <a:cxnLst/>
                <a:rect l="l" t="t" r="r" b="b"/>
                <a:pathLst>
                  <a:path w="3240" h="2883" extrusionOk="0">
                    <a:moveTo>
                      <a:pt x="2353" y="0"/>
                    </a:moveTo>
                    <a:cubicBezTo>
                      <a:pt x="2344" y="0"/>
                      <a:pt x="2334" y="0"/>
                      <a:pt x="2325" y="1"/>
                    </a:cubicBezTo>
                    <a:cubicBezTo>
                      <a:pt x="1975" y="16"/>
                      <a:pt x="1783" y="305"/>
                      <a:pt x="1734" y="620"/>
                    </a:cubicBezTo>
                    <a:cubicBezTo>
                      <a:pt x="1689" y="312"/>
                      <a:pt x="1373" y="40"/>
                      <a:pt x="1060" y="40"/>
                    </a:cubicBezTo>
                    <a:cubicBezTo>
                      <a:pt x="1052" y="40"/>
                      <a:pt x="1044" y="40"/>
                      <a:pt x="1036" y="40"/>
                    </a:cubicBezTo>
                    <a:cubicBezTo>
                      <a:pt x="744" y="52"/>
                      <a:pt x="471" y="293"/>
                      <a:pt x="441" y="587"/>
                    </a:cubicBezTo>
                    <a:cubicBezTo>
                      <a:pt x="424" y="759"/>
                      <a:pt x="546" y="1102"/>
                      <a:pt x="747" y="1151"/>
                    </a:cubicBezTo>
                    <a:lnTo>
                      <a:pt x="747" y="1151"/>
                    </a:lnTo>
                    <a:cubicBezTo>
                      <a:pt x="692" y="1138"/>
                      <a:pt x="637" y="1131"/>
                      <a:pt x="583" y="1131"/>
                    </a:cubicBezTo>
                    <a:cubicBezTo>
                      <a:pt x="289" y="1131"/>
                      <a:pt x="34" y="1325"/>
                      <a:pt x="16" y="1656"/>
                    </a:cubicBezTo>
                    <a:cubicBezTo>
                      <a:pt x="1" y="1968"/>
                      <a:pt x="241" y="2313"/>
                      <a:pt x="561" y="2313"/>
                    </a:cubicBezTo>
                    <a:cubicBezTo>
                      <a:pt x="592" y="2313"/>
                      <a:pt x="623" y="2310"/>
                      <a:pt x="656" y="2303"/>
                    </a:cubicBezTo>
                    <a:cubicBezTo>
                      <a:pt x="812" y="2273"/>
                      <a:pt x="949" y="2161"/>
                      <a:pt x="1013" y="2015"/>
                    </a:cubicBezTo>
                    <a:lnTo>
                      <a:pt x="1013" y="2015"/>
                    </a:lnTo>
                    <a:cubicBezTo>
                      <a:pt x="900" y="2285"/>
                      <a:pt x="1080" y="2606"/>
                      <a:pt x="1330" y="2758"/>
                    </a:cubicBezTo>
                    <a:cubicBezTo>
                      <a:pt x="1458" y="2836"/>
                      <a:pt x="1609" y="2882"/>
                      <a:pt x="1756" y="2882"/>
                    </a:cubicBezTo>
                    <a:cubicBezTo>
                      <a:pt x="1858" y="2882"/>
                      <a:pt x="1958" y="2860"/>
                      <a:pt x="2048" y="2812"/>
                    </a:cubicBezTo>
                    <a:cubicBezTo>
                      <a:pt x="2267" y="2693"/>
                      <a:pt x="2391" y="2394"/>
                      <a:pt x="2269" y="2174"/>
                    </a:cubicBezTo>
                    <a:lnTo>
                      <a:pt x="2269" y="2174"/>
                    </a:lnTo>
                    <a:cubicBezTo>
                      <a:pt x="2361" y="2339"/>
                      <a:pt x="2500" y="2410"/>
                      <a:pt x="2643" y="2410"/>
                    </a:cubicBezTo>
                    <a:cubicBezTo>
                      <a:pt x="2810" y="2410"/>
                      <a:pt x="2983" y="2313"/>
                      <a:pt x="3092" y="2151"/>
                    </a:cubicBezTo>
                    <a:cubicBezTo>
                      <a:pt x="3229" y="1947"/>
                      <a:pt x="3239" y="1667"/>
                      <a:pt x="3117" y="1454"/>
                    </a:cubicBezTo>
                    <a:cubicBezTo>
                      <a:pt x="3038" y="1318"/>
                      <a:pt x="2900" y="1206"/>
                      <a:pt x="2745" y="1155"/>
                    </a:cubicBezTo>
                    <a:lnTo>
                      <a:pt x="2745" y="1155"/>
                    </a:lnTo>
                    <a:cubicBezTo>
                      <a:pt x="2916" y="1132"/>
                      <a:pt x="3074" y="1056"/>
                      <a:pt x="3123" y="880"/>
                    </a:cubicBezTo>
                    <a:cubicBezTo>
                      <a:pt x="3163" y="727"/>
                      <a:pt x="3117" y="562"/>
                      <a:pt x="3038" y="425"/>
                    </a:cubicBezTo>
                    <a:cubicBezTo>
                      <a:pt x="2896" y="181"/>
                      <a:pt x="2632" y="0"/>
                      <a:pt x="2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5"/>
              <p:cNvSpPr/>
              <p:nvPr/>
            </p:nvSpPr>
            <p:spPr>
              <a:xfrm>
                <a:off x="2826338" y="3645575"/>
                <a:ext cx="91175" cy="82125"/>
              </a:xfrm>
              <a:custGeom>
                <a:avLst/>
                <a:gdLst/>
                <a:ahLst/>
                <a:cxnLst/>
                <a:rect l="l" t="t" r="r" b="b"/>
                <a:pathLst>
                  <a:path w="3647" h="3285" extrusionOk="0">
                    <a:moveTo>
                      <a:pt x="2545" y="402"/>
                    </a:moveTo>
                    <a:cubicBezTo>
                      <a:pt x="2740" y="402"/>
                      <a:pt x="2942" y="531"/>
                      <a:pt x="3058" y="727"/>
                    </a:cubicBezTo>
                    <a:cubicBezTo>
                      <a:pt x="3121" y="835"/>
                      <a:pt x="3146" y="946"/>
                      <a:pt x="3122" y="1027"/>
                    </a:cubicBezTo>
                    <a:cubicBezTo>
                      <a:pt x="3105" y="1097"/>
                      <a:pt x="3037" y="1132"/>
                      <a:pt x="2953" y="1151"/>
                    </a:cubicBezTo>
                    <a:cubicBezTo>
                      <a:pt x="2892" y="1134"/>
                      <a:pt x="2828" y="1125"/>
                      <a:pt x="2763" y="1125"/>
                    </a:cubicBezTo>
                    <a:cubicBezTo>
                      <a:pt x="2692" y="1125"/>
                      <a:pt x="2620" y="1136"/>
                      <a:pt x="2548" y="1159"/>
                    </a:cubicBezTo>
                    <a:cubicBezTo>
                      <a:pt x="2460" y="1189"/>
                      <a:pt x="2404" y="1274"/>
                      <a:pt x="2411" y="1366"/>
                    </a:cubicBezTo>
                    <a:cubicBezTo>
                      <a:pt x="2418" y="1459"/>
                      <a:pt x="2487" y="1536"/>
                      <a:pt x="2580" y="1550"/>
                    </a:cubicBezTo>
                    <a:cubicBezTo>
                      <a:pt x="2659" y="1563"/>
                      <a:pt x="2734" y="1568"/>
                      <a:pt x="2805" y="1568"/>
                    </a:cubicBezTo>
                    <a:cubicBezTo>
                      <a:pt x="2842" y="1568"/>
                      <a:pt x="2879" y="1567"/>
                      <a:pt x="2915" y="1564"/>
                    </a:cubicBezTo>
                    <a:cubicBezTo>
                      <a:pt x="3009" y="1607"/>
                      <a:pt x="3091" y="1679"/>
                      <a:pt x="3137" y="1757"/>
                    </a:cubicBezTo>
                    <a:cubicBezTo>
                      <a:pt x="3222" y="1902"/>
                      <a:pt x="3215" y="2102"/>
                      <a:pt x="3121" y="2241"/>
                    </a:cubicBezTo>
                    <a:cubicBezTo>
                      <a:pt x="3052" y="2346"/>
                      <a:pt x="2946" y="2412"/>
                      <a:pt x="2845" y="2412"/>
                    </a:cubicBezTo>
                    <a:cubicBezTo>
                      <a:pt x="2840" y="2412"/>
                      <a:pt x="2835" y="2412"/>
                      <a:pt x="2830" y="2412"/>
                    </a:cubicBezTo>
                    <a:cubicBezTo>
                      <a:pt x="2752" y="2409"/>
                      <a:pt x="2688" y="2362"/>
                      <a:pt x="2639" y="2277"/>
                    </a:cubicBezTo>
                    <a:cubicBezTo>
                      <a:pt x="2603" y="2211"/>
                      <a:pt x="2535" y="2174"/>
                      <a:pt x="2464" y="2174"/>
                    </a:cubicBezTo>
                    <a:cubicBezTo>
                      <a:pt x="2431" y="2174"/>
                      <a:pt x="2398" y="2182"/>
                      <a:pt x="2367" y="2199"/>
                    </a:cubicBezTo>
                    <a:cubicBezTo>
                      <a:pt x="2269" y="2253"/>
                      <a:pt x="2235" y="2375"/>
                      <a:pt x="2288" y="2473"/>
                    </a:cubicBezTo>
                    <a:cubicBezTo>
                      <a:pt x="2323" y="2535"/>
                      <a:pt x="2310" y="2607"/>
                      <a:pt x="2298" y="2643"/>
                    </a:cubicBezTo>
                    <a:cubicBezTo>
                      <a:pt x="2276" y="2724"/>
                      <a:pt x="2217" y="2800"/>
                      <a:pt x="2148" y="2837"/>
                    </a:cubicBezTo>
                    <a:cubicBezTo>
                      <a:pt x="2090" y="2868"/>
                      <a:pt x="2022" y="2883"/>
                      <a:pt x="1951" y="2883"/>
                    </a:cubicBezTo>
                    <a:cubicBezTo>
                      <a:pt x="1846" y="2883"/>
                      <a:pt x="1734" y="2851"/>
                      <a:pt x="1631" y="2788"/>
                    </a:cubicBezTo>
                    <a:cubicBezTo>
                      <a:pt x="1460" y="2683"/>
                      <a:pt x="1325" y="2462"/>
                      <a:pt x="1395" y="2295"/>
                    </a:cubicBezTo>
                    <a:cubicBezTo>
                      <a:pt x="1396" y="2291"/>
                      <a:pt x="1396" y="2290"/>
                      <a:pt x="1399" y="2287"/>
                    </a:cubicBezTo>
                    <a:cubicBezTo>
                      <a:pt x="1442" y="2185"/>
                      <a:pt x="1394" y="2068"/>
                      <a:pt x="1293" y="2024"/>
                    </a:cubicBezTo>
                    <a:cubicBezTo>
                      <a:pt x="1266" y="2012"/>
                      <a:pt x="1238" y="2007"/>
                      <a:pt x="1211" y="2007"/>
                    </a:cubicBezTo>
                    <a:cubicBezTo>
                      <a:pt x="1133" y="2007"/>
                      <a:pt x="1061" y="2052"/>
                      <a:pt x="1027" y="2126"/>
                    </a:cubicBezTo>
                    <a:cubicBezTo>
                      <a:pt x="1026" y="2131"/>
                      <a:pt x="1026" y="2132"/>
                      <a:pt x="1024" y="2135"/>
                    </a:cubicBezTo>
                    <a:cubicBezTo>
                      <a:pt x="987" y="2222"/>
                      <a:pt x="904" y="2288"/>
                      <a:pt x="811" y="2308"/>
                    </a:cubicBezTo>
                    <a:cubicBezTo>
                      <a:pt x="793" y="2312"/>
                      <a:pt x="775" y="2314"/>
                      <a:pt x="757" y="2314"/>
                    </a:cubicBezTo>
                    <a:cubicBezTo>
                      <a:pt x="692" y="2314"/>
                      <a:pt x="631" y="2289"/>
                      <a:pt x="573" y="2239"/>
                    </a:cubicBezTo>
                    <a:cubicBezTo>
                      <a:pt x="470" y="2152"/>
                      <a:pt x="406" y="2000"/>
                      <a:pt x="414" y="1868"/>
                    </a:cubicBezTo>
                    <a:cubicBezTo>
                      <a:pt x="421" y="1756"/>
                      <a:pt x="465" y="1665"/>
                      <a:pt x="544" y="1607"/>
                    </a:cubicBezTo>
                    <a:cubicBezTo>
                      <a:pt x="608" y="1558"/>
                      <a:pt x="690" y="1533"/>
                      <a:pt x="778" y="1533"/>
                    </a:cubicBezTo>
                    <a:cubicBezTo>
                      <a:pt x="817" y="1533"/>
                      <a:pt x="858" y="1538"/>
                      <a:pt x="898" y="1548"/>
                    </a:cubicBezTo>
                    <a:cubicBezTo>
                      <a:pt x="913" y="1552"/>
                      <a:pt x="929" y="1554"/>
                      <a:pt x="944" y="1554"/>
                    </a:cubicBezTo>
                    <a:cubicBezTo>
                      <a:pt x="1036" y="1554"/>
                      <a:pt x="1119" y="1492"/>
                      <a:pt x="1141" y="1399"/>
                    </a:cubicBezTo>
                    <a:cubicBezTo>
                      <a:pt x="1166" y="1290"/>
                      <a:pt x="1101" y="1182"/>
                      <a:pt x="992" y="1155"/>
                    </a:cubicBezTo>
                    <a:cubicBezTo>
                      <a:pt x="931" y="1139"/>
                      <a:pt x="827" y="928"/>
                      <a:pt x="840" y="805"/>
                    </a:cubicBezTo>
                    <a:cubicBezTo>
                      <a:pt x="857" y="619"/>
                      <a:pt x="1046" y="449"/>
                      <a:pt x="1243" y="440"/>
                    </a:cubicBezTo>
                    <a:cubicBezTo>
                      <a:pt x="1247" y="440"/>
                      <a:pt x="1251" y="440"/>
                      <a:pt x="1254" y="440"/>
                    </a:cubicBezTo>
                    <a:cubicBezTo>
                      <a:pt x="1468" y="440"/>
                      <a:pt x="1697" y="639"/>
                      <a:pt x="1729" y="849"/>
                    </a:cubicBezTo>
                    <a:cubicBezTo>
                      <a:pt x="1743" y="949"/>
                      <a:pt x="1828" y="1023"/>
                      <a:pt x="1928" y="1023"/>
                    </a:cubicBezTo>
                    <a:cubicBezTo>
                      <a:pt x="2027" y="1023"/>
                      <a:pt x="2111" y="949"/>
                      <a:pt x="2127" y="852"/>
                    </a:cubicBezTo>
                    <a:cubicBezTo>
                      <a:pt x="2142" y="749"/>
                      <a:pt x="2219" y="416"/>
                      <a:pt x="2530" y="402"/>
                    </a:cubicBezTo>
                    <a:cubicBezTo>
                      <a:pt x="2535" y="402"/>
                      <a:pt x="2540" y="402"/>
                      <a:pt x="2545" y="402"/>
                    </a:cubicBezTo>
                    <a:close/>
                    <a:moveTo>
                      <a:pt x="2549" y="1"/>
                    </a:moveTo>
                    <a:cubicBezTo>
                      <a:pt x="2536" y="1"/>
                      <a:pt x="2524" y="1"/>
                      <a:pt x="2512" y="1"/>
                    </a:cubicBezTo>
                    <a:cubicBezTo>
                      <a:pt x="2262" y="11"/>
                      <a:pt x="2047" y="136"/>
                      <a:pt x="1905" y="341"/>
                    </a:cubicBezTo>
                    <a:cubicBezTo>
                      <a:pt x="1736" y="158"/>
                      <a:pt x="1494" y="38"/>
                      <a:pt x="1254" y="38"/>
                    </a:cubicBezTo>
                    <a:cubicBezTo>
                      <a:pt x="1245" y="38"/>
                      <a:pt x="1235" y="38"/>
                      <a:pt x="1226" y="38"/>
                    </a:cubicBezTo>
                    <a:cubicBezTo>
                      <a:pt x="831" y="54"/>
                      <a:pt x="477" y="381"/>
                      <a:pt x="438" y="767"/>
                    </a:cubicBezTo>
                    <a:cubicBezTo>
                      <a:pt x="426" y="882"/>
                      <a:pt x="452" y="1033"/>
                      <a:pt x="514" y="1173"/>
                    </a:cubicBezTo>
                    <a:cubicBezTo>
                      <a:pt x="441" y="1197"/>
                      <a:pt x="369" y="1236"/>
                      <a:pt x="306" y="1283"/>
                    </a:cubicBezTo>
                    <a:cubicBezTo>
                      <a:pt x="129" y="1415"/>
                      <a:pt x="26" y="1615"/>
                      <a:pt x="14" y="1847"/>
                    </a:cubicBezTo>
                    <a:cubicBezTo>
                      <a:pt x="0" y="2105"/>
                      <a:pt x="114" y="2374"/>
                      <a:pt x="313" y="2544"/>
                    </a:cubicBezTo>
                    <a:cubicBezTo>
                      <a:pt x="443" y="2656"/>
                      <a:pt x="597" y="2716"/>
                      <a:pt x="758" y="2716"/>
                    </a:cubicBezTo>
                    <a:cubicBezTo>
                      <a:pt x="802" y="2716"/>
                      <a:pt x="847" y="2711"/>
                      <a:pt x="892" y="2702"/>
                    </a:cubicBezTo>
                    <a:cubicBezTo>
                      <a:pt x="939" y="2693"/>
                      <a:pt x="983" y="2678"/>
                      <a:pt x="1026" y="2659"/>
                    </a:cubicBezTo>
                    <a:cubicBezTo>
                      <a:pt x="1101" y="2855"/>
                      <a:pt x="1250" y="3027"/>
                      <a:pt x="1422" y="3132"/>
                    </a:cubicBezTo>
                    <a:cubicBezTo>
                      <a:pt x="1588" y="3233"/>
                      <a:pt x="1771" y="3284"/>
                      <a:pt x="1949" y="3284"/>
                    </a:cubicBezTo>
                    <a:cubicBezTo>
                      <a:pt x="2088" y="3284"/>
                      <a:pt x="2220" y="3254"/>
                      <a:pt x="2340" y="3192"/>
                    </a:cubicBezTo>
                    <a:cubicBezTo>
                      <a:pt x="2494" y="3108"/>
                      <a:pt x="2615" y="2964"/>
                      <a:pt x="2675" y="2793"/>
                    </a:cubicBezTo>
                    <a:cubicBezTo>
                      <a:pt x="2719" y="2805"/>
                      <a:pt x="2766" y="2811"/>
                      <a:pt x="2814" y="2814"/>
                    </a:cubicBezTo>
                    <a:cubicBezTo>
                      <a:pt x="2822" y="2814"/>
                      <a:pt x="2831" y="2814"/>
                      <a:pt x="2839" y="2814"/>
                    </a:cubicBezTo>
                    <a:cubicBezTo>
                      <a:pt x="3075" y="2814"/>
                      <a:pt x="3309" y="2681"/>
                      <a:pt x="3455" y="2464"/>
                    </a:cubicBezTo>
                    <a:cubicBezTo>
                      <a:pt x="3634" y="2197"/>
                      <a:pt x="3646" y="1834"/>
                      <a:pt x="3486" y="1555"/>
                    </a:cubicBezTo>
                    <a:cubicBezTo>
                      <a:pt x="3453" y="1496"/>
                      <a:pt x="3408" y="1439"/>
                      <a:pt x="3358" y="1388"/>
                    </a:cubicBezTo>
                    <a:cubicBezTo>
                      <a:pt x="3432" y="1321"/>
                      <a:pt x="3483" y="1236"/>
                      <a:pt x="3511" y="1134"/>
                    </a:cubicBezTo>
                    <a:cubicBezTo>
                      <a:pt x="3563" y="946"/>
                      <a:pt x="3526" y="729"/>
                      <a:pt x="3406" y="526"/>
                    </a:cubicBezTo>
                    <a:cubicBezTo>
                      <a:pt x="3220" y="204"/>
                      <a:pt x="2886" y="1"/>
                      <a:pt x="2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5"/>
              <p:cNvSpPr/>
              <p:nvPr/>
            </p:nvSpPr>
            <p:spPr>
              <a:xfrm>
                <a:off x="2865825" y="3679475"/>
                <a:ext cx="17000" cy="14550"/>
              </a:xfrm>
              <a:custGeom>
                <a:avLst/>
                <a:gdLst/>
                <a:ahLst/>
                <a:cxnLst/>
                <a:rect l="l" t="t" r="r" b="b"/>
                <a:pathLst>
                  <a:path w="680" h="582" extrusionOk="0">
                    <a:moveTo>
                      <a:pt x="297" y="0"/>
                    </a:moveTo>
                    <a:cubicBezTo>
                      <a:pt x="143" y="0"/>
                      <a:pt x="0" y="89"/>
                      <a:pt x="19" y="282"/>
                    </a:cubicBezTo>
                    <a:cubicBezTo>
                      <a:pt x="33" y="444"/>
                      <a:pt x="188" y="582"/>
                      <a:pt x="349" y="582"/>
                    </a:cubicBezTo>
                    <a:cubicBezTo>
                      <a:pt x="363" y="582"/>
                      <a:pt x="377" y="581"/>
                      <a:pt x="391" y="579"/>
                    </a:cubicBezTo>
                    <a:cubicBezTo>
                      <a:pt x="553" y="556"/>
                      <a:pt x="679" y="377"/>
                      <a:pt x="634" y="218"/>
                    </a:cubicBezTo>
                    <a:cubicBezTo>
                      <a:pt x="593" y="77"/>
                      <a:pt x="440"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5"/>
              <p:cNvSpPr/>
              <p:nvPr/>
            </p:nvSpPr>
            <p:spPr>
              <a:xfrm>
                <a:off x="2620608" y="3717125"/>
                <a:ext cx="51525" cy="16700"/>
              </a:xfrm>
              <a:custGeom>
                <a:avLst/>
                <a:gdLst/>
                <a:ahLst/>
                <a:cxnLst/>
                <a:rect l="l" t="t" r="r" b="b"/>
                <a:pathLst>
                  <a:path w="2061" h="668" extrusionOk="0">
                    <a:moveTo>
                      <a:pt x="1031" y="0"/>
                    </a:moveTo>
                    <a:cubicBezTo>
                      <a:pt x="462" y="0"/>
                      <a:pt x="1" y="149"/>
                      <a:pt x="1" y="334"/>
                    </a:cubicBezTo>
                    <a:cubicBezTo>
                      <a:pt x="1" y="519"/>
                      <a:pt x="461" y="668"/>
                      <a:pt x="1031" y="668"/>
                    </a:cubicBezTo>
                    <a:cubicBezTo>
                      <a:pt x="1599" y="668"/>
                      <a:pt x="2060" y="519"/>
                      <a:pt x="2060" y="334"/>
                    </a:cubicBezTo>
                    <a:cubicBezTo>
                      <a:pt x="2060" y="151"/>
                      <a:pt x="1599" y="0"/>
                      <a:pt x="1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5"/>
              <p:cNvSpPr/>
              <p:nvPr/>
            </p:nvSpPr>
            <p:spPr>
              <a:xfrm>
                <a:off x="2749625" y="3715025"/>
                <a:ext cx="51525" cy="16700"/>
              </a:xfrm>
              <a:custGeom>
                <a:avLst/>
                <a:gdLst/>
                <a:ahLst/>
                <a:cxnLst/>
                <a:rect l="l" t="t" r="r" b="b"/>
                <a:pathLst>
                  <a:path w="2061" h="668" extrusionOk="0">
                    <a:moveTo>
                      <a:pt x="1030" y="0"/>
                    </a:moveTo>
                    <a:cubicBezTo>
                      <a:pt x="462" y="0"/>
                      <a:pt x="1" y="150"/>
                      <a:pt x="1" y="334"/>
                    </a:cubicBezTo>
                    <a:cubicBezTo>
                      <a:pt x="1" y="519"/>
                      <a:pt x="462" y="668"/>
                      <a:pt x="1030" y="668"/>
                    </a:cubicBezTo>
                    <a:cubicBezTo>
                      <a:pt x="1599" y="668"/>
                      <a:pt x="2060" y="519"/>
                      <a:pt x="2060" y="334"/>
                    </a:cubicBezTo>
                    <a:cubicBezTo>
                      <a:pt x="2060" y="150"/>
                      <a:pt x="1599" y="0"/>
                      <a:pt x="10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5"/>
              <p:cNvSpPr/>
              <p:nvPr/>
            </p:nvSpPr>
            <p:spPr>
              <a:xfrm>
                <a:off x="2781275" y="3667625"/>
                <a:ext cx="80975" cy="72100"/>
              </a:xfrm>
              <a:custGeom>
                <a:avLst/>
                <a:gdLst/>
                <a:ahLst/>
                <a:cxnLst/>
                <a:rect l="l" t="t" r="r" b="b"/>
                <a:pathLst>
                  <a:path w="3239" h="2884" extrusionOk="0">
                    <a:moveTo>
                      <a:pt x="2355" y="1"/>
                    </a:moveTo>
                    <a:cubicBezTo>
                      <a:pt x="2346" y="1"/>
                      <a:pt x="2336" y="1"/>
                      <a:pt x="2327" y="2"/>
                    </a:cubicBezTo>
                    <a:cubicBezTo>
                      <a:pt x="1975" y="17"/>
                      <a:pt x="1783" y="304"/>
                      <a:pt x="1733" y="619"/>
                    </a:cubicBezTo>
                    <a:cubicBezTo>
                      <a:pt x="1689" y="311"/>
                      <a:pt x="1374" y="37"/>
                      <a:pt x="1061" y="37"/>
                    </a:cubicBezTo>
                    <a:cubicBezTo>
                      <a:pt x="1054" y="37"/>
                      <a:pt x="1047" y="37"/>
                      <a:pt x="1040" y="37"/>
                    </a:cubicBezTo>
                    <a:cubicBezTo>
                      <a:pt x="745" y="50"/>
                      <a:pt x="473" y="291"/>
                      <a:pt x="443" y="584"/>
                    </a:cubicBezTo>
                    <a:cubicBezTo>
                      <a:pt x="426" y="756"/>
                      <a:pt x="546" y="1099"/>
                      <a:pt x="747" y="1150"/>
                    </a:cubicBezTo>
                    <a:lnTo>
                      <a:pt x="747" y="1150"/>
                    </a:lnTo>
                    <a:cubicBezTo>
                      <a:pt x="693" y="1137"/>
                      <a:pt x="638" y="1130"/>
                      <a:pt x="585" y="1130"/>
                    </a:cubicBezTo>
                    <a:cubicBezTo>
                      <a:pt x="291" y="1130"/>
                      <a:pt x="37" y="1325"/>
                      <a:pt x="19" y="1655"/>
                    </a:cubicBezTo>
                    <a:cubicBezTo>
                      <a:pt x="1" y="1969"/>
                      <a:pt x="241" y="2314"/>
                      <a:pt x="563" y="2314"/>
                    </a:cubicBezTo>
                    <a:cubicBezTo>
                      <a:pt x="593" y="2314"/>
                      <a:pt x="625" y="2311"/>
                      <a:pt x="657" y="2304"/>
                    </a:cubicBezTo>
                    <a:cubicBezTo>
                      <a:pt x="810" y="2272"/>
                      <a:pt x="947" y="2162"/>
                      <a:pt x="1011" y="2020"/>
                    </a:cubicBezTo>
                    <a:lnTo>
                      <a:pt x="1011" y="2020"/>
                    </a:lnTo>
                    <a:cubicBezTo>
                      <a:pt x="900" y="2288"/>
                      <a:pt x="1081" y="2607"/>
                      <a:pt x="1328" y="2759"/>
                    </a:cubicBezTo>
                    <a:cubicBezTo>
                      <a:pt x="1456" y="2837"/>
                      <a:pt x="1607" y="2883"/>
                      <a:pt x="1755" y="2883"/>
                    </a:cubicBezTo>
                    <a:cubicBezTo>
                      <a:pt x="1856" y="2883"/>
                      <a:pt x="1956" y="2861"/>
                      <a:pt x="2046" y="2813"/>
                    </a:cubicBezTo>
                    <a:cubicBezTo>
                      <a:pt x="2269" y="2693"/>
                      <a:pt x="2389" y="2394"/>
                      <a:pt x="2269" y="2173"/>
                    </a:cubicBezTo>
                    <a:lnTo>
                      <a:pt x="2269" y="2173"/>
                    </a:lnTo>
                    <a:cubicBezTo>
                      <a:pt x="2361" y="2339"/>
                      <a:pt x="2500" y="2411"/>
                      <a:pt x="2644" y="2411"/>
                    </a:cubicBezTo>
                    <a:cubicBezTo>
                      <a:pt x="2810" y="2411"/>
                      <a:pt x="2983" y="2314"/>
                      <a:pt x="3093" y="2152"/>
                    </a:cubicBezTo>
                    <a:cubicBezTo>
                      <a:pt x="3229" y="1948"/>
                      <a:pt x="3239" y="1668"/>
                      <a:pt x="3117" y="1455"/>
                    </a:cubicBezTo>
                    <a:cubicBezTo>
                      <a:pt x="3039" y="1318"/>
                      <a:pt x="2901" y="1206"/>
                      <a:pt x="2746" y="1155"/>
                    </a:cubicBezTo>
                    <a:lnTo>
                      <a:pt x="2746" y="1155"/>
                    </a:lnTo>
                    <a:cubicBezTo>
                      <a:pt x="2917" y="1132"/>
                      <a:pt x="3076" y="1057"/>
                      <a:pt x="3124" y="881"/>
                    </a:cubicBezTo>
                    <a:cubicBezTo>
                      <a:pt x="3165" y="727"/>
                      <a:pt x="3118" y="563"/>
                      <a:pt x="3039" y="426"/>
                    </a:cubicBezTo>
                    <a:cubicBezTo>
                      <a:pt x="2897" y="184"/>
                      <a:pt x="2634" y="1"/>
                      <a:pt x="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5"/>
              <p:cNvSpPr/>
              <p:nvPr/>
            </p:nvSpPr>
            <p:spPr>
              <a:xfrm>
                <a:off x="2776088" y="3662625"/>
                <a:ext cx="91175" cy="82075"/>
              </a:xfrm>
              <a:custGeom>
                <a:avLst/>
                <a:gdLst/>
                <a:ahLst/>
                <a:cxnLst/>
                <a:rect l="l" t="t" r="r" b="b"/>
                <a:pathLst>
                  <a:path w="3647" h="3283" extrusionOk="0">
                    <a:moveTo>
                      <a:pt x="2548" y="402"/>
                    </a:moveTo>
                    <a:cubicBezTo>
                      <a:pt x="2741" y="402"/>
                      <a:pt x="2948" y="531"/>
                      <a:pt x="3063" y="727"/>
                    </a:cubicBezTo>
                    <a:cubicBezTo>
                      <a:pt x="3125" y="835"/>
                      <a:pt x="3149" y="946"/>
                      <a:pt x="3127" y="1027"/>
                    </a:cubicBezTo>
                    <a:cubicBezTo>
                      <a:pt x="3108" y="1096"/>
                      <a:pt x="3041" y="1132"/>
                      <a:pt x="2958" y="1150"/>
                    </a:cubicBezTo>
                    <a:cubicBezTo>
                      <a:pt x="2895" y="1133"/>
                      <a:pt x="2829" y="1124"/>
                      <a:pt x="2763" y="1124"/>
                    </a:cubicBezTo>
                    <a:cubicBezTo>
                      <a:pt x="2693" y="1124"/>
                      <a:pt x="2623" y="1134"/>
                      <a:pt x="2553" y="1157"/>
                    </a:cubicBezTo>
                    <a:cubicBezTo>
                      <a:pt x="2465" y="1187"/>
                      <a:pt x="2408" y="1273"/>
                      <a:pt x="2415" y="1365"/>
                    </a:cubicBezTo>
                    <a:cubicBezTo>
                      <a:pt x="2422" y="1457"/>
                      <a:pt x="2490" y="1534"/>
                      <a:pt x="2583" y="1548"/>
                    </a:cubicBezTo>
                    <a:cubicBezTo>
                      <a:pt x="2664" y="1561"/>
                      <a:pt x="2742" y="1567"/>
                      <a:pt x="2815" y="1567"/>
                    </a:cubicBezTo>
                    <a:cubicBezTo>
                      <a:pt x="2851" y="1567"/>
                      <a:pt x="2886" y="1565"/>
                      <a:pt x="2919" y="1562"/>
                    </a:cubicBezTo>
                    <a:cubicBezTo>
                      <a:pt x="3010" y="1602"/>
                      <a:pt x="3093" y="1676"/>
                      <a:pt x="3138" y="1755"/>
                    </a:cubicBezTo>
                    <a:cubicBezTo>
                      <a:pt x="3222" y="1900"/>
                      <a:pt x="3215" y="2099"/>
                      <a:pt x="3121" y="2240"/>
                    </a:cubicBezTo>
                    <a:cubicBezTo>
                      <a:pt x="3051" y="2344"/>
                      <a:pt x="2942" y="2411"/>
                      <a:pt x="2842" y="2411"/>
                    </a:cubicBezTo>
                    <a:cubicBezTo>
                      <a:pt x="2838" y="2411"/>
                      <a:pt x="2834" y="2411"/>
                      <a:pt x="2830" y="2410"/>
                    </a:cubicBezTo>
                    <a:cubicBezTo>
                      <a:pt x="2752" y="2407"/>
                      <a:pt x="2688" y="2361"/>
                      <a:pt x="2639" y="2275"/>
                    </a:cubicBezTo>
                    <a:cubicBezTo>
                      <a:pt x="2603" y="2210"/>
                      <a:pt x="2535" y="2173"/>
                      <a:pt x="2463" y="2173"/>
                    </a:cubicBezTo>
                    <a:cubicBezTo>
                      <a:pt x="2431" y="2173"/>
                      <a:pt x="2398" y="2181"/>
                      <a:pt x="2367" y="2197"/>
                    </a:cubicBezTo>
                    <a:cubicBezTo>
                      <a:pt x="2270" y="2251"/>
                      <a:pt x="2235" y="2373"/>
                      <a:pt x="2289" y="2471"/>
                    </a:cubicBezTo>
                    <a:cubicBezTo>
                      <a:pt x="2323" y="2534"/>
                      <a:pt x="2310" y="2605"/>
                      <a:pt x="2299" y="2643"/>
                    </a:cubicBezTo>
                    <a:cubicBezTo>
                      <a:pt x="2276" y="2723"/>
                      <a:pt x="2218" y="2798"/>
                      <a:pt x="2148" y="2835"/>
                    </a:cubicBezTo>
                    <a:cubicBezTo>
                      <a:pt x="2090" y="2866"/>
                      <a:pt x="2023" y="2881"/>
                      <a:pt x="1951" y="2881"/>
                    </a:cubicBezTo>
                    <a:cubicBezTo>
                      <a:pt x="1847" y="2881"/>
                      <a:pt x="1734" y="2849"/>
                      <a:pt x="1631" y="2787"/>
                    </a:cubicBezTo>
                    <a:cubicBezTo>
                      <a:pt x="1460" y="2682"/>
                      <a:pt x="1326" y="2460"/>
                      <a:pt x="1395" y="2294"/>
                    </a:cubicBezTo>
                    <a:cubicBezTo>
                      <a:pt x="1397" y="2290"/>
                      <a:pt x="1397" y="2288"/>
                      <a:pt x="1399" y="2284"/>
                    </a:cubicBezTo>
                    <a:cubicBezTo>
                      <a:pt x="1442" y="2183"/>
                      <a:pt x="1394" y="2067"/>
                      <a:pt x="1293" y="2021"/>
                    </a:cubicBezTo>
                    <a:cubicBezTo>
                      <a:pt x="1266" y="2010"/>
                      <a:pt x="1239" y="2005"/>
                      <a:pt x="1212" y="2005"/>
                    </a:cubicBezTo>
                    <a:cubicBezTo>
                      <a:pt x="1134" y="2005"/>
                      <a:pt x="1061" y="2050"/>
                      <a:pt x="1027" y="2125"/>
                    </a:cubicBezTo>
                    <a:cubicBezTo>
                      <a:pt x="1026" y="2128"/>
                      <a:pt x="1026" y="2130"/>
                      <a:pt x="1024" y="2133"/>
                    </a:cubicBezTo>
                    <a:cubicBezTo>
                      <a:pt x="987" y="2220"/>
                      <a:pt x="904" y="2285"/>
                      <a:pt x="811" y="2305"/>
                    </a:cubicBezTo>
                    <a:cubicBezTo>
                      <a:pt x="792" y="2309"/>
                      <a:pt x="773" y="2311"/>
                      <a:pt x="755" y="2311"/>
                    </a:cubicBezTo>
                    <a:cubicBezTo>
                      <a:pt x="691" y="2311"/>
                      <a:pt x="630" y="2287"/>
                      <a:pt x="573" y="2237"/>
                    </a:cubicBezTo>
                    <a:cubicBezTo>
                      <a:pt x="472" y="2149"/>
                      <a:pt x="408" y="1998"/>
                      <a:pt x="415" y="1865"/>
                    </a:cubicBezTo>
                    <a:cubicBezTo>
                      <a:pt x="422" y="1754"/>
                      <a:pt x="466" y="1663"/>
                      <a:pt x="547" y="1605"/>
                    </a:cubicBezTo>
                    <a:cubicBezTo>
                      <a:pt x="612" y="1556"/>
                      <a:pt x="694" y="1531"/>
                      <a:pt x="783" y="1531"/>
                    </a:cubicBezTo>
                    <a:cubicBezTo>
                      <a:pt x="821" y="1531"/>
                      <a:pt x="860" y="1536"/>
                      <a:pt x="899" y="1545"/>
                    </a:cubicBezTo>
                    <a:cubicBezTo>
                      <a:pt x="916" y="1549"/>
                      <a:pt x="932" y="1551"/>
                      <a:pt x="948" y="1551"/>
                    </a:cubicBezTo>
                    <a:cubicBezTo>
                      <a:pt x="1039" y="1551"/>
                      <a:pt x="1121" y="1489"/>
                      <a:pt x="1144" y="1396"/>
                    </a:cubicBezTo>
                    <a:cubicBezTo>
                      <a:pt x="1168" y="1288"/>
                      <a:pt x="1103" y="1180"/>
                      <a:pt x="995" y="1153"/>
                    </a:cubicBezTo>
                    <a:cubicBezTo>
                      <a:pt x="931" y="1138"/>
                      <a:pt x="828" y="926"/>
                      <a:pt x="841" y="804"/>
                    </a:cubicBezTo>
                    <a:cubicBezTo>
                      <a:pt x="860" y="618"/>
                      <a:pt x="1047" y="444"/>
                      <a:pt x="1245" y="437"/>
                    </a:cubicBezTo>
                    <a:cubicBezTo>
                      <a:pt x="1247" y="437"/>
                      <a:pt x="1249" y="437"/>
                      <a:pt x="1251" y="437"/>
                    </a:cubicBezTo>
                    <a:cubicBezTo>
                      <a:pt x="1461" y="437"/>
                      <a:pt x="1699" y="636"/>
                      <a:pt x="1730" y="848"/>
                    </a:cubicBezTo>
                    <a:cubicBezTo>
                      <a:pt x="1747" y="947"/>
                      <a:pt x="1830" y="1020"/>
                      <a:pt x="1929" y="1020"/>
                    </a:cubicBezTo>
                    <a:lnTo>
                      <a:pt x="1932" y="1020"/>
                    </a:lnTo>
                    <a:cubicBezTo>
                      <a:pt x="2031" y="1020"/>
                      <a:pt x="2114" y="947"/>
                      <a:pt x="2131" y="849"/>
                    </a:cubicBezTo>
                    <a:cubicBezTo>
                      <a:pt x="2147" y="748"/>
                      <a:pt x="2223" y="416"/>
                      <a:pt x="2533" y="402"/>
                    </a:cubicBezTo>
                    <a:cubicBezTo>
                      <a:pt x="2538" y="402"/>
                      <a:pt x="2543" y="402"/>
                      <a:pt x="2548" y="402"/>
                    </a:cubicBezTo>
                    <a:close/>
                    <a:moveTo>
                      <a:pt x="2554" y="0"/>
                    </a:moveTo>
                    <a:cubicBezTo>
                      <a:pt x="2541" y="0"/>
                      <a:pt x="2528" y="1"/>
                      <a:pt x="2514" y="1"/>
                    </a:cubicBezTo>
                    <a:cubicBezTo>
                      <a:pt x="2262" y="11"/>
                      <a:pt x="2049" y="136"/>
                      <a:pt x="1905" y="339"/>
                    </a:cubicBezTo>
                    <a:cubicBezTo>
                      <a:pt x="1738" y="158"/>
                      <a:pt x="1501" y="37"/>
                      <a:pt x="1261" y="37"/>
                    </a:cubicBezTo>
                    <a:cubicBezTo>
                      <a:pt x="1250" y="37"/>
                      <a:pt x="1240" y="38"/>
                      <a:pt x="1229" y="38"/>
                    </a:cubicBezTo>
                    <a:cubicBezTo>
                      <a:pt x="833" y="52"/>
                      <a:pt x="479" y="379"/>
                      <a:pt x="441" y="764"/>
                    </a:cubicBezTo>
                    <a:cubicBezTo>
                      <a:pt x="428" y="879"/>
                      <a:pt x="456" y="1031"/>
                      <a:pt x="516" y="1170"/>
                    </a:cubicBezTo>
                    <a:cubicBezTo>
                      <a:pt x="442" y="1197"/>
                      <a:pt x="371" y="1233"/>
                      <a:pt x="307" y="1281"/>
                    </a:cubicBezTo>
                    <a:cubicBezTo>
                      <a:pt x="131" y="1410"/>
                      <a:pt x="26" y="1611"/>
                      <a:pt x="14" y="1842"/>
                    </a:cubicBezTo>
                    <a:cubicBezTo>
                      <a:pt x="0" y="2101"/>
                      <a:pt x="115" y="2369"/>
                      <a:pt x="313" y="2540"/>
                    </a:cubicBezTo>
                    <a:cubicBezTo>
                      <a:pt x="443" y="2654"/>
                      <a:pt x="598" y="2714"/>
                      <a:pt x="758" y="2714"/>
                    </a:cubicBezTo>
                    <a:cubicBezTo>
                      <a:pt x="802" y="2714"/>
                      <a:pt x="847" y="2709"/>
                      <a:pt x="892" y="2700"/>
                    </a:cubicBezTo>
                    <a:cubicBezTo>
                      <a:pt x="939" y="2689"/>
                      <a:pt x="983" y="2675"/>
                      <a:pt x="1026" y="2657"/>
                    </a:cubicBezTo>
                    <a:cubicBezTo>
                      <a:pt x="1101" y="2852"/>
                      <a:pt x="1250" y="3023"/>
                      <a:pt x="1422" y="3129"/>
                    </a:cubicBezTo>
                    <a:cubicBezTo>
                      <a:pt x="1588" y="3231"/>
                      <a:pt x="1772" y="3282"/>
                      <a:pt x="1949" y="3282"/>
                    </a:cubicBezTo>
                    <a:cubicBezTo>
                      <a:pt x="2088" y="3282"/>
                      <a:pt x="2220" y="3253"/>
                      <a:pt x="2335" y="3190"/>
                    </a:cubicBezTo>
                    <a:cubicBezTo>
                      <a:pt x="2493" y="3106"/>
                      <a:pt x="2614" y="2963"/>
                      <a:pt x="2674" y="2790"/>
                    </a:cubicBezTo>
                    <a:cubicBezTo>
                      <a:pt x="2718" y="2802"/>
                      <a:pt x="2764" y="2809"/>
                      <a:pt x="2813" y="2811"/>
                    </a:cubicBezTo>
                    <a:cubicBezTo>
                      <a:pt x="2823" y="2811"/>
                      <a:pt x="2834" y="2812"/>
                      <a:pt x="2845" y="2812"/>
                    </a:cubicBezTo>
                    <a:cubicBezTo>
                      <a:pt x="3078" y="2812"/>
                      <a:pt x="3311" y="2679"/>
                      <a:pt x="3455" y="2463"/>
                    </a:cubicBezTo>
                    <a:cubicBezTo>
                      <a:pt x="3634" y="2197"/>
                      <a:pt x="3647" y="1834"/>
                      <a:pt x="3487" y="1554"/>
                    </a:cubicBezTo>
                    <a:cubicBezTo>
                      <a:pt x="3453" y="1496"/>
                      <a:pt x="3409" y="1439"/>
                      <a:pt x="3360" y="1388"/>
                    </a:cubicBezTo>
                    <a:cubicBezTo>
                      <a:pt x="3433" y="1319"/>
                      <a:pt x="3485" y="1234"/>
                      <a:pt x="3513" y="1133"/>
                    </a:cubicBezTo>
                    <a:cubicBezTo>
                      <a:pt x="3566" y="946"/>
                      <a:pt x="3527" y="729"/>
                      <a:pt x="3409" y="524"/>
                    </a:cubicBezTo>
                    <a:cubicBezTo>
                      <a:pt x="3222" y="203"/>
                      <a:pt x="2887" y="0"/>
                      <a:pt x="2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5"/>
              <p:cNvSpPr/>
              <p:nvPr/>
            </p:nvSpPr>
            <p:spPr>
              <a:xfrm>
                <a:off x="2815600" y="3696450"/>
                <a:ext cx="17000" cy="14575"/>
              </a:xfrm>
              <a:custGeom>
                <a:avLst/>
                <a:gdLst/>
                <a:ahLst/>
                <a:cxnLst/>
                <a:rect l="l" t="t" r="r" b="b"/>
                <a:pathLst>
                  <a:path w="680" h="583" extrusionOk="0">
                    <a:moveTo>
                      <a:pt x="296" y="0"/>
                    </a:moveTo>
                    <a:cubicBezTo>
                      <a:pt x="143" y="0"/>
                      <a:pt x="1" y="89"/>
                      <a:pt x="19" y="282"/>
                    </a:cubicBezTo>
                    <a:cubicBezTo>
                      <a:pt x="35" y="445"/>
                      <a:pt x="191" y="583"/>
                      <a:pt x="354" y="583"/>
                    </a:cubicBezTo>
                    <a:cubicBezTo>
                      <a:pt x="367" y="583"/>
                      <a:pt x="380" y="582"/>
                      <a:pt x="393" y="580"/>
                    </a:cubicBezTo>
                    <a:cubicBezTo>
                      <a:pt x="555" y="557"/>
                      <a:pt x="680" y="377"/>
                      <a:pt x="634" y="219"/>
                    </a:cubicBezTo>
                    <a:cubicBezTo>
                      <a:pt x="593" y="78"/>
                      <a:pt x="440" y="0"/>
                      <a:pt x="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29" name="Google Shape;4029;p35"/>
          <p:cNvGrpSpPr/>
          <p:nvPr/>
        </p:nvGrpSpPr>
        <p:grpSpPr>
          <a:xfrm>
            <a:off x="6357794" y="4053973"/>
            <a:ext cx="1049510" cy="1024280"/>
            <a:chOff x="1711507" y="3171753"/>
            <a:chExt cx="1049510" cy="1024280"/>
          </a:xfrm>
        </p:grpSpPr>
        <p:sp>
          <p:nvSpPr>
            <p:cNvPr id="4030" name="Google Shape;4030;p35"/>
            <p:cNvSpPr/>
            <p:nvPr/>
          </p:nvSpPr>
          <p:spPr>
            <a:xfrm>
              <a:off x="1864703" y="395993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1" name="Google Shape;4031;p35"/>
            <p:cNvGrpSpPr/>
            <p:nvPr/>
          </p:nvGrpSpPr>
          <p:grpSpPr>
            <a:xfrm>
              <a:off x="1711507" y="3171753"/>
              <a:ext cx="1049510" cy="929693"/>
              <a:chOff x="2713100" y="4161425"/>
              <a:chExt cx="630450" cy="558475"/>
            </a:xfrm>
          </p:grpSpPr>
          <p:sp>
            <p:nvSpPr>
              <p:cNvPr id="4032" name="Google Shape;4032;p35"/>
              <p:cNvSpPr/>
              <p:nvPr/>
            </p:nvSpPr>
            <p:spPr>
              <a:xfrm>
                <a:off x="3111175" y="4335425"/>
                <a:ext cx="115225" cy="74150"/>
              </a:xfrm>
              <a:custGeom>
                <a:avLst/>
                <a:gdLst/>
                <a:ahLst/>
                <a:cxnLst/>
                <a:rect l="l" t="t" r="r" b="b"/>
                <a:pathLst>
                  <a:path w="4609" h="2966" extrusionOk="0">
                    <a:moveTo>
                      <a:pt x="3127" y="551"/>
                    </a:moveTo>
                    <a:cubicBezTo>
                      <a:pt x="3264" y="551"/>
                      <a:pt x="3485" y="654"/>
                      <a:pt x="3679" y="812"/>
                    </a:cubicBezTo>
                    <a:cubicBezTo>
                      <a:pt x="3705" y="832"/>
                      <a:pt x="3729" y="853"/>
                      <a:pt x="3756" y="874"/>
                    </a:cubicBezTo>
                    <a:cubicBezTo>
                      <a:pt x="3627" y="911"/>
                      <a:pt x="3507" y="937"/>
                      <a:pt x="3396" y="937"/>
                    </a:cubicBezTo>
                    <a:cubicBezTo>
                      <a:pt x="3335" y="937"/>
                      <a:pt x="3277" y="929"/>
                      <a:pt x="3222" y="911"/>
                    </a:cubicBezTo>
                    <a:cubicBezTo>
                      <a:pt x="3132" y="886"/>
                      <a:pt x="3046" y="793"/>
                      <a:pt x="3017" y="701"/>
                    </a:cubicBezTo>
                    <a:cubicBezTo>
                      <a:pt x="3003" y="654"/>
                      <a:pt x="3004" y="619"/>
                      <a:pt x="3024" y="595"/>
                    </a:cubicBezTo>
                    <a:cubicBezTo>
                      <a:pt x="3044" y="568"/>
                      <a:pt x="3067" y="555"/>
                      <a:pt x="3102" y="552"/>
                    </a:cubicBezTo>
                    <a:cubicBezTo>
                      <a:pt x="3110" y="551"/>
                      <a:pt x="3119" y="551"/>
                      <a:pt x="3127" y="551"/>
                    </a:cubicBezTo>
                    <a:close/>
                    <a:moveTo>
                      <a:pt x="3133" y="0"/>
                    </a:moveTo>
                    <a:cubicBezTo>
                      <a:pt x="3103" y="0"/>
                      <a:pt x="3074" y="2"/>
                      <a:pt x="3044" y="5"/>
                    </a:cubicBezTo>
                    <a:cubicBezTo>
                      <a:pt x="2861" y="24"/>
                      <a:pt x="2705" y="112"/>
                      <a:pt x="2592" y="254"/>
                    </a:cubicBezTo>
                    <a:cubicBezTo>
                      <a:pt x="2462" y="421"/>
                      <a:pt x="2425" y="641"/>
                      <a:pt x="2492" y="862"/>
                    </a:cubicBezTo>
                    <a:cubicBezTo>
                      <a:pt x="2574" y="1129"/>
                      <a:pt x="2794" y="1354"/>
                      <a:pt x="3054" y="1435"/>
                    </a:cubicBezTo>
                    <a:cubicBezTo>
                      <a:pt x="3168" y="1472"/>
                      <a:pt x="3283" y="1487"/>
                      <a:pt x="3395" y="1487"/>
                    </a:cubicBezTo>
                    <a:cubicBezTo>
                      <a:pt x="3577" y="1487"/>
                      <a:pt x="3752" y="1449"/>
                      <a:pt x="3911" y="1401"/>
                    </a:cubicBezTo>
                    <a:lnTo>
                      <a:pt x="3911" y="1401"/>
                    </a:lnTo>
                    <a:cubicBezTo>
                      <a:pt x="3854" y="1458"/>
                      <a:pt x="3779" y="1512"/>
                      <a:pt x="3715" y="1553"/>
                    </a:cubicBezTo>
                    <a:cubicBezTo>
                      <a:pt x="2853" y="2116"/>
                      <a:pt x="1838" y="2415"/>
                      <a:pt x="813" y="2415"/>
                    </a:cubicBezTo>
                    <a:cubicBezTo>
                      <a:pt x="647" y="2415"/>
                      <a:pt x="481" y="2407"/>
                      <a:pt x="315" y="2391"/>
                    </a:cubicBezTo>
                    <a:cubicBezTo>
                      <a:pt x="307" y="2391"/>
                      <a:pt x="299" y="2390"/>
                      <a:pt x="291" y="2390"/>
                    </a:cubicBezTo>
                    <a:cubicBezTo>
                      <a:pt x="149" y="2390"/>
                      <a:pt x="28" y="2496"/>
                      <a:pt x="14" y="2640"/>
                    </a:cubicBezTo>
                    <a:cubicBezTo>
                      <a:pt x="0" y="2791"/>
                      <a:pt x="112" y="2925"/>
                      <a:pt x="263" y="2940"/>
                    </a:cubicBezTo>
                    <a:cubicBezTo>
                      <a:pt x="446" y="2957"/>
                      <a:pt x="629" y="2966"/>
                      <a:pt x="812" y="2966"/>
                    </a:cubicBezTo>
                    <a:cubicBezTo>
                      <a:pt x="1315" y="2966"/>
                      <a:pt x="1816" y="2900"/>
                      <a:pt x="2301" y="2772"/>
                    </a:cubicBezTo>
                    <a:cubicBezTo>
                      <a:pt x="2908" y="2614"/>
                      <a:pt x="3487" y="2359"/>
                      <a:pt x="4017" y="2015"/>
                    </a:cubicBezTo>
                    <a:cubicBezTo>
                      <a:pt x="4243" y="1867"/>
                      <a:pt x="4507" y="1654"/>
                      <a:pt x="4550" y="1316"/>
                    </a:cubicBezTo>
                    <a:cubicBezTo>
                      <a:pt x="4608" y="857"/>
                      <a:pt x="4202" y="526"/>
                      <a:pt x="4030" y="386"/>
                    </a:cubicBezTo>
                    <a:cubicBezTo>
                      <a:pt x="3881" y="266"/>
                      <a:pt x="3514" y="0"/>
                      <a:pt x="3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35"/>
              <p:cNvSpPr/>
              <p:nvPr/>
            </p:nvSpPr>
            <p:spPr>
              <a:xfrm>
                <a:off x="3033725" y="4168300"/>
                <a:ext cx="302900" cy="156075"/>
              </a:xfrm>
              <a:custGeom>
                <a:avLst/>
                <a:gdLst/>
                <a:ahLst/>
                <a:cxnLst/>
                <a:rect l="l" t="t" r="r" b="b"/>
                <a:pathLst>
                  <a:path w="12116" h="6243" extrusionOk="0">
                    <a:moveTo>
                      <a:pt x="5879" y="1"/>
                    </a:moveTo>
                    <a:cubicBezTo>
                      <a:pt x="3236" y="1"/>
                      <a:pt x="866" y="1688"/>
                      <a:pt x="0" y="4190"/>
                    </a:cubicBezTo>
                    <a:cubicBezTo>
                      <a:pt x="408" y="3675"/>
                      <a:pt x="1038" y="3358"/>
                      <a:pt x="1718" y="3358"/>
                    </a:cubicBezTo>
                    <a:cubicBezTo>
                      <a:pt x="1842" y="3358"/>
                      <a:pt x="1969" y="3368"/>
                      <a:pt x="2095" y="3390"/>
                    </a:cubicBezTo>
                    <a:cubicBezTo>
                      <a:pt x="3077" y="3559"/>
                      <a:pt x="3791" y="4358"/>
                      <a:pt x="3899" y="5301"/>
                    </a:cubicBezTo>
                    <a:cubicBezTo>
                      <a:pt x="4264" y="4560"/>
                      <a:pt x="5025" y="4076"/>
                      <a:pt x="5864" y="4076"/>
                    </a:cubicBezTo>
                    <a:cubicBezTo>
                      <a:pt x="5989" y="4076"/>
                      <a:pt x="6115" y="4087"/>
                      <a:pt x="6242" y="4109"/>
                    </a:cubicBezTo>
                    <a:cubicBezTo>
                      <a:pt x="7298" y="4294"/>
                      <a:pt x="8046" y="5206"/>
                      <a:pt x="8060" y="6240"/>
                    </a:cubicBezTo>
                    <a:lnTo>
                      <a:pt x="8068" y="6243"/>
                    </a:lnTo>
                    <a:cubicBezTo>
                      <a:pt x="8387" y="5388"/>
                      <a:pt x="9209" y="4816"/>
                      <a:pt x="10123" y="4816"/>
                    </a:cubicBezTo>
                    <a:cubicBezTo>
                      <a:pt x="10246" y="4816"/>
                      <a:pt x="10371" y="4826"/>
                      <a:pt x="10497" y="4848"/>
                    </a:cubicBezTo>
                    <a:cubicBezTo>
                      <a:pt x="11234" y="4976"/>
                      <a:pt x="11823" y="5459"/>
                      <a:pt x="12115" y="6089"/>
                    </a:cubicBezTo>
                    <a:cubicBezTo>
                      <a:pt x="12051" y="3172"/>
                      <a:pt x="9936" y="611"/>
                      <a:pt x="6952" y="94"/>
                    </a:cubicBezTo>
                    <a:cubicBezTo>
                      <a:pt x="6591" y="31"/>
                      <a:pt x="6233" y="1"/>
                      <a:pt x="5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35"/>
              <p:cNvSpPr/>
              <p:nvPr/>
            </p:nvSpPr>
            <p:spPr>
              <a:xfrm>
                <a:off x="3026125" y="4161425"/>
                <a:ext cx="317425" cy="169725"/>
              </a:xfrm>
              <a:custGeom>
                <a:avLst/>
                <a:gdLst/>
                <a:ahLst/>
                <a:cxnLst/>
                <a:rect l="l" t="t" r="r" b="b"/>
                <a:pathLst>
                  <a:path w="12697" h="6789" extrusionOk="0">
                    <a:moveTo>
                      <a:pt x="6173" y="551"/>
                    </a:moveTo>
                    <a:cubicBezTo>
                      <a:pt x="6514" y="551"/>
                      <a:pt x="6859" y="580"/>
                      <a:pt x="7206" y="640"/>
                    </a:cubicBezTo>
                    <a:cubicBezTo>
                      <a:pt x="9685" y="1072"/>
                      <a:pt x="11597" y="3012"/>
                      <a:pt x="12044" y="5421"/>
                    </a:cubicBezTo>
                    <a:cubicBezTo>
                      <a:pt x="11709" y="5130"/>
                      <a:pt x="11297" y="4930"/>
                      <a:pt x="10848" y="4851"/>
                    </a:cubicBezTo>
                    <a:cubicBezTo>
                      <a:pt x="10706" y="4827"/>
                      <a:pt x="10563" y="4815"/>
                      <a:pt x="10423" y="4815"/>
                    </a:cubicBezTo>
                    <a:cubicBezTo>
                      <a:pt x="9671" y="4815"/>
                      <a:pt x="8966" y="5159"/>
                      <a:pt x="8502" y="5735"/>
                    </a:cubicBezTo>
                    <a:cubicBezTo>
                      <a:pt x="8215" y="4907"/>
                      <a:pt x="7494" y="4269"/>
                      <a:pt x="6591" y="4113"/>
                    </a:cubicBezTo>
                    <a:cubicBezTo>
                      <a:pt x="6453" y="4089"/>
                      <a:pt x="6315" y="4077"/>
                      <a:pt x="6178" y="4077"/>
                    </a:cubicBezTo>
                    <a:cubicBezTo>
                      <a:pt x="5466" y="4077"/>
                      <a:pt x="4784" y="4389"/>
                      <a:pt x="4317" y="4917"/>
                    </a:cubicBezTo>
                    <a:cubicBezTo>
                      <a:pt x="4004" y="4134"/>
                      <a:pt x="3300" y="3542"/>
                      <a:pt x="2446" y="3394"/>
                    </a:cubicBezTo>
                    <a:cubicBezTo>
                      <a:pt x="2306" y="3370"/>
                      <a:pt x="2165" y="3358"/>
                      <a:pt x="2026" y="3358"/>
                    </a:cubicBezTo>
                    <a:cubicBezTo>
                      <a:pt x="1669" y="3358"/>
                      <a:pt x="1320" y="3435"/>
                      <a:pt x="1000" y="3580"/>
                    </a:cubicBezTo>
                    <a:cubicBezTo>
                      <a:pt x="1796" y="2158"/>
                      <a:pt x="3129" y="1148"/>
                      <a:pt x="4665" y="745"/>
                    </a:cubicBezTo>
                    <a:cubicBezTo>
                      <a:pt x="5151" y="618"/>
                      <a:pt x="5657" y="551"/>
                      <a:pt x="6173" y="551"/>
                    </a:cubicBezTo>
                    <a:close/>
                    <a:moveTo>
                      <a:pt x="6167" y="0"/>
                    </a:moveTo>
                    <a:cubicBezTo>
                      <a:pt x="3437" y="0"/>
                      <a:pt x="965" y="1713"/>
                      <a:pt x="43" y="4374"/>
                    </a:cubicBezTo>
                    <a:cubicBezTo>
                      <a:pt x="0" y="4499"/>
                      <a:pt x="54" y="4640"/>
                      <a:pt x="171" y="4704"/>
                    </a:cubicBezTo>
                    <a:cubicBezTo>
                      <a:pt x="212" y="4726"/>
                      <a:pt x="258" y="4737"/>
                      <a:pt x="303" y="4737"/>
                    </a:cubicBezTo>
                    <a:cubicBezTo>
                      <a:pt x="385" y="4737"/>
                      <a:pt x="465" y="4701"/>
                      <a:pt x="519" y="4633"/>
                    </a:cubicBezTo>
                    <a:cubicBezTo>
                      <a:pt x="887" y="4169"/>
                      <a:pt x="1443" y="3905"/>
                      <a:pt x="2022" y="3905"/>
                    </a:cubicBezTo>
                    <a:cubicBezTo>
                      <a:pt x="2131" y="3905"/>
                      <a:pt x="2241" y="3915"/>
                      <a:pt x="2351" y="3934"/>
                    </a:cubicBezTo>
                    <a:cubicBezTo>
                      <a:pt x="3185" y="4079"/>
                      <a:pt x="3834" y="4766"/>
                      <a:pt x="3931" y="5606"/>
                    </a:cubicBezTo>
                    <a:cubicBezTo>
                      <a:pt x="3942" y="5726"/>
                      <a:pt x="4034" y="5824"/>
                      <a:pt x="4155" y="5846"/>
                    </a:cubicBezTo>
                    <a:cubicBezTo>
                      <a:pt x="4171" y="5849"/>
                      <a:pt x="4187" y="5850"/>
                      <a:pt x="4203" y="5850"/>
                    </a:cubicBezTo>
                    <a:cubicBezTo>
                      <a:pt x="4305" y="5850"/>
                      <a:pt x="4402" y="5791"/>
                      <a:pt x="4449" y="5697"/>
                    </a:cubicBezTo>
                    <a:cubicBezTo>
                      <a:pt x="4773" y="5036"/>
                      <a:pt x="5455" y="4626"/>
                      <a:pt x="6175" y="4626"/>
                    </a:cubicBezTo>
                    <a:cubicBezTo>
                      <a:pt x="6282" y="4626"/>
                      <a:pt x="6390" y="4635"/>
                      <a:pt x="6497" y="4654"/>
                    </a:cubicBezTo>
                    <a:cubicBezTo>
                      <a:pt x="7406" y="4812"/>
                      <a:pt x="8075" y="5596"/>
                      <a:pt x="8088" y="6516"/>
                    </a:cubicBezTo>
                    <a:cubicBezTo>
                      <a:pt x="8090" y="6650"/>
                      <a:pt x="8188" y="6763"/>
                      <a:pt x="8320" y="6785"/>
                    </a:cubicBezTo>
                    <a:cubicBezTo>
                      <a:pt x="8335" y="6787"/>
                      <a:pt x="8350" y="6788"/>
                      <a:pt x="8365" y="6788"/>
                    </a:cubicBezTo>
                    <a:cubicBezTo>
                      <a:pt x="8479" y="6788"/>
                      <a:pt x="8588" y="6719"/>
                      <a:pt x="8628" y="6611"/>
                    </a:cubicBezTo>
                    <a:cubicBezTo>
                      <a:pt x="8913" y="5852"/>
                      <a:pt x="9636" y="5364"/>
                      <a:pt x="10424" y="5364"/>
                    </a:cubicBezTo>
                    <a:cubicBezTo>
                      <a:pt x="10533" y="5364"/>
                      <a:pt x="10643" y="5374"/>
                      <a:pt x="10753" y="5393"/>
                    </a:cubicBezTo>
                    <a:cubicBezTo>
                      <a:pt x="11375" y="5502"/>
                      <a:pt x="11903" y="5908"/>
                      <a:pt x="12169" y="6481"/>
                    </a:cubicBezTo>
                    <a:cubicBezTo>
                      <a:pt x="12213" y="6580"/>
                      <a:pt x="12312" y="6641"/>
                      <a:pt x="12417" y="6641"/>
                    </a:cubicBezTo>
                    <a:cubicBezTo>
                      <a:pt x="12437" y="6641"/>
                      <a:pt x="12458" y="6639"/>
                      <a:pt x="12479" y="6634"/>
                    </a:cubicBezTo>
                    <a:cubicBezTo>
                      <a:pt x="12483" y="6634"/>
                      <a:pt x="12484" y="6633"/>
                      <a:pt x="12486" y="6630"/>
                    </a:cubicBezTo>
                    <a:cubicBezTo>
                      <a:pt x="12611" y="6599"/>
                      <a:pt x="12696" y="6486"/>
                      <a:pt x="12692" y="6359"/>
                    </a:cubicBezTo>
                    <a:cubicBezTo>
                      <a:pt x="12624" y="3262"/>
                      <a:pt x="10355" y="629"/>
                      <a:pt x="7300" y="99"/>
                    </a:cubicBezTo>
                    <a:cubicBezTo>
                      <a:pt x="6920" y="32"/>
                      <a:pt x="6541" y="0"/>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35"/>
              <p:cNvSpPr/>
              <p:nvPr/>
            </p:nvSpPr>
            <p:spPr>
              <a:xfrm>
                <a:off x="3126325" y="4175100"/>
                <a:ext cx="206975" cy="146325"/>
              </a:xfrm>
              <a:custGeom>
                <a:avLst/>
                <a:gdLst/>
                <a:ahLst/>
                <a:cxnLst/>
                <a:rect l="l" t="t" r="r" b="b"/>
                <a:pathLst>
                  <a:path w="8279" h="5853" extrusionOk="0">
                    <a:moveTo>
                      <a:pt x="3615" y="0"/>
                    </a:moveTo>
                    <a:cubicBezTo>
                      <a:pt x="2161" y="0"/>
                      <a:pt x="0" y="885"/>
                      <a:pt x="721" y="2573"/>
                    </a:cubicBezTo>
                    <a:cubicBezTo>
                      <a:pt x="1005" y="3239"/>
                      <a:pt x="1880" y="3337"/>
                      <a:pt x="2560" y="3589"/>
                    </a:cubicBezTo>
                    <a:cubicBezTo>
                      <a:pt x="3535" y="3949"/>
                      <a:pt x="4298" y="4836"/>
                      <a:pt x="4508" y="5853"/>
                    </a:cubicBezTo>
                    <a:cubicBezTo>
                      <a:pt x="4834" y="5191"/>
                      <a:pt x="5478" y="4694"/>
                      <a:pt x="6202" y="4543"/>
                    </a:cubicBezTo>
                    <a:cubicBezTo>
                      <a:pt x="6363" y="4509"/>
                      <a:pt x="6526" y="4493"/>
                      <a:pt x="6690" y="4493"/>
                    </a:cubicBezTo>
                    <a:cubicBezTo>
                      <a:pt x="7265" y="4493"/>
                      <a:pt x="7840" y="4696"/>
                      <a:pt x="8279" y="5069"/>
                    </a:cubicBezTo>
                    <a:cubicBezTo>
                      <a:pt x="8114" y="4929"/>
                      <a:pt x="8040" y="3655"/>
                      <a:pt x="7914" y="3350"/>
                    </a:cubicBezTo>
                    <a:cubicBezTo>
                      <a:pt x="7269" y="1783"/>
                      <a:pt x="5870" y="420"/>
                      <a:pt x="4185" y="55"/>
                    </a:cubicBezTo>
                    <a:cubicBezTo>
                      <a:pt x="4017" y="18"/>
                      <a:pt x="3823" y="0"/>
                      <a:pt x="361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35"/>
              <p:cNvSpPr/>
              <p:nvPr/>
            </p:nvSpPr>
            <p:spPr>
              <a:xfrm>
                <a:off x="3222250" y="4199225"/>
                <a:ext cx="82025" cy="60850"/>
              </a:xfrm>
              <a:custGeom>
                <a:avLst/>
                <a:gdLst/>
                <a:ahLst/>
                <a:cxnLst/>
                <a:rect l="l" t="t" r="r" b="b"/>
                <a:pathLst>
                  <a:path w="3281" h="2434" extrusionOk="0">
                    <a:moveTo>
                      <a:pt x="198" y="1"/>
                    </a:moveTo>
                    <a:cubicBezTo>
                      <a:pt x="108" y="1"/>
                      <a:pt x="30" y="66"/>
                      <a:pt x="16" y="156"/>
                    </a:cubicBezTo>
                    <a:cubicBezTo>
                      <a:pt x="0" y="256"/>
                      <a:pt x="70" y="349"/>
                      <a:pt x="169" y="365"/>
                    </a:cubicBezTo>
                    <a:cubicBezTo>
                      <a:pt x="1321" y="543"/>
                      <a:pt x="2371" y="1295"/>
                      <a:pt x="2905" y="2332"/>
                    </a:cubicBezTo>
                    <a:cubicBezTo>
                      <a:pt x="2940" y="2396"/>
                      <a:pt x="3005" y="2433"/>
                      <a:pt x="3072" y="2433"/>
                    </a:cubicBezTo>
                    <a:cubicBezTo>
                      <a:pt x="3087" y="2433"/>
                      <a:pt x="3102" y="2431"/>
                      <a:pt x="3117" y="2428"/>
                    </a:cubicBezTo>
                    <a:cubicBezTo>
                      <a:pt x="3128" y="2423"/>
                      <a:pt x="3141" y="2418"/>
                      <a:pt x="3154" y="2413"/>
                    </a:cubicBezTo>
                    <a:cubicBezTo>
                      <a:pt x="3245" y="2366"/>
                      <a:pt x="3280" y="2257"/>
                      <a:pt x="3232" y="2166"/>
                    </a:cubicBezTo>
                    <a:cubicBezTo>
                      <a:pt x="2644" y="1026"/>
                      <a:pt x="1492" y="199"/>
                      <a:pt x="226" y="3"/>
                    </a:cubicBezTo>
                    <a:cubicBezTo>
                      <a:pt x="217" y="1"/>
                      <a:pt x="207" y="1"/>
                      <a:pt x="1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35"/>
              <p:cNvSpPr/>
              <p:nvPr/>
            </p:nvSpPr>
            <p:spPr>
              <a:xfrm>
                <a:off x="3167800" y="4267900"/>
                <a:ext cx="53750" cy="193950"/>
              </a:xfrm>
              <a:custGeom>
                <a:avLst/>
                <a:gdLst/>
                <a:ahLst/>
                <a:cxnLst/>
                <a:rect l="l" t="t" r="r" b="b"/>
                <a:pathLst>
                  <a:path w="2150" h="7758" extrusionOk="0">
                    <a:moveTo>
                      <a:pt x="770" y="0"/>
                    </a:moveTo>
                    <a:cubicBezTo>
                      <a:pt x="631" y="0"/>
                      <a:pt x="511" y="106"/>
                      <a:pt x="498" y="249"/>
                    </a:cubicBezTo>
                    <a:cubicBezTo>
                      <a:pt x="296" y="2301"/>
                      <a:pt x="143" y="4385"/>
                      <a:pt x="43" y="6446"/>
                    </a:cubicBezTo>
                    <a:cubicBezTo>
                      <a:pt x="32" y="6716"/>
                      <a:pt x="1" y="7347"/>
                      <a:pt x="470" y="7638"/>
                    </a:cubicBezTo>
                    <a:cubicBezTo>
                      <a:pt x="596" y="7719"/>
                      <a:pt x="743" y="7758"/>
                      <a:pt x="895" y="7758"/>
                    </a:cubicBezTo>
                    <a:cubicBezTo>
                      <a:pt x="977" y="7758"/>
                      <a:pt x="1060" y="7746"/>
                      <a:pt x="1143" y="7724"/>
                    </a:cubicBezTo>
                    <a:cubicBezTo>
                      <a:pt x="1283" y="7688"/>
                      <a:pt x="1421" y="7621"/>
                      <a:pt x="1545" y="7521"/>
                    </a:cubicBezTo>
                    <a:cubicBezTo>
                      <a:pt x="1803" y="7311"/>
                      <a:pt x="1951" y="7027"/>
                      <a:pt x="2080" y="6776"/>
                    </a:cubicBezTo>
                    <a:cubicBezTo>
                      <a:pt x="2150" y="6641"/>
                      <a:pt x="2099" y="6474"/>
                      <a:pt x="1964" y="6403"/>
                    </a:cubicBezTo>
                    <a:cubicBezTo>
                      <a:pt x="1923" y="6383"/>
                      <a:pt x="1880" y="6373"/>
                      <a:pt x="1837" y="6373"/>
                    </a:cubicBezTo>
                    <a:cubicBezTo>
                      <a:pt x="1737" y="6373"/>
                      <a:pt x="1641" y="6427"/>
                      <a:pt x="1592" y="6521"/>
                    </a:cubicBezTo>
                    <a:cubicBezTo>
                      <a:pt x="1482" y="6734"/>
                      <a:pt x="1367" y="6955"/>
                      <a:pt x="1198" y="7091"/>
                    </a:cubicBezTo>
                    <a:cubicBezTo>
                      <a:pt x="1117" y="7157"/>
                      <a:pt x="1001" y="7206"/>
                      <a:pt x="896" y="7206"/>
                    </a:cubicBezTo>
                    <a:cubicBezTo>
                      <a:pt x="847" y="7206"/>
                      <a:pt x="800" y="7195"/>
                      <a:pt x="761" y="7170"/>
                    </a:cubicBezTo>
                    <a:cubicBezTo>
                      <a:pt x="587" y="7063"/>
                      <a:pt x="582" y="6720"/>
                      <a:pt x="595" y="6472"/>
                    </a:cubicBezTo>
                    <a:cubicBezTo>
                      <a:pt x="694" y="4419"/>
                      <a:pt x="845" y="2344"/>
                      <a:pt x="1045" y="301"/>
                    </a:cubicBezTo>
                    <a:cubicBezTo>
                      <a:pt x="1059" y="151"/>
                      <a:pt x="950" y="16"/>
                      <a:pt x="799" y="2"/>
                    </a:cubicBezTo>
                    <a:cubicBezTo>
                      <a:pt x="789" y="1"/>
                      <a:pt x="780"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35"/>
              <p:cNvSpPr/>
              <p:nvPr/>
            </p:nvSpPr>
            <p:spPr>
              <a:xfrm>
                <a:off x="3231825" y="4221775"/>
                <a:ext cx="21350" cy="99175"/>
              </a:xfrm>
              <a:custGeom>
                <a:avLst/>
                <a:gdLst/>
                <a:ahLst/>
                <a:cxnLst/>
                <a:rect l="l" t="t" r="r" b="b"/>
                <a:pathLst>
                  <a:path w="854" h="3967" extrusionOk="0">
                    <a:moveTo>
                      <a:pt x="301" y="0"/>
                    </a:moveTo>
                    <a:cubicBezTo>
                      <a:pt x="281" y="0"/>
                      <a:pt x="260" y="2"/>
                      <a:pt x="239" y="7"/>
                    </a:cubicBezTo>
                    <a:cubicBezTo>
                      <a:pt x="93" y="37"/>
                      <a:pt x="1" y="190"/>
                      <a:pt x="33" y="337"/>
                    </a:cubicBezTo>
                    <a:cubicBezTo>
                      <a:pt x="285" y="1413"/>
                      <a:pt x="296" y="2553"/>
                      <a:pt x="69" y="3635"/>
                    </a:cubicBezTo>
                    <a:cubicBezTo>
                      <a:pt x="38" y="3783"/>
                      <a:pt x="133" y="3929"/>
                      <a:pt x="282" y="3959"/>
                    </a:cubicBezTo>
                    <a:cubicBezTo>
                      <a:pt x="303" y="3964"/>
                      <a:pt x="324" y="3967"/>
                      <a:pt x="344" y="3967"/>
                    </a:cubicBezTo>
                    <a:cubicBezTo>
                      <a:pt x="367" y="3967"/>
                      <a:pt x="389" y="3963"/>
                      <a:pt x="411" y="3957"/>
                    </a:cubicBezTo>
                    <a:cubicBezTo>
                      <a:pt x="508" y="3933"/>
                      <a:pt x="589" y="3852"/>
                      <a:pt x="610" y="3749"/>
                    </a:cubicBezTo>
                    <a:cubicBezTo>
                      <a:pt x="853" y="2588"/>
                      <a:pt x="840" y="1366"/>
                      <a:pt x="570" y="213"/>
                    </a:cubicBezTo>
                    <a:cubicBezTo>
                      <a:pt x="541" y="86"/>
                      <a:pt x="4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35"/>
              <p:cNvSpPr/>
              <p:nvPr/>
            </p:nvSpPr>
            <p:spPr>
              <a:xfrm>
                <a:off x="3121475" y="4164575"/>
                <a:ext cx="81475" cy="130800"/>
              </a:xfrm>
              <a:custGeom>
                <a:avLst/>
                <a:gdLst/>
                <a:ahLst/>
                <a:cxnLst/>
                <a:rect l="l" t="t" r="r" b="b"/>
                <a:pathLst>
                  <a:path w="3259" h="5232" extrusionOk="0">
                    <a:moveTo>
                      <a:pt x="2948" y="1"/>
                    </a:moveTo>
                    <a:cubicBezTo>
                      <a:pt x="2890" y="1"/>
                      <a:pt x="2830" y="19"/>
                      <a:pt x="2780" y="58"/>
                    </a:cubicBezTo>
                    <a:cubicBezTo>
                      <a:pt x="1249" y="1233"/>
                      <a:pt x="242" y="3007"/>
                      <a:pt x="19" y="4924"/>
                    </a:cubicBezTo>
                    <a:cubicBezTo>
                      <a:pt x="0" y="5075"/>
                      <a:pt x="109" y="5213"/>
                      <a:pt x="260" y="5230"/>
                    </a:cubicBezTo>
                    <a:cubicBezTo>
                      <a:pt x="270" y="5231"/>
                      <a:pt x="279" y="5231"/>
                      <a:pt x="288" y="5231"/>
                    </a:cubicBezTo>
                    <a:cubicBezTo>
                      <a:pt x="314" y="5231"/>
                      <a:pt x="338" y="5227"/>
                      <a:pt x="361" y="5221"/>
                    </a:cubicBezTo>
                    <a:cubicBezTo>
                      <a:pt x="467" y="5193"/>
                      <a:pt x="551" y="5102"/>
                      <a:pt x="565" y="4987"/>
                    </a:cubicBezTo>
                    <a:cubicBezTo>
                      <a:pt x="770" y="3243"/>
                      <a:pt x="1723" y="1562"/>
                      <a:pt x="3115" y="493"/>
                    </a:cubicBezTo>
                    <a:cubicBezTo>
                      <a:pt x="3236" y="400"/>
                      <a:pt x="3259" y="228"/>
                      <a:pt x="3165" y="108"/>
                    </a:cubicBezTo>
                    <a:cubicBezTo>
                      <a:pt x="3111" y="37"/>
                      <a:pt x="3030" y="1"/>
                      <a:pt x="2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35"/>
              <p:cNvSpPr/>
              <p:nvPr/>
            </p:nvSpPr>
            <p:spPr>
              <a:xfrm>
                <a:off x="3050625" y="4607225"/>
                <a:ext cx="51625" cy="85300"/>
              </a:xfrm>
              <a:custGeom>
                <a:avLst/>
                <a:gdLst/>
                <a:ahLst/>
                <a:cxnLst/>
                <a:rect l="l" t="t" r="r" b="b"/>
                <a:pathLst>
                  <a:path w="2065" h="3412" extrusionOk="0">
                    <a:moveTo>
                      <a:pt x="281" y="1"/>
                    </a:moveTo>
                    <a:cubicBezTo>
                      <a:pt x="278" y="1"/>
                      <a:pt x="276" y="1"/>
                      <a:pt x="273" y="1"/>
                    </a:cubicBezTo>
                    <a:cubicBezTo>
                      <a:pt x="121" y="2"/>
                      <a:pt x="0" y="130"/>
                      <a:pt x="5" y="281"/>
                    </a:cubicBezTo>
                    <a:lnTo>
                      <a:pt x="53" y="2460"/>
                    </a:lnTo>
                    <a:cubicBezTo>
                      <a:pt x="54" y="2575"/>
                      <a:pt x="60" y="2788"/>
                      <a:pt x="219" y="2944"/>
                    </a:cubicBezTo>
                    <a:cubicBezTo>
                      <a:pt x="233" y="2994"/>
                      <a:pt x="263" y="3038"/>
                      <a:pt x="304" y="3073"/>
                    </a:cubicBezTo>
                    <a:cubicBezTo>
                      <a:pt x="569" y="3295"/>
                      <a:pt x="915" y="3411"/>
                      <a:pt x="1259" y="3411"/>
                    </a:cubicBezTo>
                    <a:cubicBezTo>
                      <a:pt x="1387" y="3411"/>
                      <a:pt x="1514" y="3395"/>
                      <a:pt x="1637" y="3363"/>
                    </a:cubicBezTo>
                    <a:cubicBezTo>
                      <a:pt x="1729" y="3339"/>
                      <a:pt x="1818" y="3306"/>
                      <a:pt x="1904" y="3262"/>
                    </a:cubicBezTo>
                    <a:cubicBezTo>
                      <a:pt x="1986" y="3221"/>
                      <a:pt x="2043" y="3141"/>
                      <a:pt x="2053" y="3050"/>
                    </a:cubicBezTo>
                    <a:cubicBezTo>
                      <a:pt x="2064" y="2960"/>
                      <a:pt x="2030" y="2869"/>
                      <a:pt x="1959" y="2809"/>
                    </a:cubicBezTo>
                    <a:cubicBezTo>
                      <a:pt x="1710" y="2595"/>
                      <a:pt x="1388" y="2478"/>
                      <a:pt x="1061" y="2478"/>
                    </a:cubicBezTo>
                    <a:cubicBezTo>
                      <a:pt x="976" y="2478"/>
                      <a:pt x="891" y="2486"/>
                      <a:pt x="807" y="2502"/>
                    </a:cubicBezTo>
                    <a:lnTo>
                      <a:pt x="750" y="2514"/>
                    </a:lnTo>
                    <a:cubicBezTo>
                      <a:pt x="708" y="2522"/>
                      <a:pt x="644" y="2535"/>
                      <a:pt x="604" y="2536"/>
                    </a:cubicBezTo>
                    <a:cubicBezTo>
                      <a:pt x="604" y="2521"/>
                      <a:pt x="603" y="2488"/>
                      <a:pt x="601" y="2447"/>
                    </a:cubicBezTo>
                    <a:lnTo>
                      <a:pt x="553" y="268"/>
                    </a:lnTo>
                    <a:cubicBezTo>
                      <a:pt x="550" y="119"/>
                      <a:pt x="428"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35"/>
              <p:cNvSpPr/>
              <p:nvPr/>
            </p:nvSpPr>
            <p:spPr>
              <a:xfrm>
                <a:off x="2983125" y="4619500"/>
                <a:ext cx="46225" cy="100400"/>
              </a:xfrm>
              <a:custGeom>
                <a:avLst/>
                <a:gdLst/>
                <a:ahLst/>
                <a:cxnLst/>
                <a:rect l="l" t="t" r="r" b="b"/>
                <a:pathLst>
                  <a:path w="1849" h="4016" extrusionOk="0">
                    <a:moveTo>
                      <a:pt x="317" y="0"/>
                    </a:moveTo>
                    <a:cubicBezTo>
                      <a:pt x="264" y="0"/>
                      <a:pt x="211" y="15"/>
                      <a:pt x="163" y="45"/>
                    </a:cubicBezTo>
                    <a:cubicBezTo>
                      <a:pt x="37" y="129"/>
                      <a:pt x="4" y="301"/>
                      <a:pt x="87" y="427"/>
                    </a:cubicBezTo>
                    <a:cubicBezTo>
                      <a:pt x="439" y="953"/>
                      <a:pt x="759" y="1508"/>
                      <a:pt x="1037" y="2077"/>
                    </a:cubicBezTo>
                    <a:cubicBezTo>
                      <a:pt x="1124" y="2253"/>
                      <a:pt x="1212" y="2449"/>
                      <a:pt x="1229" y="2629"/>
                    </a:cubicBezTo>
                    <a:cubicBezTo>
                      <a:pt x="868" y="2818"/>
                      <a:pt x="527" y="3040"/>
                      <a:pt x="210" y="3291"/>
                    </a:cubicBezTo>
                    <a:cubicBezTo>
                      <a:pt x="20" y="3443"/>
                      <a:pt x="0" y="3601"/>
                      <a:pt x="19" y="3706"/>
                    </a:cubicBezTo>
                    <a:cubicBezTo>
                      <a:pt x="37" y="3819"/>
                      <a:pt x="107" y="3915"/>
                      <a:pt x="207" y="3969"/>
                    </a:cubicBezTo>
                    <a:cubicBezTo>
                      <a:pt x="272" y="4002"/>
                      <a:pt x="344" y="4016"/>
                      <a:pt x="414" y="4016"/>
                    </a:cubicBezTo>
                    <a:cubicBezTo>
                      <a:pt x="468" y="4016"/>
                      <a:pt x="521" y="4008"/>
                      <a:pt x="570" y="3994"/>
                    </a:cubicBezTo>
                    <a:cubicBezTo>
                      <a:pt x="612" y="3984"/>
                      <a:pt x="652" y="3970"/>
                      <a:pt x="686" y="3952"/>
                    </a:cubicBezTo>
                    <a:cubicBezTo>
                      <a:pt x="1007" y="3801"/>
                      <a:pt x="1604" y="3521"/>
                      <a:pt x="1749" y="2953"/>
                    </a:cubicBezTo>
                    <a:cubicBezTo>
                      <a:pt x="1848" y="2564"/>
                      <a:pt x="1703" y="2183"/>
                      <a:pt x="1531" y="1834"/>
                    </a:cubicBezTo>
                    <a:cubicBezTo>
                      <a:pt x="1242" y="1244"/>
                      <a:pt x="909" y="667"/>
                      <a:pt x="545" y="122"/>
                    </a:cubicBezTo>
                    <a:cubicBezTo>
                      <a:pt x="493" y="42"/>
                      <a:pt x="406"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35"/>
              <p:cNvSpPr/>
              <p:nvPr/>
            </p:nvSpPr>
            <p:spPr>
              <a:xfrm>
                <a:off x="2817850" y="4251925"/>
                <a:ext cx="423950" cy="381425"/>
              </a:xfrm>
              <a:custGeom>
                <a:avLst/>
                <a:gdLst/>
                <a:ahLst/>
                <a:cxnLst/>
                <a:rect l="l" t="t" r="r" b="b"/>
                <a:pathLst>
                  <a:path w="16958" h="15257" extrusionOk="0">
                    <a:moveTo>
                      <a:pt x="5280" y="0"/>
                    </a:moveTo>
                    <a:cubicBezTo>
                      <a:pt x="4361" y="0"/>
                      <a:pt x="3414" y="558"/>
                      <a:pt x="3188" y="1481"/>
                    </a:cubicBezTo>
                    <a:lnTo>
                      <a:pt x="610" y="12042"/>
                    </a:lnTo>
                    <a:cubicBezTo>
                      <a:pt x="0" y="14517"/>
                      <a:pt x="2355" y="15256"/>
                      <a:pt x="4874" y="15256"/>
                    </a:cubicBezTo>
                    <a:cubicBezTo>
                      <a:pt x="6202" y="15256"/>
                      <a:pt x="7574" y="15051"/>
                      <a:pt x="8584" y="14787"/>
                    </a:cubicBezTo>
                    <a:cubicBezTo>
                      <a:pt x="12030" y="13882"/>
                      <a:pt x="16958" y="10400"/>
                      <a:pt x="14225" y="8193"/>
                    </a:cubicBezTo>
                    <a:cubicBezTo>
                      <a:pt x="14196" y="8170"/>
                      <a:pt x="6686" y="579"/>
                      <a:pt x="6686" y="579"/>
                    </a:cubicBezTo>
                    <a:cubicBezTo>
                      <a:pt x="6319" y="181"/>
                      <a:pt x="5804" y="0"/>
                      <a:pt x="5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35"/>
              <p:cNvSpPr/>
              <p:nvPr/>
            </p:nvSpPr>
            <p:spPr>
              <a:xfrm>
                <a:off x="2820150" y="4244950"/>
                <a:ext cx="383125" cy="395075"/>
              </a:xfrm>
              <a:custGeom>
                <a:avLst/>
                <a:gdLst/>
                <a:ahLst/>
                <a:cxnLst/>
                <a:rect l="l" t="t" r="r" b="b"/>
                <a:pathLst>
                  <a:path w="15325" h="15803" extrusionOk="0">
                    <a:moveTo>
                      <a:pt x="5186" y="555"/>
                    </a:moveTo>
                    <a:cubicBezTo>
                      <a:pt x="5660" y="555"/>
                      <a:pt x="6096" y="727"/>
                      <a:pt x="6390" y="1046"/>
                    </a:cubicBezTo>
                    <a:lnTo>
                      <a:pt x="6397" y="1053"/>
                    </a:lnTo>
                    <a:cubicBezTo>
                      <a:pt x="13918" y="8655"/>
                      <a:pt x="13942" y="8675"/>
                      <a:pt x="13959" y="8688"/>
                    </a:cubicBezTo>
                    <a:cubicBezTo>
                      <a:pt x="14530" y="9150"/>
                      <a:pt x="14743" y="9668"/>
                      <a:pt x="14614" y="10275"/>
                    </a:cubicBezTo>
                    <a:cubicBezTo>
                      <a:pt x="14236" y="12034"/>
                      <a:pt x="11033" y="14115"/>
                      <a:pt x="8421" y="14799"/>
                    </a:cubicBezTo>
                    <a:cubicBezTo>
                      <a:pt x="7402" y="15065"/>
                      <a:pt x="6064" y="15257"/>
                      <a:pt x="4788" y="15257"/>
                    </a:cubicBezTo>
                    <a:cubicBezTo>
                      <a:pt x="3304" y="15257"/>
                      <a:pt x="1905" y="14998"/>
                      <a:pt x="1192" y="14296"/>
                    </a:cubicBezTo>
                    <a:cubicBezTo>
                      <a:pt x="717" y="13827"/>
                      <a:pt x="583" y="13205"/>
                      <a:pt x="785" y="12388"/>
                    </a:cubicBezTo>
                    <a:lnTo>
                      <a:pt x="3363" y="1827"/>
                    </a:lnTo>
                    <a:cubicBezTo>
                      <a:pt x="3502" y="1256"/>
                      <a:pt x="3999" y="795"/>
                      <a:pt x="4658" y="623"/>
                    </a:cubicBezTo>
                    <a:cubicBezTo>
                      <a:pt x="4663" y="623"/>
                      <a:pt x="4665" y="621"/>
                      <a:pt x="4670" y="621"/>
                    </a:cubicBezTo>
                    <a:cubicBezTo>
                      <a:pt x="4843" y="577"/>
                      <a:pt x="5017" y="555"/>
                      <a:pt x="5186" y="555"/>
                    </a:cubicBezTo>
                    <a:close/>
                    <a:moveTo>
                      <a:pt x="5184" y="1"/>
                    </a:moveTo>
                    <a:cubicBezTo>
                      <a:pt x="4970" y="1"/>
                      <a:pt x="4751" y="28"/>
                      <a:pt x="4532" y="84"/>
                    </a:cubicBezTo>
                    <a:cubicBezTo>
                      <a:pt x="4529" y="87"/>
                      <a:pt x="4523" y="87"/>
                      <a:pt x="4520" y="89"/>
                    </a:cubicBezTo>
                    <a:cubicBezTo>
                      <a:pt x="3664" y="314"/>
                      <a:pt x="3016" y="927"/>
                      <a:pt x="2827" y="1694"/>
                    </a:cubicBezTo>
                    <a:lnTo>
                      <a:pt x="249" y="12255"/>
                    </a:lnTo>
                    <a:cubicBezTo>
                      <a:pt x="1" y="13262"/>
                      <a:pt x="190" y="14080"/>
                      <a:pt x="806" y="14686"/>
                    </a:cubicBezTo>
                    <a:cubicBezTo>
                      <a:pt x="1645" y="15515"/>
                      <a:pt x="3197" y="15802"/>
                      <a:pt x="4790" y="15802"/>
                    </a:cubicBezTo>
                    <a:cubicBezTo>
                      <a:pt x="6158" y="15802"/>
                      <a:pt x="7557" y="15590"/>
                      <a:pt x="8559" y="15326"/>
                    </a:cubicBezTo>
                    <a:cubicBezTo>
                      <a:pt x="11329" y="14600"/>
                      <a:pt x="14718" y="12392"/>
                      <a:pt x="15150" y="10384"/>
                    </a:cubicBezTo>
                    <a:cubicBezTo>
                      <a:pt x="15324" y="9583"/>
                      <a:pt x="15035" y="8848"/>
                      <a:pt x="14313" y="8263"/>
                    </a:cubicBezTo>
                    <a:cubicBezTo>
                      <a:pt x="14084" y="8037"/>
                      <a:pt x="9316" y="3216"/>
                      <a:pt x="6790" y="665"/>
                    </a:cubicBezTo>
                    <a:cubicBezTo>
                      <a:pt x="6391" y="235"/>
                      <a:pt x="5809" y="1"/>
                      <a:pt x="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35"/>
              <p:cNvSpPr/>
              <p:nvPr/>
            </p:nvSpPr>
            <p:spPr>
              <a:xfrm>
                <a:off x="2817850" y="4446500"/>
                <a:ext cx="423950" cy="186850"/>
              </a:xfrm>
              <a:custGeom>
                <a:avLst/>
                <a:gdLst/>
                <a:ahLst/>
                <a:cxnLst/>
                <a:rect l="l" t="t" r="r" b="b"/>
                <a:pathLst>
                  <a:path w="16958" h="7474" extrusionOk="0">
                    <a:moveTo>
                      <a:pt x="13817" y="1"/>
                    </a:moveTo>
                    <a:cubicBezTo>
                      <a:pt x="12797" y="1684"/>
                      <a:pt x="9979" y="3320"/>
                      <a:pt x="7770" y="3900"/>
                    </a:cubicBezTo>
                    <a:cubicBezTo>
                      <a:pt x="6761" y="4164"/>
                      <a:pt x="5388" y="4369"/>
                      <a:pt x="4061" y="4369"/>
                    </a:cubicBezTo>
                    <a:cubicBezTo>
                      <a:pt x="2798" y="4369"/>
                      <a:pt x="1577" y="4184"/>
                      <a:pt x="749" y="3687"/>
                    </a:cubicBezTo>
                    <a:lnTo>
                      <a:pt x="610" y="4259"/>
                    </a:lnTo>
                    <a:cubicBezTo>
                      <a:pt x="0" y="6734"/>
                      <a:pt x="2355" y="7473"/>
                      <a:pt x="4874" y="7473"/>
                    </a:cubicBezTo>
                    <a:cubicBezTo>
                      <a:pt x="6202" y="7473"/>
                      <a:pt x="7574" y="7268"/>
                      <a:pt x="8584" y="7004"/>
                    </a:cubicBezTo>
                    <a:cubicBezTo>
                      <a:pt x="12030" y="6099"/>
                      <a:pt x="16958" y="2617"/>
                      <a:pt x="14225" y="410"/>
                    </a:cubicBezTo>
                    <a:cubicBezTo>
                      <a:pt x="14222" y="407"/>
                      <a:pt x="14070" y="257"/>
                      <a:pt x="13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35"/>
              <p:cNvSpPr/>
              <p:nvPr/>
            </p:nvSpPr>
            <p:spPr>
              <a:xfrm>
                <a:off x="2820150" y="4435300"/>
                <a:ext cx="383200" cy="204725"/>
              </a:xfrm>
              <a:custGeom>
                <a:avLst/>
                <a:gdLst/>
                <a:ahLst/>
                <a:cxnLst/>
                <a:rect l="l" t="t" r="r" b="b"/>
                <a:pathLst>
                  <a:path w="15328" h="8189" extrusionOk="0">
                    <a:moveTo>
                      <a:pt x="13763" y="882"/>
                    </a:moveTo>
                    <a:cubicBezTo>
                      <a:pt x="13941" y="1061"/>
                      <a:pt x="13945" y="1063"/>
                      <a:pt x="13956" y="1074"/>
                    </a:cubicBezTo>
                    <a:cubicBezTo>
                      <a:pt x="14529" y="1536"/>
                      <a:pt x="14742" y="2054"/>
                      <a:pt x="14613" y="2661"/>
                    </a:cubicBezTo>
                    <a:cubicBezTo>
                      <a:pt x="14233" y="4420"/>
                      <a:pt x="11030" y="6501"/>
                      <a:pt x="8420" y="7185"/>
                    </a:cubicBezTo>
                    <a:cubicBezTo>
                      <a:pt x="7400" y="7451"/>
                      <a:pt x="6062" y="7643"/>
                      <a:pt x="4786" y="7643"/>
                    </a:cubicBezTo>
                    <a:cubicBezTo>
                      <a:pt x="3302" y="7643"/>
                      <a:pt x="1903" y="7384"/>
                      <a:pt x="1191" y="6682"/>
                    </a:cubicBezTo>
                    <a:cubicBezTo>
                      <a:pt x="715" y="6213"/>
                      <a:pt x="582" y="5591"/>
                      <a:pt x="782" y="4774"/>
                    </a:cubicBezTo>
                    <a:lnTo>
                      <a:pt x="839" y="4543"/>
                    </a:lnTo>
                    <a:cubicBezTo>
                      <a:pt x="1693" y="4941"/>
                      <a:pt x="2821" y="5090"/>
                      <a:pt x="3967" y="5090"/>
                    </a:cubicBezTo>
                    <a:cubicBezTo>
                      <a:pt x="5350" y="5090"/>
                      <a:pt x="6761" y="4872"/>
                      <a:pt x="7748" y="4614"/>
                    </a:cubicBezTo>
                    <a:cubicBezTo>
                      <a:pt x="9833" y="4067"/>
                      <a:pt x="12562" y="2551"/>
                      <a:pt x="13763" y="882"/>
                    </a:cubicBezTo>
                    <a:close/>
                    <a:moveTo>
                      <a:pt x="13672" y="0"/>
                    </a:moveTo>
                    <a:lnTo>
                      <a:pt x="13491" y="303"/>
                    </a:lnTo>
                    <a:cubicBezTo>
                      <a:pt x="12496" y="1945"/>
                      <a:pt x="9664" y="3541"/>
                      <a:pt x="7610" y="4080"/>
                    </a:cubicBezTo>
                    <a:cubicBezTo>
                      <a:pt x="6531" y="4362"/>
                      <a:pt x="5226" y="4537"/>
                      <a:pt x="4003" y="4537"/>
                    </a:cubicBezTo>
                    <a:cubicBezTo>
                      <a:pt x="2734" y="4537"/>
                      <a:pt x="1552" y="4349"/>
                      <a:pt x="798" y="3896"/>
                    </a:cubicBezTo>
                    <a:lnTo>
                      <a:pt x="478" y="3705"/>
                    </a:lnTo>
                    <a:lnTo>
                      <a:pt x="249" y="4641"/>
                    </a:lnTo>
                    <a:cubicBezTo>
                      <a:pt x="1" y="5648"/>
                      <a:pt x="190" y="6466"/>
                      <a:pt x="806" y="7072"/>
                    </a:cubicBezTo>
                    <a:cubicBezTo>
                      <a:pt x="1645" y="7901"/>
                      <a:pt x="3197" y="8188"/>
                      <a:pt x="4791" y="8188"/>
                    </a:cubicBezTo>
                    <a:cubicBezTo>
                      <a:pt x="6159" y="8188"/>
                      <a:pt x="7559" y="7976"/>
                      <a:pt x="8563" y="7712"/>
                    </a:cubicBezTo>
                    <a:cubicBezTo>
                      <a:pt x="11333" y="6986"/>
                      <a:pt x="14722" y="4778"/>
                      <a:pt x="15154" y="2770"/>
                    </a:cubicBezTo>
                    <a:cubicBezTo>
                      <a:pt x="15327" y="1967"/>
                      <a:pt x="15039" y="1234"/>
                      <a:pt x="14317" y="649"/>
                    </a:cubicBezTo>
                    <a:cubicBezTo>
                      <a:pt x="14282" y="615"/>
                      <a:pt x="14141" y="473"/>
                      <a:pt x="13921" y="251"/>
                    </a:cubicBezTo>
                    <a:lnTo>
                      <a:pt x="13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35"/>
              <p:cNvSpPr/>
              <p:nvPr/>
            </p:nvSpPr>
            <p:spPr>
              <a:xfrm>
                <a:off x="3029125" y="4421775"/>
                <a:ext cx="45250" cy="41225"/>
              </a:xfrm>
              <a:custGeom>
                <a:avLst/>
                <a:gdLst/>
                <a:ahLst/>
                <a:cxnLst/>
                <a:rect l="l" t="t" r="r" b="b"/>
                <a:pathLst>
                  <a:path w="1810" h="1649" extrusionOk="0">
                    <a:moveTo>
                      <a:pt x="557" y="0"/>
                    </a:moveTo>
                    <a:cubicBezTo>
                      <a:pt x="456" y="0"/>
                      <a:pt x="366" y="24"/>
                      <a:pt x="298" y="81"/>
                    </a:cubicBezTo>
                    <a:cubicBezTo>
                      <a:pt x="1" y="329"/>
                      <a:pt x="241" y="1104"/>
                      <a:pt x="490" y="1398"/>
                    </a:cubicBezTo>
                    <a:cubicBezTo>
                      <a:pt x="628" y="1563"/>
                      <a:pt x="826" y="1649"/>
                      <a:pt x="1026" y="1649"/>
                    </a:cubicBezTo>
                    <a:cubicBezTo>
                      <a:pt x="1184" y="1649"/>
                      <a:pt x="1343" y="1596"/>
                      <a:pt x="1474" y="1487"/>
                    </a:cubicBezTo>
                    <a:cubicBezTo>
                      <a:pt x="1769" y="1239"/>
                      <a:pt x="1809" y="798"/>
                      <a:pt x="1562" y="501"/>
                    </a:cubicBezTo>
                    <a:cubicBezTo>
                      <a:pt x="1370" y="274"/>
                      <a:pt x="89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35"/>
              <p:cNvSpPr/>
              <p:nvPr/>
            </p:nvSpPr>
            <p:spPr>
              <a:xfrm>
                <a:off x="2972075" y="4465725"/>
                <a:ext cx="38750" cy="45200"/>
              </a:xfrm>
              <a:custGeom>
                <a:avLst/>
                <a:gdLst/>
                <a:ahLst/>
                <a:cxnLst/>
                <a:rect l="l" t="t" r="r" b="b"/>
                <a:pathLst>
                  <a:path w="1550" h="1808" extrusionOk="0">
                    <a:moveTo>
                      <a:pt x="567" y="1"/>
                    </a:moveTo>
                    <a:cubicBezTo>
                      <a:pt x="540" y="1"/>
                      <a:pt x="514" y="4"/>
                      <a:pt x="489" y="10"/>
                    </a:cubicBezTo>
                    <a:cubicBezTo>
                      <a:pt x="115" y="108"/>
                      <a:pt x="0" y="912"/>
                      <a:pt x="100" y="1286"/>
                    </a:cubicBezTo>
                    <a:cubicBezTo>
                      <a:pt x="183" y="1599"/>
                      <a:pt x="467" y="1807"/>
                      <a:pt x="777" y="1807"/>
                    </a:cubicBezTo>
                    <a:cubicBezTo>
                      <a:pt x="835" y="1807"/>
                      <a:pt x="894" y="1800"/>
                      <a:pt x="953" y="1784"/>
                    </a:cubicBezTo>
                    <a:cubicBezTo>
                      <a:pt x="1327" y="1685"/>
                      <a:pt x="1550" y="1303"/>
                      <a:pt x="1452" y="931"/>
                    </a:cubicBezTo>
                    <a:cubicBezTo>
                      <a:pt x="1359" y="583"/>
                      <a:pt x="927"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35"/>
              <p:cNvSpPr/>
              <p:nvPr/>
            </p:nvSpPr>
            <p:spPr>
              <a:xfrm>
                <a:off x="2902650" y="4450050"/>
                <a:ext cx="37375" cy="45600"/>
              </a:xfrm>
              <a:custGeom>
                <a:avLst/>
                <a:gdLst/>
                <a:ahLst/>
                <a:cxnLst/>
                <a:rect l="l" t="t" r="r" b="b"/>
                <a:pathLst>
                  <a:path w="1495" h="1824" extrusionOk="0">
                    <a:moveTo>
                      <a:pt x="870" y="1"/>
                    </a:moveTo>
                    <a:cubicBezTo>
                      <a:pt x="501" y="1"/>
                      <a:pt x="112" y="656"/>
                      <a:pt x="57" y="1024"/>
                    </a:cubicBezTo>
                    <a:cubicBezTo>
                      <a:pt x="0" y="1404"/>
                      <a:pt x="263" y="1759"/>
                      <a:pt x="645" y="1816"/>
                    </a:cubicBezTo>
                    <a:cubicBezTo>
                      <a:pt x="680" y="1821"/>
                      <a:pt x="715" y="1824"/>
                      <a:pt x="749" y="1824"/>
                    </a:cubicBezTo>
                    <a:cubicBezTo>
                      <a:pt x="1088" y="1824"/>
                      <a:pt x="1386" y="1575"/>
                      <a:pt x="1438" y="1230"/>
                    </a:cubicBezTo>
                    <a:cubicBezTo>
                      <a:pt x="1495" y="848"/>
                      <a:pt x="1296" y="61"/>
                      <a:pt x="915" y="4"/>
                    </a:cubicBezTo>
                    <a:cubicBezTo>
                      <a:pt x="900" y="2"/>
                      <a:pt x="88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35"/>
              <p:cNvSpPr/>
              <p:nvPr/>
            </p:nvSpPr>
            <p:spPr>
              <a:xfrm>
                <a:off x="2905800" y="4244775"/>
                <a:ext cx="80025" cy="89725"/>
              </a:xfrm>
              <a:custGeom>
                <a:avLst/>
                <a:gdLst/>
                <a:ahLst/>
                <a:cxnLst/>
                <a:rect l="l" t="t" r="r" b="b"/>
                <a:pathLst>
                  <a:path w="3201" h="3589" extrusionOk="0">
                    <a:moveTo>
                      <a:pt x="1696" y="1"/>
                    </a:moveTo>
                    <a:cubicBezTo>
                      <a:pt x="1538" y="1"/>
                      <a:pt x="1378" y="24"/>
                      <a:pt x="1222" y="73"/>
                    </a:cubicBezTo>
                    <a:cubicBezTo>
                      <a:pt x="1076" y="117"/>
                      <a:pt x="994" y="270"/>
                      <a:pt x="1039" y="415"/>
                    </a:cubicBezTo>
                    <a:cubicBezTo>
                      <a:pt x="1075" y="533"/>
                      <a:pt x="1184" y="611"/>
                      <a:pt x="1301" y="611"/>
                    </a:cubicBezTo>
                    <a:cubicBezTo>
                      <a:pt x="1328" y="611"/>
                      <a:pt x="1355" y="607"/>
                      <a:pt x="1381" y="598"/>
                    </a:cubicBezTo>
                    <a:cubicBezTo>
                      <a:pt x="1487" y="566"/>
                      <a:pt x="1594" y="550"/>
                      <a:pt x="1700" y="550"/>
                    </a:cubicBezTo>
                    <a:cubicBezTo>
                      <a:pt x="1929" y="550"/>
                      <a:pt x="2147" y="625"/>
                      <a:pt x="2302" y="766"/>
                    </a:cubicBezTo>
                    <a:cubicBezTo>
                      <a:pt x="2529" y="972"/>
                      <a:pt x="2596" y="1331"/>
                      <a:pt x="2450" y="1566"/>
                    </a:cubicBezTo>
                    <a:cubicBezTo>
                      <a:pt x="2381" y="1678"/>
                      <a:pt x="2248" y="1759"/>
                      <a:pt x="2100" y="1782"/>
                    </a:cubicBezTo>
                    <a:cubicBezTo>
                      <a:pt x="2074" y="1786"/>
                      <a:pt x="2047" y="1788"/>
                      <a:pt x="2022" y="1788"/>
                    </a:cubicBezTo>
                    <a:cubicBezTo>
                      <a:pt x="1925" y="1788"/>
                      <a:pt x="1838" y="1758"/>
                      <a:pt x="1773" y="1702"/>
                    </a:cubicBezTo>
                    <a:cubicBezTo>
                      <a:pt x="1722" y="1657"/>
                      <a:pt x="1657" y="1634"/>
                      <a:pt x="1592" y="1634"/>
                    </a:cubicBezTo>
                    <a:cubicBezTo>
                      <a:pt x="1544" y="1634"/>
                      <a:pt x="1495" y="1647"/>
                      <a:pt x="1451" y="1674"/>
                    </a:cubicBezTo>
                    <a:cubicBezTo>
                      <a:pt x="1347" y="1736"/>
                      <a:pt x="1298" y="1857"/>
                      <a:pt x="1326" y="1973"/>
                    </a:cubicBezTo>
                    <a:cubicBezTo>
                      <a:pt x="1376" y="2184"/>
                      <a:pt x="1411" y="2485"/>
                      <a:pt x="1291" y="2732"/>
                    </a:cubicBezTo>
                    <a:cubicBezTo>
                      <a:pt x="1205" y="2911"/>
                      <a:pt x="1023" y="3038"/>
                      <a:pt x="859" y="3038"/>
                    </a:cubicBezTo>
                    <a:cubicBezTo>
                      <a:pt x="841" y="3038"/>
                      <a:pt x="823" y="3036"/>
                      <a:pt x="806" y="3033"/>
                    </a:cubicBezTo>
                    <a:cubicBezTo>
                      <a:pt x="729" y="3022"/>
                      <a:pt x="650" y="2958"/>
                      <a:pt x="607" y="2874"/>
                    </a:cubicBezTo>
                    <a:cubicBezTo>
                      <a:pt x="593" y="2846"/>
                      <a:pt x="563" y="2773"/>
                      <a:pt x="593" y="2711"/>
                    </a:cubicBezTo>
                    <a:cubicBezTo>
                      <a:pt x="661" y="2576"/>
                      <a:pt x="607" y="2411"/>
                      <a:pt x="471" y="2341"/>
                    </a:cubicBezTo>
                    <a:cubicBezTo>
                      <a:pt x="431" y="2321"/>
                      <a:pt x="389" y="2312"/>
                      <a:pt x="348" y="2312"/>
                    </a:cubicBezTo>
                    <a:cubicBezTo>
                      <a:pt x="248" y="2312"/>
                      <a:pt x="151" y="2367"/>
                      <a:pt x="102" y="2463"/>
                    </a:cubicBezTo>
                    <a:cubicBezTo>
                      <a:pt x="1" y="2664"/>
                      <a:pt x="5" y="2905"/>
                      <a:pt x="117" y="3124"/>
                    </a:cubicBezTo>
                    <a:cubicBezTo>
                      <a:pt x="238" y="3363"/>
                      <a:pt x="469" y="3534"/>
                      <a:pt x="718" y="3576"/>
                    </a:cubicBezTo>
                    <a:cubicBezTo>
                      <a:pt x="766" y="3584"/>
                      <a:pt x="814" y="3589"/>
                      <a:pt x="863" y="3589"/>
                    </a:cubicBezTo>
                    <a:cubicBezTo>
                      <a:pt x="939" y="3589"/>
                      <a:pt x="1015" y="3578"/>
                      <a:pt x="1089" y="3560"/>
                    </a:cubicBezTo>
                    <a:cubicBezTo>
                      <a:pt x="1380" y="3483"/>
                      <a:pt x="1646" y="3270"/>
                      <a:pt x="1788" y="2973"/>
                    </a:cubicBezTo>
                    <a:cubicBezTo>
                      <a:pt x="1879" y="2786"/>
                      <a:pt x="1925" y="2569"/>
                      <a:pt x="1925" y="2333"/>
                    </a:cubicBezTo>
                    <a:cubicBezTo>
                      <a:pt x="1960" y="2336"/>
                      <a:pt x="1995" y="2338"/>
                      <a:pt x="2030" y="2338"/>
                    </a:cubicBezTo>
                    <a:cubicBezTo>
                      <a:pt x="2081" y="2338"/>
                      <a:pt x="2133" y="2334"/>
                      <a:pt x="2185" y="2326"/>
                    </a:cubicBezTo>
                    <a:cubicBezTo>
                      <a:pt x="2494" y="2279"/>
                      <a:pt x="2768" y="2101"/>
                      <a:pt x="2921" y="1853"/>
                    </a:cubicBezTo>
                    <a:cubicBezTo>
                      <a:pt x="3201" y="1397"/>
                      <a:pt x="3093" y="740"/>
                      <a:pt x="2673" y="358"/>
                    </a:cubicBezTo>
                    <a:cubicBezTo>
                      <a:pt x="2417" y="126"/>
                      <a:pt x="2062"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35"/>
              <p:cNvSpPr/>
              <p:nvPr/>
            </p:nvSpPr>
            <p:spPr>
              <a:xfrm>
                <a:off x="2837875" y="4249900"/>
                <a:ext cx="282200" cy="302650"/>
              </a:xfrm>
              <a:custGeom>
                <a:avLst/>
                <a:gdLst/>
                <a:ahLst/>
                <a:cxnLst/>
                <a:rect l="l" t="t" r="r" b="b"/>
                <a:pathLst>
                  <a:path w="11288" h="12106" extrusionOk="0">
                    <a:moveTo>
                      <a:pt x="4335" y="0"/>
                    </a:moveTo>
                    <a:cubicBezTo>
                      <a:pt x="3726" y="0"/>
                      <a:pt x="3026" y="350"/>
                      <a:pt x="2756" y="764"/>
                    </a:cubicBezTo>
                    <a:cubicBezTo>
                      <a:pt x="2530" y="1114"/>
                      <a:pt x="2428" y="1526"/>
                      <a:pt x="2327" y="1929"/>
                    </a:cubicBezTo>
                    <a:cubicBezTo>
                      <a:pt x="1586" y="4912"/>
                      <a:pt x="844" y="7892"/>
                      <a:pt x="101" y="10875"/>
                    </a:cubicBezTo>
                    <a:cubicBezTo>
                      <a:pt x="47" y="11091"/>
                      <a:pt x="0" y="11341"/>
                      <a:pt x="135" y="11517"/>
                    </a:cubicBezTo>
                    <a:cubicBezTo>
                      <a:pt x="218" y="11625"/>
                      <a:pt x="353" y="11677"/>
                      <a:pt x="481" y="11723"/>
                    </a:cubicBezTo>
                    <a:cubicBezTo>
                      <a:pt x="1254" y="11991"/>
                      <a:pt x="2071" y="12106"/>
                      <a:pt x="2891" y="12106"/>
                    </a:cubicBezTo>
                    <a:cubicBezTo>
                      <a:pt x="3512" y="12106"/>
                      <a:pt x="4135" y="12040"/>
                      <a:pt x="4745" y="11926"/>
                    </a:cubicBezTo>
                    <a:cubicBezTo>
                      <a:pt x="6159" y="11662"/>
                      <a:pt x="7515" y="11145"/>
                      <a:pt x="8848" y="10604"/>
                    </a:cubicBezTo>
                    <a:cubicBezTo>
                      <a:pt x="9529" y="10327"/>
                      <a:pt x="10221" y="10035"/>
                      <a:pt x="10765" y="9540"/>
                    </a:cubicBezTo>
                    <a:cubicBezTo>
                      <a:pt x="11042" y="9290"/>
                      <a:pt x="11287" y="8913"/>
                      <a:pt x="11159" y="8562"/>
                    </a:cubicBezTo>
                    <a:cubicBezTo>
                      <a:pt x="11063" y="8295"/>
                      <a:pt x="10795" y="8176"/>
                      <a:pt x="10506" y="8176"/>
                    </a:cubicBezTo>
                    <a:cubicBezTo>
                      <a:pt x="10281" y="8176"/>
                      <a:pt x="10043" y="8249"/>
                      <a:pt x="9864" y="8381"/>
                    </a:cubicBezTo>
                    <a:cubicBezTo>
                      <a:pt x="9455" y="8683"/>
                      <a:pt x="9221" y="9163"/>
                      <a:pt x="8850" y="9510"/>
                    </a:cubicBezTo>
                    <a:cubicBezTo>
                      <a:pt x="8630" y="9716"/>
                      <a:pt x="8310" y="9858"/>
                      <a:pt x="8017" y="9858"/>
                    </a:cubicBezTo>
                    <a:cubicBezTo>
                      <a:pt x="7818" y="9858"/>
                      <a:pt x="7631" y="9792"/>
                      <a:pt x="7499" y="9635"/>
                    </a:cubicBezTo>
                    <a:cubicBezTo>
                      <a:pt x="7137" y="9960"/>
                      <a:pt x="6765" y="10290"/>
                      <a:pt x="6319" y="10480"/>
                    </a:cubicBezTo>
                    <a:cubicBezTo>
                      <a:pt x="6100" y="10573"/>
                      <a:pt x="5858" y="10627"/>
                      <a:pt x="5620" y="10627"/>
                    </a:cubicBezTo>
                    <a:cubicBezTo>
                      <a:pt x="5371" y="10627"/>
                      <a:pt x="5126" y="10568"/>
                      <a:pt x="4918" y="10430"/>
                    </a:cubicBezTo>
                    <a:cubicBezTo>
                      <a:pt x="4731" y="10305"/>
                      <a:pt x="4561" y="10118"/>
                      <a:pt x="4336" y="10106"/>
                    </a:cubicBezTo>
                    <a:cubicBezTo>
                      <a:pt x="4330" y="10106"/>
                      <a:pt x="4324" y="10106"/>
                      <a:pt x="4317" y="10106"/>
                    </a:cubicBezTo>
                    <a:cubicBezTo>
                      <a:pt x="3990" y="10106"/>
                      <a:pt x="3780" y="10481"/>
                      <a:pt x="3468" y="10599"/>
                    </a:cubicBezTo>
                    <a:cubicBezTo>
                      <a:pt x="3402" y="10624"/>
                      <a:pt x="3334" y="10636"/>
                      <a:pt x="3266" y="10636"/>
                    </a:cubicBezTo>
                    <a:cubicBezTo>
                      <a:pt x="2942" y="10636"/>
                      <a:pt x="2621" y="10371"/>
                      <a:pt x="2506" y="10052"/>
                    </a:cubicBezTo>
                    <a:cubicBezTo>
                      <a:pt x="2364" y="9665"/>
                      <a:pt x="2441" y="9237"/>
                      <a:pt x="2535" y="8838"/>
                    </a:cubicBezTo>
                    <a:cubicBezTo>
                      <a:pt x="2765" y="7848"/>
                      <a:pt x="3091" y="6882"/>
                      <a:pt x="3508" y="5956"/>
                    </a:cubicBezTo>
                    <a:cubicBezTo>
                      <a:pt x="3679" y="5572"/>
                      <a:pt x="3870" y="5132"/>
                      <a:pt x="3698" y="4748"/>
                    </a:cubicBezTo>
                    <a:cubicBezTo>
                      <a:pt x="3569" y="4464"/>
                      <a:pt x="3260" y="4271"/>
                      <a:pt x="3198" y="3966"/>
                    </a:cubicBezTo>
                    <a:cubicBezTo>
                      <a:pt x="3138" y="3663"/>
                      <a:pt x="3347" y="3371"/>
                      <a:pt x="3591" y="3180"/>
                    </a:cubicBezTo>
                    <a:cubicBezTo>
                      <a:pt x="3834" y="2993"/>
                      <a:pt x="4125" y="2861"/>
                      <a:pt x="4338" y="2638"/>
                    </a:cubicBezTo>
                    <a:cubicBezTo>
                      <a:pt x="4552" y="2415"/>
                      <a:pt x="4665" y="2045"/>
                      <a:pt x="4481" y="1800"/>
                    </a:cubicBezTo>
                    <a:cubicBezTo>
                      <a:pt x="5034" y="1794"/>
                      <a:pt x="5485" y="1162"/>
                      <a:pt x="5310" y="636"/>
                    </a:cubicBezTo>
                    <a:cubicBezTo>
                      <a:pt x="5156" y="178"/>
                      <a:pt x="4769" y="0"/>
                      <a:pt x="43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35"/>
              <p:cNvSpPr/>
              <p:nvPr/>
            </p:nvSpPr>
            <p:spPr>
              <a:xfrm>
                <a:off x="2859175" y="4521400"/>
                <a:ext cx="336075" cy="114175"/>
              </a:xfrm>
              <a:custGeom>
                <a:avLst/>
                <a:gdLst/>
                <a:ahLst/>
                <a:cxnLst/>
                <a:rect l="l" t="t" r="r" b="b"/>
                <a:pathLst>
                  <a:path w="13443" h="4567" extrusionOk="0">
                    <a:moveTo>
                      <a:pt x="11753" y="1"/>
                    </a:moveTo>
                    <a:cubicBezTo>
                      <a:pt x="11354" y="1"/>
                      <a:pt x="10934" y="288"/>
                      <a:pt x="10654" y="582"/>
                    </a:cubicBezTo>
                    <a:cubicBezTo>
                      <a:pt x="10334" y="920"/>
                      <a:pt x="10052" y="1317"/>
                      <a:pt x="9589" y="1498"/>
                    </a:cubicBezTo>
                    <a:cubicBezTo>
                      <a:pt x="8994" y="1731"/>
                      <a:pt x="8310" y="1519"/>
                      <a:pt x="7736" y="1793"/>
                    </a:cubicBezTo>
                    <a:cubicBezTo>
                      <a:pt x="7194" y="2052"/>
                      <a:pt x="6962" y="2653"/>
                      <a:pt x="6404" y="2881"/>
                    </a:cubicBezTo>
                    <a:cubicBezTo>
                      <a:pt x="6215" y="2958"/>
                      <a:pt x="6022" y="2980"/>
                      <a:pt x="5827" y="2980"/>
                    </a:cubicBezTo>
                    <a:cubicBezTo>
                      <a:pt x="5566" y="2980"/>
                      <a:pt x="5300" y="2941"/>
                      <a:pt x="5034" y="2941"/>
                    </a:cubicBezTo>
                    <a:cubicBezTo>
                      <a:pt x="4963" y="2941"/>
                      <a:pt x="4892" y="2944"/>
                      <a:pt x="4820" y="2951"/>
                    </a:cubicBezTo>
                    <a:cubicBezTo>
                      <a:pt x="4023" y="3031"/>
                      <a:pt x="3250" y="3649"/>
                      <a:pt x="2495" y="3649"/>
                    </a:cubicBezTo>
                    <a:cubicBezTo>
                      <a:pt x="2430" y="3649"/>
                      <a:pt x="2365" y="3644"/>
                      <a:pt x="2300" y="3634"/>
                    </a:cubicBezTo>
                    <a:cubicBezTo>
                      <a:pt x="1995" y="3587"/>
                      <a:pt x="1761" y="3428"/>
                      <a:pt x="1521" y="3286"/>
                    </a:cubicBezTo>
                    <a:cubicBezTo>
                      <a:pt x="1298" y="3154"/>
                      <a:pt x="1045" y="3030"/>
                      <a:pt x="752" y="3030"/>
                    </a:cubicBezTo>
                    <a:cubicBezTo>
                      <a:pt x="730" y="3030"/>
                      <a:pt x="707" y="3030"/>
                      <a:pt x="684" y="3032"/>
                    </a:cubicBezTo>
                    <a:cubicBezTo>
                      <a:pt x="363" y="3053"/>
                      <a:pt x="1" y="3292"/>
                      <a:pt x="16" y="3547"/>
                    </a:cubicBezTo>
                    <a:cubicBezTo>
                      <a:pt x="26" y="3699"/>
                      <a:pt x="161" y="3813"/>
                      <a:pt x="299" y="3904"/>
                    </a:cubicBezTo>
                    <a:cubicBezTo>
                      <a:pt x="1048" y="4396"/>
                      <a:pt x="2041" y="4567"/>
                      <a:pt x="3092" y="4567"/>
                    </a:cubicBezTo>
                    <a:cubicBezTo>
                      <a:pt x="3727" y="4567"/>
                      <a:pt x="4382" y="4504"/>
                      <a:pt x="5016" y="4412"/>
                    </a:cubicBezTo>
                    <a:cubicBezTo>
                      <a:pt x="6888" y="4140"/>
                      <a:pt x="8780" y="3613"/>
                      <a:pt x="10383" y="2597"/>
                    </a:cubicBezTo>
                    <a:cubicBezTo>
                      <a:pt x="10999" y="2202"/>
                      <a:pt x="13442" y="369"/>
                      <a:pt x="11922" y="19"/>
                    </a:cubicBezTo>
                    <a:cubicBezTo>
                      <a:pt x="11867" y="6"/>
                      <a:pt x="11810" y="1"/>
                      <a:pt x="1175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35"/>
              <p:cNvSpPr/>
              <p:nvPr/>
            </p:nvSpPr>
            <p:spPr>
              <a:xfrm>
                <a:off x="3029450" y="4339250"/>
                <a:ext cx="73325" cy="73725"/>
              </a:xfrm>
              <a:custGeom>
                <a:avLst/>
                <a:gdLst/>
                <a:ahLst/>
                <a:cxnLst/>
                <a:rect l="l" t="t" r="r" b="b"/>
                <a:pathLst>
                  <a:path w="2933" h="2949" extrusionOk="0">
                    <a:moveTo>
                      <a:pt x="203" y="0"/>
                    </a:moveTo>
                    <a:cubicBezTo>
                      <a:pt x="156" y="0"/>
                      <a:pt x="110" y="18"/>
                      <a:pt x="73" y="52"/>
                    </a:cubicBezTo>
                    <a:cubicBezTo>
                      <a:pt x="1" y="123"/>
                      <a:pt x="1" y="238"/>
                      <a:pt x="70" y="311"/>
                    </a:cubicBezTo>
                    <a:lnTo>
                      <a:pt x="2599" y="2895"/>
                    </a:lnTo>
                    <a:cubicBezTo>
                      <a:pt x="2636" y="2931"/>
                      <a:pt x="2683" y="2949"/>
                      <a:pt x="2731" y="2949"/>
                    </a:cubicBezTo>
                    <a:cubicBezTo>
                      <a:pt x="2746" y="2949"/>
                      <a:pt x="2762" y="2947"/>
                      <a:pt x="2778" y="2943"/>
                    </a:cubicBezTo>
                    <a:cubicBezTo>
                      <a:pt x="2808" y="2936"/>
                      <a:pt x="2836" y="2920"/>
                      <a:pt x="2860" y="2896"/>
                    </a:cubicBezTo>
                    <a:cubicBezTo>
                      <a:pt x="2933" y="2825"/>
                      <a:pt x="2933" y="2710"/>
                      <a:pt x="2861" y="2638"/>
                    </a:cubicBezTo>
                    <a:lnTo>
                      <a:pt x="333" y="55"/>
                    </a:lnTo>
                    <a:cubicBezTo>
                      <a:pt x="297" y="19"/>
                      <a:pt x="250" y="0"/>
                      <a:pt x="20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35"/>
              <p:cNvSpPr/>
              <p:nvPr/>
            </p:nvSpPr>
            <p:spPr>
              <a:xfrm>
                <a:off x="2997875" y="4312425"/>
                <a:ext cx="27375" cy="18925"/>
              </a:xfrm>
              <a:custGeom>
                <a:avLst/>
                <a:gdLst/>
                <a:ahLst/>
                <a:cxnLst/>
                <a:rect l="l" t="t" r="r" b="b"/>
                <a:pathLst>
                  <a:path w="1095" h="757" extrusionOk="0">
                    <a:moveTo>
                      <a:pt x="212" y="1"/>
                    </a:moveTo>
                    <a:cubicBezTo>
                      <a:pt x="149" y="1"/>
                      <a:pt x="87" y="34"/>
                      <a:pt x="54" y="94"/>
                    </a:cubicBezTo>
                    <a:cubicBezTo>
                      <a:pt x="1" y="181"/>
                      <a:pt x="32" y="293"/>
                      <a:pt x="120" y="344"/>
                    </a:cubicBezTo>
                    <a:lnTo>
                      <a:pt x="794" y="733"/>
                    </a:lnTo>
                    <a:cubicBezTo>
                      <a:pt x="822" y="749"/>
                      <a:pt x="854" y="757"/>
                      <a:pt x="884" y="757"/>
                    </a:cubicBezTo>
                    <a:cubicBezTo>
                      <a:pt x="900" y="757"/>
                      <a:pt x="916" y="755"/>
                      <a:pt x="931" y="750"/>
                    </a:cubicBezTo>
                    <a:cubicBezTo>
                      <a:pt x="978" y="738"/>
                      <a:pt x="1019" y="709"/>
                      <a:pt x="1044" y="665"/>
                    </a:cubicBezTo>
                    <a:cubicBezTo>
                      <a:pt x="1095" y="578"/>
                      <a:pt x="1065" y="466"/>
                      <a:pt x="977" y="415"/>
                    </a:cubicBezTo>
                    <a:lnTo>
                      <a:pt x="304" y="26"/>
                    </a:lnTo>
                    <a:cubicBezTo>
                      <a:pt x="275" y="9"/>
                      <a:pt x="243" y="1"/>
                      <a:pt x="21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35"/>
              <p:cNvSpPr/>
              <p:nvPr/>
            </p:nvSpPr>
            <p:spPr>
              <a:xfrm>
                <a:off x="2893425" y="4587450"/>
                <a:ext cx="140075" cy="22325"/>
              </a:xfrm>
              <a:custGeom>
                <a:avLst/>
                <a:gdLst/>
                <a:ahLst/>
                <a:cxnLst/>
                <a:rect l="l" t="t" r="r" b="b"/>
                <a:pathLst>
                  <a:path w="5603" h="893" extrusionOk="0">
                    <a:moveTo>
                      <a:pt x="5394" y="1"/>
                    </a:moveTo>
                    <a:cubicBezTo>
                      <a:pt x="5372" y="1"/>
                      <a:pt x="5350" y="5"/>
                      <a:pt x="5328" y="13"/>
                    </a:cubicBezTo>
                    <a:cubicBezTo>
                      <a:pt x="4467" y="350"/>
                      <a:pt x="3531" y="519"/>
                      <a:pt x="2597" y="519"/>
                    </a:cubicBezTo>
                    <a:cubicBezTo>
                      <a:pt x="1803" y="519"/>
                      <a:pt x="1009" y="397"/>
                      <a:pt x="263" y="151"/>
                    </a:cubicBezTo>
                    <a:cubicBezTo>
                      <a:pt x="244" y="145"/>
                      <a:pt x="224" y="142"/>
                      <a:pt x="205" y="142"/>
                    </a:cubicBezTo>
                    <a:cubicBezTo>
                      <a:pt x="128" y="142"/>
                      <a:pt x="57" y="191"/>
                      <a:pt x="31" y="268"/>
                    </a:cubicBezTo>
                    <a:cubicBezTo>
                      <a:pt x="0" y="364"/>
                      <a:pt x="53" y="468"/>
                      <a:pt x="149" y="499"/>
                    </a:cubicBezTo>
                    <a:cubicBezTo>
                      <a:pt x="945" y="762"/>
                      <a:pt x="1774" y="892"/>
                      <a:pt x="2602" y="892"/>
                    </a:cubicBezTo>
                    <a:cubicBezTo>
                      <a:pt x="3275" y="892"/>
                      <a:pt x="3948" y="806"/>
                      <a:pt x="4602" y="636"/>
                    </a:cubicBezTo>
                    <a:cubicBezTo>
                      <a:pt x="4893" y="559"/>
                      <a:pt x="5180" y="467"/>
                      <a:pt x="5462" y="356"/>
                    </a:cubicBezTo>
                    <a:cubicBezTo>
                      <a:pt x="5555" y="319"/>
                      <a:pt x="5602" y="214"/>
                      <a:pt x="5567" y="119"/>
                    </a:cubicBezTo>
                    <a:cubicBezTo>
                      <a:pt x="5537" y="46"/>
                      <a:pt x="5467" y="1"/>
                      <a:pt x="53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35"/>
              <p:cNvSpPr/>
              <p:nvPr/>
            </p:nvSpPr>
            <p:spPr>
              <a:xfrm>
                <a:off x="2853650" y="4581525"/>
                <a:ext cx="26675" cy="16725"/>
              </a:xfrm>
              <a:custGeom>
                <a:avLst/>
                <a:gdLst/>
                <a:ahLst/>
                <a:cxnLst/>
                <a:rect l="l" t="t" r="r" b="b"/>
                <a:pathLst>
                  <a:path w="1067" h="669" extrusionOk="0">
                    <a:moveTo>
                      <a:pt x="208" y="0"/>
                    </a:moveTo>
                    <a:cubicBezTo>
                      <a:pt x="139" y="0"/>
                      <a:pt x="74" y="40"/>
                      <a:pt x="43" y="107"/>
                    </a:cubicBezTo>
                    <a:cubicBezTo>
                      <a:pt x="0" y="199"/>
                      <a:pt x="38" y="307"/>
                      <a:pt x="131" y="350"/>
                    </a:cubicBezTo>
                    <a:lnTo>
                      <a:pt x="781" y="652"/>
                    </a:lnTo>
                    <a:cubicBezTo>
                      <a:pt x="805" y="663"/>
                      <a:pt x="832" y="668"/>
                      <a:pt x="857" y="668"/>
                    </a:cubicBezTo>
                    <a:cubicBezTo>
                      <a:pt x="873" y="668"/>
                      <a:pt x="889" y="666"/>
                      <a:pt x="904" y="662"/>
                    </a:cubicBezTo>
                    <a:cubicBezTo>
                      <a:pt x="955" y="648"/>
                      <a:pt x="1000" y="614"/>
                      <a:pt x="1024" y="563"/>
                    </a:cubicBezTo>
                    <a:cubicBezTo>
                      <a:pt x="1067" y="471"/>
                      <a:pt x="1029" y="363"/>
                      <a:pt x="936" y="320"/>
                    </a:cubicBezTo>
                    <a:lnTo>
                      <a:pt x="286" y="17"/>
                    </a:lnTo>
                    <a:cubicBezTo>
                      <a:pt x="261" y="6"/>
                      <a:pt x="234" y="0"/>
                      <a:pt x="20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35"/>
              <p:cNvSpPr/>
              <p:nvPr/>
            </p:nvSpPr>
            <p:spPr>
              <a:xfrm>
                <a:off x="2973375" y="4322100"/>
                <a:ext cx="77525" cy="62500"/>
              </a:xfrm>
              <a:custGeom>
                <a:avLst/>
                <a:gdLst/>
                <a:ahLst/>
                <a:cxnLst/>
                <a:rect l="l" t="t" r="r" b="b"/>
                <a:pathLst>
                  <a:path w="3101" h="2500" extrusionOk="0">
                    <a:moveTo>
                      <a:pt x="2154" y="1"/>
                    </a:moveTo>
                    <a:cubicBezTo>
                      <a:pt x="1915" y="1"/>
                      <a:pt x="1638" y="64"/>
                      <a:pt x="1340" y="142"/>
                    </a:cubicBezTo>
                    <a:cubicBezTo>
                      <a:pt x="593" y="336"/>
                      <a:pt x="1" y="555"/>
                      <a:pt x="198" y="1305"/>
                    </a:cubicBezTo>
                    <a:cubicBezTo>
                      <a:pt x="363" y="1933"/>
                      <a:pt x="723" y="2500"/>
                      <a:pt x="1469" y="2500"/>
                    </a:cubicBezTo>
                    <a:cubicBezTo>
                      <a:pt x="1611" y="2500"/>
                      <a:pt x="1768" y="2479"/>
                      <a:pt x="1940" y="2434"/>
                    </a:cubicBezTo>
                    <a:cubicBezTo>
                      <a:pt x="3055" y="2140"/>
                      <a:pt x="3100" y="1342"/>
                      <a:pt x="2904" y="595"/>
                    </a:cubicBezTo>
                    <a:cubicBezTo>
                      <a:pt x="2787" y="144"/>
                      <a:pt x="2515" y="1"/>
                      <a:pt x="2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35"/>
              <p:cNvSpPr/>
              <p:nvPr/>
            </p:nvSpPr>
            <p:spPr>
              <a:xfrm>
                <a:off x="2964650" y="4315275"/>
                <a:ext cx="97475" cy="76175"/>
              </a:xfrm>
              <a:custGeom>
                <a:avLst/>
                <a:gdLst/>
                <a:ahLst/>
                <a:cxnLst/>
                <a:rect l="l" t="t" r="r" b="b"/>
                <a:pathLst>
                  <a:path w="3899" h="3047" extrusionOk="0">
                    <a:moveTo>
                      <a:pt x="2509" y="549"/>
                    </a:moveTo>
                    <a:cubicBezTo>
                      <a:pt x="2816" y="549"/>
                      <a:pt x="2922" y="681"/>
                      <a:pt x="2989" y="936"/>
                    </a:cubicBezTo>
                    <a:cubicBezTo>
                      <a:pt x="3212" y="1791"/>
                      <a:pt x="2982" y="2241"/>
                      <a:pt x="2221" y="2440"/>
                    </a:cubicBezTo>
                    <a:cubicBezTo>
                      <a:pt x="2095" y="2473"/>
                      <a:pt x="1955" y="2500"/>
                      <a:pt x="1813" y="2500"/>
                    </a:cubicBezTo>
                    <a:cubicBezTo>
                      <a:pt x="1428" y="2500"/>
                      <a:pt x="1023" y="2304"/>
                      <a:pt x="814" y="1507"/>
                    </a:cubicBezTo>
                    <a:cubicBezTo>
                      <a:pt x="709" y="1107"/>
                      <a:pt x="836" y="922"/>
                      <a:pt x="1760" y="679"/>
                    </a:cubicBezTo>
                    <a:cubicBezTo>
                      <a:pt x="2095" y="592"/>
                      <a:pt x="2334" y="549"/>
                      <a:pt x="2509" y="549"/>
                    </a:cubicBezTo>
                    <a:close/>
                    <a:moveTo>
                      <a:pt x="2499" y="1"/>
                    </a:moveTo>
                    <a:cubicBezTo>
                      <a:pt x="2190" y="1"/>
                      <a:pt x="1870" y="85"/>
                      <a:pt x="1620" y="151"/>
                    </a:cubicBezTo>
                    <a:cubicBezTo>
                      <a:pt x="1015" y="308"/>
                      <a:pt x="0" y="572"/>
                      <a:pt x="282" y="1646"/>
                    </a:cubicBezTo>
                    <a:cubicBezTo>
                      <a:pt x="520" y="2558"/>
                      <a:pt x="1071" y="3046"/>
                      <a:pt x="1828" y="3046"/>
                    </a:cubicBezTo>
                    <a:cubicBezTo>
                      <a:pt x="1995" y="3046"/>
                      <a:pt x="2172" y="3023"/>
                      <a:pt x="2358" y="2974"/>
                    </a:cubicBezTo>
                    <a:cubicBezTo>
                      <a:pt x="3097" y="2781"/>
                      <a:pt x="3898" y="2247"/>
                      <a:pt x="3520" y="800"/>
                    </a:cubicBezTo>
                    <a:cubicBezTo>
                      <a:pt x="3355" y="170"/>
                      <a:pt x="2938"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35"/>
              <p:cNvSpPr/>
              <p:nvPr/>
            </p:nvSpPr>
            <p:spPr>
              <a:xfrm>
                <a:off x="3007825" y="4328850"/>
                <a:ext cx="26475" cy="13475"/>
              </a:xfrm>
              <a:custGeom>
                <a:avLst/>
                <a:gdLst/>
                <a:ahLst/>
                <a:cxnLst/>
                <a:rect l="l" t="t" r="r" b="b"/>
                <a:pathLst>
                  <a:path w="1059" h="539" extrusionOk="0">
                    <a:moveTo>
                      <a:pt x="857" y="1"/>
                    </a:moveTo>
                    <a:cubicBezTo>
                      <a:pt x="842" y="1"/>
                      <a:pt x="826" y="3"/>
                      <a:pt x="810" y="7"/>
                    </a:cubicBezTo>
                    <a:lnTo>
                      <a:pt x="157" y="177"/>
                    </a:lnTo>
                    <a:cubicBezTo>
                      <a:pt x="59" y="201"/>
                      <a:pt x="1" y="304"/>
                      <a:pt x="26" y="400"/>
                    </a:cubicBezTo>
                    <a:cubicBezTo>
                      <a:pt x="49" y="483"/>
                      <a:pt x="122" y="539"/>
                      <a:pt x="202" y="539"/>
                    </a:cubicBezTo>
                    <a:cubicBezTo>
                      <a:pt x="218" y="539"/>
                      <a:pt x="234" y="537"/>
                      <a:pt x="249" y="532"/>
                    </a:cubicBezTo>
                    <a:lnTo>
                      <a:pt x="903" y="362"/>
                    </a:lnTo>
                    <a:cubicBezTo>
                      <a:pt x="1001" y="336"/>
                      <a:pt x="1059" y="235"/>
                      <a:pt x="1035" y="137"/>
                    </a:cubicBezTo>
                    <a:cubicBezTo>
                      <a:pt x="1013" y="55"/>
                      <a:pt x="939" y="1"/>
                      <a:pt x="85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35"/>
              <p:cNvSpPr/>
              <p:nvPr/>
            </p:nvSpPr>
            <p:spPr>
              <a:xfrm>
                <a:off x="2982800" y="4337725"/>
                <a:ext cx="17525" cy="11175"/>
              </a:xfrm>
              <a:custGeom>
                <a:avLst/>
                <a:gdLst/>
                <a:ahLst/>
                <a:cxnLst/>
                <a:rect l="l" t="t" r="r" b="b"/>
                <a:pathLst>
                  <a:path w="701" h="447" extrusionOk="0">
                    <a:moveTo>
                      <a:pt x="498" y="1"/>
                    </a:moveTo>
                    <a:cubicBezTo>
                      <a:pt x="483" y="1"/>
                      <a:pt x="467" y="3"/>
                      <a:pt x="452" y="7"/>
                    </a:cubicBezTo>
                    <a:lnTo>
                      <a:pt x="157" y="85"/>
                    </a:lnTo>
                    <a:cubicBezTo>
                      <a:pt x="60" y="109"/>
                      <a:pt x="0" y="211"/>
                      <a:pt x="26" y="308"/>
                    </a:cubicBezTo>
                    <a:cubicBezTo>
                      <a:pt x="46" y="391"/>
                      <a:pt x="121" y="447"/>
                      <a:pt x="202" y="447"/>
                    </a:cubicBezTo>
                    <a:cubicBezTo>
                      <a:pt x="217" y="447"/>
                      <a:pt x="233" y="444"/>
                      <a:pt x="249" y="440"/>
                    </a:cubicBezTo>
                    <a:lnTo>
                      <a:pt x="544" y="362"/>
                    </a:lnTo>
                    <a:cubicBezTo>
                      <a:pt x="642" y="336"/>
                      <a:pt x="701" y="236"/>
                      <a:pt x="675" y="137"/>
                    </a:cubicBezTo>
                    <a:cubicBezTo>
                      <a:pt x="655" y="56"/>
                      <a:pt x="580" y="1"/>
                      <a:pt x="4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35"/>
              <p:cNvSpPr/>
              <p:nvPr/>
            </p:nvSpPr>
            <p:spPr>
              <a:xfrm>
                <a:off x="2859650" y="4351900"/>
                <a:ext cx="77475" cy="62475"/>
              </a:xfrm>
              <a:custGeom>
                <a:avLst/>
                <a:gdLst/>
                <a:ahLst/>
                <a:cxnLst/>
                <a:rect l="l" t="t" r="r" b="b"/>
                <a:pathLst>
                  <a:path w="3099" h="2499" extrusionOk="0">
                    <a:moveTo>
                      <a:pt x="2153" y="1"/>
                    </a:moveTo>
                    <a:cubicBezTo>
                      <a:pt x="1914" y="1"/>
                      <a:pt x="1636" y="63"/>
                      <a:pt x="1338" y="142"/>
                    </a:cubicBezTo>
                    <a:cubicBezTo>
                      <a:pt x="591" y="336"/>
                      <a:pt x="0" y="555"/>
                      <a:pt x="196" y="1303"/>
                    </a:cubicBezTo>
                    <a:cubicBezTo>
                      <a:pt x="361" y="1932"/>
                      <a:pt x="721" y="2499"/>
                      <a:pt x="1467" y="2499"/>
                    </a:cubicBezTo>
                    <a:cubicBezTo>
                      <a:pt x="1610" y="2499"/>
                      <a:pt x="1767" y="2478"/>
                      <a:pt x="1939" y="2433"/>
                    </a:cubicBezTo>
                    <a:cubicBezTo>
                      <a:pt x="3054" y="2140"/>
                      <a:pt x="3098" y="1342"/>
                      <a:pt x="2902" y="593"/>
                    </a:cubicBezTo>
                    <a:cubicBezTo>
                      <a:pt x="2785" y="144"/>
                      <a:pt x="2513" y="1"/>
                      <a:pt x="2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35"/>
              <p:cNvSpPr/>
              <p:nvPr/>
            </p:nvSpPr>
            <p:spPr>
              <a:xfrm>
                <a:off x="2850875" y="4345075"/>
                <a:ext cx="97475" cy="76175"/>
              </a:xfrm>
              <a:custGeom>
                <a:avLst/>
                <a:gdLst/>
                <a:ahLst/>
                <a:cxnLst/>
                <a:rect l="l" t="t" r="r" b="b"/>
                <a:pathLst>
                  <a:path w="3899" h="3047" extrusionOk="0">
                    <a:moveTo>
                      <a:pt x="2507" y="549"/>
                    </a:moveTo>
                    <a:cubicBezTo>
                      <a:pt x="2815" y="549"/>
                      <a:pt x="2920" y="681"/>
                      <a:pt x="2988" y="936"/>
                    </a:cubicBezTo>
                    <a:cubicBezTo>
                      <a:pt x="3211" y="1789"/>
                      <a:pt x="2980" y="2241"/>
                      <a:pt x="2219" y="2440"/>
                    </a:cubicBezTo>
                    <a:cubicBezTo>
                      <a:pt x="2093" y="2473"/>
                      <a:pt x="1954" y="2500"/>
                      <a:pt x="1812" y="2500"/>
                    </a:cubicBezTo>
                    <a:cubicBezTo>
                      <a:pt x="1427" y="2500"/>
                      <a:pt x="1021" y="2304"/>
                      <a:pt x="813" y="1505"/>
                    </a:cubicBezTo>
                    <a:cubicBezTo>
                      <a:pt x="709" y="1106"/>
                      <a:pt x="836" y="922"/>
                      <a:pt x="1759" y="679"/>
                    </a:cubicBezTo>
                    <a:cubicBezTo>
                      <a:pt x="2093" y="591"/>
                      <a:pt x="2333" y="549"/>
                      <a:pt x="2507" y="549"/>
                    </a:cubicBezTo>
                    <a:close/>
                    <a:moveTo>
                      <a:pt x="2498" y="0"/>
                    </a:moveTo>
                    <a:cubicBezTo>
                      <a:pt x="2189" y="0"/>
                      <a:pt x="1870" y="84"/>
                      <a:pt x="1620" y="149"/>
                    </a:cubicBezTo>
                    <a:cubicBezTo>
                      <a:pt x="1015" y="308"/>
                      <a:pt x="0" y="572"/>
                      <a:pt x="282" y="1646"/>
                    </a:cubicBezTo>
                    <a:cubicBezTo>
                      <a:pt x="520" y="2557"/>
                      <a:pt x="1071" y="3046"/>
                      <a:pt x="1828" y="3046"/>
                    </a:cubicBezTo>
                    <a:cubicBezTo>
                      <a:pt x="1995" y="3046"/>
                      <a:pt x="2172" y="3022"/>
                      <a:pt x="2358" y="2974"/>
                    </a:cubicBezTo>
                    <a:cubicBezTo>
                      <a:pt x="3097" y="2781"/>
                      <a:pt x="3898" y="2247"/>
                      <a:pt x="3520" y="799"/>
                    </a:cubicBezTo>
                    <a:cubicBezTo>
                      <a:pt x="3355" y="169"/>
                      <a:pt x="2937" y="0"/>
                      <a:pt x="2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35"/>
              <p:cNvSpPr/>
              <p:nvPr/>
            </p:nvSpPr>
            <p:spPr>
              <a:xfrm>
                <a:off x="2894050" y="4358650"/>
                <a:ext cx="26525" cy="13450"/>
              </a:xfrm>
              <a:custGeom>
                <a:avLst/>
                <a:gdLst/>
                <a:ahLst/>
                <a:cxnLst/>
                <a:rect l="l" t="t" r="r" b="b"/>
                <a:pathLst>
                  <a:path w="1061" h="538" extrusionOk="0">
                    <a:moveTo>
                      <a:pt x="857" y="0"/>
                    </a:moveTo>
                    <a:cubicBezTo>
                      <a:pt x="842" y="0"/>
                      <a:pt x="826" y="2"/>
                      <a:pt x="810" y="6"/>
                    </a:cubicBezTo>
                    <a:lnTo>
                      <a:pt x="157" y="177"/>
                    </a:lnTo>
                    <a:cubicBezTo>
                      <a:pt x="60" y="201"/>
                      <a:pt x="1" y="302"/>
                      <a:pt x="26" y="400"/>
                    </a:cubicBezTo>
                    <a:cubicBezTo>
                      <a:pt x="48" y="483"/>
                      <a:pt x="123" y="538"/>
                      <a:pt x="205" y="538"/>
                    </a:cubicBezTo>
                    <a:cubicBezTo>
                      <a:pt x="220" y="538"/>
                      <a:pt x="235" y="536"/>
                      <a:pt x="251" y="532"/>
                    </a:cubicBezTo>
                    <a:lnTo>
                      <a:pt x="904" y="362"/>
                    </a:lnTo>
                    <a:cubicBezTo>
                      <a:pt x="1001" y="336"/>
                      <a:pt x="1060" y="235"/>
                      <a:pt x="1035" y="137"/>
                    </a:cubicBezTo>
                    <a:cubicBezTo>
                      <a:pt x="1013" y="55"/>
                      <a:pt x="938" y="0"/>
                      <a:pt x="857"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35"/>
              <p:cNvSpPr/>
              <p:nvPr/>
            </p:nvSpPr>
            <p:spPr>
              <a:xfrm>
                <a:off x="2869025" y="4367525"/>
                <a:ext cx="17525" cy="11150"/>
              </a:xfrm>
              <a:custGeom>
                <a:avLst/>
                <a:gdLst/>
                <a:ahLst/>
                <a:cxnLst/>
                <a:rect l="l" t="t" r="r" b="b"/>
                <a:pathLst>
                  <a:path w="701" h="446" extrusionOk="0">
                    <a:moveTo>
                      <a:pt x="499" y="1"/>
                    </a:moveTo>
                    <a:cubicBezTo>
                      <a:pt x="483" y="1"/>
                      <a:pt x="467" y="2"/>
                      <a:pt x="452" y="7"/>
                    </a:cubicBezTo>
                    <a:lnTo>
                      <a:pt x="156" y="85"/>
                    </a:lnTo>
                    <a:cubicBezTo>
                      <a:pt x="60" y="109"/>
                      <a:pt x="0" y="210"/>
                      <a:pt x="26" y="308"/>
                    </a:cubicBezTo>
                    <a:cubicBezTo>
                      <a:pt x="47" y="391"/>
                      <a:pt x="122" y="446"/>
                      <a:pt x="204" y="446"/>
                    </a:cubicBezTo>
                    <a:cubicBezTo>
                      <a:pt x="219" y="446"/>
                      <a:pt x="235" y="444"/>
                      <a:pt x="250" y="440"/>
                    </a:cubicBezTo>
                    <a:lnTo>
                      <a:pt x="544" y="362"/>
                    </a:lnTo>
                    <a:cubicBezTo>
                      <a:pt x="642" y="336"/>
                      <a:pt x="700" y="235"/>
                      <a:pt x="676" y="137"/>
                    </a:cubicBezTo>
                    <a:cubicBezTo>
                      <a:pt x="655" y="55"/>
                      <a:pt x="580" y="1"/>
                      <a:pt x="49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35"/>
              <p:cNvSpPr/>
              <p:nvPr/>
            </p:nvSpPr>
            <p:spPr>
              <a:xfrm>
                <a:off x="2935275" y="4358225"/>
                <a:ext cx="62075" cy="25100"/>
              </a:xfrm>
              <a:custGeom>
                <a:avLst/>
                <a:gdLst/>
                <a:ahLst/>
                <a:cxnLst/>
                <a:rect l="l" t="t" r="r" b="b"/>
                <a:pathLst>
                  <a:path w="2483" h="1004" extrusionOk="0">
                    <a:moveTo>
                      <a:pt x="1880" y="1"/>
                    </a:moveTo>
                    <a:cubicBezTo>
                      <a:pt x="1277" y="1"/>
                      <a:pt x="679" y="172"/>
                      <a:pt x="167" y="495"/>
                    </a:cubicBezTo>
                    <a:cubicBezTo>
                      <a:pt x="39" y="577"/>
                      <a:pt x="1" y="745"/>
                      <a:pt x="82" y="876"/>
                    </a:cubicBezTo>
                    <a:cubicBezTo>
                      <a:pt x="135" y="958"/>
                      <a:pt x="223" y="1003"/>
                      <a:pt x="315" y="1003"/>
                    </a:cubicBezTo>
                    <a:cubicBezTo>
                      <a:pt x="365" y="1003"/>
                      <a:pt x="416" y="990"/>
                      <a:pt x="462" y="961"/>
                    </a:cubicBezTo>
                    <a:cubicBezTo>
                      <a:pt x="887" y="692"/>
                      <a:pt x="1382" y="551"/>
                      <a:pt x="1881" y="551"/>
                    </a:cubicBezTo>
                    <a:cubicBezTo>
                      <a:pt x="1976" y="551"/>
                      <a:pt x="2070" y="556"/>
                      <a:pt x="2164" y="566"/>
                    </a:cubicBezTo>
                    <a:cubicBezTo>
                      <a:pt x="2173" y="567"/>
                      <a:pt x="2182" y="568"/>
                      <a:pt x="2191" y="568"/>
                    </a:cubicBezTo>
                    <a:cubicBezTo>
                      <a:pt x="2215" y="568"/>
                      <a:pt x="2239" y="564"/>
                      <a:pt x="2262" y="559"/>
                    </a:cubicBezTo>
                    <a:cubicBezTo>
                      <a:pt x="2369" y="531"/>
                      <a:pt x="2454" y="440"/>
                      <a:pt x="2467" y="323"/>
                    </a:cubicBezTo>
                    <a:cubicBezTo>
                      <a:pt x="2482" y="173"/>
                      <a:pt x="2374" y="38"/>
                      <a:pt x="2224" y="19"/>
                    </a:cubicBezTo>
                    <a:cubicBezTo>
                      <a:pt x="2109" y="7"/>
                      <a:pt x="1995" y="1"/>
                      <a:pt x="1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35"/>
              <p:cNvSpPr/>
              <p:nvPr/>
            </p:nvSpPr>
            <p:spPr>
              <a:xfrm>
                <a:off x="3036550" y="4304650"/>
                <a:ext cx="55000" cy="32950"/>
              </a:xfrm>
              <a:custGeom>
                <a:avLst/>
                <a:gdLst/>
                <a:ahLst/>
                <a:cxnLst/>
                <a:rect l="l" t="t" r="r" b="b"/>
                <a:pathLst>
                  <a:path w="2200" h="1318" extrusionOk="0">
                    <a:moveTo>
                      <a:pt x="1093" y="0"/>
                    </a:moveTo>
                    <a:cubicBezTo>
                      <a:pt x="1075" y="0"/>
                      <a:pt x="1056" y="1"/>
                      <a:pt x="1038" y="2"/>
                    </a:cubicBezTo>
                    <a:cubicBezTo>
                      <a:pt x="502" y="30"/>
                      <a:pt x="41" y="492"/>
                      <a:pt x="9" y="1027"/>
                    </a:cubicBezTo>
                    <a:cubicBezTo>
                      <a:pt x="1" y="1179"/>
                      <a:pt x="116" y="1310"/>
                      <a:pt x="269" y="1317"/>
                    </a:cubicBezTo>
                    <a:cubicBezTo>
                      <a:pt x="275" y="1317"/>
                      <a:pt x="280" y="1317"/>
                      <a:pt x="285" y="1317"/>
                    </a:cubicBezTo>
                    <a:cubicBezTo>
                      <a:pt x="429" y="1317"/>
                      <a:pt x="552" y="1205"/>
                      <a:pt x="559" y="1059"/>
                    </a:cubicBezTo>
                    <a:cubicBezTo>
                      <a:pt x="573" y="800"/>
                      <a:pt x="812" y="564"/>
                      <a:pt x="1068" y="549"/>
                    </a:cubicBezTo>
                    <a:cubicBezTo>
                      <a:pt x="1076" y="548"/>
                      <a:pt x="1084" y="548"/>
                      <a:pt x="1093" y="548"/>
                    </a:cubicBezTo>
                    <a:cubicBezTo>
                      <a:pt x="1343" y="548"/>
                      <a:pt x="1590" y="751"/>
                      <a:pt x="1631" y="997"/>
                    </a:cubicBezTo>
                    <a:cubicBezTo>
                      <a:pt x="1653" y="1132"/>
                      <a:pt x="1771" y="1227"/>
                      <a:pt x="1904" y="1227"/>
                    </a:cubicBezTo>
                    <a:cubicBezTo>
                      <a:pt x="1918" y="1227"/>
                      <a:pt x="1933" y="1226"/>
                      <a:pt x="1948" y="1223"/>
                    </a:cubicBezTo>
                    <a:cubicBezTo>
                      <a:pt x="1951" y="1224"/>
                      <a:pt x="1953" y="1224"/>
                      <a:pt x="1955" y="1224"/>
                    </a:cubicBezTo>
                    <a:cubicBezTo>
                      <a:pt x="1962" y="1224"/>
                      <a:pt x="1967" y="1222"/>
                      <a:pt x="1974" y="1219"/>
                    </a:cubicBezTo>
                    <a:cubicBezTo>
                      <a:pt x="2110" y="1184"/>
                      <a:pt x="2200" y="1049"/>
                      <a:pt x="2174" y="907"/>
                    </a:cubicBezTo>
                    <a:cubicBezTo>
                      <a:pt x="2086" y="396"/>
                      <a:pt x="1609" y="0"/>
                      <a:pt x="1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35"/>
              <p:cNvSpPr/>
              <p:nvPr/>
            </p:nvSpPr>
            <p:spPr>
              <a:xfrm>
                <a:off x="2813150" y="4362200"/>
                <a:ext cx="61325" cy="34900"/>
              </a:xfrm>
              <a:custGeom>
                <a:avLst/>
                <a:gdLst/>
                <a:ahLst/>
                <a:cxnLst/>
                <a:rect l="l" t="t" r="r" b="b"/>
                <a:pathLst>
                  <a:path w="2453" h="1396" extrusionOk="0">
                    <a:moveTo>
                      <a:pt x="1012" y="1"/>
                    </a:moveTo>
                    <a:cubicBezTo>
                      <a:pt x="681" y="1"/>
                      <a:pt x="334" y="200"/>
                      <a:pt x="157" y="499"/>
                    </a:cubicBezTo>
                    <a:cubicBezTo>
                      <a:pt x="4" y="755"/>
                      <a:pt x="1" y="1033"/>
                      <a:pt x="144" y="1265"/>
                    </a:cubicBezTo>
                    <a:cubicBezTo>
                      <a:pt x="196" y="1349"/>
                      <a:pt x="286" y="1395"/>
                      <a:pt x="377" y="1395"/>
                    </a:cubicBezTo>
                    <a:cubicBezTo>
                      <a:pt x="427" y="1395"/>
                      <a:pt x="477" y="1382"/>
                      <a:pt x="522" y="1353"/>
                    </a:cubicBezTo>
                    <a:cubicBezTo>
                      <a:pt x="653" y="1274"/>
                      <a:pt x="691" y="1103"/>
                      <a:pt x="612" y="975"/>
                    </a:cubicBezTo>
                    <a:cubicBezTo>
                      <a:pt x="578" y="923"/>
                      <a:pt x="585" y="856"/>
                      <a:pt x="629" y="782"/>
                    </a:cubicBezTo>
                    <a:cubicBezTo>
                      <a:pt x="707" y="652"/>
                      <a:pt x="872" y="553"/>
                      <a:pt x="1010" y="553"/>
                    </a:cubicBezTo>
                    <a:cubicBezTo>
                      <a:pt x="1016" y="553"/>
                      <a:pt x="1023" y="553"/>
                      <a:pt x="1029" y="553"/>
                    </a:cubicBezTo>
                    <a:cubicBezTo>
                      <a:pt x="1360" y="572"/>
                      <a:pt x="1657" y="846"/>
                      <a:pt x="1955" y="1146"/>
                    </a:cubicBezTo>
                    <a:cubicBezTo>
                      <a:pt x="2008" y="1199"/>
                      <a:pt x="2080" y="1226"/>
                      <a:pt x="2149" y="1226"/>
                    </a:cubicBezTo>
                    <a:cubicBezTo>
                      <a:pt x="2173" y="1226"/>
                      <a:pt x="2197" y="1223"/>
                      <a:pt x="2220" y="1217"/>
                    </a:cubicBezTo>
                    <a:cubicBezTo>
                      <a:pt x="2265" y="1204"/>
                      <a:pt x="2309" y="1181"/>
                      <a:pt x="2345" y="1146"/>
                    </a:cubicBezTo>
                    <a:cubicBezTo>
                      <a:pt x="2453" y="1039"/>
                      <a:pt x="2453" y="866"/>
                      <a:pt x="2346" y="756"/>
                    </a:cubicBezTo>
                    <a:cubicBezTo>
                      <a:pt x="2062" y="470"/>
                      <a:pt x="1633" y="36"/>
                      <a:pt x="1062" y="2"/>
                    </a:cubicBezTo>
                    <a:cubicBezTo>
                      <a:pt x="1045" y="1"/>
                      <a:pt x="1029" y="1"/>
                      <a:pt x="1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35"/>
              <p:cNvSpPr/>
              <p:nvPr/>
            </p:nvSpPr>
            <p:spPr>
              <a:xfrm>
                <a:off x="3165025" y="4337350"/>
                <a:ext cx="51775" cy="33950"/>
              </a:xfrm>
              <a:custGeom>
                <a:avLst/>
                <a:gdLst/>
                <a:ahLst/>
                <a:cxnLst/>
                <a:rect l="l" t="t" r="r" b="b"/>
                <a:pathLst>
                  <a:path w="2071" h="1358" extrusionOk="0">
                    <a:moveTo>
                      <a:pt x="803" y="1"/>
                    </a:moveTo>
                    <a:cubicBezTo>
                      <a:pt x="555" y="1"/>
                      <a:pt x="319" y="74"/>
                      <a:pt x="126" y="215"/>
                    </a:cubicBezTo>
                    <a:cubicBezTo>
                      <a:pt x="44" y="277"/>
                      <a:pt x="1" y="380"/>
                      <a:pt x="18" y="483"/>
                    </a:cubicBezTo>
                    <a:cubicBezTo>
                      <a:pt x="73" y="809"/>
                      <a:pt x="322" y="1086"/>
                      <a:pt x="669" y="1206"/>
                    </a:cubicBezTo>
                    <a:cubicBezTo>
                      <a:pt x="785" y="1247"/>
                      <a:pt x="906" y="1267"/>
                      <a:pt x="1024" y="1267"/>
                    </a:cubicBezTo>
                    <a:cubicBezTo>
                      <a:pt x="1115" y="1267"/>
                      <a:pt x="1205" y="1255"/>
                      <a:pt x="1288" y="1232"/>
                    </a:cubicBezTo>
                    <a:cubicBezTo>
                      <a:pt x="1404" y="1292"/>
                      <a:pt x="1531" y="1331"/>
                      <a:pt x="1660" y="1353"/>
                    </a:cubicBezTo>
                    <a:cubicBezTo>
                      <a:pt x="1677" y="1356"/>
                      <a:pt x="1694" y="1357"/>
                      <a:pt x="1711" y="1357"/>
                    </a:cubicBezTo>
                    <a:cubicBezTo>
                      <a:pt x="1733" y="1357"/>
                      <a:pt x="1755" y="1355"/>
                      <a:pt x="1777" y="1350"/>
                    </a:cubicBezTo>
                    <a:cubicBezTo>
                      <a:pt x="1845" y="1331"/>
                      <a:pt x="1907" y="1286"/>
                      <a:pt x="1944" y="1221"/>
                    </a:cubicBezTo>
                    <a:lnTo>
                      <a:pt x="1955" y="1199"/>
                    </a:lnTo>
                    <a:cubicBezTo>
                      <a:pt x="2032" y="1135"/>
                      <a:pt x="2071" y="1030"/>
                      <a:pt x="2048" y="925"/>
                    </a:cubicBezTo>
                    <a:cubicBezTo>
                      <a:pt x="1961" y="547"/>
                      <a:pt x="1670" y="235"/>
                      <a:pt x="1267" y="86"/>
                    </a:cubicBezTo>
                    <a:cubicBezTo>
                      <a:pt x="1113" y="29"/>
                      <a:pt x="956"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35"/>
              <p:cNvSpPr/>
              <p:nvPr/>
            </p:nvSpPr>
            <p:spPr>
              <a:xfrm>
                <a:off x="2713100" y="4382025"/>
                <a:ext cx="150250" cy="75175"/>
              </a:xfrm>
              <a:custGeom>
                <a:avLst/>
                <a:gdLst/>
                <a:ahLst/>
                <a:cxnLst/>
                <a:rect l="l" t="t" r="r" b="b"/>
                <a:pathLst>
                  <a:path w="6010" h="3007" extrusionOk="0">
                    <a:moveTo>
                      <a:pt x="641" y="1549"/>
                    </a:moveTo>
                    <a:cubicBezTo>
                      <a:pt x="686" y="1549"/>
                      <a:pt x="742" y="1556"/>
                      <a:pt x="774" y="1560"/>
                    </a:cubicBezTo>
                    <a:lnTo>
                      <a:pt x="1084" y="1597"/>
                    </a:lnTo>
                    <a:cubicBezTo>
                      <a:pt x="1033" y="1635"/>
                      <a:pt x="980" y="1668"/>
                      <a:pt x="928" y="1692"/>
                    </a:cubicBezTo>
                    <a:cubicBezTo>
                      <a:pt x="869" y="1718"/>
                      <a:pt x="807" y="1731"/>
                      <a:pt x="751" y="1731"/>
                    </a:cubicBezTo>
                    <a:cubicBezTo>
                      <a:pt x="690" y="1731"/>
                      <a:pt x="635" y="1715"/>
                      <a:pt x="599" y="1685"/>
                    </a:cubicBezTo>
                    <a:cubicBezTo>
                      <a:pt x="564" y="1654"/>
                      <a:pt x="558" y="1580"/>
                      <a:pt x="572" y="1560"/>
                    </a:cubicBezTo>
                    <a:cubicBezTo>
                      <a:pt x="585" y="1552"/>
                      <a:pt x="611" y="1549"/>
                      <a:pt x="641" y="1549"/>
                    </a:cubicBezTo>
                    <a:close/>
                    <a:moveTo>
                      <a:pt x="1660" y="0"/>
                    </a:moveTo>
                    <a:cubicBezTo>
                      <a:pt x="1554" y="0"/>
                      <a:pt x="1458" y="61"/>
                      <a:pt x="1412" y="161"/>
                    </a:cubicBezTo>
                    <a:cubicBezTo>
                      <a:pt x="1280" y="452"/>
                      <a:pt x="1283" y="784"/>
                      <a:pt x="1396" y="1076"/>
                    </a:cubicBezTo>
                    <a:lnTo>
                      <a:pt x="837" y="1012"/>
                    </a:lnTo>
                    <a:cubicBezTo>
                      <a:pt x="785" y="1006"/>
                      <a:pt x="719" y="999"/>
                      <a:pt x="647" y="999"/>
                    </a:cubicBezTo>
                    <a:cubicBezTo>
                      <a:pt x="532" y="999"/>
                      <a:pt x="400" y="1018"/>
                      <a:pt x="280" y="1093"/>
                    </a:cubicBezTo>
                    <a:cubicBezTo>
                      <a:pt x="126" y="1189"/>
                      <a:pt x="31" y="1353"/>
                      <a:pt x="17" y="1544"/>
                    </a:cubicBezTo>
                    <a:cubicBezTo>
                      <a:pt x="0" y="1756"/>
                      <a:pt x="85" y="1969"/>
                      <a:pt x="240" y="2100"/>
                    </a:cubicBezTo>
                    <a:cubicBezTo>
                      <a:pt x="378" y="2218"/>
                      <a:pt x="561" y="2278"/>
                      <a:pt x="753" y="2278"/>
                    </a:cubicBezTo>
                    <a:cubicBezTo>
                      <a:pt x="884" y="2278"/>
                      <a:pt x="1021" y="2250"/>
                      <a:pt x="1151" y="2192"/>
                    </a:cubicBezTo>
                    <a:cubicBezTo>
                      <a:pt x="1402" y="2080"/>
                      <a:pt x="1584" y="1894"/>
                      <a:pt x="1746" y="1729"/>
                    </a:cubicBezTo>
                    <a:cubicBezTo>
                      <a:pt x="1761" y="1713"/>
                      <a:pt x="1776" y="1695"/>
                      <a:pt x="1787" y="1678"/>
                    </a:cubicBezTo>
                    <a:lnTo>
                      <a:pt x="1864" y="1686"/>
                    </a:lnTo>
                    <a:cubicBezTo>
                      <a:pt x="2166" y="2080"/>
                      <a:pt x="2582" y="2388"/>
                      <a:pt x="3003" y="2576"/>
                    </a:cubicBezTo>
                    <a:cubicBezTo>
                      <a:pt x="3878" y="2968"/>
                      <a:pt x="4862" y="2988"/>
                      <a:pt x="5729" y="3006"/>
                    </a:cubicBezTo>
                    <a:cubicBezTo>
                      <a:pt x="5732" y="3006"/>
                      <a:pt x="5735" y="3006"/>
                      <a:pt x="5739" y="3006"/>
                    </a:cubicBezTo>
                    <a:cubicBezTo>
                      <a:pt x="5762" y="3006"/>
                      <a:pt x="5783" y="3002"/>
                      <a:pt x="5804" y="2995"/>
                    </a:cubicBezTo>
                    <a:cubicBezTo>
                      <a:pt x="5920" y="2965"/>
                      <a:pt x="6007" y="2860"/>
                      <a:pt x="6008" y="2733"/>
                    </a:cubicBezTo>
                    <a:cubicBezTo>
                      <a:pt x="6010" y="2581"/>
                      <a:pt x="5889" y="2456"/>
                      <a:pt x="5739" y="2454"/>
                    </a:cubicBezTo>
                    <a:cubicBezTo>
                      <a:pt x="4926" y="2438"/>
                      <a:pt x="4003" y="2418"/>
                      <a:pt x="3229" y="2071"/>
                    </a:cubicBezTo>
                    <a:cubicBezTo>
                      <a:pt x="2882" y="1917"/>
                      <a:pt x="2528" y="1652"/>
                      <a:pt x="2278" y="1317"/>
                    </a:cubicBezTo>
                    <a:cubicBezTo>
                      <a:pt x="2264" y="1282"/>
                      <a:pt x="2241" y="1249"/>
                      <a:pt x="2213" y="1223"/>
                    </a:cubicBezTo>
                    <a:cubicBezTo>
                      <a:pt x="2030" y="948"/>
                      <a:pt x="1919" y="630"/>
                      <a:pt x="1938" y="289"/>
                    </a:cubicBezTo>
                    <a:cubicBezTo>
                      <a:pt x="1945" y="158"/>
                      <a:pt x="1855" y="40"/>
                      <a:pt x="1727" y="9"/>
                    </a:cubicBezTo>
                    <a:cubicBezTo>
                      <a:pt x="1705" y="3"/>
                      <a:pt x="1682"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35"/>
              <p:cNvSpPr/>
              <p:nvPr/>
            </p:nvSpPr>
            <p:spPr>
              <a:xfrm>
                <a:off x="2955025" y="4389575"/>
                <a:ext cx="24600" cy="27200"/>
              </a:xfrm>
              <a:custGeom>
                <a:avLst/>
                <a:gdLst/>
                <a:ahLst/>
                <a:cxnLst/>
                <a:rect l="l" t="t" r="r" b="b"/>
                <a:pathLst>
                  <a:path w="984" h="1088" extrusionOk="0">
                    <a:moveTo>
                      <a:pt x="440" y="1"/>
                    </a:moveTo>
                    <a:cubicBezTo>
                      <a:pt x="411" y="1"/>
                      <a:pt x="382" y="5"/>
                      <a:pt x="353" y="12"/>
                    </a:cubicBezTo>
                    <a:cubicBezTo>
                      <a:pt x="124" y="72"/>
                      <a:pt x="0" y="359"/>
                      <a:pt x="79" y="653"/>
                    </a:cubicBezTo>
                    <a:cubicBezTo>
                      <a:pt x="146" y="910"/>
                      <a:pt x="344" y="1087"/>
                      <a:pt x="545" y="1087"/>
                    </a:cubicBezTo>
                    <a:cubicBezTo>
                      <a:pt x="574" y="1087"/>
                      <a:pt x="603" y="1084"/>
                      <a:pt x="631" y="1076"/>
                    </a:cubicBezTo>
                    <a:cubicBezTo>
                      <a:pt x="860" y="1017"/>
                      <a:pt x="983" y="730"/>
                      <a:pt x="905" y="436"/>
                    </a:cubicBezTo>
                    <a:cubicBezTo>
                      <a:pt x="838" y="179"/>
                      <a:pt x="641"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35"/>
              <p:cNvSpPr/>
              <p:nvPr/>
            </p:nvSpPr>
            <p:spPr>
              <a:xfrm>
                <a:off x="2958900" y="4399350"/>
                <a:ext cx="17800" cy="14125"/>
              </a:xfrm>
              <a:custGeom>
                <a:avLst/>
                <a:gdLst/>
                <a:ahLst/>
                <a:cxnLst/>
                <a:rect l="l" t="t" r="r" b="b"/>
                <a:pathLst>
                  <a:path w="712" h="565" extrusionOk="0">
                    <a:moveTo>
                      <a:pt x="382" y="0"/>
                    </a:moveTo>
                    <a:cubicBezTo>
                      <a:pt x="350" y="0"/>
                      <a:pt x="317" y="5"/>
                      <a:pt x="284" y="13"/>
                    </a:cubicBezTo>
                    <a:cubicBezTo>
                      <a:pt x="110" y="57"/>
                      <a:pt x="0" y="215"/>
                      <a:pt x="39" y="364"/>
                    </a:cubicBezTo>
                    <a:cubicBezTo>
                      <a:pt x="71" y="486"/>
                      <a:pt x="192" y="564"/>
                      <a:pt x="331" y="564"/>
                    </a:cubicBezTo>
                    <a:cubicBezTo>
                      <a:pt x="362" y="564"/>
                      <a:pt x="394" y="560"/>
                      <a:pt x="426" y="552"/>
                    </a:cubicBezTo>
                    <a:cubicBezTo>
                      <a:pt x="601" y="505"/>
                      <a:pt x="712" y="347"/>
                      <a:pt x="672" y="199"/>
                    </a:cubicBezTo>
                    <a:cubicBezTo>
                      <a:pt x="641" y="78"/>
                      <a:pt x="520"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 name="Google Shape;3857;p33"/>
          <p:cNvGrpSpPr/>
          <p:nvPr/>
        </p:nvGrpSpPr>
        <p:grpSpPr>
          <a:xfrm flipH="1" flipV="1">
            <a:off x="6834470" y="2216289"/>
            <a:ext cx="188773" cy="199407"/>
            <a:chOff x="1784925" y="2169950"/>
            <a:chExt cx="42550" cy="44950"/>
          </a:xfrm>
        </p:grpSpPr>
        <p:sp>
          <p:nvSpPr>
            <p:cNvPr id="140" name="Google Shape;3858;p33"/>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859;p33"/>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2368;p18"/>
          <p:cNvGrpSpPr/>
          <p:nvPr/>
        </p:nvGrpSpPr>
        <p:grpSpPr>
          <a:xfrm>
            <a:off x="7510331" y="-523770"/>
            <a:ext cx="1943253" cy="1797188"/>
            <a:chOff x="549400" y="3267150"/>
            <a:chExt cx="522675" cy="483375"/>
          </a:xfrm>
        </p:grpSpPr>
        <p:sp>
          <p:nvSpPr>
            <p:cNvPr id="143" name="Google Shape;2369;p18"/>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70;p18"/>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71;p18"/>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372;p18"/>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373;p18"/>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374;p18"/>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375;p18"/>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376;p18"/>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77;p18"/>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78;p18"/>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379;p18"/>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380;p18"/>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381;p18"/>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382;p18"/>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383;p18"/>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384;p18"/>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385;p18"/>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386;p18"/>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387;p18"/>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388;p18"/>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389;p18"/>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390;p18"/>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391;p18"/>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392;p18"/>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393;p18"/>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394;p18"/>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395;p18"/>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396;p18"/>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397;p18"/>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398;p18"/>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399;p18"/>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400;p18"/>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3854;p33"/>
          <p:cNvGrpSpPr/>
          <p:nvPr/>
        </p:nvGrpSpPr>
        <p:grpSpPr>
          <a:xfrm flipH="1">
            <a:off x="1420336" y="432563"/>
            <a:ext cx="219052" cy="262401"/>
            <a:chOff x="2210225" y="2136475"/>
            <a:chExt cx="49375" cy="59150"/>
          </a:xfrm>
        </p:grpSpPr>
        <p:sp>
          <p:nvSpPr>
            <p:cNvPr id="176" name="Google Shape;3855;p33"/>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rgbClr val="4BD8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3856;p33"/>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rgbClr val="4BD8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8" name="Google Shape;3857;p33"/>
          <p:cNvGrpSpPr/>
          <p:nvPr/>
        </p:nvGrpSpPr>
        <p:grpSpPr>
          <a:xfrm flipH="1">
            <a:off x="6890626" y="1962399"/>
            <a:ext cx="188773" cy="199407"/>
            <a:chOff x="1784925" y="2169950"/>
            <a:chExt cx="42550" cy="44950"/>
          </a:xfrm>
        </p:grpSpPr>
        <p:sp>
          <p:nvSpPr>
            <p:cNvPr id="179" name="Google Shape;3858;p33"/>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rgbClr val="4BD8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3859;p33"/>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rgbClr val="4BD8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4" name="Google Shape;2307;p18"/>
          <p:cNvSpPr/>
          <p:nvPr/>
        </p:nvSpPr>
        <p:spPr>
          <a:xfrm rot="20132901">
            <a:off x="9715726" y="1722321"/>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307;p18"/>
          <p:cNvSpPr/>
          <p:nvPr/>
        </p:nvSpPr>
        <p:spPr>
          <a:xfrm rot="3026599">
            <a:off x="9677368" y="3671960"/>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8614;p67"/>
          <p:cNvGrpSpPr/>
          <p:nvPr/>
        </p:nvGrpSpPr>
        <p:grpSpPr>
          <a:xfrm flipH="1">
            <a:off x="146435" y="3070176"/>
            <a:ext cx="2596483" cy="1829549"/>
            <a:chOff x="7114518" y="3398865"/>
            <a:chExt cx="380843" cy="378248"/>
          </a:xfrm>
        </p:grpSpPr>
        <p:sp>
          <p:nvSpPr>
            <p:cNvPr id="188" name="Google Shape;8615;p67"/>
            <p:cNvSpPr/>
            <p:nvPr/>
          </p:nvSpPr>
          <p:spPr>
            <a:xfrm>
              <a:off x="7394010" y="3717680"/>
              <a:ext cx="55355" cy="53810"/>
            </a:xfrm>
            <a:custGeom>
              <a:avLst/>
              <a:gdLst/>
              <a:ahLst/>
              <a:cxnLst/>
              <a:rect l="l" t="t" r="r" b="b"/>
              <a:pathLst>
                <a:path w="1792" h="1742" extrusionOk="0">
                  <a:moveTo>
                    <a:pt x="845" y="0"/>
                  </a:moveTo>
                  <a:cubicBezTo>
                    <a:pt x="401" y="0"/>
                    <a:pt x="1" y="218"/>
                    <a:pt x="169" y="662"/>
                  </a:cubicBezTo>
                  <a:lnTo>
                    <a:pt x="362" y="1242"/>
                  </a:lnTo>
                  <a:cubicBezTo>
                    <a:pt x="464" y="1541"/>
                    <a:pt x="743" y="1742"/>
                    <a:pt x="1059" y="1742"/>
                  </a:cubicBezTo>
                  <a:cubicBezTo>
                    <a:pt x="1463" y="1742"/>
                    <a:pt x="1792" y="1412"/>
                    <a:pt x="1792" y="1009"/>
                  </a:cubicBezTo>
                  <a:lnTo>
                    <a:pt x="1792" y="662"/>
                  </a:lnTo>
                  <a:cubicBezTo>
                    <a:pt x="1792" y="224"/>
                    <a:pt x="1295"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8616;p67"/>
            <p:cNvSpPr/>
            <p:nvPr/>
          </p:nvSpPr>
          <p:spPr>
            <a:xfrm>
              <a:off x="7160081" y="3716383"/>
              <a:ext cx="54706" cy="55108"/>
            </a:xfrm>
            <a:custGeom>
              <a:avLst/>
              <a:gdLst/>
              <a:ahLst/>
              <a:cxnLst/>
              <a:rect l="l" t="t" r="r" b="b"/>
              <a:pathLst>
                <a:path w="1771" h="1784" extrusionOk="0">
                  <a:moveTo>
                    <a:pt x="943" y="0"/>
                  </a:moveTo>
                  <a:cubicBezTo>
                    <a:pt x="495" y="0"/>
                    <a:pt x="0" y="242"/>
                    <a:pt x="0" y="704"/>
                  </a:cubicBezTo>
                  <a:lnTo>
                    <a:pt x="0" y="1051"/>
                  </a:lnTo>
                  <a:cubicBezTo>
                    <a:pt x="0" y="1454"/>
                    <a:pt x="328" y="1784"/>
                    <a:pt x="733" y="1784"/>
                  </a:cubicBezTo>
                  <a:cubicBezTo>
                    <a:pt x="1049" y="1784"/>
                    <a:pt x="1328" y="1583"/>
                    <a:pt x="1428" y="1282"/>
                  </a:cubicBezTo>
                  <a:lnTo>
                    <a:pt x="1623" y="704"/>
                  </a:lnTo>
                  <a:cubicBezTo>
                    <a:pt x="1770" y="228"/>
                    <a:pt x="1378" y="0"/>
                    <a:pt x="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8617;p67"/>
            <p:cNvSpPr/>
            <p:nvPr/>
          </p:nvSpPr>
          <p:spPr>
            <a:xfrm>
              <a:off x="7244070" y="3404425"/>
              <a:ext cx="121892" cy="122386"/>
            </a:xfrm>
            <a:custGeom>
              <a:avLst/>
              <a:gdLst/>
              <a:ahLst/>
              <a:cxnLst/>
              <a:rect l="l" t="t" r="r" b="b"/>
              <a:pathLst>
                <a:path w="3946" h="3962" extrusionOk="0">
                  <a:moveTo>
                    <a:pt x="0" y="0"/>
                  </a:moveTo>
                  <a:cubicBezTo>
                    <a:pt x="0" y="1663"/>
                    <a:pt x="64" y="3961"/>
                    <a:pt x="1602" y="3961"/>
                  </a:cubicBezTo>
                  <a:lnTo>
                    <a:pt x="2731" y="3961"/>
                  </a:lnTo>
                  <a:cubicBezTo>
                    <a:pt x="3445" y="3961"/>
                    <a:pt x="3946" y="3247"/>
                    <a:pt x="3697" y="2578"/>
                  </a:cubicBezTo>
                  <a:cubicBezTo>
                    <a:pt x="3138" y="1080"/>
                    <a:pt x="1698" y="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8618;p67"/>
            <p:cNvSpPr/>
            <p:nvPr/>
          </p:nvSpPr>
          <p:spPr>
            <a:xfrm>
              <a:off x="7121066" y="3404363"/>
              <a:ext cx="121861" cy="122386"/>
            </a:xfrm>
            <a:custGeom>
              <a:avLst/>
              <a:gdLst/>
              <a:ahLst/>
              <a:cxnLst/>
              <a:rect l="l" t="t" r="r" b="b"/>
              <a:pathLst>
                <a:path w="3945" h="3962" extrusionOk="0">
                  <a:moveTo>
                    <a:pt x="3944" y="0"/>
                  </a:moveTo>
                  <a:cubicBezTo>
                    <a:pt x="2251" y="10"/>
                    <a:pt x="808" y="1082"/>
                    <a:pt x="249" y="2578"/>
                  </a:cubicBezTo>
                  <a:cubicBezTo>
                    <a:pt x="1" y="3248"/>
                    <a:pt x="500" y="3961"/>
                    <a:pt x="1216" y="3961"/>
                  </a:cubicBezTo>
                  <a:lnTo>
                    <a:pt x="2345" y="3961"/>
                  </a:lnTo>
                  <a:cubicBezTo>
                    <a:pt x="3540" y="3638"/>
                    <a:pt x="3944" y="1853"/>
                    <a:pt x="3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8619;p67"/>
            <p:cNvSpPr/>
            <p:nvPr/>
          </p:nvSpPr>
          <p:spPr>
            <a:xfrm>
              <a:off x="7143307" y="3526780"/>
              <a:ext cx="346678" cy="184413"/>
            </a:xfrm>
            <a:custGeom>
              <a:avLst/>
              <a:gdLst/>
              <a:ahLst/>
              <a:cxnLst/>
              <a:rect l="l" t="t" r="r" b="b"/>
              <a:pathLst>
                <a:path w="11223" h="5970" extrusionOk="0">
                  <a:moveTo>
                    <a:pt x="10393" y="0"/>
                  </a:moveTo>
                  <a:cubicBezTo>
                    <a:pt x="10159" y="0"/>
                    <a:pt x="9926" y="103"/>
                    <a:pt x="9772" y="308"/>
                  </a:cubicBezTo>
                  <a:cubicBezTo>
                    <a:pt x="9756" y="327"/>
                    <a:pt x="7816" y="2901"/>
                    <a:pt x="7768" y="2964"/>
                  </a:cubicBezTo>
                  <a:cubicBezTo>
                    <a:pt x="7468" y="3366"/>
                    <a:pt x="6994" y="3599"/>
                    <a:pt x="6492" y="3599"/>
                  </a:cubicBezTo>
                  <a:lnTo>
                    <a:pt x="1253" y="3599"/>
                  </a:lnTo>
                  <a:cubicBezTo>
                    <a:pt x="161" y="3599"/>
                    <a:pt x="0" y="3902"/>
                    <a:pt x="0" y="4271"/>
                  </a:cubicBezTo>
                  <a:lnTo>
                    <a:pt x="0" y="4728"/>
                  </a:lnTo>
                  <a:cubicBezTo>
                    <a:pt x="0" y="5099"/>
                    <a:pt x="302" y="5400"/>
                    <a:pt x="674" y="5400"/>
                  </a:cubicBezTo>
                  <a:lnTo>
                    <a:pt x="674" y="5970"/>
                  </a:lnTo>
                  <a:lnTo>
                    <a:pt x="6917" y="5970"/>
                  </a:lnTo>
                  <a:lnTo>
                    <a:pt x="6917" y="5400"/>
                  </a:lnTo>
                  <a:cubicBezTo>
                    <a:pt x="7822" y="5400"/>
                    <a:pt x="8664" y="4939"/>
                    <a:pt x="9150" y="4173"/>
                  </a:cubicBezTo>
                  <a:lnTo>
                    <a:pt x="11046" y="1190"/>
                  </a:lnTo>
                  <a:cubicBezTo>
                    <a:pt x="11222" y="913"/>
                    <a:pt x="11197" y="588"/>
                    <a:pt x="11038" y="348"/>
                  </a:cubicBezTo>
                  <a:cubicBezTo>
                    <a:pt x="10885" y="115"/>
                    <a:pt x="10639" y="0"/>
                    <a:pt x="10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8620;p67"/>
            <p:cNvSpPr/>
            <p:nvPr/>
          </p:nvSpPr>
          <p:spPr>
            <a:xfrm>
              <a:off x="7121066" y="3638015"/>
              <a:ext cx="60915" cy="73240"/>
            </a:xfrm>
            <a:custGeom>
              <a:avLst/>
              <a:gdLst/>
              <a:ahLst/>
              <a:cxnLst/>
              <a:rect l="l" t="t" r="r" b="b"/>
              <a:pathLst>
                <a:path w="1972" h="2371" extrusionOk="0">
                  <a:moveTo>
                    <a:pt x="672" y="0"/>
                  </a:moveTo>
                  <a:cubicBezTo>
                    <a:pt x="303" y="0"/>
                    <a:pt x="1" y="302"/>
                    <a:pt x="1" y="674"/>
                  </a:cubicBezTo>
                  <a:lnTo>
                    <a:pt x="1" y="1129"/>
                  </a:lnTo>
                  <a:cubicBezTo>
                    <a:pt x="1" y="1500"/>
                    <a:pt x="303" y="1803"/>
                    <a:pt x="672" y="1803"/>
                  </a:cubicBezTo>
                  <a:lnTo>
                    <a:pt x="672" y="2371"/>
                  </a:lnTo>
                  <a:lnTo>
                    <a:pt x="1971" y="2371"/>
                  </a:lnTo>
                  <a:lnTo>
                    <a:pt x="1971" y="1803"/>
                  </a:lnTo>
                  <a:cubicBezTo>
                    <a:pt x="1600" y="1803"/>
                    <a:pt x="1300" y="1500"/>
                    <a:pt x="1300" y="1129"/>
                  </a:cubicBezTo>
                  <a:lnTo>
                    <a:pt x="1300" y="674"/>
                  </a:lnTo>
                  <a:cubicBezTo>
                    <a:pt x="1300" y="302"/>
                    <a:pt x="1600" y="0"/>
                    <a:pt x="19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8621;p67"/>
            <p:cNvSpPr/>
            <p:nvPr/>
          </p:nvSpPr>
          <p:spPr>
            <a:xfrm>
              <a:off x="7232363" y="3558906"/>
              <a:ext cx="22210" cy="71449"/>
            </a:xfrm>
            <a:custGeom>
              <a:avLst/>
              <a:gdLst/>
              <a:ahLst/>
              <a:cxnLst/>
              <a:rect l="l" t="t" r="r" b="b"/>
              <a:pathLst>
                <a:path w="719" h="2313" extrusionOk="0">
                  <a:moveTo>
                    <a:pt x="476" y="1"/>
                  </a:moveTo>
                  <a:cubicBezTo>
                    <a:pt x="268" y="1"/>
                    <a:pt x="1" y="307"/>
                    <a:pt x="1" y="990"/>
                  </a:cubicBezTo>
                  <a:lnTo>
                    <a:pt x="1" y="2312"/>
                  </a:lnTo>
                  <a:lnTo>
                    <a:pt x="714" y="1589"/>
                  </a:lnTo>
                  <a:cubicBezTo>
                    <a:pt x="714" y="1589"/>
                    <a:pt x="718" y="1019"/>
                    <a:pt x="718" y="359"/>
                  </a:cubicBezTo>
                  <a:cubicBezTo>
                    <a:pt x="718" y="126"/>
                    <a:pt x="609" y="1"/>
                    <a:pt x="4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8622;p67"/>
            <p:cNvSpPr/>
            <p:nvPr/>
          </p:nvSpPr>
          <p:spPr>
            <a:xfrm>
              <a:off x="7232363" y="3508988"/>
              <a:ext cx="22241" cy="80592"/>
            </a:xfrm>
            <a:custGeom>
              <a:avLst/>
              <a:gdLst/>
              <a:ahLst/>
              <a:cxnLst/>
              <a:rect l="l" t="t" r="r" b="b"/>
              <a:pathLst>
                <a:path w="720" h="2609" extrusionOk="0">
                  <a:moveTo>
                    <a:pt x="1" y="0"/>
                  </a:moveTo>
                  <a:lnTo>
                    <a:pt x="1" y="2608"/>
                  </a:lnTo>
                  <a:lnTo>
                    <a:pt x="299" y="2310"/>
                  </a:lnTo>
                  <a:cubicBezTo>
                    <a:pt x="427" y="2183"/>
                    <a:pt x="569" y="2070"/>
                    <a:pt x="718" y="1975"/>
                  </a:cubicBezTo>
                  <a:cubicBezTo>
                    <a:pt x="720" y="1072"/>
                    <a:pt x="720" y="0"/>
                    <a:pt x="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8623;p67"/>
            <p:cNvSpPr/>
            <p:nvPr/>
          </p:nvSpPr>
          <p:spPr>
            <a:xfrm>
              <a:off x="7145377" y="3693679"/>
              <a:ext cx="342941" cy="44482"/>
            </a:xfrm>
            <a:custGeom>
              <a:avLst/>
              <a:gdLst/>
              <a:ahLst/>
              <a:cxnLst/>
              <a:rect l="l" t="t" r="r" b="b"/>
              <a:pathLst>
                <a:path w="11102" h="1440" extrusionOk="0">
                  <a:moveTo>
                    <a:pt x="1232" y="1"/>
                  </a:moveTo>
                  <a:cubicBezTo>
                    <a:pt x="109" y="1"/>
                    <a:pt x="0" y="322"/>
                    <a:pt x="0" y="720"/>
                  </a:cubicBezTo>
                  <a:cubicBezTo>
                    <a:pt x="0" y="1116"/>
                    <a:pt x="222" y="1439"/>
                    <a:pt x="1232" y="1439"/>
                  </a:cubicBezTo>
                  <a:lnTo>
                    <a:pt x="10380" y="1439"/>
                  </a:lnTo>
                  <a:cubicBezTo>
                    <a:pt x="10778" y="1439"/>
                    <a:pt x="11102" y="1116"/>
                    <a:pt x="11102" y="720"/>
                  </a:cubicBezTo>
                  <a:cubicBezTo>
                    <a:pt x="11102" y="322"/>
                    <a:pt x="10778" y="1"/>
                    <a:pt x="103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8624;p67"/>
            <p:cNvSpPr/>
            <p:nvPr/>
          </p:nvSpPr>
          <p:spPr>
            <a:xfrm>
              <a:off x="7121066" y="3693679"/>
              <a:ext cx="62398" cy="44482"/>
            </a:xfrm>
            <a:custGeom>
              <a:avLst/>
              <a:gdLst/>
              <a:ahLst/>
              <a:cxnLst/>
              <a:rect l="l" t="t" r="r" b="b"/>
              <a:pathLst>
                <a:path w="2020" h="1440" extrusionOk="0">
                  <a:moveTo>
                    <a:pt x="720" y="1"/>
                  </a:moveTo>
                  <a:cubicBezTo>
                    <a:pt x="324" y="1"/>
                    <a:pt x="1" y="322"/>
                    <a:pt x="1" y="720"/>
                  </a:cubicBezTo>
                  <a:cubicBezTo>
                    <a:pt x="1" y="1116"/>
                    <a:pt x="324" y="1439"/>
                    <a:pt x="720" y="1439"/>
                  </a:cubicBezTo>
                  <a:lnTo>
                    <a:pt x="2019" y="1439"/>
                  </a:lnTo>
                  <a:cubicBezTo>
                    <a:pt x="1621" y="1439"/>
                    <a:pt x="1300" y="1116"/>
                    <a:pt x="1300" y="720"/>
                  </a:cubicBezTo>
                  <a:cubicBezTo>
                    <a:pt x="1300" y="322"/>
                    <a:pt x="1621" y="1"/>
                    <a:pt x="20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8625;p67"/>
            <p:cNvSpPr/>
            <p:nvPr/>
          </p:nvSpPr>
          <p:spPr>
            <a:xfrm>
              <a:off x="7208238" y="3576822"/>
              <a:ext cx="224416" cy="77935"/>
            </a:xfrm>
            <a:custGeom>
              <a:avLst/>
              <a:gdLst/>
              <a:ahLst/>
              <a:cxnLst/>
              <a:rect l="l" t="t" r="r" b="b"/>
              <a:pathLst>
                <a:path w="7265" h="2523" extrusionOk="0">
                  <a:moveTo>
                    <a:pt x="6814" y="1"/>
                  </a:moveTo>
                  <a:cubicBezTo>
                    <a:pt x="6814" y="1"/>
                    <a:pt x="6813" y="1"/>
                    <a:pt x="6813" y="1"/>
                  </a:cubicBezTo>
                  <a:lnTo>
                    <a:pt x="2814" y="1"/>
                  </a:lnTo>
                  <a:cubicBezTo>
                    <a:pt x="2322" y="1"/>
                    <a:pt x="1849" y="196"/>
                    <a:pt x="1501" y="542"/>
                  </a:cubicBezTo>
                  <a:lnTo>
                    <a:pt x="280" y="1761"/>
                  </a:lnTo>
                  <a:cubicBezTo>
                    <a:pt x="1" y="2042"/>
                    <a:pt x="200" y="2523"/>
                    <a:pt x="596" y="2523"/>
                  </a:cubicBezTo>
                  <a:cubicBezTo>
                    <a:pt x="716" y="2523"/>
                    <a:pt x="831" y="2473"/>
                    <a:pt x="912" y="2391"/>
                  </a:cubicBezTo>
                  <a:lnTo>
                    <a:pt x="2106" y="1197"/>
                  </a:lnTo>
                  <a:cubicBezTo>
                    <a:pt x="2295" y="1009"/>
                    <a:pt x="2553" y="900"/>
                    <a:pt x="2821" y="900"/>
                  </a:cubicBezTo>
                  <a:lnTo>
                    <a:pt x="6814" y="900"/>
                  </a:lnTo>
                  <a:cubicBezTo>
                    <a:pt x="7063" y="900"/>
                    <a:pt x="7264" y="699"/>
                    <a:pt x="7264" y="450"/>
                  </a:cubicBezTo>
                  <a:cubicBezTo>
                    <a:pt x="7264" y="203"/>
                    <a:pt x="6942" y="1"/>
                    <a:pt x="6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8626;p67"/>
            <p:cNvSpPr/>
            <p:nvPr/>
          </p:nvSpPr>
          <p:spPr>
            <a:xfrm>
              <a:off x="7193998" y="3404363"/>
              <a:ext cx="99620" cy="122448"/>
            </a:xfrm>
            <a:custGeom>
              <a:avLst/>
              <a:gdLst/>
              <a:ahLst/>
              <a:cxnLst/>
              <a:rect l="l" t="t" r="r" b="b"/>
              <a:pathLst>
                <a:path w="3225" h="3964" extrusionOk="0">
                  <a:moveTo>
                    <a:pt x="1610" y="0"/>
                  </a:moveTo>
                  <a:cubicBezTo>
                    <a:pt x="263" y="565"/>
                    <a:pt x="1" y="3387"/>
                    <a:pt x="1639" y="3963"/>
                  </a:cubicBezTo>
                  <a:lnTo>
                    <a:pt x="3225" y="3963"/>
                  </a:lnTo>
                  <a:cubicBezTo>
                    <a:pt x="3225" y="1791"/>
                    <a:pt x="2509" y="29"/>
                    <a:pt x="16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8627;p67"/>
            <p:cNvSpPr/>
            <p:nvPr/>
          </p:nvSpPr>
          <p:spPr>
            <a:xfrm>
              <a:off x="7193473" y="3404363"/>
              <a:ext cx="51154" cy="122386"/>
            </a:xfrm>
            <a:custGeom>
              <a:avLst/>
              <a:gdLst/>
              <a:ahLst/>
              <a:cxnLst/>
              <a:rect l="l" t="t" r="r" b="b"/>
              <a:pathLst>
                <a:path w="1656" h="3962" extrusionOk="0">
                  <a:moveTo>
                    <a:pt x="1600" y="0"/>
                  </a:moveTo>
                  <a:cubicBezTo>
                    <a:pt x="716" y="29"/>
                    <a:pt x="1" y="1791"/>
                    <a:pt x="1" y="3961"/>
                  </a:cubicBezTo>
                  <a:lnTo>
                    <a:pt x="1656" y="3961"/>
                  </a:lnTo>
                  <a:cubicBezTo>
                    <a:pt x="1118" y="2742"/>
                    <a:pt x="1108" y="1231"/>
                    <a:pt x="1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8628;p67"/>
            <p:cNvSpPr/>
            <p:nvPr/>
          </p:nvSpPr>
          <p:spPr>
            <a:xfrm>
              <a:off x="7114518" y="3398865"/>
              <a:ext cx="380843" cy="378248"/>
            </a:xfrm>
            <a:custGeom>
              <a:avLst/>
              <a:gdLst/>
              <a:ahLst/>
              <a:cxnLst/>
              <a:rect l="l" t="t" r="r" b="b"/>
              <a:pathLst>
                <a:path w="12329" h="12245" extrusionOk="0">
                  <a:moveTo>
                    <a:pt x="5017" y="452"/>
                  </a:moveTo>
                  <a:cubicBezTo>
                    <a:pt x="6238" y="735"/>
                    <a:pt x="7275" y="1617"/>
                    <a:pt x="7723" y="2821"/>
                  </a:cubicBezTo>
                  <a:cubicBezTo>
                    <a:pt x="7929" y="3374"/>
                    <a:pt x="7514" y="3959"/>
                    <a:pt x="6927" y="3959"/>
                  </a:cubicBezTo>
                  <a:lnTo>
                    <a:pt x="5978" y="3959"/>
                  </a:lnTo>
                  <a:cubicBezTo>
                    <a:pt x="5959" y="2955"/>
                    <a:pt x="5790" y="2010"/>
                    <a:pt x="5499" y="1288"/>
                  </a:cubicBezTo>
                  <a:cubicBezTo>
                    <a:pt x="5360" y="944"/>
                    <a:pt x="5197" y="663"/>
                    <a:pt x="5017" y="452"/>
                  </a:cubicBezTo>
                  <a:close/>
                  <a:moveTo>
                    <a:pt x="3339" y="452"/>
                  </a:moveTo>
                  <a:cubicBezTo>
                    <a:pt x="3159" y="663"/>
                    <a:pt x="2997" y="944"/>
                    <a:pt x="2859" y="1288"/>
                  </a:cubicBezTo>
                  <a:cubicBezTo>
                    <a:pt x="2566" y="2012"/>
                    <a:pt x="2396" y="2955"/>
                    <a:pt x="2381" y="3959"/>
                  </a:cubicBezTo>
                  <a:lnTo>
                    <a:pt x="1430" y="3959"/>
                  </a:lnTo>
                  <a:cubicBezTo>
                    <a:pt x="1429" y="3959"/>
                    <a:pt x="1428" y="3959"/>
                    <a:pt x="1427" y="3959"/>
                  </a:cubicBezTo>
                  <a:cubicBezTo>
                    <a:pt x="839" y="3959"/>
                    <a:pt x="423" y="3375"/>
                    <a:pt x="632" y="2821"/>
                  </a:cubicBezTo>
                  <a:cubicBezTo>
                    <a:pt x="1079" y="1617"/>
                    <a:pt x="2116" y="733"/>
                    <a:pt x="3339" y="452"/>
                  </a:cubicBezTo>
                  <a:close/>
                  <a:moveTo>
                    <a:pt x="4192" y="356"/>
                  </a:moveTo>
                  <a:cubicBezTo>
                    <a:pt x="4862" y="379"/>
                    <a:pt x="5580" y="1824"/>
                    <a:pt x="5618" y="3961"/>
                  </a:cubicBezTo>
                  <a:lnTo>
                    <a:pt x="2738" y="3961"/>
                  </a:lnTo>
                  <a:cubicBezTo>
                    <a:pt x="2775" y="1824"/>
                    <a:pt x="3492" y="379"/>
                    <a:pt x="4162" y="356"/>
                  </a:cubicBezTo>
                  <a:close/>
                  <a:moveTo>
                    <a:pt x="4357" y="4321"/>
                  </a:moveTo>
                  <a:lnTo>
                    <a:pt x="4357" y="6229"/>
                  </a:lnTo>
                  <a:lnTo>
                    <a:pt x="3997" y="6590"/>
                  </a:lnTo>
                  <a:lnTo>
                    <a:pt x="3997" y="4321"/>
                  </a:lnTo>
                  <a:close/>
                  <a:moveTo>
                    <a:pt x="9848" y="5940"/>
                  </a:moveTo>
                  <a:cubicBezTo>
                    <a:pt x="9998" y="5940"/>
                    <a:pt x="10118" y="6062"/>
                    <a:pt x="10118" y="6209"/>
                  </a:cubicBezTo>
                  <a:cubicBezTo>
                    <a:pt x="10118" y="6359"/>
                    <a:pt x="9998" y="6479"/>
                    <a:pt x="9848" y="6479"/>
                  </a:cubicBezTo>
                  <a:lnTo>
                    <a:pt x="5855" y="6479"/>
                  </a:lnTo>
                  <a:cubicBezTo>
                    <a:pt x="5538" y="6479"/>
                    <a:pt x="5237" y="6604"/>
                    <a:pt x="5013" y="6829"/>
                  </a:cubicBezTo>
                  <a:lnTo>
                    <a:pt x="3819" y="8023"/>
                  </a:lnTo>
                  <a:cubicBezTo>
                    <a:pt x="3768" y="8075"/>
                    <a:pt x="3699" y="8101"/>
                    <a:pt x="3629" y="8101"/>
                  </a:cubicBezTo>
                  <a:cubicBezTo>
                    <a:pt x="3530" y="8101"/>
                    <a:pt x="3430" y="8048"/>
                    <a:pt x="3383" y="7937"/>
                  </a:cubicBezTo>
                  <a:cubicBezTo>
                    <a:pt x="3343" y="7836"/>
                    <a:pt x="3360" y="7727"/>
                    <a:pt x="3441" y="7645"/>
                  </a:cubicBezTo>
                  <a:lnTo>
                    <a:pt x="4656" y="6435"/>
                  </a:lnTo>
                  <a:cubicBezTo>
                    <a:pt x="4975" y="6116"/>
                    <a:pt x="5398" y="5940"/>
                    <a:pt x="5849" y="5940"/>
                  </a:cubicBezTo>
                  <a:close/>
                  <a:moveTo>
                    <a:pt x="11322" y="4317"/>
                  </a:moveTo>
                  <a:cubicBezTo>
                    <a:pt x="11792" y="4317"/>
                    <a:pt x="12078" y="4838"/>
                    <a:pt x="11827" y="5236"/>
                  </a:cubicBezTo>
                  <a:lnTo>
                    <a:pt x="9931" y="8219"/>
                  </a:lnTo>
                  <a:cubicBezTo>
                    <a:pt x="9475" y="8934"/>
                    <a:pt x="8697" y="9363"/>
                    <a:pt x="7849" y="9363"/>
                  </a:cubicBezTo>
                  <a:cubicBezTo>
                    <a:pt x="7541" y="9365"/>
                    <a:pt x="1206" y="9365"/>
                    <a:pt x="888" y="9365"/>
                  </a:cubicBezTo>
                  <a:cubicBezTo>
                    <a:pt x="614" y="9365"/>
                    <a:pt x="394" y="9145"/>
                    <a:pt x="394" y="8871"/>
                  </a:cubicBezTo>
                  <a:lnTo>
                    <a:pt x="394" y="8416"/>
                  </a:lnTo>
                  <a:cubicBezTo>
                    <a:pt x="394" y="8142"/>
                    <a:pt x="614" y="7922"/>
                    <a:pt x="888" y="7922"/>
                  </a:cubicBezTo>
                  <a:lnTo>
                    <a:pt x="3014" y="7922"/>
                  </a:lnTo>
                  <a:cubicBezTo>
                    <a:pt x="3056" y="8226"/>
                    <a:pt x="3309" y="8463"/>
                    <a:pt x="3634" y="8463"/>
                  </a:cubicBezTo>
                  <a:cubicBezTo>
                    <a:pt x="3798" y="8463"/>
                    <a:pt x="3959" y="8396"/>
                    <a:pt x="4076" y="8278"/>
                  </a:cubicBezTo>
                  <a:lnTo>
                    <a:pt x="4432" y="7922"/>
                  </a:lnTo>
                  <a:lnTo>
                    <a:pt x="5656" y="7922"/>
                  </a:lnTo>
                  <a:cubicBezTo>
                    <a:pt x="5754" y="7922"/>
                    <a:pt x="5836" y="7842"/>
                    <a:pt x="5836" y="7742"/>
                  </a:cubicBezTo>
                  <a:cubicBezTo>
                    <a:pt x="5836" y="7645"/>
                    <a:pt x="5754" y="7564"/>
                    <a:pt x="5656" y="7564"/>
                  </a:cubicBezTo>
                  <a:lnTo>
                    <a:pt x="4791" y="7564"/>
                  </a:lnTo>
                  <a:lnTo>
                    <a:pt x="5270" y="7086"/>
                  </a:lnTo>
                  <a:cubicBezTo>
                    <a:pt x="5427" y="6927"/>
                    <a:pt x="5635" y="6841"/>
                    <a:pt x="5857" y="6841"/>
                  </a:cubicBezTo>
                  <a:lnTo>
                    <a:pt x="8677" y="6841"/>
                  </a:lnTo>
                  <a:lnTo>
                    <a:pt x="8561" y="6996"/>
                  </a:lnTo>
                  <a:cubicBezTo>
                    <a:pt x="8291" y="7350"/>
                    <a:pt x="7868" y="7560"/>
                    <a:pt x="7426" y="7560"/>
                  </a:cubicBezTo>
                  <a:lnTo>
                    <a:pt x="6500" y="7560"/>
                  </a:lnTo>
                  <a:cubicBezTo>
                    <a:pt x="6402" y="7560"/>
                    <a:pt x="6322" y="7643"/>
                    <a:pt x="6322" y="7740"/>
                  </a:cubicBezTo>
                  <a:cubicBezTo>
                    <a:pt x="6322" y="7838"/>
                    <a:pt x="6402" y="7920"/>
                    <a:pt x="6500" y="7920"/>
                  </a:cubicBezTo>
                  <a:lnTo>
                    <a:pt x="7426" y="7920"/>
                  </a:lnTo>
                  <a:cubicBezTo>
                    <a:pt x="7981" y="7920"/>
                    <a:pt x="8513" y="7654"/>
                    <a:pt x="8848" y="7212"/>
                  </a:cubicBezTo>
                  <a:lnTo>
                    <a:pt x="9127" y="6839"/>
                  </a:lnTo>
                  <a:lnTo>
                    <a:pt x="9852" y="6839"/>
                  </a:lnTo>
                  <a:cubicBezTo>
                    <a:pt x="10199" y="6839"/>
                    <a:pt x="10480" y="6556"/>
                    <a:pt x="10480" y="6209"/>
                  </a:cubicBezTo>
                  <a:cubicBezTo>
                    <a:pt x="10480" y="5932"/>
                    <a:pt x="10300" y="5695"/>
                    <a:pt x="10049" y="5613"/>
                  </a:cubicBezTo>
                  <a:lnTo>
                    <a:pt x="10845" y="4554"/>
                  </a:lnTo>
                  <a:cubicBezTo>
                    <a:pt x="10958" y="4407"/>
                    <a:pt x="11136" y="4317"/>
                    <a:pt x="11322" y="4317"/>
                  </a:cubicBezTo>
                  <a:close/>
                  <a:moveTo>
                    <a:pt x="2851" y="11165"/>
                  </a:moveTo>
                  <a:lnTo>
                    <a:pt x="2734" y="11508"/>
                  </a:lnTo>
                  <a:cubicBezTo>
                    <a:pt x="2656" y="11735"/>
                    <a:pt x="2447" y="11885"/>
                    <a:pt x="2210" y="11885"/>
                  </a:cubicBezTo>
                  <a:cubicBezTo>
                    <a:pt x="1904" y="11885"/>
                    <a:pt x="1657" y="11636"/>
                    <a:pt x="1657" y="11334"/>
                  </a:cubicBezTo>
                  <a:lnTo>
                    <a:pt x="1657" y="11165"/>
                  </a:lnTo>
                  <a:close/>
                  <a:moveTo>
                    <a:pt x="10662" y="11163"/>
                  </a:moveTo>
                  <a:lnTo>
                    <a:pt x="10662" y="11334"/>
                  </a:lnTo>
                  <a:lnTo>
                    <a:pt x="10660" y="11334"/>
                  </a:lnTo>
                  <a:cubicBezTo>
                    <a:pt x="10660" y="11640"/>
                    <a:pt x="10411" y="11885"/>
                    <a:pt x="10107" y="11885"/>
                  </a:cubicBezTo>
                  <a:cubicBezTo>
                    <a:pt x="9868" y="11885"/>
                    <a:pt x="9657" y="11732"/>
                    <a:pt x="9583" y="11508"/>
                  </a:cubicBezTo>
                  <a:lnTo>
                    <a:pt x="9470" y="11163"/>
                  </a:lnTo>
                  <a:close/>
                  <a:moveTo>
                    <a:pt x="4156" y="1"/>
                  </a:moveTo>
                  <a:cubicBezTo>
                    <a:pt x="2394" y="10"/>
                    <a:pt x="882" y="1122"/>
                    <a:pt x="297" y="2698"/>
                  </a:cubicBezTo>
                  <a:cubicBezTo>
                    <a:pt x="0" y="3494"/>
                    <a:pt x="601" y="4323"/>
                    <a:pt x="1430" y="4323"/>
                  </a:cubicBezTo>
                  <a:lnTo>
                    <a:pt x="3640" y="4323"/>
                  </a:lnTo>
                  <a:lnTo>
                    <a:pt x="3640" y="6952"/>
                  </a:lnTo>
                  <a:lnTo>
                    <a:pt x="3192" y="7398"/>
                  </a:lnTo>
                  <a:cubicBezTo>
                    <a:pt x="3142" y="7449"/>
                    <a:pt x="3102" y="7507"/>
                    <a:pt x="3071" y="7566"/>
                  </a:cubicBezTo>
                  <a:lnTo>
                    <a:pt x="890" y="7566"/>
                  </a:lnTo>
                  <a:cubicBezTo>
                    <a:pt x="421" y="7566"/>
                    <a:pt x="39" y="7949"/>
                    <a:pt x="39" y="8418"/>
                  </a:cubicBezTo>
                  <a:lnTo>
                    <a:pt x="39" y="8875"/>
                  </a:lnTo>
                  <a:cubicBezTo>
                    <a:pt x="39" y="9154"/>
                    <a:pt x="174" y="9403"/>
                    <a:pt x="385" y="9558"/>
                  </a:cubicBezTo>
                  <a:cubicBezTo>
                    <a:pt x="174" y="9722"/>
                    <a:pt x="39" y="9979"/>
                    <a:pt x="39" y="10266"/>
                  </a:cubicBezTo>
                  <a:cubicBezTo>
                    <a:pt x="39" y="10761"/>
                    <a:pt x="442" y="11165"/>
                    <a:pt x="938" y="11165"/>
                  </a:cubicBezTo>
                  <a:lnTo>
                    <a:pt x="1298" y="11165"/>
                  </a:lnTo>
                  <a:lnTo>
                    <a:pt x="1298" y="11334"/>
                  </a:lnTo>
                  <a:cubicBezTo>
                    <a:pt x="1298" y="11835"/>
                    <a:pt x="1707" y="12244"/>
                    <a:pt x="2210" y="12244"/>
                  </a:cubicBezTo>
                  <a:cubicBezTo>
                    <a:pt x="2602" y="12244"/>
                    <a:pt x="2951" y="11994"/>
                    <a:pt x="3075" y="11621"/>
                  </a:cubicBezTo>
                  <a:lnTo>
                    <a:pt x="3228" y="11163"/>
                  </a:lnTo>
                  <a:lnTo>
                    <a:pt x="7637" y="11163"/>
                  </a:lnTo>
                  <a:cubicBezTo>
                    <a:pt x="7734" y="11163"/>
                    <a:pt x="7816" y="11081"/>
                    <a:pt x="7816" y="10983"/>
                  </a:cubicBezTo>
                  <a:cubicBezTo>
                    <a:pt x="7816" y="10886"/>
                    <a:pt x="7734" y="10804"/>
                    <a:pt x="7637" y="10804"/>
                  </a:cubicBezTo>
                  <a:lnTo>
                    <a:pt x="938" y="10804"/>
                  </a:lnTo>
                  <a:cubicBezTo>
                    <a:pt x="637" y="10804"/>
                    <a:pt x="396" y="10562"/>
                    <a:pt x="396" y="10264"/>
                  </a:cubicBezTo>
                  <a:cubicBezTo>
                    <a:pt x="396" y="9965"/>
                    <a:pt x="637" y="9722"/>
                    <a:pt x="938" y="9722"/>
                  </a:cubicBezTo>
                  <a:lnTo>
                    <a:pt x="11381" y="9722"/>
                  </a:lnTo>
                  <a:cubicBezTo>
                    <a:pt x="11682" y="9722"/>
                    <a:pt x="11923" y="9965"/>
                    <a:pt x="11923" y="10264"/>
                  </a:cubicBezTo>
                  <a:cubicBezTo>
                    <a:pt x="11923" y="10562"/>
                    <a:pt x="11682" y="10804"/>
                    <a:pt x="11381" y="10804"/>
                  </a:cubicBezTo>
                  <a:lnTo>
                    <a:pt x="8477" y="10804"/>
                  </a:lnTo>
                  <a:cubicBezTo>
                    <a:pt x="8377" y="10804"/>
                    <a:pt x="8297" y="10886"/>
                    <a:pt x="8297" y="10983"/>
                  </a:cubicBezTo>
                  <a:cubicBezTo>
                    <a:pt x="8297" y="11081"/>
                    <a:pt x="8377" y="11163"/>
                    <a:pt x="8477" y="11163"/>
                  </a:cubicBezTo>
                  <a:lnTo>
                    <a:pt x="9091" y="11163"/>
                  </a:lnTo>
                  <a:lnTo>
                    <a:pt x="9244" y="11621"/>
                  </a:lnTo>
                  <a:cubicBezTo>
                    <a:pt x="9368" y="11994"/>
                    <a:pt x="9715" y="12244"/>
                    <a:pt x="10109" y="12244"/>
                  </a:cubicBezTo>
                  <a:cubicBezTo>
                    <a:pt x="10612" y="12244"/>
                    <a:pt x="11021" y="11835"/>
                    <a:pt x="11021" y="11334"/>
                  </a:cubicBezTo>
                  <a:lnTo>
                    <a:pt x="11021" y="11165"/>
                  </a:lnTo>
                  <a:lnTo>
                    <a:pt x="11383" y="11165"/>
                  </a:lnTo>
                  <a:cubicBezTo>
                    <a:pt x="11877" y="11165"/>
                    <a:pt x="12282" y="10761"/>
                    <a:pt x="12282" y="10266"/>
                  </a:cubicBezTo>
                  <a:cubicBezTo>
                    <a:pt x="12282" y="9770"/>
                    <a:pt x="11877" y="9365"/>
                    <a:pt x="11379" y="9365"/>
                  </a:cubicBezTo>
                  <a:lnTo>
                    <a:pt x="9230" y="9365"/>
                  </a:lnTo>
                  <a:cubicBezTo>
                    <a:pt x="9630" y="9139"/>
                    <a:pt x="9977" y="8817"/>
                    <a:pt x="10231" y="8416"/>
                  </a:cubicBezTo>
                  <a:lnTo>
                    <a:pt x="12127" y="5433"/>
                  </a:lnTo>
                  <a:cubicBezTo>
                    <a:pt x="12317" y="5134"/>
                    <a:pt x="12328" y="4771"/>
                    <a:pt x="12160" y="4459"/>
                  </a:cubicBezTo>
                  <a:cubicBezTo>
                    <a:pt x="11978" y="4128"/>
                    <a:pt x="11652" y="3964"/>
                    <a:pt x="11325" y="3964"/>
                  </a:cubicBezTo>
                  <a:cubicBezTo>
                    <a:pt x="11037" y="3964"/>
                    <a:pt x="10749" y="4091"/>
                    <a:pt x="10558" y="4344"/>
                  </a:cubicBezTo>
                  <a:lnTo>
                    <a:pt x="9625" y="5586"/>
                  </a:lnTo>
                  <a:lnTo>
                    <a:pt x="5849" y="5586"/>
                  </a:lnTo>
                  <a:cubicBezTo>
                    <a:pt x="5440" y="5586"/>
                    <a:pt x="5048" y="5704"/>
                    <a:pt x="4717" y="5928"/>
                  </a:cubicBezTo>
                  <a:lnTo>
                    <a:pt x="4717" y="4323"/>
                  </a:lnTo>
                  <a:lnTo>
                    <a:pt x="6927" y="4323"/>
                  </a:lnTo>
                  <a:cubicBezTo>
                    <a:pt x="7753" y="4323"/>
                    <a:pt x="8356" y="3494"/>
                    <a:pt x="8059" y="2698"/>
                  </a:cubicBezTo>
                  <a:cubicBezTo>
                    <a:pt x="7476" y="1129"/>
                    <a:pt x="5972" y="10"/>
                    <a:pt x="4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8805;p67"/>
          <p:cNvGrpSpPr/>
          <p:nvPr/>
        </p:nvGrpSpPr>
        <p:grpSpPr>
          <a:xfrm>
            <a:off x="3096274" y="3090539"/>
            <a:ext cx="707861" cy="534538"/>
            <a:chOff x="5555932" y="3398772"/>
            <a:chExt cx="379762" cy="378372"/>
          </a:xfrm>
        </p:grpSpPr>
        <p:sp>
          <p:nvSpPr>
            <p:cNvPr id="203" name="Google Shape;8806;p67"/>
            <p:cNvSpPr/>
            <p:nvPr/>
          </p:nvSpPr>
          <p:spPr>
            <a:xfrm>
              <a:off x="5615859" y="3404332"/>
              <a:ext cx="300745" cy="247738"/>
            </a:xfrm>
            <a:custGeom>
              <a:avLst/>
              <a:gdLst/>
              <a:ahLst/>
              <a:cxnLst/>
              <a:rect l="l" t="t" r="r" b="b"/>
              <a:pathLst>
                <a:path w="9736" h="8020" extrusionOk="0">
                  <a:moveTo>
                    <a:pt x="8311" y="1"/>
                  </a:moveTo>
                  <a:cubicBezTo>
                    <a:pt x="8293" y="1"/>
                    <a:pt x="8275" y="1"/>
                    <a:pt x="8257" y="1"/>
                  </a:cubicBezTo>
                  <a:cubicBezTo>
                    <a:pt x="7007" y="34"/>
                    <a:pt x="5763" y="294"/>
                    <a:pt x="4592" y="782"/>
                  </a:cubicBezTo>
                  <a:cubicBezTo>
                    <a:pt x="4114" y="981"/>
                    <a:pt x="3649" y="1215"/>
                    <a:pt x="3199" y="1488"/>
                  </a:cubicBezTo>
                  <a:cubicBezTo>
                    <a:pt x="2769" y="1748"/>
                    <a:pt x="2359" y="2041"/>
                    <a:pt x="1977" y="2359"/>
                  </a:cubicBezTo>
                  <a:cubicBezTo>
                    <a:pt x="1" y="4438"/>
                    <a:pt x="532" y="8019"/>
                    <a:pt x="2597" y="8019"/>
                  </a:cubicBezTo>
                  <a:cubicBezTo>
                    <a:pt x="2704" y="8019"/>
                    <a:pt x="2815" y="8010"/>
                    <a:pt x="2930" y="7990"/>
                  </a:cubicBezTo>
                  <a:lnTo>
                    <a:pt x="9736" y="1123"/>
                  </a:lnTo>
                  <a:lnTo>
                    <a:pt x="9605" y="539"/>
                  </a:lnTo>
                  <a:cubicBezTo>
                    <a:pt x="9273" y="207"/>
                    <a:pt x="8815" y="1"/>
                    <a:pt x="8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8807;p67"/>
            <p:cNvSpPr/>
            <p:nvPr/>
          </p:nvSpPr>
          <p:spPr>
            <a:xfrm>
              <a:off x="5561492" y="3477171"/>
              <a:ext cx="144689" cy="238038"/>
            </a:xfrm>
            <a:custGeom>
              <a:avLst/>
              <a:gdLst/>
              <a:ahLst/>
              <a:cxnLst/>
              <a:rect l="l" t="t" r="r" b="b"/>
              <a:pathLst>
                <a:path w="4684" h="7706" extrusionOk="0">
                  <a:moveTo>
                    <a:pt x="3735" y="1"/>
                  </a:moveTo>
                  <a:cubicBezTo>
                    <a:pt x="1592" y="1773"/>
                    <a:pt x="201" y="4382"/>
                    <a:pt x="15" y="7293"/>
                  </a:cubicBezTo>
                  <a:cubicBezTo>
                    <a:pt x="1" y="7537"/>
                    <a:pt x="199" y="7706"/>
                    <a:pt x="406" y="7706"/>
                  </a:cubicBezTo>
                  <a:cubicBezTo>
                    <a:pt x="500" y="7706"/>
                    <a:pt x="597" y="7670"/>
                    <a:pt x="675" y="7591"/>
                  </a:cubicBezTo>
                  <a:lnTo>
                    <a:pt x="2024" y="6242"/>
                  </a:lnTo>
                  <a:cubicBezTo>
                    <a:pt x="2200" y="6067"/>
                    <a:pt x="2431" y="5980"/>
                    <a:pt x="2662" y="5980"/>
                  </a:cubicBezTo>
                  <a:cubicBezTo>
                    <a:pt x="2893" y="5980"/>
                    <a:pt x="3124" y="6067"/>
                    <a:pt x="3301" y="6242"/>
                  </a:cubicBezTo>
                  <a:lnTo>
                    <a:pt x="3942" y="6384"/>
                  </a:lnTo>
                  <a:lnTo>
                    <a:pt x="4684" y="5634"/>
                  </a:lnTo>
                  <a:cubicBezTo>
                    <a:pt x="3484" y="3979"/>
                    <a:pt x="3167" y="1885"/>
                    <a:pt x="37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8808;p67"/>
            <p:cNvSpPr/>
            <p:nvPr/>
          </p:nvSpPr>
          <p:spPr>
            <a:xfrm>
              <a:off x="5673005" y="3420982"/>
              <a:ext cx="256541" cy="304668"/>
            </a:xfrm>
            <a:custGeom>
              <a:avLst/>
              <a:gdLst/>
              <a:ahLst/>
              <a:cxnLst/>
              <a:rect l="l" t="t" r="r" b="b"/>
              <a:pathLst>
                <a:path w="8305" h="9863" extrusionOk="0">
                  <a:moveTo>
                    <a:pt x="7752" y="0"/>
                  </a:moveTo>
                  <a:lnTo>
                    <a:pt x="766" y="6986"/>
                  </a:lnTo>
                  <a:cubicBezTo>
                    <a:pt x="1" y="8412"/>
                    <a:pt x="1144" y="9862"/>
                    <a:pt x="2652" y="9862"/>
                  </a:cubicBezTo>
                  <a:cubicBezTo>
                    <a:pt x="3011" y="9862"/>
                    <a:pt x="3390" y="9780"/>
                    <a:pt x="3770" y="9596"/>
                  </a:cubicBezTo>
                  <a:cubicBezTo>
                    <a:pt x="6445" y="7782"/>
                    <a:pt x="8197" y="4759"/>
                    <a:pt x="8291" y="1349"/>
                  </a:cubicBezTo>
                  <a:cubicBezTo>
                    <a:pt x="8305" y="823"/>
                    <a:pt x="8096" y="345"/>
                    <a:pt x="7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8809;p67"/>
            <p:cNvSpPr/>
            <p:nvPr/>
          </p:nvSpPr>
          <p:spPr>
            <a:xfrm>
              <a:off x="5614160" y="3636749"/>
              <a:ext cx="175363" cy="134773"/>
            </a:xfrm>
            <a:custGeom>
              <a:avLst/>
              <a:gdLst/>
              <a:ahLst/>
              <a:cxnLst/>
              <a:rect l="l" t="t" r="r" b="b"/>
              <a:pathLst>
                <a:path w="5677" h="4363" extrusionOk="0">
                  <a:moveTo>
                    <a:pt x="2673" y="1"/>
                  </a:moveTo>
                  <a:lnTo>
                    <a:pt x="1597" y="1078"/>
                  </a:lnTo>
                  <a:cubicBezTo>
                    <a:pt x="1950" y="1428"/>
                    <a:pt x="1950" y="2000"/>
                    <a:pt x="1597" y="2352"/>
                  </a:cubicBezTo>
                  <a:lnTo>
                    <a:pt x="248" y="3701"/>
                  </a:lnTo>
                  <a:cubicBezTo>
                    <a:pt x="1" y="3947"/>
                    <a:pt x="181" y="4362"/>
                    <a:pt x="520" y="4362"/>
                  </a:cubicBezTo>
                  <a:cubicBezTo>
                    <a:pt x="529" y="4362"/>
                    <a:pt x="538" y="4362"/>
                    <a:pt x="547" y="4362"/>
                  </a:cubicBezTo>
                  <a:cubicBezTo>
                    <a:pt x="2434" y="4241"/>
                    <a:pt x="4192" y="3615"/>
                    <a:pt x="5677" y="2609"/>
                  </a:cubicBezTo>
                  <a:cubicBezTo>
                    <a:pt x="4420" y="2077"/>
                    <a:pt x="3369" y="1159"/>
                    <a:pt x="26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810;p67"/>
            <p:cNvSpPr/>
            <p:nvPr/>
          </p:nvSpPr>
          <p:spPr>
            <a:xfrm>
              <a:off x="5714676" y="3428581"/>
              <a:ext cx="190282" cy="190406"/>
            </a:xfrm>
            <a:custGeom>
              <a:avLst/>
              <a:gdLst/>
              <a:ahLst/>
              <a:cxnLst/>
              <a:rect l="l" t="t" r="r" b="b"/>
              <a:pathLst>
                <a:path w="6160" h="6164" extrusionOk="0">
                  <a:moveTo>
                    <a:pt x="1393" y="1"/>
                  </a:moveTo>
                  <a:cubicBezTo>
                    <a:pt x="915" y="198"/>
                    <a:pt x="450" y="433"/>
                    <a:pt x="0" y="705"/>
                  </a:cubicBezTo>
                  <a:cubicBezTo>
                    <a:pt x="115" y="1019"/>
                    <a:pt x="48" y="1296"/>
                    <a:pt x="412" y="1662"/>
                  </a:cubicBezTo>
                  <a:cubicBezTo>
                    <a:pt x="925" y="2175"/>
                    <a:pt x="1263" y="1832"/>
                    <a:pt x="1772" y="2345"/>
                  </a:cubicBezTo>
                  <a:cubicBezTo>
                    <a:pt x="2285" y="2856"/>
                    <a:pt x="1943" y="3196"/>
                    <a:pt x="2455" y="3707"/>
                  </a:cubicBezTo>
                  <a:cubicBezTo>
                    <a:pt x="2966" y="4220"/>
                    <a:pt x="3307" y="3877"/>
                    <a:pt x="3816" y="4388"/>
                  </a:cubicBezTo>
                  <a:cubicBezTo>
                    <a:pt x="4327" y="4901"/>
                    <a:pt x="3986" y="5240"/>
                    <a:pt x="4497" y="5753"/>
                  </a:cubicBezTo>
                  <a:cubicBezTo>
                    <a:pt x="4860" y="6116"/>
                    <a:pt x="5138" y="6049"/>
                    <a:pt x="5454" y="6164"/>
                  </a:cubicBezTo>
                  <a:cubicBezTo>
                    <a:pt x="5727" y="5714"/>
                    <a:pt x="5963" y="5249"/>
                    <a:pt x="6160" y="4771"/>
                  </a:cubicBezTo>
                  <a:cubicBezTo>
                    <a:pt x="6033" y="4721"/>
                    <a:pt x="5899" y="4645"/>
                    <a:pt x="5750" y="4497"/>
                  </a:cubicBezTo>
                  <a:cubicBezTo>
                    <a:pt x="5239" y="3985"/>
                    <a:pt x="5580" y="3646"/>
                    <a:pt x="5069" y="3133"/>
                  </a:cubicBezTo>
                  <a:cubicBezTo>
                    <a:pt x="4556" y="2622"/>
                    <a:pt x="4218" y="2963"/>
                    <a:pt x="3709" y="2452"/>
                  </a:cubicBezTo>
                  <a:cubicBezTo>
                    <a:pt x="3196" y="1939"/>
                    <a:pt x="3538" y="1601"/>
                    <a:pt x="3026" y="1092"/>
                  </a:cubicBezTo>
                  <a:cubicBezTo>
                    <a:pt x="2515" y="579"/>
                    <a:pt x="2174" y="921"/>
                    <a:pt x="1665" y="409"/>
                  </a:cubicBezTo>
                  <a:cubicBezTo>
                    <a:pt x="1518" y="261"/>
                    <a:pt x="1441" y="127"/>
                    <a:pt x="1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811;p67"/>
            <p:cNvSpPr/>
            <p:nvPr/>
          </p:nvSpPr>
          <p:spPr>
            <a:xfrm>
              <a:off x="5555932" y="3398772"/>
              <a:ext cx="379762" cy="378372"/>
            </a:xfrm>
            <a:custGeom>
              <a:avLst/>
              <a:gdLst/>
              <a:ahLst/>
              <a:cxnLst/>
              <a:rect l="l" t="t" r="r" b="b"/>
              <a:pathLst>
                <a:path w="12294" h="12249" extrusionOk="0">
                  <a:moveTo>
                    <a:pt x="10249" y="359"/>
                  </a:moveTo>
                  <a:cubicBezTo>
                    <a:pt x="10631" y="359"/>
                    <a:pt x="10990" y="488"/>
                    <a:pt x="11283" y="723"/>
                  </a:cubicBezTo>
                  <a:lnTo>
                    <a:pt x="8857" y="3151"/>
                  </a:lnTo>
                  <a:cubicBezTo>
                    <a:pt x="8742" y="2994"/>
                    <a:pt x="8714" y="2854"/>
                    <a:pt x="8681" y="2698"/>
                  </a:cubicBezTo>
                  <a:cubicBezTo>
                    <a:pt x="8637" y="2472"/>
                    <a:pt x="8585" y="2219"/>
                    <a:pt x="8293" y="1925"/>
                  </a:cubicBezTo>
                  <a:cubicBezTo>
                    <a:pt x="7998" y="1630"/>
                    <a:pt x="7744" y="1580"/>
                    <a:pt x="7520" y="1534"/>
                  </a:cubicBezTo>
                  <a:cubicBezTo>
                    <a:pt x="7319" y="1494"/>
                    <a:pt x="7147" y="1460"/>
                    <a:pt x="6930" y="1241"/>
                  </a:cubicBezTo>
                  <a:cubicBezTo>
                    <a:pt x="6869" y="1180"/>
                    <a:pt x="6821" y="1121"/>
                    <a:pt x="6779" y="1058"/>
                  </a:cubicBezTo>
                  <a:cubicBezTo>
                    <a:pt x="7855" y="637"/>
                    <a:pt x="9012" y="394"/>
                    <a:pt x="10200" y="359"/>
                  </a:cubicBezTo>
                  <a:cubicBezTo>
                    <a:pt x="10217" y="359"/>
                    <a:pt x="10233" y="359"/>
                    <a:pt x="10249" y="359"/>
                  </a:cubicBezTo>
                  <a:close/>
                  <a:moveTo>
                    <a:pt x="6442" y="1199"/>
                  </a:moveTo>
                  <a:cubicBezTo>
                    <a:pt x="6504" y="1305"/>
                    <a:pt x="6576" y="1400"/>
                    <a:pt x="6676" y="1498"/>
                  </a:cubicBezTo>
                  <a:cubicBezTo>
                    <a:pt x="6969" y="1793"/>
                    <a:pt x="7223" y="1842"/>
                    <a:pt x="7447" y="1888"/>
                  </a:cubicBezTo>
                  <a:cubicBezTo>
                    <a:pt x="7648" y="1928"/>
                    <a:pt x="7820" y="1963"/>
                    <a:pt x="8036" y="2181"/>
                  </a:cubicBezTo>
                  <a:cubicBezTo>
                    <a:pt x="8254" y="2397"/>
                    <a:pt x="8287" y="2569"/>
                    <a:pt x="8327" y="2768"/>
                  </a:cubicBezTo>
                  <a:cubicBezTo>
                    <a:pt x="8373" y="2994"/>
                    <a:pt x="8423" y="3247"/>
                    <a:pt x="8717" y="3541"/>
                  </a:cubicBezTo>
                  <a:cubicBezTo>
                    <a:pt x="9012" y="3836"/>
                    <a:pt x="9265" y="3886"/>
                    <a:pt x="9490" y="3932"/>
                  </a:cubicBezTo>
                  <a:cubicBezTo>
                    <a:pt x="9691" y="3974"/>
                    <a:pt x="9864" y="4008"/>
                    <a:pt x="10082" y="4224"/>
                  </a:cubicBezTo>
                  <a:cubicBezTo>
                    <a:pt x="10298" y="4443"/>
                    <a:pt x="10332" y="4615"/>
                    <a:pt x="10373" y="4816"/>
                  </a:cubicBezTo>
                  <a:cubicBezTo>
                    <a:pt x="10418" y="5041"/>
                    <a:pt x="10468" y="5294"/>
                    <a:pt x="10763" y="5589"/>
                  </a:cubicBezTo>
                  <a:cubicBezTo>
                    <a:pt x="10860" y="5686"/>
                    <a:pt x="10962" y="5763"/>
                    <a:pt x="11067" y="5822"/>
                  </a:cubicBezTo>
                  <a:cubicBezTo>
                    <a:pt x="10904" y="6199"/>
                    <a:pt x="10717" y="6565"/>
                    <a:pt x="10512" y="6913"/>
                  </a:cubicBezTo>
                  <a:cubicBezTo>
                    <a:pt x="10239" y="6844"/>
                    <a:pt x="10036" y="6859"/>
                    <a:pt x="9766" y="6588"/>
                  </a:cubicBezTo>
                  <a:cubicBezTo>
                    <a:pt x="9548" y="6371"/>
                    <a:pt x="9513" y="6199"/>
                    <a:pt x="9473" y="5998"/>
                  </a:cubicBezTo>
                  <a:cubicBezTo>
                    <a:pt x="9427" y="5772"/>
                    <a:pt x="9378" y="5520"/>
                    <a:pt x="9083" y="5225"/>
                  </a:cubicBezTo>
                  <a:cubicBezTo>
                    <a:pt x="8790" y="4931"/>
                    <a:pt x="8536" y="4881"/>
                    <a:pt x="8312" y="4835"/>
                  </a:cubicBezTo>
                  <a:cubicBezTo>
                    <a:pt x="8113" y="4795"/>
                    <a:pt x="7939" y="4760"/>
                    <a:pt x="7723" y="4544"/>
                  </a:cubicBezTo>
                  <a:cubicBezTo>
                    <a:pt x="7522" y="4343"/>
                    <a:pt x="7480" y="4190"/>
                    <a:pt x="7432" y="3953"/>
                  </a:cubicBezTo>
                  <a:cubicBezTo>
                    <a:pt x="7386" y="3727"/>
                    <a:pt x="7336" y="3474"/>
                    <a:pt x="7041" y="3180"/>
                  </a:cubicBezTo>
                  <a:cubicBezTo>
                    <a:pt x="6747" y="2885"/>
                    <a:pt x="6494" y="2835"/>
                    <a:pt x="6268" y="2789"/>
                  </a:cubicBezTo>
                  <a:cubicBezTo>
                    <a:pt x="6067" y="2749"/>
                    <a:pt x="5895" y="2717"/>
                    <a:pt x="5677" y="2499"/>
                  </a:cubicBezTo>
                  <a:cubicBezTo>
                    <a:pt x="5407" y="2229"/>
                    <a:pt x="5419" y="2024"/>
                    <a:pt x="5352" y="1756"/>
                  </a:cubicBezTo>
                  <a:cubicBezTo>
                    <a:pt x="5704" y="1550"/>
                    <a:pt x="6069" y="1364"/>
                    <a:pt x="6442" y="1199"/>
                  </a:cubicBezTo>
                  <a:close/>
                  <a:moveTo>
                    <a:pt x="7600" y="4913"/>
                  </a:moveTo>
                  <a:cubicBezTo>
                    <a:pt x="7839" y="5103"/>
                    <a:pt x="8050" y="5147"/>
                    <a:pt x="8239" y="5185"/>
                  </a:cubicBezTo>
                  <a:cubicBezTo>
                    <a:pt x="8440" y="5225"/>
                    <a:pt x="8612" y="5258"/>
                    <a:pt x="8828" y="5476"/>
                  </a:cubicBezTo>
                  <a:cubicBezTo>
                    <a:pt x="9045" y="5694"/>
                    <a:pt x="9079" y="5866"/>
                    <a:pt x="9119" y="6067"/>
                  </a:cubicBezTo>
                  <a:cubicBezTo>
                    <a:pt x="9165" y="6291"/>
                    <a:pt x="9215" y="6545"/>
                    <a:pt x="9510" y="6840"/>
                  </a:cubicBezTo>
                  <a:cubicBezTo>
                    <a:pt x="9804" y="7133"/>
                    <a:pt x="10057" y="7184"/>
                    <a:pt x="10283" y="7228"/>
                  </a:cubicBezTo>
                  <a:cubicBezTo>
                    <a:pt x="10292" y="7232"/>
                    <a:pt x="10302" y="7234"/>
                    <a:pt x="10311" y="7234"/>
                  </a:cubicBezTo>
                  <a:cubicBezTo>
                    <a:pt x="8610" y="9894"/>
                    <a:pt x="5706" y="11679"/>
                    <a:pt x="2419" y="11888"/>
                  </a:cubicBezTo>
                  <a:cubicBezTo>
                    <a:pt x="2412" y="11888"/>
                    <a:pt x="2407" y="11888"/>
                    <a:pt x="2401" y="11888"/>
                  </a:cubicBezTo>
                  <a:cubicBezTo>
                    <a:pt x="2280" y="11888"/>
                    <a:pt x="2228" y="11796"/>
                    <a:pt x="2214" y="11767"/>
                  </a:cubicBezTo>
                  <a:cubicBezTo>
                    <a:pt x="2200" y="11735"/>
                    <a:pt x="2162" y="11627"/>
                    <a:pt x="2258" y="11532"/>
                  </a:cubicBezTo>
                  <a:lnTo>
                    <a:pt x="3607" y="10183"/>
                  </a:lnTo>
                  <a:cubicBezTo>
                    <a:pt x="3988" y="9802"/>
                    <a:pt x="4022" y="9213"/>
                    <a:pt x="3724" y="8792"/>
                  </a:cubicBezTo>
                  <a:lnTo>
                    <a:pt x="7600" y="4913"/>
                  </a:lnTo>
                  <a:close/>
                  <a:moveTo>
                    <a:pt x="10244" y="1"/>
                  </a:moveTo>
                  <a:cubicBezTo>
                    <a:pt x="10225" y="1"/>
                    <a:pt x="10207" y="1"/>
                    <a:pt x="10189" y="2"/>
                  </a:cubicBezTo>
                  <a:cubicBezTo>
                    <a:pt x="6345" y="107"/>
                    <a:pt x="2985" y="2286"/>
                    <a:pt x="1246" y="5510"/>
                  </a:cubicBezTo>
                  <a:cubicBezTo>
                    <a:pt x="1198" y="5596"/>
                    <a:pt x="1232" y="5705"/>
                    <a:pt x="1318" y="5753"/>
                  </a:cubicBezTo>
                  <a:cubicBezTo>
                    <a:pt x="1346" y="5768"/>
                    <a:pt x="1376" y="5775"/>
                    <a:pt x="1405" y="5775"/>
                  </a:cubicBezTo>
                  <a:cubicBezTo>
                    <a:pt x="1468" y="5775"/>
                    <a:pt x="1529" y="5742"/>
                    <a:pt x="1561" y="5682"/>
                  </a:cubicBezTo>
                  <a:cubicBezTo>
                    <a:pt x="2392" y="4142"/>
                    <a:pt x="3595" y="2870"/>
                    <a:pt x="5025" y="1955"/>
                  </a:cubicBezTo>
                  <a:cubicBezTo>
                    <a:pt x="5027" y="1963"/>
                    <a:pt x="5027" y="1972"/>
                    <a:pt x="5030" y="1980"/>
                  </a:cubicBezTo>
                  <a:cubicBezTo>
                    <a:pt x="5074" y="2204"/>
                    <a:pt x="5126" y="2458"/>
                    <a:pt x="5419" y="2751"/>
                  </a:cubicBezTo>
                  <a:cubicBezTo>
                    <a:pt x="5713" y="3046"/>
                    <a:pt x="5968" y="3096"/>
                    <a:pt x="6192" y="3141"/>
                  </a:cubicBezTo>
                  <a:cubicBezTo>
                    <a:pt x="6393" y="3182"/>
                    <a:pt x="6565" y="3216"/>
                    <a:pt x="6781" y="3434"/>
                  </a:cubicBezTo>
                  <a:cubicBezTo>
                    <a:pt x="6997" y="3650"/>
                    <a:pt x="7032" y="3823"/>
                    <a:pt x="7072" y="4024"/>
                  </a:cubicBezTo>
                  <a:cubicBezTo>
                    <a:pt x="7110" y="4213"/>
                    <a:pt x="7154" y="4425"/>
                    <a:pt x="7342" y="4663"/>
                  </a:cubicBezTo>
                  <a:lnTo>
                    <a:pt x="3471" y="8537"/>
                  </a:lnTo>
                  <a:cubicBezTo>
                    <a:pt x="3285" y="8404"/>
                    <a:pt x="3064" y="8336"/>
                    <a:pt x="2843" y="8336"/>
                  </a:cubicBezTo>
                  <a:cubicBezTo>
                    <a:pt x="2567" y="8336"/>
                    <a:pt x="2291" y="8441"/>
                    <a:pt x="2078" y="8654"/>
                  </a:cubicBezTo>
                  <a:lnTo>
                    <a:pt x="729" y="10003"/>
                  </a:lnTo>
                  <a:cubicBezTo>
                    <a:pt x="680" y="10052"/>
                    <a:pt x="628" y="10066"/>
                    <a:pt x="585" y="10066"/>
                  </a:cubicBezTo>
                  <a:cubicBezTo>
                    <a:pt x="544" y="10066"/>
                    <a:pt x="511" y="10053"/>
                    <a:pt x="496" y="10047"/>
                  </a:cubicBezTo>
                  <a:cubicBezTo>
                    <a:pt x="463" y="10032"/>
                    <a:pt x="364" y="9978"/>
                    <a:pt x="373" y="9844"/>
                  </a:cubicBezTo>
                  <a:cubicBezTo>
                    <a:pt x="448" y="8658"/>
                    <a:pt x="727" y="7506"/>
                    <a:pt x="1200" y="6425"/>
                  </a:cubicBezTo>
                  <a:cubicBezTo>
                    <a:pt x="1242" y="6335"/>
                    <a:pt x="1198" y="6230"/>
                    <a:pt x="1108" y="6190"/>
                  </a:cubicBezTo>
                  <a:cubicBezTo>
                    <a:pt x="1084" y="6179"/>
                    <a:pt x="1059" y="6173"/>
                    <a:pt x="1035" y="6173"/>
                  </a:cubicBezTo>
                  <a:cubicBezTo>
                    <a:pt x="966" y="6173"/>
                    <a:pt x="900" y="6215"/>
                    <a:pt x="871" y="6281"/>
                  </a:cubicBezTo>
                  <a:cubicBezTo>
                    <a:pt x="381" y="7401"/>
                    <a:pt x="94" y="8593"/>
                    <a:pt x="13" y="9821"/>
                  </a:cubicBezTo>
                  <a:cubicBezTo>
                    <a:pt x="0" y="10058"/>
                    <a:pt x="128" y="10277"/>
                    <a:pt x="346" y="10374"/>
                  </a:cubicBezTo>
                  <a:cubicBezTo>
                    <a:pt x="423" y="10408"/>
                    <a:pt x="504" y="10425"/>
                    <a:pt x="583" y="10425"/>
                  </a:cubicBezTo>
                  <a:cubicBezTo>
                    <a:pt x="729" y="10425"/>
                    <a:pt x="872" y="10368"/>
                    <a:pt x="980" y="10259"/>
                  </a:cubicBezTo>
                  <a:lnTo>
                    <a:pt x="2329" y="8910"/>
                  </a:lnTo>
                  <a:cubicBezTo>
                    <a:pt x="2470" y="8770"/>
                    <a:pt x="2655" y="8699"/>
                    <a:pt x="2840" y="8699"/>
                  </a:cubicBezTo>
                  <a:cubicBezTo>
                    <a:pt x="3025" y="8699"/>
                    <a:pt x="3210" y="8770"/>
                    <a:pt x="3350" y="8910"/>
                  </a:cubicBezTo>
                  <a:cubicBezTo>
                    <a:pt x="3628" y="9184"/>
                    <a:pt x="3637" y="9645"/>
                    <a:pt x="3350" y="9932"/>
                  </a:cubicBezTo>
                  <a:lnTo>
                    <a:pt x="2001" y="11281"/>
                  </a:lnTo>
                  <a:cubicBezTo>
                    <a:pt x="1835" y="11448"/>
                    <a:pt x="1789" y="11700"/>
                    <a:pt x="1887" y="11914"/>
                  </a:cubicBezTo>
                  <a:cubicBezTo>
                    <a:pt x="1978" y="12120"/>
                    <a:pt x="2178" y="12248"/>
                    <a:pt x="2406" y="12248"/>
                  </a:cubicBezTo>
                  <a:cubicBezTo>
                    <a:pt x="2417" y="12248"/>
                    <a:pt x="2428" y="12248"/>
                    <a:pt x="2440" y="12247"/>
                  </a:cubicBezTo>
                  <a:cubicBezTo>
                    <a:pt x="7273" y="11941"/>
                    <a:pt x="11136" y="8411"/>
                    <a:pt x="12054" y="3867"/>
                  </a:cubicBezTo>
                  <a:cubicBezTo>
                    <a:pt x="12074" y="3769"/>
                    <a:pt x="12010" y="3675"/>
                    <a:pt x="11913" y="3656"/>
                  </a:cubicBezTo>
                  <a:cubicBezTo>
                    <a:pt x="11901" y="3654"/>
                    <a:pt x="11889" y="3653"/>
                    <a:pt x="11877" y="3653"/>
                  </a:cubicBezTo>
                  <a:cubicBezTo>
                    <a:pt x="11793" y="3653"/>
                    <a:pt x="11719" y="3711"/>
                    <a:pt x="11702" y="3798"/>
                  </a:cubicBezTo>
                  <a:cubicBezTo>
                    <a:pt x="11586" y="4383"/>
                    <a:pt x="11415" y="4948"/>
                    <a:pt x="11203" y="5487"/>
                  </a:cubicBezTo>
                  <a:cubicBezTo>
                    <a:pt x="11138" y="5447"/>
                    <a:pt x="11077" y="5397"/>
                    <a:pt x="11014" y="5334"/>
                  </a:cubicBezTo>
                  <a:cubicBezTo>
                    <a:pt x="10795" y="5118"/>
                    <a:pt x="10763" y="4946"/>
                    <a:pt x="10723" y="4747"/>
                  </a:cubicBezTo>
                  <a:cubicBezTo>
                    <a:pt x="10677" y="4521"/>
                    <a:pt x="10627" y="4268"/>
                    <a:pt x="10332" y="3974"/>
                  </a:cubicBezTo>
                  <a:cubicBezTo>
                    <a:pt x="10038" y="3679"/>
                    <a:pt x="9785" y="3629"/>
                    <a:pt x="9559" y="3583"/>
                  </a:cubicBezTo>
                  <a:cubicBezTo>
                    <a:pt x="9404" y="3553"/>
                    <a:pt x="9263" y="3524"/>
                    <a:pt x="9108" y="3409"/>
                  </a:cubicBezTo>
                  <a:lnTo>
                    <a:pt x="11536" y="981"/>
                  </a:lnTo>
                  <a:cubicBezTo>
                    <a:pt x="11781" y="1287"/>
                    <a:pt x="11911" y="1666"/>
                    <a:pt x="11899" y="2064"/>
                  </a:cubicBezTo>
                  <a:cubicBezTo>
                    <a:pt x="11890" y="2372"/>
                    <a:pt x="11867" y="2680"/>
                    <a:pt x="11832" y="2981"/>
                  </a:cubicBezTo>
                  <a:cubicBezTo>
                    <a:pt x="11819" y="3080"/>
                    <a:pt x="11890" y="3168"/>
                    <a:pt x="11989" y="3180"/>
                  </a:cubicBezTo>
                  <a:cubicBezTo>
                    <a:pt x="11997" y="3181"/>
                    <a:pt x="12004" y="3181"/>
                    <a:pt x="12011" y="3181"/>
                  </a:cubicBezTo>
                  <a:cubicBezTo>
                    <a:pt x="12100" y="3181"/>
                    <a:pt x="12178" y="3115"/>
                    <a:pt x="12188" y="3023"/>
                  </a:cubicBezTo>
                  <a:cubicBezTo>
                    <a:pt x="12227" y="2709"/>
                    <a:pt x="12248" y="2391"/>
                    <a:pt x="12257" y="2072"/>
                  </a:cubicBezTo>
                  <a:cubicBezTo>
                    <a:pt x="12293" y="936"/>
                    <a:pt x="11378" y="1"/>
                    <a:pt x="10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8957;p67"/>
          <p:cNvGrpSpPr/>
          <p:nvPr/>
        </p:nvGrpSpPr>
        <p:grpSpPr>
          <a:xfrm>
            <a:off x="6858527" y="2987899"/>
            <a:ext cx="378495" cy="378495"/>
            <a:chOff x="4776732" y="1392436"/>
            <a:chExt cx="378495" cy="378495"/>
          </a:xfrm>
        </p:grpSpPr>
        <p:sp>
          <p:nvSpPr>
            <p:cNvPr id="210" name="Google Shape;8958;p67"/>
            <p:cNvSpPr/>
            <p:nvPr/>
          </p:nvSpPr>
          <p:spPr>
            <a:xfrm>
              <a:off x="4868877" y="1503393"/>
              <a:ext cx="212214" cy="177494"/>
            </a:xfrm>
            <a:custGeom>
              <a:avLst/>
              <a:gdLst/>
              <a:ahLst/>
              <a:cxnLst/>
              <a:rect l="l" t="t" r="r" b="b"/>
              <a:pathLst>
                <a:path w="6870" h="5746" extrusionOk="0">
                  <a:moveTo>
                    <a:pt x="787" y="0"/>
                  </a:moveTo>
                  <a:lnTo>
                    <a:pt x="1" y="5746"/>
                  </a:lnTo>
                  <a:lnTo>
                    <a:pt x="6870" y="5746"/>
                  </a:lnTo>
                  <a:lnTo>
                    <a:pt x="6656" y="3819"/>
                  </a:lnTo>
                  <a:lnTo>
                    <a:pt x="6273" y="499"/>
                  </a:lnTo>
                  <a:lnTo>
                    <a:pt x="56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959;p67"/>
            <p:cNvSpPr/>
            <p:nvPr/>
          </p:nvSpPr>
          <p:spPr>
            <a:xfrm>
              <a:off x="4850281" y="1487361"/>
              <a:ext cx="212431" cy="193433"/>
            </a:xfrm>
            <a:custGeom>
              <a:avLst/>
              <a:gdLst/>
              <a:ahLst/>
              <a:cxnLst/>
              <a:rect l="l" t="t" r="r" b="b"/>
              <a:pathLst>
                <a:path w="6877" h="6262" extrusionOk="0">
                  <a:moveTo>
                    <a:pt x="729" y="1"/>
                  </a:moveTo>
                  <a:lnTo>
                    <a:pt x="681" y="400"/>
                  </a:lnTo>
                  <a:lnTo>
                    <a:pt x="134" y="5146"/>
                  </a:lnTo>
                  <a:lnTo>
                    <a:pt x="0" y="6261"/>
                  </a:lnTo>
                  <a:lnTo>
                    <a:pt x="1202" y="6261"/>
                  </a:lnTo>
                  <a:lnTo>
                    <a:pt x="1336" y="5146"/>
                  </a:lnTo>
                  <a:lnTo>
                    <a:pt x="1586" y="2957"/>
                  </a:lnTo>
                  <a:cubicBezTo>
                    <a:pt x="1709" y="1906"/>
                    <a:pt x="2595" y="1118"/>
                    <a:pt x="3651" y="1118"/>
                  </a:cubicBezTo>
                  <a:lnTo>
                    <a:pt x="6274" y="1118"/>
                  </a:lnTo>
                  <a:cubicBezTo>
                    <a:pt x="6279" y="1118"/>
                    <a:pt x="6285" y="1118"/>
                    <a:pt x="6290" y="1118"/>
                  </a:cubicBezTo>
                  <a:cubicBezTo>
                    <a:pt x="6497" y="1118"/>
                    <a:pt x="6692" y="1082"/>
                    <a:pt x="6877" y="1017"/>
                  </a:cubicBezTo>
                  <a:lnTo>
                    <a:pt x="6804" y="400"/>
                  </a:lnTo>
                  <a:lnTo>
                    <a:pt x="67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960;p67"/>
            <p:cNvSpPr/>
            <p:nvPr/>
          </p:nvSpPr>
          <p:spPr>
            <a:xfrm>
              <a:off x="4938503" y="1573420"/>
              <a:ext cx="70831" cy="107374"/>
            </a:xfrm>
            <a:custGeom>
              <a:avLst/>
              <a:gdLst/>
              <a:ahLst/>
              <a:cxnLst/>
              <a:rect l="l" t="t" r="r" b="b"/>
              <a:pathLst>
                <a:path w="2293" h="3476" extrusionOk="0">
                  <a:moveTo>
                    <a:pt x="1373" y="0"/>
                  </a:moveTo>
                  <a:cubicBezTo>
                    <a:pt x="184" y="0"/>
                    <a:pt x="1" y="716"/>
                    <a:pt x="1" y="1321"/>
                  </a:cubicBezTo>
                  <a:lnTo>
                    <a:pt x="1" y="3475"/>
                  </a:lnTo>
                  <a:lnTo>
                    <a:pt x="2293" y="3475"/>
                  </a:lnTo>
                  <a:lnTo>
                    <a:pt x="2293" y="1321"/>
                  </a:lnTo>
                  <a:cubicBezTo>
                    <a:pt x="2293" y="716"/>
                    <a:pt x="1910" y="199"/>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961;p67"/>
            <p:cNvSpPr/>
            <p:nvPr/>
          </p:nvSpPr>
          <p:spPr>
            <a:xfrm>
              <a:off x="4922563" y="1570764"/>
              <a:ext cx="58351" cy="110030"/>
            </a:xfrm>
            <a:custGeom>
              <a:avLst/>
              <a:gdLst/>
              <a:ahLst/>
              <a:cxnLst/>
              <a:rect l="l" t="t" r="r" b="b"/>
              <a:pathLst>
                <a:path w="1889" h="3562" extrusionOk="0">
                  <a:moveTo>
                    <a:pt x="1406" y="0"/>
                  </a:moveTo>
                  <a:cubicBezTo>
                    <a:pt x="628" y="0"/>
                    <a:pt x="0" y="630"/>
                    <a:pt x="0" y="1407"/>
                  </a:cubicBezTo>
                  <a:lnTo>
                    <a:pt x="0" y="3561"/>
                  </a:lnTo>
                  <a:lnTo>
                    <a:pt x="968" y="3561"/>
                  </a:lnTo>
                  <a:lnTo>
                    <a:pt x="968" y="1407"/>
                  </a:lnTo>
                  <a:cubicBezTo>
                    <a:pt x="966" y="802"/>
                    <a:pt x="1351" y="285"/>
                    <a:pt x="1889" y="86"/>
                  </a:cubicBezTo>
                  <a:cubicBezTo>
                    <a:pt x="1737" y="31"/>
                    <a:pt x="1575" y="0"/>
                    <a:pt x="1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962;p67"/>
            <p:cNvSpPr/>
            <p:nvPr/>
          </p:nvSpPr>
          <p:spPr>
            <a:xfrm>
              <a:off x="4881233" y="1629640"/>
              <a:ext cx="268311" cy="91774"/>
            </a:xfrm>
            <a:custGeom>
              <a:avLst/>
              <a:gdLst/>
              <a:ahLst/>
              <a:cxnLst/>
              <a:rect l="l" t="t" r="r" b="b"/>
              <a:pathLst>
                <a:path w="8686" h="2971" extrusionOk="0">
                  <a:moveTo>
                    <a:pt x="6267" y="0"/>
                  </a:moveTo>
                  <a:cubicBezTo>
                    <a:pt x="5267" y="0"/>
                    <a:pt x="3978" y="189"/>
                    <a:pt x="2438" y="542"/>
                  </a:cubicBezTo>
                  <a:cubicBezTo>
                    <a:pt x="2059" y="658"/>
                    <a:pt x="1694" y="773"/>
                    <a:pt x="1334" y="867"/>
                  </a:cubicBezTo>
                  <a:cubicBezTo>
                    <a:pt x="1" y="1898"/>
                    <a:pt x="3016" y="2971"/>
                    <a:pt x="5609" y="2971"/>
                  </a:cubicBezTo>
                  <a:cubicBezTo>
                    <a:pt x="7005" y="2971"/>
                    <a:pt x="8278" y="2660"/>
                    <a:pt x="8686" y="1866"/>
                  </a:cubicBezTo>
                  <a:lnTo>
                    <a:pt x="8686" y="1259"/>
                  </a:lnTo>
                  <a:cubicBezTo>
                    <a:pt x="8559" y="395"/>
                    <a:pt x="7715"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963;p67"/>
            <p:cNvSpPr/>
            <p:nvPr/>
          </p:nvSpPr>
          <p:spPr>
            <a:xfrm>
              <a:off x="4956542" y="1620404"/>
              <a:ext cx="193001" cy="53223"/>
            </a:xfrm>
            <a:custGeom>
              <a:avLst/>
              <a:gdLst/>
              <a:ahLst/>
              <a:cxnLst/>
              <a:rect l="l" t="t" r="r" b="b"/>
              <a:pathLst>
                <a:path w="6248" h="1723" extrusionOk="0">
                  <a:moveTo>
                    <a:pt x="4681" y="1"/>
                  </a:moveTo>
                  <a:cubicBezTo>
                    <a:pt x="2673" y="1"/>
                    <a:pt x="1254" y="448"/>
                    <a:pt x="0" y="839"/>
                  </a:cubicBezTo>
                  <a:cubicBezTo>
                    <a:pt x="1399" y="1254"/>
                    <a:pt x="2545" y="1723"/>
                    <a:pt x="4372" y="1723"/>
                  </a:cubicBezTo>
                  <a:cubicBezTo>
                    <a:pt x="5168" y="1723"/>
                    <a:pt x="5785" y="1637"/>
                    <a:pt x="6248" y="1556"/>
                  </a:cubicBezTo>
                  <a:lnTo>
                    <a:pt x="6248" y="871"/>
                  </a:lnTo>
                  <a:cubicBezTo>
                    <a:pt x="6248" y="420"/>
                    <a:pt x="5894" y="47"/>
                    <a:pt x="5440" y="22"/>
                  </a:cubicBezTo>
                  <a:cubicBezTo>
                    <a:pt x="5178" y="8"/>
                    <a:pt x="492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964;p67"/>
            <p:cNvSpPr/>
            <p:nvPr/>
          </p:nvSpPr>
          <p:spPr>
            <a:xfrm>
              <a:off x="4776732" y="1647587"/>
              <a:ext cx="372873" cy="117598"/>
            </a:xfrm>
            <a:custGeom>
              <a:avLst/>
              <a:gdLst/>
              <a:ahLst/>
              <a:cxnLst/>
              <a:rect l="l" t="t" r="r" b="b"/>
              <a:pathLst>
                <a:path w="12071" h="3807" extrusionOk="0">
                  <a:moveTo>
                    <a:pt x="3039" y="1"/>
                  </a:moveTo>
                  <a:cubicBezTo>
                    <a:pt x="183" y="1"/>
                    <a:pt x="1" y="3807"/>
                    <a:pt x="2926" y="3807"/>
                  </a:cubicBezTo>
                  <a:lnTo>
                    <a:pt x="11219" y="3807"/>
                  </a:lnTo>
                  <a:cubicBezTo>
                    <a:pt x="11688" y="3807"/>
                    <a:pt x="12070" y="3426"/>
                    <a:pt x="12070" y="2955"/>
                  </a:cubicBezTo>
                  <a:lnTo>
                    <a:pt x="12070" y="1283"/>
                  </a:lnTo>
                  <a:cubicBezTo>
                    <a:pt x="11683" y="1352"/>
                    <a:pt x="11017" y="1445"/>
                    <a:pt x="10187" y="1445"/>
                  </a:cubicBezTo>
                  <a:cubicBezTo>
                    <a:pt x="10100" y="1445"/>
                    <a:pt x="10011" y="1444"/>
                    <a:pt x="9920" y="1442"/>
                  </a:cubicBezTo>
                  <a:cubicBezTo>
                    <a:pt x="7161" y="1371"/>
                    <a:pt x="5890" y="284"/>
                    <a:pt x="3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965;p67"/>
            <p:cNvSpPr/>
            <p:nvPr/>
          </p:nvSpPr>
          <p:spPr>
            <a:xfrm>
              <a:off x="4782354" y="1645641"/>
              <a:ext cx="88284" cy="119606"/>
            </a:xfrm>
            <a:custGeom>
              <a:avLst/>
              <a:gdLst/>
              <a:ahLst/>
              <a:cxnLst/>
              <a:rect l="l" t="t" r="r" b="b"/>
              <a:pathLst>
                <a:path w="2858" h="3872" extrusionOk="0">
                  <a:moveTo>
                    <a:pt x="1564" y="1"/>
                  </a:moveTo>
                  <a:cubicBezTo>
                    <a:pt x="1315" y="1"/>
                    <a:pt x="1063" y="8"/>
                    <a:pt x="808" y="22"/>
                  </a:cubicBezTo>
                  <a:cubicBezTo>
                    <a:pt x="355" y="45"/>
                    <a:pt x="1" y="418"/>
                    <a:pt x="1" y="869"/>
                  </a:cubicBezTo>
                  <a:lnTo>
                    <a:pt x="1" y="3020"/>
                  </a:lnTo>
                  <a:cubicBezTo>
                    <a:pt x="1" y="3489"/>
                    <a:pt x="381" y="3871"/>
                    <a:pt x="852" y="3871"/>
                  </a:cubicBezTo>
                  <a:lnTo>
                    <a:pt x="2746" y="3871"/>
                  </a:lnTo>
                  <a:cubicBezTo>
                    <a:pt x="1459" y="2897"/>
                    <a:pt x="1518" y="953"/>
                    <a:pt x="2857" y="64"/>
                  </a:cubicBezTo>
                  <a:cubicBezTo>
                    <a:pt x="2432" y="22"/>
                    <a:pt x="2003" y="1"/>
                    <a:pt x="1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966;p67"/>
            <p:cNvSpPr/>
            <p:nvPr/>
          </p:nvSpPr>
          <p:spPr>
            <a:xfrm>
              <a:off x="4872738" y="1397934"/>
              <a:ext cx="210145" cy="105551"/>
            </a:xfrm>
            <a:custGeom>
              <a:avLst/>
              <a:gdLst/>
              <a:ahLst/>
              <a:cxnLst/>
              <a:rect l="l" t="t" r="r" b="b"/>
              <a:pathLst>
                <a:path w="6803" h="3417" extrusionOk="0">
                  <a:moveTo>
                    <a:pt x="2671" y="1"/>
                  </a:moveTo>
                  <a:cubicBezTo>
                    <a:pt x="2457" y="1"/>
                    <a:pt x="2273" y="158"/>
                    <a:pt x="2237" y="372"/>
                  </a:cubicBezTo>
                  <a:lnTo>
                    <a:pt x="2189" y="659"/>
                  </a:lnTo>
                  <a:cubicBezTo>
                    <a:pt x="2149" y="906"/>
                    <a:pt x="1935" y="1085"/>
                    <a:pt x="1686" y="1085"/>
                  </a:cubicBezTo>
                  <a:lnTo>
                    <a:pt x="1569" y="1085"/>
                  </a:lnTo>
                  <a:cubicBezTo>
                    <a:pt x="0" y="1346"/>
                    <a:pt x="266" y="3416"/>
                    <a:pt x="2021" y="3416"/>
                  </a:cubicBezTo>
                  <a:lnTo>
                    <a:pt x="5551" y="3416"/>
                  </a:lnTo>
                  <a:cubicBezTo>
                    <a:pt x="6240" y="3416"/>
                    <a:pt x="6802" y="2857"/>
                    <a:pt x="6802" y="2167"/>
                  </a:cubicBezTo>
                  <a:lnTo>
                    <a:pt x="6802" y="446"/>
                  </a:lnTo>
                  <a:cubicBezTo>
                    <a:pt x="6800" y="200"/>
                    <a:pt x="6601" y="1"/>
                    <a:pt x="6358" y="1"/>
                  </a:cubicBezTo>
                  <a:lnTo>
                    <a:pt x="5913" y="1"/>
                  </a:lnTo>
                  <a:cubicBezTo>
                    <a:pt x="5698" y="1"/>
                    <a:pt x="5513" y="158"/>
                    <a:pt x="5478" y="372"/>
                  </a:cubicBezTo>
                  <a:cubicBezTo>
                    <a:pt x="5471" y="412"/>
                    <a:pt x="5436" y="619"/>
                    <a:pt x="5430" y="659"/>
                  </a:cubicBezTo>
                  <a:cubicBezTo>
                    <a:pt x="5388" y="906"/>
                    <a:pt x="5176" y="1085"/>
                    <a:pt x="4927" y="1085"/>
                  </a:cubicBezTo>
                  <a:lnTo>
                    <a:pt x="4349" y="1085"/>
                  </a:lnTo>
                  <a:cubicBezTo>
                    <a:pt x="4101" y="1085"/>
                    <a:pt x="3886" y="906"/>
                    <a:pt x="3846" y="659"/>
                  </a:cubicBezTo>
                  <a:lnTo>
                    <a:pt x="3798" y="372"/>
                  </a:lnTo>
                  <a:cubicBezTo>
                    <a:pt x="3762" y="159"/>
                    <a:pt x="3578" y="1"/>
                    <a:pt x="3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967;p67"/>
            <p:cNvSpPr/>
            <p:nvPr/>
          </p:nvSpPr>
          <p:spPr>
            <a:xfrm>
              <a:off x="4849014" y="1397872"/>
              <a:ext cx="86029" cy="105489"/>
            </a:xfrm>
            <a:custGeom>
              <a:avLst/>
              <a:gdLst/>
              <a:ahLst/>
              <a:cxnLst/>
              <a:rect l="l" t="t" r="r" b="b"/>
              <a:pathLst>
                <a:path w="2785" h="3415" extrusionOk="0">
                  <a:moveTo>
                    <a:pt x="443" y="1"/>
                  </a:moveTo>
                  <a:cubicBezTo>
                    <a:pt x="200" y="1"/>
                    <a:pt x="1" y="200"/>
                    <a:pt x="1" y="443"/>
                  </a:cubicBezTo>
                  <a:lnTo>
                    <a:pt x="1" y="2163"/>
                  </a:lnTo>
                  <a:cubicBezTo>
                    <a:pt x="1" y="2854"/>
                    <a:pt x="560" y="3414"/>
                    <a:pt x="1252" y="3414"/>
                  </a:cubicBezTo>
                  <a:lnTo>
                    <a:pt x="2785" y="3414"/>
                  </a:lnTo>
                  <a:cubicBezTo>
                    <a:pt x="2192" y="2775"/>
                    <a:pt x="2037" y="1866"/>
                    <a:pt x="2335" y="1084"/>
                  </a:cubicBezTo>
                  <a:lnTo>
                    <a:pt x="1874" y="1084"/>
                  </a:lnTo>
                  <a:cubicBezTo>
                    <a:pt x="1625" y="1084"/>
                    <a:pt x="1411" y="904"/>
                    <a:pt x="1371" y="659"/>
                  </a:cubicBezTo>
                  <a:lnTo>
                    <a:pt x="1323" y="372"/>
                  </a:lnTo>
                  <a:cubicBezTo>
                    <a:pt x="1287" y="160"/>
                    <a:pt x="1103" y="1"/>
                    <a:pt x="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968;p67"/>
            <p:cNvSpPr/>
            <p:nvPr/>
          </p:nvSpPr>
          <p:spPr>
            <a:xfrm>
              <a:off x="4914038" y="1453629"/>
              <a:ext cx="11090" cy="19924"/>
            </a:xfrm>
            <a:custGeom>
              <a:avLst/>
              <a:gdLst/>
              <a:ahLst/>
              <a:cxnLst/>
              <a:rect l="l" t="t" r="r" b="b"/>
              <a:pathLst>
                <a:path w="359" h="645" extrusionOk="0">
                  <a:moveTo>
                    <a:pt x="180" y="0"/>
                  </a:moveTo>
                  <a:cubicBezTo>
                    <a:pt x="81" y="0"/>
                    <a:pt x="1" y="80"/>
                    <a:pt x="1" y="178"/>
                  </a:cubicBezTo>
                  <a:lnTo>
                    <a:pt x="1" y="465"/>
                  </a:lnTo>
                  <a:cubicBezTo>
                    <a:pt x="1" y="564"/>
                    <a:pt x="81" y="645"/>
                    <a:pt x="180" y="645"/>
                  </a:cubicBezTo>
                  <a:cubicBezTo>
                    <a:pt x="278" y="645"/>
                    <a:pt x="358" y="564"/>
                    <a:pt x="358" y="465"/>
                  </a:cubicBezTo>
                  <a:lnTo>
                    <a:pt x="358" y="178"/>
                  </a:lnTo>
                  <a:cubicBezTo>
                    <a:pt x="358" y="80"/>
                    <a:pt x="28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969;p67"/>
            <p:cNvSpPr/>
            <p:nvPr/>
          </p:nvSpPr>
          <p:spPr>
            <a:xfrm>
              <a:off x="5006646" y="1453629"/>
              <a:ext cx="11151" cy="19924"/>
            </a:xfrm>
            <a:custGeom>
              <a:avLst/>
              <a:gdLst/>
              <a:ahLst/>
              <a:cxnLst/>
              <a:rect l="l" t="t" r="r" b="b"/>
              <a:pathLst>
                <a:path w="361" h="645" extrusionOk="0">
                  <a:moveTo>
                    <a:pt x="181" y="0"/>
                  </a:moveTo>
                  <a:cubicBezTo>
                    <a:pt x="83" y="0"/>
                    <a:pt x="1" y="80"/>
                    <a:pt x="1" y="178"/>
                  </a:cubicBezTo>
                  <a:lnTo>
                    <a:pt x="1" y="465"/>
                  </a:lnTo>
                  <a:cubicBezTo>
                    <a:pt x="1" y="564"/>
                    <a:pt x="83" y="645"/>
                    <a:pt x="181" y="645"/>
                  </a:cubicBezTo>
                  <a:cubicBezTo>
                    <a:pt x="278" y="645"/>
                    <a:pt x="361" y="564"/>
                    <a:pt x="361" y="465"/>
                  </a:cubicBezTo>
                  <a:lnTo>
                    <a:pt x="361" y="178"/>
                  </a:lnTo>
                  <a:cubicBezTo>
                    <a:pt x="361" y="80"/>
                    <a:pt x="282"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970;p67"/>
            <p:cNvSpPr/>
            <p:nvPr/>
          </p:nvSpPr>
          <p:spPr>
            <a:xfrm>
              <a:off x="4947430" y="1462278"/>
              <a:ext cx="36914" cy="16681"/>
            </a:xfrm>
            <a:custGeom>
              <a:avLst/>
              <a:gdLst/>
              <a:ahLst/>
              <a:cxnLst/>
              <a:rect l="l" t="t" r="r" b="b"/>
              <a:pathLst>
                <a:path w="1195" h="540" extrusionOk="0">
                  <a:moveTo>
                    <a:pt x="202" y="0"/>
                  </a:moveTo>
                  <a:cubicBezTo>
                    <a:pt x="160" y="0"/>
                    <a:pt x="118" y="15"/>
                    <a:pt x="85" y="45"/>
                  </a:cubicBezTo>
                  <a:cubicBezTo>
                    <a:pt x="10" y="108"/>
                    <a:pt x="1" y="223"/>
                    <a:pt x="68" y="298"/>
                  </a:cubicBezTo>
                  <a:cubicBezTo>
                    <a:pt x="207" y="459"/>
                    <a:pt x="402" y="540"/>
                    <a:pt x="598" y="540"/>
                  </a:cubicBezTo>
                  <a:cubicBezTo>
                    <a:pt x="794" y="540"/>
                    <a:pt x="990" y="459"/>
                    <a:pt x="1130" y="298"/>
                  </a:cubicBezTo>
                  <a:cubicBezTo>
                    <a:pt x="1195" y="221"/>
                    <a:pt x="1187" y="108"/>
                    <a:pt x="1112" y="45"/>
                  </a:cubicBezTo>
                  <a:cubicBezTo>
                    <a:pt x="1078" y="15"/>
                    <a:pt x="1035" y="0"/>
                    <a:pt x="992" y="0"/>
                  </a:cubicBezTo>
                  <a:cubicBezTo>
                    <a:pt x="942" y="0"/>
                    <a:pt x="893" y="20"/>
                    <a:pt x="858" y="61"/>
                  </a:cubicBezTo>
                  <a:cubicBezTo>
                    <a:pt x="761" y="174"/>
                    <a:pt x="634" y="181"/>
                    <a:pt x="604" y="181"/>
                  </a:cubicBezTo>
                  <a:cubicBezTo>
                    <a:pt x="600" y="181"/>
                    <a:pt x="597" y="181"/>
                    <a:pt x="598" y="181"/>
                  </a:cubicBezTo>
                  <a:cubicBezTo>
                    <a:pt x="498" y="181"/>
                    <a:pt x="404" y="137"/>
                    <a:pt x="337" y="61"/>
                  </a:cubicBezTo>
                  <a:cubicBezTo>
                    <a:pt x="302" y="21"/>
                    <a:pt x="252"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971;p67"/>
            <p:cNvSpPr/>
            <p:nvPr/>
          </p:nvSpPr>
          <p:spPr>
            <a:xfrm>
              <a:off x="4871317" y="1715143"/>
              <a:ext cx="50073" cy="11090"/>
            </a:xfrm>
            <a:custGeom>
              <a:avLst/>
              <a:gdLst/>
              <a:ahLst/>
              <a:cxnLst/>
              <a:rect l="l" t="t" r="r" b="b"/>
              <a:pathLst>
                <a:path w="1621" h="359" extrusionOk="0">
                  <a:moveTo>
                    <a:pt x="180" y="1"/>
                  </a:moveTo>
                  <a:cubicBezTo>
                    <a:pt x="83" y="1"/>
                    <a:pt x="0" y="81"/>
                    <a:pt x="0" y="179"/>
                  </a:cubicBezTo>
                  <a:cubicBezTo>
                    <a:pt x="0" y="278"/>
                    <a:pt x="83" y="359"/>
                    <a:pt x="180" y="359"/>
                  </a:cubicBezTo>
                  <a:lnTo>
                    <a:pt x="1441" y="359"/>
                  </a:lnTo>
                  <a:cubicBezTo>
                    <a:pt x="1539" y="359"/>
                    <a:pt x="1621" y="278"/>
                    <a:pt x="1621" y="179"/>
                  </a:cubicBezTo>
                  <a:cubicBezTo>
                    <a:pt x="1621" y="81"/>
                    <a:pt x="1539" y="1"/>
                    <a:pt x="1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972;p67"/>
            <p:cNvSpPr/>
            <p:nvPr/>
          </p:nvSpPr>
          <p:spPr>
            <a:xfrm>
              <a:off x="5004885" y="1731824"/>
              <a:ext cx="38983" cy="11151"/>
            </a:xfrm>
            <a:custGeom>
              <a:avLst/>
              <a:gdLst/>
              <a:ahLst/>
              <a:cxnLst/>
              <a:rect l="l" t="t" r="r" b="b"/>
              <a:pathLst>
                <a:path w="1262" h="361" extrusionOk="0">
                  <a:moveTo>
                    <a:pt x="180" y="0"/>
                  </a:moveTo>
                  <a:cubicBezTo>
                    <a:pt x="83" y="0"/>
                    <a:pt x="0" y="83"/>
                    <a:pt x="0" y="180"/>
                  </a:cubicBezTo>
                  <a:cubicBezTo>
                    <a:pt x="0" y="278"/>
                    <a:pt x="83" y="360"/>
                    <a:pt x="180" y="360"/>
                  </a:cubicBezTo>
                  <a:lnTo>
                    <a:pt x="1082" y="360"/>
                  </a:lnTo>
                  <a:cubicBezTo>
                    <a:pt x="1181" y="360"/>
                    <a:pt x="1261" y="278"/>
                    <a:pt x="1261" y="180"/>
                  </a:cubicBezTo>
                  <a:cubicBezTo>
                    <a:pt x="1261" y="83"/>
                    <a:pt x="1181" y="0"/>
                    <a:pt x="1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973;p67"/>
            <p:cNvSpPr/>
            <p:nvPr/>
          </p:nvSpPr>
          <p:spPr>
            <a:xfrm>
              <a:off x="4776732" y="1392436"/>
              <a:ext cx="378495" cy="378495"/>
            </a:xfrm>
            <a:custGeom>
              <a:avLst/>
              <a:gdLst/>
              <a:ahLst/>
              <a:cxnLst/>
              <a:rect l="l" t="t" r="r" b="b"/>
              <a:pathLst>
                <a:path w="12253" h="12253" extrusionOk="0">
                  <a:moveTo>
                    <a:pt x="9466" y="358"/>
                  </a:moveTo>
                  <a:cubicBezTo>
                    <a:pt x="9612" y="358"/>
                    <a:pt x="9728" y="475"/>
                    <a:pt x="9728" y="621"/>
                  </a:cubicBezTo>
                  <a:lnTo>
                    <a:pt x="9728" y="2341"/>
                  </a:lnTo>
                  <a:cubicBezTo>
                    <a:pt x="9728" y="2932"/>
                    <a:pt x="9248" y="3412"/>
                    <a:pt x="8657" y="3412"/>
                  </a:cubicBezTo>
                  <a:lnTo>
                    <a:pt x="3594" y="3412"/>
                  </a:lnTo>
                  <a:cubicBezTo>
                    <a:pt x="3003" y="3412"/>
                    <a:pt x="2523" y="2932"/>
                    <a:pt x="2523" y="2341"/>
                  </a:cubicBezTo>
                  <a:lnTo>
                    <a:pt x="2523" y="621"/>
                  </a:lnTo>
                  <a:cubicBezTo>
                    <a:pt x="2523" y="475"/>
                    <a:pt x="2639" y="358"/>
                    <a:pt x="2785" y="358"/>
                  </a:cubicBezTo>
                  <a:lnTo>
                    <a:pt x="3231" y="358"/>
                  </a:lnTo>
                  <a:cubicBezTo>
                    <a:pt x="3359" y="358"/>
                    <a:pt x="3468" y="452"/>
                    <a:pt x="3489" y="579"/>
                  </a:cubicBezTo>
                  <a:lnTo>
                    <a:pt x="3537" y="866"/>
                  </a:lnTo>
                  <a:cubicBezTo>
                    <a:pt x="3592" y="1198"/>
                    <a:pt x="3875" y="1440"/>
                    <a:pt x="4216" y="1440"/>
                  </a:cubicBezTo>
                  <a:lnTo>
                    <a:pt x="4794" y="1440"/>
                  </a:lnTo>
                  <a:cubicBezTo>
                    <a:pt x="5133" y="1440"/>
                    <a:pt x="5420" y="1198"/>
                    <a:pt x="5473" y="866"/>
                  </a:cubicBezTo>
                  <a:lnTo>
                    <a:pt x="5521" y="579"/>
                  </a:lnTo>
                  <a:cubicBezTo>
                    <a:pt x="5544" y="452"/>
                    <a:pt x="5651" y="358"/>
                    <a:pt x="5779" y="358"/>
                  </a:cubicBezTo>
                  <a:lnTo>
                    <a:pt x="6472" y="358"/>
                  </a:lnTo>
                  <a:cubicBezTo>
                    <a:pt x="6600" y="358"/>
                    <a:pt x="6707" y="452"/>
                    <a:pt x="6730" y="579"/>
                  </a:cubicBezTo>
                  <a:lnTo>
                    <a:pt x="6778" y="866"/>
                  </a:lnTo>
                  <a:cubicBezTo>
                    <a:pt x="6832" y="1198"/>
                    <a:pt x="7117" y="1440"/>
                    <a:pt x="7457" y="1440"/>
                  </a:cubicBezTo>
                  <a:lnTo>
                    <a:pt x="8035" y="1440"/>
                  </a:lnTo>
                  <a:cubicBezTo>
                    <a:pt x="8372" y="1440"/>
                    <a:pt x="8659" y="1198"/>
                    <a:pt x="8714" y="866"/>
                  </a:cubicBezTo>
                  <a:lnTo>
                    <a:pt x="8762" y="579"/>
                  </a:lnTo>
                  <a:cubicBezTo>
                    <a:pt x="8783" y="452"/>
                    <a:pt x="8890" y="358"/>
                    <a:pt x="9021" y="358"/>
                  </a:cubicBezTo>
                  <a:close/>
                  <a:moveTo>
                    <a:pt x="6124" y="5953"/>
                  </a:moveTo>
                  <a:cubicBezTo>
                    <a:pt x="6801" y="5953"/>
                    <a:pt x="7352" y="6502"/>
                    <a:pt x="7352" y="7180"/>
                  </a:cubicBezTo>
                  <a:lnTo>
                    <a:pt x="7352" y="7589"/>
                  </a:lnTo>
                  <a:cubicBezTo>
                    <a:pt x="6437" y="7815"/>
                    <a:pt x="5655" y="8096"/>
                    <a:pt x="4897" y="8307"/>
                  </a:cubicBezTo>
                  <a:lnTo>
                    <a:pt x="4897" y="7178"/>
                  </a:lnTo>
                  <a:cubicBezTo>
                    <a:pt x="4897" y="6506"/>
                    <a:pt x="5448" y="5953"/>
                    <a:pt x="6124" y="5953"/>
                  </a:cubicBezTo>
                  <a:close/>
                  <a:moveTo>
                    <a:pt x="10487" y="7562"/>
                  </a:moveTo>
                  <a:cubicBezTo>
                    <a:pt x="10732" y="7562"/>
                    <a:pt x="10986" y="7569"/>
                    <a:pt x="11250" y="7583"/>
                  </a:cubicBezTo>
                  <a:cubicBezTo>
                    <a:pt x="11606" y="7603"/>
                    <a:pt x="11887" y="7897"/>
                    <a:pt x="11887" y="8253"/>
                  </a:cubicBezTo>
                  <a:lnTo>
                    <a:pt x="11887" y="9392"/>
                  </a:lnTo>
                  <a:cubicBezTo>
                    <a:pt x="11331" y="9480"/>
                    <a:pt x="10766" y="9525"/>
                    <a:pt x="10200" y="9525"/>
                  </a:cubicBezTo>
                  <a:cubicBezTo>
                    <a:pt x="10107" y="9525"/>
                    <a:pt x="10015" y="9524"/>
                    <a:pt x="9922" y="9522"/>
                  </a:cubicBezTo>
                  <a:cubicBezTo>
                    <a:pt x="8060" y="9476"/>
                    <a:pt x="6893" y="8957"/>
                    <a:pt x="5400" y="8536"/>
                  </a:cubicBezTo>
                  <a:cubicBezTo>
                    <a:pt x="6792" y="8116"/>
                    <a:pt x="8273" y="7562"/>
                    <a:pt x="10487" y="7562"/>
                  </a:cubicBezTo>
                  <a:close/>
                  <a:moveTo>
                    <a:pt x="2783" y="1"/>
                  </a:moveTo>
                  <a:cubicBezTo>
                    <a:pt x="2440" y="1"/>
                    <a:pt x="2161" y="280"/>
                    <a:pt x="2161" y="623"/>
                  </a:cubicBezTo>
                  <a:lnTo>
                    <a:pt x="2161" y="2341"/>
                  </a:lnTo>
                  <a:cubicBezTo>
                    <a:pt x="2161" y="2867"/>
                    <a:pt x="2446" y="3326"/>
                    <a:pt x="2869" y="3575"/>
                  </a:cubicBezTo>
                  <a:lnTo>
                    <a:pt x="2670" y="5306"/>
                  </a:lnTo>
                  <a:cubicBezTo>
                    <a:pt x="2658" y="5412"/>
                    <a:pt x="2739" y="5507"/>
                    <a:pt x="2850" y="5507"/>
                  </a:cubicBezTo>
                  <a:cubicBezTo>
                    <a:pt x="2940" y="5507"/>
                    <a:pt x="3016" y="5440"/>
                    <a:pt x="3026" y="5351"/>
                  </a:cubicBezTo>
                  <a:lnTo>
                    <a:pt x="3213" y="3724"/>
                  </a:lnTo>
                  <a:cubicBezTo>
                    <a:pt x="3332" y="3757"/>
                    <a:pt x="3460" y="3774"/>
                    <a:pt x="3590" y="3774"/>
                  </a:cubicBezTo>
                  <a:lnTo>
                    <a:pt x="8655" y="3774"/>
                  </a:lnTo>
                  <a:cubicBezTo>
                    <a:pt x="8785" y="3774"/>
                    <a:pt x="8913" y="3755"/>
                    <a:pt x="9032" y="3724"/>
                  </a:cubicBezTo>
                  <a:lnTo>
                    <a:pt x="9440" y="7249"/>
                  </a:lnTo>
                  <a:cubicBezTo>
                    <a:pt x="8804" y="7300"/>
                    <a:pt x="8236" y="7396"/>
                    <a:pt x="7710" y="7511"/>
                  </a:cubicBezTo>
                  <a:lnTo>
                    <a:pt x="7710" y="7185"/>
                  </a:lnTo>
                  <a:cubicBezTo>
                    <a:pt x="7710" y="6309"/>
                    <a:pt x="7000" y="5599"/>
                    <a:pt x="6124" y="5599"/>
                  </a:cubicBezTo>
                  <a:cubicBezTo>
                    <a:pt x="5249" y="5599"/>
                    <a:pt x="4537" y="6309"/>
                    <a:pt x="4537" y="7185"/>
                  </a:cubicBezTo>
                  <a:lnTo>
                    <a:pt x="4537" y="8320"/>
                  </a:lnTo>
                  <a:cubicBezTo>
                    <a:pt x="3996" y="8201"/>
                    <a:pt x="3399" y="8106"/>
                    <a:pt x="2716" y="8056"/>
                  </a:cubicBezTo>
                  <a:lnTo>
                    <a:pt x="2930" y="6183"/>
                  </a:lnTo>
                  <a:cubicBezTo>
                    <a:pt x="2944" y="6085"/>
                    <a:pt x="2871" y="5995"/>
                    <a:pt x="2773" y="5984"/>
                  </a:cubicBezTo>
                  <a:cubicBezTo>
                    <a:pt x="2766" y="5983"/>
                    <a:pt x="2759" y="5983"/>
                    <a:pt x="2753" y="5983"/>
                  </a:cubicBezTo>
                  <a:cubicBezTo>
                    <a:pt x="2663" y="5983"/>
                    <a:pt x="2585" y="6050"/>
                    <a:pt x="2574" y="6143"/>
                  </a:cubicBezTo>
                  <a:lnTo>
                    <a:pt x="2356" y="8033"/>
                  </a:lnTo>
                  <a:cubicBezTo>
                    <a:pt x="2153" y="8024"/>
                    <a:pt x="1948" y="8019"/>
                    <a:pt x="1741" y="8019"/>
                  </a:cubicBezTo>
                  <a:cubicBezTo>
                    <a:pt x="1488" y="8019"/>
                    <a:pt x="1232" y="8026"/>
                    <a:pt x="977" y="8041"/>
                  </a:cubicBezTo>
                  <a:cubicBezTo>
                    <a:pt x="429" y="8069"/>
                    <a:pt x="1" y="8521"/>
                    <a:pt x="1" y="9070"/>
                  </a:cubicBezTo>
                  <a:lnTo>
                    <a:pt x="1" y="11219"/>
                  </a:lnTo>
                  <a:cubicBezTo>
                    <a:pt x="1" y="11787"/>
                    <a:pt x="462" y="12250"/>
                    <a:pt x="1032" y="12250"/>
                  </a:cubicBezTo>
                  <a:lnTo>
                    <a:pt x="8994" y="12250"/>
                  </a:lnTo>
                  <a:cubicBezTo>
                    <a:pt x="9091" y="12250"/>
                    <a:pt x="9174" y="12170"/>
                    <a:pt x="9174" y="12070"/>
                  </a:cubicBezTo>
                  <a:cubicBezTo>
                    <a:pt x="9174" y="11973"/>
                    <a:pt x="9091" y="11892"/>
                    <a:pt x="8994" y="11892"/>
                  </a:cubicBezTo>
                  <a:lnTo>
                    <a:pt x="1032" y="11892"/>
                  </a:lnTo>
                  <a:cubicBezTo>
                    <a:pt x="661" y="11892"/>
                    <a:pt x="361" y="11590"/>
                    <a:pt x="361" y="11219"/>
                  </a:cubicBezTo>
                  <a:lnTo>
                    <a:pt x="361" y="9908"/>
                  </a:lnTo>
                  <a:lnTo>
                    <a:pt x="3363" y="9908"/>
                  </a:lnTo>
                  <a:cubicBezTo>
                    <a:pt x="3460" y="9908"/>
                    <a:pt x="3541" y="9828"/>
                    <a:pt x="3541" y="9730"/>
                  </a:cubicBezTo>
                  <a:cubicBezTo>
                    <a:pt x="3541" y="9631"/>
                    <a:pt x="3460" y="9550"/>
                    <a:pt x="3363" y="9550"/>
                  </a:cubicBezTo>
                  <a:lnTo>
                    <a:pt x="361" y="9550"/>
                  </a:lnTo>
                  <a:lnTo>
                    <a:pt x="361" y="9072"/>
                  </a:lnTo>
                  <a:cubicBezTo>
                    <a:pt x="361" y="8716"/>
                    <a:pt x="640" y="8421"/>
                    <a:pt x="996" y="8402"/>
                  </a:cubicBezTo>
                  <a:cubicBezTo>
                    <a:pt x="1245" y="8389"/>
                    <a:pt x="1491" y="8382"/>
                    <a:pt x="1735" y="8382"/>
                  </a:cubicBezTo>
                  <a:cubicBezTo>
                    <a:pt x="2747" y="8382"/>
                    <a:pt x="3720" y="8497"/>
                    <a:pt x="4669" y="8722"/>
                  </a:cubicBezTo>
                  <a:cubicBezTo>
                    <a:pt x="4813" y="8760"/>
                    <a:pt x="5031" y="8793"/>
                    <a:pt x="6256" y="9175"/>
                  </a:cubicBezTo>
                  <a:cubicBezTo>
                    <a:pt x="7367" y="9522"/>
                    <a:pt x="8418" y="9849"/>
                    <a:pt x="9912" y="9885"/>
                  </a:cubicBezTo>
                  <a:cubicBezTo>
                    <a:pt x="10006" y="9888"/>
                    <a:pt x="10100" y="9889"/>
                    <a:pt x="10193" y="9889"/>
                  </a:cubicBezTo>
                  <a:cubicBezTo>
                    <a:pt x="10760" y="9889"/>
                    <a:pt x="11329" y="9845"/>
                    <a:pt x="11887" y="9761"/>
                  </a:cubicBezTo>
                  <a:lnTo>
                    <a:pt x="11887" y="10452"/>
                  </a:lnTo>
                  <a:lnTo>
                    <a:pt x="11345" y="10452"/>
                  </a:lnTo>
                  <a:cubicBezTo>
                    <a:pt x="11248" y="10452"/>
                    <a:pt x="11165" y="10534"/>
                    <a:pt x="11165" y="10631"/>
                  </a:cubicBezTo>
                  <a:cubicBezTo>
                    <a:pt x="11165" y="10729"/>
                    <a:pt x="11248" y="10811"/>
                    <a:pt x="11345" y="10811"/>
                  </a:cubicBezTo>
                  <a:lnTo>
                    <a:pt x="11887" y="10811"/>
                  </a:lnTo>
                  <a:lnTo>
                    <a:pt x="11887" y="11223"/>
                  </a:lnTo>
                  <a:cubicBezTo>
                    <a:pt x="11887" y="11592"/>
                    <a:pt x="11584" y="11894"/>
                    <a:pt x="11213" y="11894"/>
                  </a:cubicBezTo>
                  <a:lnTo>
                    <a:pt x="9834" y="11894"/>
                  </a:lnTo>
                  <a:cubicBezTo>
                    <a:pt x="9736" y="11894"/>
                    <a:pt x="9654" y="11975"/>
                    <a:pt x="9654" y="12074"/>
                  </a:cubicBezTo>
                  <a:cubicBezTo>
                    <a:pt x="9654" y="12172"/>
                    <a:pt x="9736" y="12252"/>
                    <a:pt x="9834" y="12252"/>
                  </a:cubicBezTo>
                  <a:lnTo>
                    <a:pt x="11219" y="12252"/>
                  </a:lnTo>
                  <a:cubicBezTo>
                    <a:pt x="11766" y="12252"/>
                    <a:pt x="12214" y="11825"/>
                    <a:pt x="12247" y="11286"/>
                  </a:cubicBezTo>
                  <a:cubicBezTo>
                    <a:pt x="12252" y="11257"/>
                    <a:pt x="12250" y="11448"/>
                    <a:pt x="12250" y="8261"/>
                  </a:cubicBezTo>
                  <a:cubicBezTo>
                    <a:pt x="12247" y="7706"/>
                    <a:pt x="11820" y="7254"/>
                    <a:pt x="11271" y="7226"/>
                  </a:cubicBezTo>
                  <a:cubicBezTo>
                    <a:pt x="11008" y="7211"/>
                    <a:pt x="10754" y="7205"/>
                    <a:pt x="10508" y="7205"/>
                  </a:cubicBezTo>
                  <a:cubicBezTo>
                    <a:pt x="10263" y="7205"/>
                    <a:pt x="10026" y="7211"/>
                    <a:pt x="9797" y="7224"/>
                  </a:cubicBezTo>
                  <a:lnTo>
                    <a:pt x="9376" y="3575"/>
                  </a:lnTo>
                  <a:cubicBezTo>
                    <a:pt x="9801" y="3326"/>
                    <a:pt x="10084" y="2867"/>
                    <a:pt x="10084" y="2341"/>
                  </a:cubicBezTo>
                  <a:lnTo>
                    <a:pt x="10084" y="623"/>
                  </a:lnTo>
                  <a:cubicBezTo>
                    <a:pt x="10084" y="280"/>
                    <a:pt x="9805" y="1"/>
                    <a:pt x="9463" y="1"/>
                  </a:cubicBezTo>
                  <a:lnTo>
                    <a:pt x="9021" y="1"/>
                  </a:lnTo>
                  <a:cubicBezTo>
                    <a:pt x="8714" y="1"/>
                    <a:pt x="8458" y="217"/>
                    <a:pt x="8408" y="519"/>
                  </a:cubicBezTo>
                  <a:lnTo>
                    <a:pt x="8360" y="806"/>
                  </a:lnTo>
                  <a:cubicBezTo>
                    <a:pt x="8334" y="967"/>
                    <a:pt x="8198" y="1082"/>
                    <a:pt x="8035" y="1082"/>
                  </a:cubicBezTo>
                  <a:lnTo>
                    <a:pt x="7457" y="1082"/>
                  </a:lnTo>
                  <a:cubicBezTo>
                    <a:pt x="7293" y="1082"/>
                    <a:pt x="7157" y="967"/>
                    <a:pt x="7130" y="806"/>
                  </a:cubicBezTo>
                  <a:lnTo>
                    <a:pt x="7082" y="519"/>
                  </a:lnTo>
                  <a:cubicBezTo>
                    <a:pt x="7033" y="217"/>
                    <a:pt x="6774" y="1"/>
                    <a:pt x="6470" y="1"/>
                  </a:cubicBezTo>
                  <a:lnTo>
                    <a:pt x="5779" y="1"/>
                  </a:lnTo>
                  <a:cubicBezTo>
                    <a:pt x="5473" y="1"/>
                    <a:pt x="5217" y="217"/>
                    <a:pt x="5167" y="519"/>
                  </a:cubicBezTo>
                  <a:lnTo>
                    <a:pt x="5119" y="806"/>
                  </a:lnTo>
                  <a:cubicBezTo>
                    <a:pt x="5092" y="967"/>
                    <a:pt x="4956" y="1082"/>
                    <a:pt x="4794" y="1082"/>
                  </a:cubicBezTo>
                  <a:lnTo>
                    <a:pt x="4214" y="1082"/>
                  </a:lnTo>
                  <a:cubicBezTo>
                    <a:pt x="4051" y="1082"/>
                    <a:pt x="3914" y="967"/>
                    <a:pt x="3889" y="806"/>
                  </a:cubicBezTo>
                  <a:lnTo>
                    <a:pt x="3841" y="519"/>
                  </a:lnTo>
                  <a:cubicBezTo>
                    <a:pt x="3789" y="217"/>
                    <a:pt x="3531" y="1"/>
                    <a:pt x="3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9098;p67"/>
          <p:cNvGrpSpPr/>
          <p:nvPr/>
        </p:nvGrpSpPr>
        <p:grpSpPr>
          <a:xfrm>
            <a:off x="3161604" y="3966183"/>
            <a:ext cx="392303" cy="378341"/>
            <a:chOff x="3210825" y="4067633"/>
            <a:chExt cx="392303" cy="378341"/>
          </a:xfrm>
        </p:grpSpPr>
        <p:sp>
          <p:nvSpPr>
            <p:cNvPr id="227" name="Google Shape;9099;p67"/>
            <p:cNvSpPr/>
            <p:nvPr/>
          </p:nvSpPr>
          <p:spPr>
            <a:xfrm>
              <a:off x="3397400" y="4083758"/>
              <a:ext cx="186020" cy="177092"/>
            </a:xfrm>
            <a:custGeom>
              <a:avLst/>
              <a:gdLst/>
              <a:ahLst/>
              <a:cxnLst/>
              <a:rect l="l" t="t" r="r" b="b"/>
              <a:pathLst>
                <a:path w="6022" h="5733" extrusionOk="0">
                  <a:moveTo>
                    <a:pt x="1927" y="0"/>
                  </a:moveTo>
                  <a:cubicBezTo>
                    <a:pt x="514" y="0"/>
                    <a:pt x="0" y="1118"/>
                    <a:pt x="684" y="2129"/>
                  </a:cubicBezTo>
                  <a:lnTo>
                    <a:pt x="3902" y="5450"/>
                  </a:lnTo>
                  <a:cubicBezTo>
                    <a:pt x="4210" y="5645"/>
                    <a:pt x="4489" y="5732"/>
                    <a:pt x="4734" y="5732"/>
                  </a:cubicBezTo>
                  <a:cubicBezTo>
                    <a:pt x="5579" y="5732"/>
                    <a:pt x="6021" y="4697"/>
                    <a:pt x="5860" y="3497"/>
                  </a:cubicBezTo>
                  <a:cubicBezTo>
                    <a:pt x="5261" y="1907"/>
                    <a:pt x="3992" y="642"/>
                    <a:pt x="2404" y="39"/>
                  </a:cubicBezTo>
                  <a:cubicBezTo>
                    <a:pt x="2236" y="13"/>
                    <a:pt x="2077" y="0"/>
                    <a:pt x="1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9100;p67"/>
            <p:cNvSpPr/>
            <p:nvPr/>
          </p:nvSpPr>
          <p:spPr>
            <a:xfrm>
              <a:off x="3363514" y="4190421"/>
              <a:ext cx="239614" cy="245236"/>
            </a:xfrm>
            <a:custGeom>
              <a:avLst/>
              <a:gdLst/>
              <a:ahLst/>
              <a:cxnLst/>
              <a:rect l="l" t="t" r="r" b="b"/>
              <a:pathLst>
                <a:path w="7757" h="7939" extrusionOk="0">
                  <a:moveTo>
                    <a:pt x="6352" y="0"/>
                  </a:moveTo>
                  <a:cubicBezTo>
                    <a:pt x="5873" y="0"/>
                    <a:pt x="5160" y="80"/>
                    <a:pt x="4406" y="453"/>
                  </a:cubicBezTo>
                  <a:cubicBezTo>
                    <a:pt x="2301" y="1337"/>
                    <a:pt x="635" y="3350"/>
                    <a:pt x="199" y="5562"/>
                  </a:cubicBezTo>
                  <a:cubicBezTo>
                    <a:pt x="1" y="7417"/>
                    <a:pt x="733" y="7939"/>
                    <a:pt x="2431" y="7939"/>
                  </a:cubicBezTo>
                  <a:cubicBezTo>
                    <a:pt x="2539" y="7939"/>
                    <a:pt x="2651" y="7937"/>
                    <a:pt x="2766" y="7933"/>
                  </a:cubicBezTo>
                  <a:cubicBezTo>
                    <a:pt x="3805" y="7688"/>
                    <a:pt x="4791" y="7160"/>
                    <a:pt x="5598" y="6350"/>
                  </a:cubicBezTo>
                  <a:cubicBezTo>
                    <a:pt x="7303" y="4645"/>
                    <a:pt x="7757" y="2164"/>
                    <a:pt x="6957" y="44"/>
                  </a:cubicBezTo>
                  <a:lnTo>
                    <a:pt x="6957" y="44"/>
                  </a:lnTo>
                  <a:cubicBezTo>
                    <a:pt x="6957" y="44"/>
                    <a:pt x="6956" y="44"/>
                    <a:pt x="6956" y="44"/>
                  </a:cubicBezTo>
                  <a:cubicBezTo>
                    <a:pt x="6935" y="44"/>
                    <a:pt x="6707" y="0"/>
                    <a:pt x="6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9101;p67"/>
            <p:cNvSpPr/>
            <p:nvPr/>
          </p:nvSpPr>
          <p:spPr>
            <a:xfrm>
              <a:off x="3250241" y="4074491"/>
              <a:ext cx="229018" cy="189294"/>
            </a:xfrm>
            <a:custGeom>
              <a:avLst/>
              <a:gdLst/>
              <a:ahLst/>
              <a:cxnLst/>
              <a:rect l="l" t="t" r="r" b="b"/>
              <a:pathLst>
                <a:path w="7414" h="6128" extrusionOk="0">
                  <a:moveTo>
                    <a:pt x="5789" y="0"/>
                  </a:moveTo>
                  <a:cubicBezTo>
                    <a:pt x="1589" y="0"/>
                    <a:pt x="1" y="4309"/>
                    <a:pt x="2817" y="6127"/>
                  </a:cubicBezTo>
                  <a:cubicBezTo>
                    <a:pt x="4338" y="5356"/>
                    <a:pt x="5729" y="4185"/>
                    <a:pt x="6759" y="2894"/>
                  </a:cubicBezTo>
                  <a:cubicBezTo>
                    <a:pt x="7413" y="1575"/>
                    <a:pt x="7164" y="383"/>
                    <a:pt x="7168" y="341"/>
                  </a:cubicBezTo>
                  <a:cubicBezTo>
                    <a:pt x="6720" y="171"/>
                    <a:pt x="6257" y="58"/>
                    <a:pt x="57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102;p67"/>
            <p:cNvSpPr/>
            <p:nvPr/>
          </p:nvSpPr>
          <p:spPr>
            <a:xfrm>
              <a:off x="3215150" y="4073132"/>
              <a:ext cx="213913" cy="219412"/>
            </a:xfrm>
            <a:custGeom>
              <a:avLst/>
              <a:gdLst/>
              <a:ahLst/>
              <a:cxnLst/>
              <a:rect l="l" t="t" r="r" b="b"/>
              <a:pathLst>
                <a:path w="6925" h="7103" extrusionOk="0">
                  <a:moveTo>
                    <a:pt x="6204" y="1"/>
                  </a:moveTo>
                  <a:cubicBezTo>
                    <a:pt x="4683" y="1"/>
                    <a:pt x="3161" y="580"/>
                    <a:pt x="2000" y="1740"/>
                  </a:cubicBezTo>
                  <a:cubicBezTo>
                    <a:pt x="543" y="3198"/>
                    <a:pt x="0" y="5224"/>
                    <a:pt x="373" y="7103"/>
                  </a:cubicBezTo>
                  <a:cubicBezTo>
                    <a:pt x="1579" y="7103"/>
                    <a:pt x="2803" y="6751"/>
                    <a:pt x="3953" y="6169"/>
                  </a:cubicBezTo>
                  <a:cubicBezTo>
                    <a:pt x="3942" y="6012"/>
                    <a:pt x="3938" y="5852"/>
                    <a:pt x="3938" y="5689"/>
                  </a:cubicBezTo>
                  <a:cubicBezTo>
                    <a:pt x="3934" y="3345"/>
                    <a:pt x="5118" y="1275"/>
                    <a:pt x="6925" y="44"/>
                  </a:cubicBezTo>
                  <a:cubicBezTo>
                    <a:pt x="6685" y="15"/>
                    <a:pt x="6445" y="1"/>
                    <a:pt x="6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103;p67"/>
            <p:cNvSpPr/>
            <p:nvPr/>
          </p:nvSpPr>
          <p:spPr>
            <a:xfrm>
              <a:off x="3225343" y="4180691"/>
              <a:ext cx="269731" cy="231737"/>
            </a:xfrm>
            <a:custGeom>
              <a:avLst/>
              <a:gdLst/>
              <a:ahLst/>
              <a:cxnLst/>
              <a:rect l="l" t="t" r="r" b="b"/>
              <a:pathLst>
                <a:path w="8732" h="7502" extrusionOk="0">
                  <a:moveTo>
                    <a:pt x="5007" y="1"/>
                  </a:moveTo>
                  <a:cubicBezTo>
                    <a:pt x="4648" y="1"/>
                    <a:pt x="4284" y="48"/>
                    <a:pt x="3925" y="139"/>
                  </a:cubicBezTo>
                  <a:cubicBezTo>
                    <a:pt x="0" y="1781"/>
                    <a:pt x="2973" y="7501"/>
                    <a:pt x="5953" y="7501"/>
                  </a:cubicBezTo>
                  <a:cubicBezTo>
                    <a:pt x="6007" y="7501"/>
                    <a:pt x="6062" y="7499"/>
                    <a:pt x="6116" y="7496"/>
                  </a:cubicBezTo>
                  <a:cubicBezTo>
                    <a:pt x="7802" y="6200"/>
                    <a:pt x="8732" y="4017"/>
                    <a:pt x="8165" y="2211"/>
                  </a:cubicBezTo>
                  <a:cubicBezTo>
                    <a:pt x="7725" y="1153"/>
                    <a:pt x="7025" y="504"/>
                    <a:pt x="6124" y="167"/>
                  </a:cubicBezTo>
                  <a:cubicBezTo>
                    <a:pt x="5763" y="54"/>
                    <a:pt x="5387" y="1"/>
                    <a:pt x="5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104;p67"/>
            <p:cNvSpPr/>
            <p:nvPr/>
          </p:nvSpPr>
          <p:spPr>
            <a:xfrm>
              <a:off x="3226671" y="4185015"/>
              <a:ext cx="187502" cy="251753"/>
            </a:xfrm>
            <a:custGeom>
              <a:avLst/>
              <a:gdLst/>
              <a:ahLst/>
              <a:cxnLst/>
              <a:rect l="l" t="t" r="r" b="b"/>
              <a:pathLst>
                <a:path w="6070" h="8150" extrusionOk="0">
                  <a:moveTo>
                    <a:pt x="3882" y="1"/>
                  </a:moveTo>
                  <a:cubicBezTo>
                    <a:pt x="2237" y="418"/>
                    <a:pt x="672" y="1732"/>
                    <a:pt x="0" y="3483"/>
                  </a:cubicBezTo>
                  <a:cubicBezTo>
                    <a:pt x="467" y="5836"/>
                    <a:pt x="2315" y="7683"/>
                    <a:pt x="4667" y="8150"/>
                  </a:cubicBezTo>
                  <a:cubicBezTo>
                    <a:pt x="5176" y="7955"/>
                    <a:pt x="5647" y="7683"/>
                    <a:pt x="6069" y="7356"/>
                  </a:cubicBezTo>
                  <a:cubicBezTo>
                    <a:pt x="4541" y="6108"/>
                    <a:pt x="3561" y="4204"/>
                    <a:pt x="3561" y="2071"/>
                  </a:cubicBezTo>
                  <a:cubicBezTo>
                    <a:pt x="3561" y="1348"/>
                    <a:pt x="3674" y="655"/>
                    <a:pt x="3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105;p67"/>
            <p:cNvSpPr/>
            <p:nvPr/>
          </p:nvSpPr>
          <p:spPr>
            <a:xfrm>
              <a:off x="3405988" y="4163022"/>
              <a:ext cx="99898" cy="89210"/>
            </a:xfrm>
            <a:custGeom>
              <a:avLst/>
              <a:gdLst/>
              <a:ahLst/>
              <a:cxnLst/>
              <a:rect l="l" t="t" r="r" b="b"/>
              <a:pathLst>
                <a:path w="3234" h="2888" extrusionOk="0">
                  <a:moveTo>
                    <a:pt x="1433" y="0"/>
                  </a:moveTo>
                  <a:cubicBezTo>
                    <a:pt x="1100" y="0"/>
                    <a:pt x="778" y="117"/>
                    <a:pt x="534" y="362"/>
                  </a:cubicBezTo>
                  <a:cubicBezTo>
                    <a:pt x="0" y="894"/>
                    <a:pt x="67" y="1807"/>
                    <a:pt x="660" y="2400"/>
                  </a:cubicBezTo>
                  <a:cubicBezTo>
                    <a:pt x="981" y="2719"/>
                    <a:pt x="1398" y="2887"/>
                    <a:pt x="1798" y="2887"/>
                  </a:cubicBezTo>
                  <a:cubicBezTo>
                    <a:pt x="2132" y="2887"/>
                    <a:pt x="2455" y="2770"/>
                    <a:pt x="2698" y="2526"/>
                  </a:cubicBezTo>
                  <a:cubicBezTo>
                    <a:pt x="3234" y="1991"/>
                    <a:pt x="3157" y="1076"/>
                    <a:pt x="2572" y="489"/>
                  </a:cubicBezTo>
                  <a:cubicBezTo>
                    <a:pt x="2250" y="169"/>
                    <a:pt x="1833" y="0"/>
                    <a:pt x="1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106;p67"/>
            <p:cNvSpPr/>
            <p:nvPr/>
          </p:nvSpPr>
          <p:spPr>
            <a:xfrm>
              <a:off x="3400428" y="4306228"/>
              <a:ext cx="46304" cy="41022"/>
            </a:xfrm>
            <a:custGeom>
              <a:avLst/>
              <a:gdLst/>
              <a:ahLst/>
              <a:cxnLst/>
              <a:rect l="l" t="t" r="r" b="b"/>
              <a:pathLst>
                <a:path w="1499" h="1328" extrusionOk="0">
                  <a:moveTo>
                    <a:pt x="601" y="1"/>
                  </a:moveTo>
                  <a:cubicBezTo>
                    <a:pt x="459" y="1"/>
                    <a:pt x="327" y="48"/>
                    <a:pt x="230" y="146"/>
                  </a:cubicBezTo>
                  <a:cubicBezTo>
                    <a:pt x="1" y="376"/>
                    <a:pt x="48" y="791"/>
                    <a:pt x="335" y="1078"/>
                  </a:cubicBezTo>
                  <a:cubicBezTo>
                    <a:pt x="500" y="1243"/>
                    <a:pt x="708" y="1328"/>
                    <a:pt x="898" y="1328"/>
                  </a:cubicBezTo>
                  <a:cubicBezTo>
                    <a:pt x="1040" y="1328"/>
                    <a:pt x="1172" y="1281"/>
                    <a:pt x="1269" y="1183"/>
                  </a:cubicBezTo>
                  <a:cubicBezTo>
                    <a:pt x="1499" y="954"/>
                    <a:pt x="1451" y="539"/>
                    <a:pt x="1164" y="252"/>
                  </a:cubicBezTo>
                  <a:cubicBezTo>
                    <a:pt x="999" y="87"/>
                    <a:pt x="791"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107;p67"/>
            <p:cNvSpPr/>
            <p:nvPr/>
          </p:nvSpPr>
          <p:spPr>
            <a:xfrm>
              <a:off x="3359653" y="4256834"/>
              <a:ext cx="51617" cy="44296"/>
            </a:xfrm>
            <a:custGeom>
              <a:avLst/>
              <a:gdLst/>
              <a:ahLst/>
              <a:cxnLst/>
              <a:rect l="l" t="t" r="r" b="b"/>
              <a:pathLst>
                <a:path w="1671" h="1434" extrusionOk="0">
                  <a:moveTo>
                    <a:pt x="662" y="1"/>
                  </a:moveTo>
                  <a:cubicBezTo>
                    <a:pt x="560" y="1"/>
                    <a:pt x="454" y="48"/>
                    <a:pt x="341" y="161"/>
                  </a:cubicBezTo>
                  <a:cubicBezTo>
                    <a:pt x="27" y="477"/>
                    <a:pt x="0" y="961"/>
                    <a:pt x="280" y="1240"/>
                  </a:cubicBezTo>
                  <a:cubicBezTo>
                    <a:pt x="410" y="1369"/>
                    <a:pt x="583" y="1433"/>
                    <a:pt x="762" y="1433"/>
                  </a:cubicBezTo>
                  <a:cubicBezTo>
                    <a:pt x="971" y="1433"/>
                    <a:pt x="1188" y="1347"/>
                    <a:pt x="1357" y="1177"/>
                  </a:cubicBezTo>
                  <a:cubicBezTo>
                    <a:pt x="1671" y="863"/>
                    <a:pt x="1472" y="605"/>
                    <a:pt x="1192" y="326"/>
                  </a:cubicBezTo>
                  <a:cubicBezTo>
                    <a:pt x="1013" y="146"/>
                    <a:pt x="843" y="1"/>
                    <a:pt x="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108;p67"/>
            <p:cNvSpPr/>
            <p:nvPr/>
          </p:nvSpPr>
          <p:spPr>
            <a:xfrm>
              <a:off x="3313534" y="4219427"/>
              <a:ext cx="46335" cy="41022"/>
            </a:xfrm>
            <a:custGeom>
              <a:avLst/>
              <a:gdLst/>
              <a:ahLst/>
              <a:cxnLst/>
              <a:rect l="l" t="t" r="r" b="b"/>
              <a:pathLst>
                <a:path w="1500" h="1328" extrusionOk="0">
                  <a:moveTo>
                    <a:pt x="601" y="0"/>
                  </a:moveTo>
                  <a:cubicBezTo>
                    <a:pt x="459" y="0"/>
                    <a:pt x="328" y="48"/>
                    <a:pt x="230" y="146"/>
                  </a:cubicBezTo>
                  <a:cubicBezTo>
                    <a:pt x="1" y="375"/>
                    <a:pt x="49" y="790"/>
                    <a:pt x="336" y="1077"/>
                  </a:cubicBezTo>
                  <a:cubicBezTo>
                    <a:pt x="500" y="1242"/>
                    <a:pt x="708" y="1327"/>
                    <a:pt x="898" y="1327"/>
                  </a:cubicBezTo>
                  <a:cubicBezTo>
                    <a:pt x="1039" y="1327"/>
                    <a:pt x="1171" y="1280"/>
                    <a:pt x="1267" y="1183"/>
                  </a:cubicBezTo>
                  <a:cubicBezTo>
                    <a:pt x="1499" y="953"/>
                    <a:pt x="1451" y="538"/>
                    <a:pt x="1164" y="251"/>
                  </a:cubicBezTo>
                  <a:cubicBezTo>
                    <a:pt x="1000" y="86"/>
                    <a:pt x="791"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109;p67"/>
            <p:cNvSpPr/>
            <p:nvPr/>
          </p:nvSpPr>
          <p:spPr>
            <a:xfrm>
              <a:off x="3210825" y="4067633"/>
              <a:ext cx="386866" cy="378341"/>
            </a:xfrm>
            <a:custGeom>
              <a:avLst/>
              <a:gdLst/>
              <a:ahLst/>
              <a:cxnLst/>
              <a:rect l="l" t="t" r="r" b="b"/>
              <a:pathLst>
                <a:path w="12524" h="12248" extrusionOk="0">
                  <a:moveTo>
                    <a:pt x="8653" y="844"/>
                  </a:moveTo>
                  <a:lnTo>
                    <a:pt x="8653" y="844"/>
                  </a:lnTo>
                  <a:cubicBezTo>
                    <a:pt x="9981" y="1426"/>
                    <a:pt x="11039" y="2486"/>
                    <a:pt x="11620" y="3814"/>
                  </a:cubicBezTo>
                  <a:cubicBezTo>
                    <a:pt x="11504" y="3804"/>
                    <a:pt x="11387" y="3800"/>
                    <a:pt x="11269" y="3800"/>
                  </a:cubicBezTo>
                  <a:cubicBezTo>
                    <a:pt x="10652" y="3800"/>
                    <a:pt x="10032" y="3930"/>
                    <a:pt x="9466" y="4177"/>
                  </a:cubicBezTo>
                  <a:cubicBezTo>
                    <a:pt x="9288" y="3644"/>
                    <a:pt x="8852" y="3186"/>
                    <a:pt x="8287" y="3001"/>
                  </a:cubicBezTo>
                  <a:cubicBezTo>
                    <a:pt x="8578" y="2327"/>
                    <a:pt x="8708" y="1577"/>
                    <a:pt x="8653" y="844"/>
                  </a:cubicBezTo>
                  <a:close/>
                  <a:moveTo>
                    <a:pt x="7753" y="3269"/>
                  </a:moveTo>
                  <a:cubicBezTo>
                    <a:pt x="8414" y="3269"/>
                    <a:pt x="9041" y="3787"/>
                    <a:pt x="9173" y="4464"/>
                  </a:cubicBezTo>
                  <a:cubicBezTo>
                    <a:pt x="9278" y="5004"/>
                    <a:pt x="9035" y="5503"/>
                    <a:pt x="8563" y="5704"/>
                  </a:cubicBezTo>
                  <a:cubicBezTo>
                    <a:pt x="8421" y="5765"/>
                    <a:pt x="8269" y="5795"/>
                    <a:pt x="8114" y="5795"/>
                  </a:cubicBezTo>
                  <a:cubicBezTo>
                    <a:pt x="7758" y="5795"/>
                    <a:pt x="7387" y="5640"/>
                    <a:pt x="7105" y="5358"/>
                  </a:cubicBezTo>
                  <a:cubicBezTo>
                    <a:pt x="6848" y="5102"/>
                    <a:pt x="6693" y="4773"/>
                    <a:pt x="6672" y="4432"/>
                  </a:cubicBezTo>
                  <a:cubicBezTo>
                    <a:pt x="6628" y="3770"/>
                    <a:pt x="7103" y="3269"/>
                    <a:pt x="7753" y="3269"/>
                  </a:cubicBezTo>
                  <a:close/>
                  <a:moveTo>
                    <a:pt x="5477" y="3842"/>
                  </a:moveTo>
                  <a:cubicBezTo>
                    <a:pt x="5777" y="3842"/>
                    <a:pt x="6073" y="3877"/>
                    <a:pt x="6360" y="3950"/>
                  </a:cubicBezTo>
                  <a:cubicBezTo>
                    <a:pt x="6217" y="4484"/>
                    <a:pt x="6368" y="5130"/>
                    <a:pt x="6848" y="5613"/>
                  </a:cubicBezTo>
                  <a:cubicBezTo>
                    <a:pt x="7185" y="5948"/>
                    <a:pt x="7644" y="6152"/>
                    <a:pt x="8108" y="6152"/>
                  </a:cubicBezTo>
                  <a:cubicBezTo>
                    <a:pt x="8243" y="6152"/>
                    <a:pt x="8378" y="6135"/>
                    <a:pt x="8511" y="6099"/>
                  </a:cubicBezTo>
                  <a:lnTo>
                    <a:pt x="8511" y="6099"/>
                  </a:lnTo>
                  <a:cubicBezTo>
                    <a:pt x="9055" y="8236"/>
                    <a:pt x="7509" y="10830"/>
                    <a:pt x="5172" y="11760"/>
                  </a:cubicBezTo>
                  <a:cubicBezTo>
                    <a:pt x="2901" y="11295"/>
                    <a:pt x="1162" y="9527"/>
                    <a:pt x="701" y="7298"/>
                  </a:cubicBezTo>
                  <a:cubicBezTo>
                    <a:pt x="1511" y="5254"/>
                    <a:pt x="3569" y="3842"/>
                    <a:pt x="5477" y="3842"/>
                  </a:cubicBezTo>
                  <a:close/>
                  <a:moveTo>
                    <a:pt x="6342" y="0"/>
                  </a:moveTo>
                  <a:cubicBezTo>
                    <a:pt x="4794" y="0"/>
                    <a:pt x="3267" y="585"/>
                    <a:pt x="2101" y="1705"/>
                  </a:cubicBezTo>
                  <a:cubicBezTo>
                    <a:pt x="2030" y="1774"/>
                    <a:pt x="2027" y="1887"/>
                    <a:pt x="2097" y="1960"/>
                  </a:cubicBezTo>
                  <a:cubicBezTo>
                    <a:pt x="2133" y="1996"/>
                    <a:pt x="2180" y="2015"/>
                    <a:pt x="2227" y="2015"/>
                  </a:cubicBezTo>
                  <a:cubicBezTo>
                    <a:pt x="2271" y="2015"/>
                    <a:pt x="2316" y="1998"/>
                    <a:pt x="2350" y="1964"/>
                  </a:cubicBezTo>
                  <a:cubicBezTo>
                    <a:pt x="3437" y="919"/>
                    <a:pt x="4886" y="361"/>
                    <a:pt x="6354" y="361"/>
                  </a:cubicBezTo>
                  <a:cubicBezTo>
                    <a:pt x="7002" y="361"/>
                    <a:pt x="7653" y="470"/>
                    <a:pt x="8280" y="693"/>
                  </a:cubicBezTo>
                  <a:cubicBezTo>
                    <a:pt x="8368" y="1447"/>
                    <a:pt x="8243" y="2230"/>
                    <a:pt x="7929" y="2920"/>
                  </a:cubicBezTo>
                  <a:cubicBezTo>
                    <a:pt x="7869" y="2914"/>
                    <a:pt x="7808" y="2910"/>
                    <a:pt x="7749" y="2910"/>
                  </a:cubicBezTo>
                  <a:cubicBezTo>
                    <a:pt x="7218" y="2910"/>
                    <a:pt x="6753" y="3175"/>
                    <a:pt x="6500" y="3617"/>
                  </a:cubicBezTo>
                  <a:cubicBezTo>
                    <a:pt x="6168" y="3528"/>
                    <a:pt x="5825" y="3485"/>
                    <a:pt x="5478" y="3485"/>
                  </a:cubicBezTo>
                  <a:cubicBezTo>
                    <a:pt x="3588" y="3485"/>
                    <a:pt x="1586" y="4752"/>
                    <a:pt x="601" y="6650"/>
                  </a:cubicBezTo>
                  <a:cubicBezTo>
                    <a:pt x="473" y="5230"/>
                    <a:pt x="865" y="3766"/>
                    <a:pt x="1803" y="2570"/>
                  </a:cubicBezTo>
                  <a:cubicBezTo>
                    <a:pt x="1864" y="2490"/>
                    <a:pt x="1851" y="2379"/>
                    <a:pt x="1770" y="2318"/>
                  </a:cubicBezTo>
                  <a:cubicBezTo>
                    <a:pt x="1737" y="2292"/>
                    <a:pt x="1698" y="2279"/>
                    <a:pt x="1660" y="2279"/>
                  </a:cubicBezTo>
                  <a:cubicBezTo>
                    <a:pt x="1607" y="2279"/>
                    <a:pt x="1554" y="2304"/>
                    <a:pt x="1520" y="2350"/>
                  </a:cubicBezTo>
                  <a:cubicBezTo>
                    <a:pt x="387" y="3795"/>
                    <a:pt x="0" y="5609"/>
                    <a:pt x="333" y="7306"/>
                  </a:cubicBezTo>
                  <a:lnTo>
                    <a:pt x="341" y="7340"/>
                  </a:lnTo>
                  <a:cubicBezTo>
                    <a:pt x="900" y="10109"/>
                    <a:pt x="3291" y="12156"/>
                    <a:pt x="6146" y="12244"/>
                  </a:cubicBezTo>
                  <a:cubicBezTo>
                    <a:pt x="6212" y="12246"/>
                    <a:pt x="6277" y="12247"/>
                    <a:pt x="6343" y="12247"/>
                  </a:cubicBezTo>
                  <a:cubicBezTo>
                    <a:pt x="7776" y="12247"/>
                    <a:pt x="9205" y="11747"/>
                    <a:pt x="10352" y="10750"/>
                  </a:cubicBezTo>
                  <a:cubicBezTo>
                    <a:pt x="10426" y="10685"/>
                    <a:pt x="10436" y="10570"/>
                    <a:pt x="10369" y="10495"/>
                  </a:cubicBezTo>
                  <a:cubicBezTo>
                    <a:pt x="10333" y="10455"/>
                    <a:pt x="10283" y="10433"/>
                    <a:pt x="10233" y="10433"/>
                  </a:cubicBezTo>
                  <a:cubicBezTo>
                    <a:pt x="10191" y="10433"/>
                    <a:pt x="10149" y="10448"/>
                    <a:pt x="10116" y="10478"/>
                  </a:cubicBezTo>
                  <a:cubicBezTo>
                    <a:pt x="9075" y="11384"/>
                    <a:pt x="7743" y="11884"/>
                    <a:pt x="6351" y="11884"/>
                  </a:cubicBezTo>
                  <a:cubicBezTo>
                    <a:pt x="6176" y="11884"/>
                    <a:pt x="6000" y="11876"/>
                    <a:pt x="5823" y="11860"/>
                  </a:cubicBezTo>
                  <a:cubicBezTo>
                    <a:pt x="8063" y="10694"/>
                    <a:pt x="9422" y="8106"/>
                    <a:pt x="8846" y="5966"/>
                  </a:cubicBezTo>
                  <a:cubicBezTo>
                    <a:pt x="9343" y="5685"/>
                    <a:pt x="9611" y="5138"/>
                    <a:pt x="9542" y="4535"/>
                  </a:cubicBezTo>
                  <a:cubicBezTo>
                    <a:pt x="10087" y="4287"/>
                    <a:pt x="10691" y="4158"/>
                    <a:pt x="11291" y="4158"/>
                  </a:cubicBezTo>
                  <a:cubicBezTo>
                    <a:pt x="11450" y="4158"/>
                    <a:pt x="11609" y="4167"/>
                    <a:pt x="11766" y="4185"/>
                  </a:cubicBezTo>
                  <a:cubicBezTo>
                    <a:pt x="12464" y="6150"/>
                    <a:pt x="12059" y="8328"/>
                    <a:pt x="10690" y="9902"/>
                  </a:cubicBezTo>
                  <a:cubicBezTo>
                    <a:pt x="10589" y="10019"/>
                    <a:pt x="10673" y="10199"/>
                    <a:pt x="10826" y="10199"/>
                  </a:cubicBezTo>
                  <a:cubicBezTo>
                    <a:pt x="10876" y="10199"/>
                    <a:pt x="10926" y="10178"/>
                    <a:pt x="10962" y="10136"/>
                  </a:cubicBezTo>
                  <a:cubicBezTo>
                    <a:pt x="12007" y="8936"/>
                    <a:pt x="12524" y="7400"/>
                    <a:pt x="12457" y="5857"/>
                  </a:cubicBezTo>
                  <a:cubicBezTo>
                    <a:pt x="12347" y="3337"/>
                    <a:pt x="10710" y="1208"/>
                    <a:pt x="8507" y="395"/>
                  </a:cubicBezTo>
                  <a:cubicBezTo>
                    <a:pt x="7805" y="130"/>
                    <a:pt x="7071" y="0"/>
                    <a:pt x="6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110;p67"/>
            <p:cNvSpPr/>
            <p:nvPr/>
          </p:nvSpPr>
          <p:spPr>
            <a:xfrm>
              <a:off x="3353382" y="4251367"/>
              <a:ext cx="60081" cy="55293"/>
            </a:xfrm>
            <a:custGeom>
              <a:avLst/>
              <a:gdLst/>
              <a:ahLst/>
              <a:cxnLst/>
              <a:rect l="l" t="t" r="r" b="b"/>
              <a:pathLst>
                <a:path w="1945" h="1790" extrusionOk="0">
                  <a:moveTo>
                    <a:pt x="863" y="357"/>
                  </a:moveTo>
                  <a:cubicBezTo>
                    <a:pt x="959" y="357"/>
                    <a:pt x="1074" y="438"/>
                    <a:pt x="1267" y="629"/>
                  </a:cubicBezTo>
                  <a:cubicBezTo>
                    <a:pt x="1382" y="744"/>
                    <a:pt x="1495" y="866"/>
                    <a:pt x="1531" y="971"/>
                  </a:cubicBezTo>
                  <a:cubicBezTo>
                    <a:pt x="1552" y="1035"/>
                    <a:pt x="1554" y="1107"/>
                    <a:pt x="1435" y="1228"/>
                  </a:cubicBezTo>
                  <a:cubicBezTo>
                    <a:pt x="1430" y="1232"/>
                    <a:pt x="1267" y="1415"/>
                    <a:pt x="999" y="1429"/>
                  </a:cubicBezTo>
                  <a:cubicBezTo>
                    <a:pt x="987" y="1429"/>
                    <a:pt x="975" y="1430"/>
                    <a:pt x="964" y="1430"/>
                  </a:cubicBezTo>
                  <a:cubicBezTo>
                    <a:pt x="671" y="1430"/>
                    <a:pt x="453" y="1204"/>
                    <a:pt x="469" y="901"/>
                  </a:cubicBezTo>
                  <a:cubicBezTo>
                    <a:pt x="479" y="740"/>
                    <a:pt x="550" y="587"/>
                    <a:pt x="670" y="464"/>
                  </a:cubicBezTo>
                  <a:cubicBezTo>
                    <a:pt x="739" y="395"/>
                    <a:pt x="796" y="357"/>
                    <a:pt x="863" y="357"/>
                  </a:cubicBezTo>
                  <a:close/>
                  <a:moveTo>
                    <a:pt x="861" y="1"/>
                  </a:moveTo>
                  <a:cubicBezTo>
                    <a:pt x="722" y="1"/>
                    <a:pt x="573" y="58"/>
                    <a:pt x="419" y="212"/>
                  </a:cubicBezTo>
                  <a:cubicBezTo>
                    <a:pt x="43" y="587"/>
                    <a:pt x="0" y="1186"/>
                    <a:pt x="358" y="1543"/>
                  </a:cubicBezTo>
                  <a:cubicBezTo>
                    <a:pt x="523" y="1707"/>
                    <a:pt x="743" y="1789"/>
                    <a:pt x="969" y="1789"/>
                  </a:cubicBezTo>
                  <a:cubicBezTo>
                    <a:pt x="1222" y="1789"/>
                    <a:pt x="1484" y="1687"/>
                    <a:pt x="1688" y="1482"/>
                  </a:cubicBezTo>
                  <a:cubicBezTo>
                    <a:pt x="1883" y="1287"/>
                    <a:pt x="1944" y="1080"/>
                    <a:pt x="1874" y="860"/>
                  </a:cubicBezTo>
                  <a:cubicBezTo>
                    <a:pt x="1818" y="694"/>
                    <a:pt x="1694" y="547"/>
                    <a:pt x="1524" y="376"/>
                  </a:cubicBezTo>
                  <a:cubicBezTo>
                    <a:pt x="1385" y="239"/>
                    <a:pt x="1145" y="1"/>
                    <a:pt x="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111;p67"/>
            <p:cNvSpPr/>
            <p:nvPr/>
          </p:nvSpPr>
          <p:spPr>
            <a:xfrm>
              <a:off x="3346216" y="4218994"/>
              <a:ext cx="31539" cy="29531"/>
            </a:xfrm>
            <a:custGeom>
              <a:avLst/>
              <a:gdLst/>
              <a:ahLst/>
              <a:cxnLst/>
              <a:rect l="l" t="t" r="r" b="b"/>
              <a:pathLst>
                <a:path w="1021" h="956" extrusionOk="0">
                  <a:moveTo>
                    <a:pt x="442" y="0"/>
                  </a:moveTo>
                  <a:cubicBezTo>
                    <a:pt x="307" y="0"/>
                    <a:pt x="172" y="51"/>
                    <a:pt x="70" y="154"/>
                  </a:cubicBezTo>
                  <a:cubicBezTo>
                    <a:pt x="1" y="223"/>
                    <a:pt x="1" y="337"/>
                    <a:pt x="70" y="408"/>
                  </a:cubicBezTo>
                  <a:cubicBezTo>
                    <a:pt x="104" y="443"/>
                    <a:pt x="150" y="460"/>
                    <a:pt x="196" y="460"/>
                  </a:cubicBezTo>
                  <a:cubicBezTo>
                    <a:pt x="242" y="460"/>
                    <a:pt x="288" y="443"/>
                    <a:pt x="322" y="408"/>
                  </a:cubicBezTo>
                  <a:cubicBezTo>
                    <a:pt x="356" y="376"/>
                    <a:pt x="399" y="360"/>
                    <a:pt x="442" y="360"/>
                  </a:cubicBezTo>
                  <a:cubicBezTo>
                    <a:pt x="485" y="360"/>
                    <a:pt x="529" y="376"/>
                    <a:pt x="562" y="410"/>
                  </a:cubicBezTo>
                  <a:cubicBezTo>
                    <a:pt x="629" y="477"/>
                    <a:pt x="629" y="584"/>
                    <a:pt x="562" y="649"/>
                  </a:cubicBezTo>
                  <a:cubicBezTo>
                    <a:pt x="493" y="718"/>
                    <a:pt x="493" y="833"/>
                    <a:pt x="562" y="904"/>
                  </a:cubicBezTo>
                  <a:cubicBezTo>
                    <a:pt x="597" y="938"/>
                    <a:pt x="643" y="956"/>
                    <a:pt x="690" y="956"/>
                  </a:cubicBezTo>
                  <a:cubicBezTo>
                    <a:pt x="736" y="956"/>
                    <a:pt x="782" y="938"/>
                    <a:pt x="816" y="904"/>
                  </a:cubicBezTo>
                  <a:cubicBezTo>
                    <a:pt x="1021" y="697"/>
                    <a:pt x="1021" y="362"/>
                    <a:pt x="816" y="154"/>
                  </a:cubicBezTo>
                  <a:cubicBezTo>
                    <a:pt x="713" y="51"/>
                    <a:pt x="577"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112;p67"/>
            <p:cNvSpPr/>
            <p:nvPr/>
          </p:nvSpPr>
          <p:spPr>
            <a:xfrm>
              <a:off x="3414390" y="4287138"/>
              <a:ext cx="31631" cy="29469"/>
            </a:xfrm>
            <a:custGeom>
              <a:avLst/>
              <a:gdLst/>
              <a:ahLst/>
              <a:cxnLst/>
              <a:rect l="l" t="t" r="r" b="b"/>
              <a:pathLst>
                <a:path w="1024" h="954" extrusionOk="0">
                  <a:moveTo>
                    <a:pt x="444" y="1"/>
                  </a:moveTo>
                  <a:cubicBezTo>
                    <a:pt x="309" y="1"/>
                    <a:pt x="173" y="53"/>
                    <a:pt x="71" y="156"/>
                  </a:cubicBezTo>
                  <a:cubicBezTo>
                    <a:pt x="0" y="225"/>
                    <a:pt x="0" y="340"/>
                    <a:pt x="71" y="410"/>
                  </a:cubicBezTo>
                  <a:cubicBezTo>
                    <a:pt x="105" y="445"/>
                    <a:pt x="151" y="462"/>
                    <a:pt x="197" y="462"/>
                  </a:cubicBezTo>
                  <a:cubicBezTo>
                    <a:pt x="243" y="462"/>
                    <a:pt x="289" y="445"/>
                    <a:pt x="323" y="410"/>
                  </a:cubicBezTo>
                  <a:cubicBezTo>
                    <a:pt x="357" y="377"/>
                    <a:pt x="400" y="360"/>
                    <a:pt x="444" y="360"/>
                  </a:cubicBezTo>
                  <a:cubicBezTo>
                    <a:pt x="488" y="360"/>
                    <a:pt x="531" y="377"/>
                    <a:pt x="565" y="410"/>
                  </a:cubicBezTo>
                  <a:cubicBezTo>
                    <a:pt x="631" y="477"/>
                    <a:pt x="631" y="584"/>
                    <a:pt x="565" y="650"/>
                  </a:cubicBezTo>
                  <a:cubicBezTo>
                    <a:pt x="496" y="718"/>
                    <a:pt x="496" y="833"/>
                    <a:pt x="565" y="902"/>
                  </a:cubicBezTo>
                  <a:cubicBezTo>
                    <a:pt x="600" y="937"/>
                    <a:pt x="646" y="954"/>
                    <a:pt x="692" y="954"/>
                  </a:cubicBezTo>
                  <a:cubicBezTo>
                    <a:pt x="739" y="954"/>
                    <a:pt x="785" y="937"/>
                    <a:pt x="819" y="902"/>
                  </a:cubicBezTo>
                  <a:cubicBezTo>
                    <a:pt x="1024" y="697"/>
                    <a:pt x="1024" y="363"/>
                    <a:pt x="819" y="156"/>
                  </a:cubicBezTo>
                  <a:cubicBezTo>
                    <a:pt x="716" y="53"/>
                    <a:pt x="580"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 name="Google Shape;9189;p67"/>
          <p:cNvGrpSpPr/>
          <p:nvPr/>
        </p:nvGrpSpPr>
        <p:grpSpPr>
          <a:xfrm>
            <a:off x="4270451" y="3909139"/>
            <a:ext cx="717344" cy="538750"/>
            <a:chOff x="3217559" y="1392497"/>
            <a:chExt cx="400767" cy="378248"/>
          </a:xfrm>
        </p:grpSpPr>
        <p:sp>
          <p:nvSpPr>
            <p:cNvPr id="242" name="Google Shape;9190;p67"/>
            <p:cNvSpPr/>
            <p:nvPr/>
          </p:nvSpPr>
          <p:spPr>
            <a:xfrm>
              <a:off x="3325241" y="1403093"/>
              <a:ext cx="293084" cy="355235"/>
            </a:xfrm>
            <a:custGeom>
              <a:avLst/>
              <a:gdLst/>
              <a:ahLst/>
              <a:cxnLst/>
              <a:rect l="l" t="t" r="r" b="b"/>
              <a:pathLst>
                <a:path w="9488" h="11500" extrusionOk="0">
                  <a:moveTo>
                    <a:pt x="4025" y="0"/>
                  </a:moveTo>
                  <a:cubicBezTo>
                    <a:pt x="1556" y="0"/>
                    <a:pt x="81" y="2091"/>
                    <a:pt x="1662" y="3651"/>
                  </a:cubicBezTo>
                  <a:cubicBezTo>
                    <a:pt x="1958" y="3515"/>
                    <a:pt x="2289" y="3438"/>
                    <a:pt x="2637" y="3438"/>
                  </a:cubicBezTo>
                  <a:cubicBezTo>
                    <a:pt x="3933" y="3438"/>
                    <a:pt x="4979" y="4485"/>
                    <a:pt x="4979" y="5780"/>
                  </a:cubicBezTo>
                  <a:cubicBezTo>
                    <a:pt x="4979" y="7074"/>
                    <a:pt x="3931" y="8122"/>
                    <a:pt x="2637" y="8122"/>
                  </a:cubicBezTo>
                  <a:cubicBezTo>
                    <a:pt x="2289" y="8122"/>
                    <a:pt x="1958" y="8046"/>
                    <a:pt x="1662" y="7908"/>
                  </a:cubicBezTo>
                  <a:lnTo>
                    <a:pt x="1662" y="7908"/>
                  </a:lnTo>
                  <a:cubicBezTo>
                    <a:pt x="1" y="9066"/>
                    <a:pt x="1615" y="11499"/>
                    <a:pt x="3741" y="11499"/>
                  </a:cubicBezTo>
                  <a:cubicBezTo>
                    <a:pt x="3808" y="11499"/>
                    <a:pt x="3875" y="11497"/>
                    <a:pt x="3942" y="11492"/>
                  </a:cubicBezTo>
                  <a:cubicBezTo>
                    <a:pt x="4625" y="11322"/>
                    <a:pt x="5293" y="11063"/>
                    <a:pt x="5944" y="10719"/>
                  </a:cubicBezTo>
                  <a:cubicBezTo>
                    <a:pt x="9089" y="8610"/>
                    <a:pt x="9487" y="4146"/>
                    <a:pt x="6778" y="1515"/>
                  </a:cubicBezTo>
                  <a:cubicBezTo>
                    <a:pt x="6242" y="1047"/>
                    <a:pt x="5641" y="647"/>
                    <a:pt x="4981" y="316"/>
                  </a:cubicBezTo>
                  <a:cubicBezTo>
                    <a:pt x="4667" y="182"/>
                    <a:pt x="4350" y="77"/>
                    <a:pt x="4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191;p67"/>
            <p:cNvSpPr/>
            <p:nvPr/>
          </p:nvSpPr>
          <p:spPr>
            <a:xfrm>
              <a:off x="3223119" y="1397903"/>
              <a:ext cx="226455" cy="367220"/>
            </a:xfrm>
            <a:custGeom>
              <a:avLst/>
              <a:gdLst/>
              <a:ahLst/>
              <a:cxnLst/>
              <a:rect l="l" t="t" r="r" b="b"/>
              <a:pathLst>
                <a:path w="7331" h="11888" extrusionOk="0">
                  <a:moveTo>
                    <a:pt x="5945" y="1"/>
                  </a:moveTo>
                  <a:cubicBezTo>
                    <a:pt x="5480" y="1"/>
                    <a:pt x="5020" y="55"/>
                    <a:pt x="4575" y="160"/>
                  </a:cubicBezTo>
                  <a:cubicBezTo>
                    <a:pt x="3542" y="488"/>
                    <a:pt x="2604" y="1016"/>
                    <a:pt x="1757" y="1729"/>
                  </a:cubicBezTo>
                  <a:cubicBezTo>
                    <a:pt x="672" y="2805"/>
                    <a:pt x="0" y="4297"/>
                    <a:pt x="0" y="5945"/>
                  </a:cubicBezTo>
                  <a:cubicBezTo>
                    <a:pt x="0" y="9180"/>
                    <a:pt x="2583" y="11811"/>
                    <a:pt x="5798" y="11888"/>
                  </a:cubicBezTo>
                  <a:cubicBezTo>
                    <a:pt x="6288" y="11853"/>
                    <a:pt x="6772" y="11777"/>
                    <a:pt x="7244" y="11658"/>
                  </a:cubicBezTo>
                  <a:cubicBezTo>
                    <a:pt x="6183" y="10799"/>
                    <a:pt x="5373" y="9544"/>
                    <a:pt x="4968" y="8074"/>
                  </a:cubicBezTo>
                  <a:cubicBezTo>
                    <a:pt x="4162" y="7703"/>
                    <a:pt x="3601" y="6890"/>
                    <a:pt x="3601" y="5947"/>
                  </a:cubicBezTo>
                  <a:cubicBezTo>
                    <a:pt x="3601" y="5001"/>
                    <a:pt x="4162" y="4188"/>
                    <a:pt x="4968" y="3817"/>
                  </a:cubicBezTo>
                  <a:cubicBezTo>
                    <a:pt x="5383" y="2311"/>
                    <a:pt x="6227" y="1029"/>
                    <a:pt x="7331" y="164"/>
                  </a:cubicBezTo>
                  <a:cubicBezTo>
                    <a:pt x="6872" y="54"/>
                    <a:pt x="6407" y="1"/>
                    <a:pt x="5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192;p67"/>
            <p:cNvSpPr/>
            <p:nvPr/>
          </p:nvSpPr>
          <p:spPr>
            <a:xfrm>
              <a:off x="3404289" y="1698370"/>
              <a:ext cx="104501" cy="62583"/>
            </a:xfrm>
            <a:custGeom>
              <a:avLst/>
              <a:gdLst/>
              <a:ahLst/>
              <a:cxnLst/>
              <a:rect l="l" t="t" r="r" b="b"/>
              <a:pathLst>
                <a:path w="3383" h="2026" extrusionOk="0">
                  <a:moveTo>
                    <a:pt x="1701" y="0"/>
                  </a:moveTo>
                  <a:cubicBezTo>
                    <a:pt x="1106" y="0"/>
                    <a:pt x="576" y="289"/>
                    <a:pt x="249" y="737"/>
                  </a:cubicBezTo>
                  <a:cubicBezTo>
                    <a:pt x="0" y="1437"/>
                    <a:pt x="388" y="2025"/>
                    <a:pt x="1172" y="2025"/>
                  </a:cubicBezTo>
                  <a:cubicBezTo>
                    <a:pt x="1264" y="2025"/>
                    <a:pt x="1362" y="2017"/>
                    <a:pt x="1466" y="2000"/>
                  </a:cubicBezTo>
                  <a:cubicBezTo>
                    <a:pt x="2160" y="1833"/>
                    <a:pt x="2809" y="1544"/>
                    <a:pt x="3383" y="1160"/>
                  </a:cubicBezTo>
                  <a:cubicBezTo>
                    <a:pt x="3124" y="481"/>
                    <a:pt x="2468"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193;p67"/>
            <p:cNvSpPr/>
            <p:nvPr/>
          </p:nvSpPr>
          <p:spPr>
            <a:xfrm>
              <a:off x="3399254" y="1721136"/>
              <a:ext cx="50320" cy="44049"/>
            </a:xfrm>
            <a:custGeom>
              <a:avLst/>
              <a:gdLst/>
              <a:ahLst/>
              <a:cxnLst/>
              <a:rect l="l" t="t" r="r" b="b"/>
              <a:pathLst>
                <a:path w="1629" h="1426" extrusionOk="0">
                  <a:moveTo>
                    <a:pt x="412" y="0"/>
                  </a:moveTo>
                  <a:cubicBezTo>
                    <a:pt x="102" y="423"/>
                    <a:pt x="0" y="945"/>
                    <a:pt x="98" y="1424"/>
                  </a:cubicBezTo>
                  <a:cubicBezTo>
                    <a:pt x="142" y="1425"/>
                    <a:pt x="187" y="1425"/>
                    <a:pt x="231" y="1425"/>
                  </a:cubicBezTo>
                  <a:cubicBezTo>
                    <a:pt x="692" y="1425"/>
                    <a:pt x="1164" y="1371"/>
                    <a:pt x="1629" y="1261"/>
                  </a:cubicBezTo>
                  <a:cubicBezTo>
                    <a:pt x="1175" y="909"/>
                    <a:pt x="766" y="482"/>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194;p67"/>
            <p:cNvSpPr/>
            <p:nvPr/>
          </p:nvSpPr>
          <p:spPr>
            <a:xfrm>
              <a:off x="3473421" y="1412823"/>
              <a:ext cx="61193" cy="51926"/>
            </a:xfrm>
            <a:custGeom>
              <a:avLst/>
              <a:gdLst/>
              <a:ahLst/>
              <a:cxnLst/>
              <a:rect l="l" t="t" r="r" b="b"/>
              <a:pathLst>
                <a:path w="1981" h="1681" extrusionOk="0">
                  <a:moveTo>
                    <a:pt x="182" y="1"/>
                  </a:moveTo>
                  <a:cubicBezTo>
                    <a:pt x="68" y="171"/>
                    <a:pt x="1" y="378"/>
                    <a:pt x="1" y="600"/>
                  </a:cubicBezTo>
                  <a:cubicBezTo>
                    <a:pt x="1" y="1199"/>
                    <a:pt x="487" y="1681"/>
                    <a:pt x="1082" y="1681"/>
                  </a:cubicBezTo>
                  <a:cubicBezTo>
                    <a:pt x="1457" y="1681"/>
                    <a:pt x="1788" y="1489"/>
                    <a:pt x="1981" y="1200"/>
                  </a:cubicBezTo>
                  <a:cubicBezTo>
                    <a:pt x="1464" y="699"/>
                    <a:pt x="858" y="288"/>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195;p67"/>
            <p:cNvSpPr/>
            <p:nvPr/>
          </p:nvSpPr>
          <p:spPr>
            <a:xfrm>
              <a:off x="3417819" y="1459096"/>
              <a:ext cx="22303" cy="22395"/>
            </a:xfrm>
            <a:custGeom>
              <a:avLst/>
              <a:gdLst/>
              <a:ahLst/>
              <a:cxnLst/>
              <a:rect l="l" t="t" r="r" b="b"/>
              <a:pathLst>
                <a:path w="722" h="725" extrusionOk="0">
                  <a:moveTo>
                    <a:pt x="362" y="1"/>
                  </a:moveTo>
                  <a:cubicBezTo>
                    <a:pt x="161" y="1"/>
                    <a:pt x="0" y="164"/>
                    <a:pt x="0" y="363"/>
                  </a:cubicBezTo>
                  <a:cubicBezTo>
                    <a:pt x="0" y="562"/>
                    <a:pt x="161" y="724"/>
                    <a:pt x="362" y="724"/>
                  </a:cubicBezTo>
                  <a:cubicBezTo>
                    <a:pt x="561" y="724"/>
                    <a:pt x="721" y="562"/>
                    <a:pt x="721" y="363"/>
                  </a:cubicBezTo>
                  <a:cubicBezTo>
                    <a:pt x="721" y="164"/>
                    <a:pt x="56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196;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rgbClr val="FBE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197;p67"/>
            <p:cNvSpPr/>
            <p:nvPr/>
          </p:nvSpPr>
          <p:spPr>
            <a:xfrm>
              <a:off x="3277269" y="1402846"/>
              <a:ext cx="96068" cy="78646"/>
            </a:xfrm>
            <a:custGeom>
              <a:avLst/>
              <a:gdLst/>
              <a:ahLst/>
              <a:cxnLst/>
              <a:rect l="l" t="t" r="r" b="b"/>
              <a:pathLst>
                <a:path w="3110" h="2546" extrusionOk="0">
                  <a:moveTo>
                    <a:pt x="2822" y="0"/>
                  </a:moveTo>
                  <a:cubicBezTo>
                    <a:pt x="1737" y="257"/>
                    <a:pt x="765" y="812"/>
                    <a:pt x="0" y="1569"/>
                  </a:cubicBezTo>
                  <a:cubicBezTo>
                    <a:pt x="253" y="2143"/>
                    <a:pt x="823" y="2545"/>
                    <a:pt x="1489" y="2545"/>
                  </a:cubicBezTo>
                  <a:cubicBezTo>
                    <a:pt x="2386" y="2545"/>
                    <a:pt x="3109" y="1818"/>
                    <a:pt x="3109" y="923"/>
                  </a:cubicBezTo>
                  <a:cubicBezTo>
                    <a:pt x="3109" y="578"/>
                    <a:pt x="3004" y="261"/>
                    <a:pt x="2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198;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199;p67"/>
            <p:cNvSpPr/>
            <p:nvPr/>
          </p:nvSpPr>
          <p:spPr>
            <a:xfrm>
              <a:off x="3539093" y="1576200"/>
              <a:ext cx="51277" cy="90291"/>
            </a:xfrm>
            <a:custGeom>
              <a:avLst/>
              <a:gdLst/>
              <a:ahLst/>
              <a:cxnLst/>
              <a:rect l="l" t="t" r="r" b="b"/>
              <a:pathLst>
                <a:path w="1660" h="2923" extrusionOk="0">
                  <a:moveTo>
                    <a:pt x="1504" y="1"/>
                  </a:moveTo>
                  <a:cubicBezTo>
                    <a:pt x="681" y="1"/>
                    <a:pt x="0" y="669"/>
                    <a:pt x="0" y="1508"/>
                  </a:cubicBezTo>
                  <a:cubicBezTo>
                    <a:pt x="0" y="2157"/>
                    <a:pt x="412" y="2710"/>
                    <a:pt x="986" y="2922"/>
                  </a:cubicBezTo>
                  <a:cubicBezTo>
                    <a:pt x="1414" y="2099"/>
                    <a:pt x="1659" y="1166"/>
                    <a:pt x="1659" y="175"/>
                  </a:cubicBezTo>
                  <a:cubicBezTo>
                    <a:pt x="1659" y="119"/>
                    <a:pt x="1659" y="64"/>
                    <a:pt x="1655" y="8"/>
                  </a:cubicBezTo>
                  <a:cubicBezTo>
                    <a:pt x="1605" y="3"/>
                    <a:pt x="1554"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200;p67"/>
            <p:cNvSpPr/>
            <p:nvPr/>
          </p:nvSpPr>
          <p:spPr>
            <a:xfrm>
              <a:off x="3218733" y="1513432"/>
              <a:ext cx="73796" cy="136256"/>
            </a:xfrm>
            <a:custGeom>
              <a:avLst/>
              <a:gdLst/>
              <a:ahLst/>
              <a:cxnLst/>
              <a:rect l="l" t="t" r="r" b="b"/>
              <a:pathLst>
                <a:path w="2389" h="4411" extrusionOk="0">
                  <a:moveTo>
                    <a:pt x="565" y="0"/>
                  </a:moveTo>
                  <a:cubicBezTo>
                    <a:pt x="1" y="1412"/>
                    <a:pt x="1" y="3002"/>
                    <a:pt x="565" y="4411"/>
                  </a:cubicBezTo>
                  <a:cubicBezTo>
                    <a:pt x="1604" y="4212"/>
                    <a:pt x="2389" y="3301"/>
                    <a:pt x="2389" y="2207"/>
                  </a:cubicBezTo>
                  <a:cubicBezTo>
                    <a:pt x="2389" y="1110"/>
                    <a:pt x="1604" y="199"/>
                    <a:pt x="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201;p67"/>
            <p:cNvSpPr/>
            <p:nvPr/>
          </p:nvSpPr>
          <p:spPr>
            <a:xfrm>
              <a:off x="3328856" y="1503671"/>
              <a:ext cx="155778" cy="155778"/>
            </a:xfrm>
            <a:custGeom>
              <a:avLst/>
              <a:gdLst/>
              <a:ahLst/>
              <a:cxnLst/>
              <a:rect l="l" t="t" r="r" b="b"/>
              <a:pathLst>
                <a:path w="5043" h="5043" extrusionOk="0">
                  <a:moveTo>
                    <a:pt x="2520" y="360"/>
                  </a:moveTo>
                  <a:cubicBezTo>
                    <a:pt x="3712" y="360"/>
                    <a:pt x="4682" y="1329"/>
                    <a:pt x="4682" y="2523"/>
                  </a:cubicBezTo>
                  <a:cubicBezTo>
                    <a:pt x="4682" y="3715"/>
                    <a:pt x="3714" y="4685"/>
                    <a:pt x="2520" y="4685"/>
                  </a:cubicBezTo>
                  <a:cubicBezTo>
                    <a:pt x="1328" y="4685"/>
                    <a:pt x="358" y="3713"/>
                    <a:pt x="358" y="2523"/>
                  </a:cubicBezTo>
                  <a:cubicBezTo>
                    <a:pt x="358" y="1330"/>
                    <a:pt x="1328" y="360"/>
                    <a:pt x="2520" y="360"/>
                  </a:cubicBezTo>
                  <a:close/>
                  <a:moveTo>
                    <a:pt x="2520" y="1"/>
                  </a:moveTo>
                  <a:cubicBezTo>
                    <a:pt x="1131" y="1"/>
                    <a:pt x="0" y="1131"/>
                    <a:pt x="0" y="2523"/>
                  </a:cubicBezTo>
                  <a:cubicBezTo>
                    <a:pt x="0" y="3912"/>
                    <a:pt x="1131" y="5042"/>
                    <a:pt x="2520" y="5042"/>
                  </a:cubicBezTo>
                  <a:cubicBezTo>
                    <a:pt x="3911" y="5042"/>
                    <a:pt x="5042" y="3912"/>
                    <a:pt x="5042" y="2523"/>
                  </a:cubicBezTo>
                  <a:cubicBezTo>
                    <a:pt x="5042" y="1131"/>
                    <a:pt x="3909" y="1"/>
                    <a:pt x="2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202;p67"/>
            <p:cNvSpPr/>
            <p:nvPr/>
          </p:nvSpPr>
          <p:spPr>
            <a:xfrm>
              <a:off x="3312113" y="1659480"/>
              <a:ext cx="44543" cy="44543"/>
            </a:xfrm>
            <a:custGeom>
              <a:avLst/>
              <a:gdLst/>
              <a:ahLst/>
              <a:cxnLst/>
              <a:rect l="l" t="t" r="r" b="b"/>
              <a:pathLst>
                <a:path w="1442" h="1442" extrusionOk="0">
                  <a:moveTo>
                    <a:pt x="722" y="358"/>
                  </a:moveTo>
                  <a:cubicBezTo>
                    <a:pt x="919" y="358"/>
                    <a:pt x="1082" y="521"/>
                    <a:pt x="1082" y="718"/>
                  </a:cubicBezTo>
                  <a:cubicBezTo>
                    <a:pt x="1082" y="917"/>
                    <a:pt x="919" y="1080"/>
                    <a:pt x="722" y="1080"/>
                  </a:cubicBezTo>
                  <a:cubicBezTo>
                    <a:pt x="523" y="1080"/>
                    <a:pt x="361" y="917"/>
                    <a:pt x="361" y="718"/>
                  </a:cubicBezTo>
                  <a:cubicBezTo>
                    <a:pt x="361" y="521"/>
                    <a:pt x="523" y="358"/>
                    <a:pt x="722" y="358"/>
                  </a:cubicBezTo>
                  <a:close/>
                  <a:moveTo>
                    <a:pt x="722" y="0"/>
                  </a:moveTo>
                  <a:cubicBezTo>
                    <a:pt x="324" y="0"/>
                    <a:pt x="1" y="324"/>
                    <a:pt x="1" y="722"/>
                  </a:cubicBezTo>
                  <a:cubicBezTo>
                    <a:pt x="1" y="1118"/>
                    <a:pt x="324" y="1441"/>
                    <a:pt x="722" y="1441"/>
                  </a:cubicBezTo>
                  <a:cubicBezTo>
                    <a:pt x="1118" y="1441"/>
                    <a:pt x="1442" y="1118"/>
                    <a:pt x="1442" y="722"/>
                  </a:cubicBezTo>
                  <a:cubicBezTo>
                    <a:pt x="1442" y="322"/>
                    <a:pt x="1118"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203;p67"/>
            <p:cNvSpPr/>
            <p:nvPr/>
          </p:nvSpPr>
          <p:spPr>
            <a:xfrm>
              <a:off x="3412259" y="1453629"/>
              <a:ext cx="33423" cy="33361"/>
            </a:xfrm>
            <a:custGeom>
              <a:avLst/>
              <a:gdLst/>
              <a:ahLst/>
              <a:cxnLst/>
              <a:rect l="l" t="t" r="r" b="b"/>
              <a:pathLst>
                <a:path w="1082" h="1080" extrusionOk="0">
                  <a:moveTo>
                    <a:pt x="542" y="358"/>
                  </a:moveTo>
                  <a:cubicBezTo>
                    <a:pt x="641" y="358"/>
                    <a:pt x="723" y="440"/>
                    <a:pt x="723" y="540"/>
                  </a:cubicBezTo>
                  <a:cubicBezTo>
                    <a:pt x="723" y="639"/>
                    <a:pt x="641" y="721"/>
                    <a:pt x="542" y="721"/>
                  </a:cubicBezTo>
                  <a:cubicBezTo>
                    <a:pt x="440" y="721"/>
                    <a:pt x="360" y="641"/>
                    <a:pt x="360" y="540"/>
                  </a:cubicBezTo>
                  <a:cubicBezTo>
                    <a:pt x="360" y="438"/>
                    <a:pt x="440" y="358"/>
                    <a:pt x="542" y="358"/>
                  </a:cubicBezTo>
                  <a:close/>
                  <a:moveTo>
                    <a:pt x="540" y="0"/>
                  </a:moveTo>
                  <a:cubicBezTo>
                    <a:pt x="241" y="0"/>
                    <a:pt x="0" y="241"/>
                    <a:pt x="0" y="540"/>
                  </a:cubicBezTo>
                  <a:cubicBezTo>
                    <a:pt x="0" y="836"/>
                    <a:pt x="241" y="1079"/>
                    <a:pt x="540" y="1079"/>
                  </a:cubicBezTo>
                  <a:cubicBezTo>
                    <a:pt x="840" y="1079"/>
                    <a:pt x="1081" y="836"/>
                    <a:pt x="1081" y="540"/>
                  </a:cubicBezTo>
                  <a:cubicBezTo>
                    <a:pt x="1081" y="243"/>
                    <a:pt x="840"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204;p67"/>
            <p:cNvSpPr/>
            <p:nvPr/>
          </p:nvSpPr>
          <p:spPr>
            <a:xfrm>
              <a:off x="3305503" y="1493261"/>
              <a:ext cx="297378" cy="277485"/>
            </a:xfrm>
            <a:custGeom>
              <a:avLst/>
              <a:gdLst/>
              <a:ahLst/>
              <a:cxnLst/>
              <a:rect l="l" t="t" r="r" b="b"/>
              <a:pathLst>
                <a:path w="9627" h="8983" extrusionOk="0">
                  <a:moveTo>
                    <a:pt x="9041" y="2865"/>
                  </a:moveTo>
                  <a:cubicBezTo>
                    <a:pt x="9041" y="3724"/>
                    <a:pt x="8846" y="4585"/>
                    <a:pt x="8464" y="5376"/>
                  </a:cubicBezTo>
                  <a:cubicBezTo>
                    <a:pt x="8027" y="5150"/>
                    <a:pt x="7742" y="4693"/>
                    <a:pt x="7742" y="4193"/>
                  </a:cubicBezTo>
                  <a:cubicBezTo>
                    <a:pt x="7742" y="3478"/>
                    <a:pt x="8314" y="2882"/>
                    <a:pt x="9041" y="2865"/>
                  </a:cubicBezTo>
                  <a:close/>
                  <a:moveTo>
                    <a:pt x="4899" y="6820"/>
                  </a:moveTo>
                  <a:cubicBezTo>
                    <a:pt x="5521" y="6820"/>
                    <a:pt x="6093" y="7184"/>
                    <a:pt x="6361" y="7739"/>
                  </a:cubicBezTo>
                  <a:cubicBezTo>
                    <a:pt x="5458" y="8307"/>
                    <a:pt x="4401" y="8623"/>
                    <a:pt x="3286" y="8623"/>
                  </a:cubicBezTo>
                  <a:cubicBezTo>
                    <a:pt x="3179" y="7654"/>
                    <a:pt x="3940" y="6820"/>
                    <a:pt x="4899" y="6820"/>
                  </a:cubicBezTo>
                  <a:close/>
                  <a:moveTo>
                    <a:pt x="8579" y="0"/>
                  </a:moveTo>
                  <a:cubicBezTo>
                    <a:pt x="8552" y="0"/>
                    <a:pt x="8524" y="6"/>
                    <a:pt x="8498" y="20"/>
                  </a:cubicBezTo>
                  <a:cubicBezTo>
                    <a:pt x="8410" y="66"/>
                    <a:pt x="8374" y="173"/>
                    <a:pt x="8420" y="261"/>
                  </a:cubicBezTo>
                  <a:cubicBezTo>
                    <a:pt x="8777" y="969"/>
                    <a:pt x="8980" y="1736"/>
                    <a:pt x="9026" y="2509"/>
                  </a:cubicBezTo>
                  <a:cubicBezTo>
                    <a:pt x="8098" y="2530"/>
                    <a:pt x="7379" y="3288"/>
                    <a:pt x="7379" y="4195"/>
                  </a:cubicBezTo>
                  <a:cubicBezTo>
                    <a:pt x="7379" y="4830"/>
                    <a:pt x="7740" y="5408"/>
                    <a:pt x="8291" y="5695"/>
                  </a:cubicBezTo>
                  <a:cubicBezTo>
                    <a:pt x="7874" y="6438"/>
                    <a:pt x="7314" y="7059"/>
                    <a:pt x="6653" y="7538"/>
                  </a:cubicBezTo>
                  <a:cubicBezTo>
                    <a:pt x="6317" y="6887"/>
                    <a:pt x="5636" y="6462"/>
                    <a:pt x="4893" y="6462"/>
                  </a:cubicBezTo>
                  <a:cubicBezTo>
                    <a:pt x="3745" y="6462"/>
                    <a:pt x="2823" y="7446"/>
                    <a:pt x="2920" y="8613"/>
                  </a:cubicBezTo>
                  <a:cubicBezTo>
                    <a:pt x="1992" y="8556"/>
                    <a:pt x="1091" y="8276"/>
                    <a:pt x="297" y="7798"/>
                  </a:cubicBezTo>
                  <a:cubicBezTo>
                    <a:pt x="268" y="7781"/>
                    <a:pt x="236" y="7772"/>
                    <a:pt x="203" y="7772"/>
                  </a:cubicBezTo>
                  <a:cubicBezTo>
                    <a:pt x="143" y="7772"/>
                    <a:pt x="83" y="7802"/>
                    <a:pt x="50" y="7857"/>
                  </a:cubicBezTo>
                  <a:cubicBezTo>
                    <a:pt x="1" y="7941"/>
                    <a:pt x="25" y="8054"/>
                    <a:pt x="110" y="8104"/>
                  </a:cubicBezTo>
                  <a:cubicBezTo>
                    <a:pt x="1084" y="8692"/>
                    <a:pt x="2184" y="8982"/>
                    <a:pt x="3274" y="8982"/>
                  </a:cubicBezTo>
                  <a:cubicBezTo>
                    <a:pt x="5630" y="8982"/>
                    <a:pt x="7673" y="7653"/>
                    <a:pt x="8695" y="5712"/>
                  </a:cubicBezTo>
                  <a:cubicBezTo>
                    <a:pt x="8703" y="5697"/>
                    <a:pt x="8710" y="5684"/>
                    <a:pt x="8716" y="5668"/>
                  </a:cubicBezTo>
                  <a:cubicBezTo>
                    <a:pt x="9617" y="3927"/>
                    <a:pt x="9627" y="1847"/>
                    <a:pt x="8739" y="98"/>
                  </a:cubicBezTo>
                  <a:cubicBezTo>
                    <a:pt x="8708" y="36"/>
                    <a:pt x="8645"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205;p67"/>
            <p:cNvSpPr/>
            <p:nvPr/>
          </p:nvSpPr>
          <p:spPr>
            <a:xfrm>
              <a:off x="3217559" y="1392497"/>
              <a:ext cx="345968" cy="336948"/>
            </a:xfrm>
            <a:custGeom>
              <a:avLst/>
              <a:gdLst/>
              <a:ahLst/>
              <a:cxnLst/>
              <a:rect l="l" t="t" r="r" b="b"/>
              <a:pathLst>
                <a:path w="11200" h="10908" extrusionOk="0">
                  <a:moveTo>
                    <a:pt x="8542" y="892"/>
                  </a:moveTo>
                  <a:lnTo>
                    <a:pt x="8542" y="892"/>
                  </a:lnTo>
                  <a:cubicBezTo>
                    <a:pt x="9080" y="1141"/>
                    <a:pt x="9581" y="1474"/>
                    <a:pt x="10021" y="1878"/>
                  </a:cubicBezTo>
                  <a:cubicBezTo>
                    <a:pt x="9853" y="2056"/>
                    <a:pt x="9615" y="2161"/>
                    <a:pt x="9365" y="2161"/>
                  </a:cubicBezTo>
                  <a:cubicBezTo>
                    <a:pt x="8714" y="2161"/>
                    <a:pt x="8274" y="1487"/>
                    <a:pt x="8542" y="892"/>
                  </a:cubicBezTo>
                  <a:close/>
                  <a:moveTo>
                    <a:pt x="4673" y="540"/>
                  </a:moveTo>
                  <a:cubicBezTo>
                    <a:pt x="4799" y="758"/>
                    <a:pt x="4864" y="1005"/>
                    <a:pt x="4864" y="1258"/>
                  </a:cubicBezTo>
                  <a:cubicBezTo>
                    <a:pt x="4864" y="2052"/>
                    <a:pt x="4218" y="2700"/>
                    <a:pt x="3422" y="2700"/>
                  </a:cubicBezTo>
                  <a:cubicBezTo>
                    <a:pt x="2886" y="2700"/>
                    <a:pt x="2398" y="2404"/>
                    <a:pt x="2149" y="1937"/>
                  </a:cubicBezTo>
                  <a:cubicBezTo>
                    <a:pt x="2855" y="1267"/>
                    <a:pt x="3720" y="785"/>
                    <a:pt x="4673" y="540"/>
                  </a:cubicBezTo>
                  <a:close/>
                  <a:moveTo>
                    <a:pt x="714" y="4124"/>
                  </a:moveTo>
                  <a:cubicBezTo>
                    <a:pt x="1608" y="4363"/>
                    <a:pt x="2245" y="5178"/>
                    <a:pt x="2245" y="6118"/>
                  </a:cubicBezTo>
                  <a:cubicBezTo>
                    <a:pt x="2245" y="7059"/>
                    <a:pt x="1612" y="7878"/>
                    <a:pt x="714" y="8115"/>
                  </a:cubicBezTo>
                  <a:cubicBezTo>
                    <a:pt x="243" y="6837"/>
                    <a:pt x="243" y="5400"/>
                    <a:pt x="714" y="4124"/>
                  </a:cubicBezTo>
                  <a:close/>
                  <a:moveTo>
                    <a:pt x="6123" y="1"/>
                  </a:moveTo>
                  <a:cubicBezTo>
                    <a:pt x="2742" y="1"/>
                    <a:pt x="0" y="2741"/>
                    <a:pt x="0" y="6123"/>
                  </a:cubicBezTo>
                  <a:cubicBezTo>
                    <a:pt x="0" y="8012"/>
                    <a:pt x="862" y="9730"/>
                    <a:pt x="2256" y="10869"/>
                  </a:cubicBezTo>
                  <a:cubicBezTo>
                    <a:pt x="2289" y="10895"/>
                    <a:pt x="2329" y="10908"/>
                    <a:pt x="2369" y="10908"/>
                  </a:cubicBezTo>
                  <a:cubicBezTo>
                    <a:pt x="2421" y="10908"/>
                    <a:pt x="2473" y="10885"/>
                    <a:pt x="2509" y="10842"/>
                  </a:cubicBezTo>
                  <a:cubicBezTo>
                    <a:pt x="2572" y="10765"/>
                    <a:pt x="2561" y="10652"/>
                    <a:pt x="2484" y="10589"/>
                  </a:cubicBezTo>
                  <a:cubicBezTo>
                    <a:pt x="1778" y="10015"/>
                    <a:pt x="1217" y="9279"/>
                    <a:pt x="852" y="8450"/>
                  </a:cubicBezTo>
                  <a:cubicBezTo>
                    <a:pt x="1879" y="8155"/>
                    <a:pt x="2605" y="7208"/>
                    <a:pt x="2605" y="6122"/>
                  </a:cubicBezTo>
                  <a:cubicBezTo>
                    <a:pt x="2605" y="5033"/>
                    <a:pt x="1881" y="4086"/>
                    <a:pt x="850" y="3791"/>
                  </a:cubicBezTo>
                  <a:cubicBezTo>
                    <a:pt x="1114" y="3198"/>
                    <a:pt x="1464" y="2662"/>
                    <a:pt x="1887" y="2203"/>
                  </a:cubicBezTo>
                  <a:cubicBezTo>
                    <a:pt x="2214" y="2729"/>
                    <a:pt x="2790" y="3058"/>
                    <a:pt x="3422" y="3058"/>
                  </a:cubicBezTo>
                  <a:cubicBezTo>
                    <a:pt x="4415" y="3058"/>
                    <a:pt x="5222" y="2251"/>
                    <a:pt x="5222" y="1258"/>
                  </a:cubicBezTo>
                  <a:cubicBezTo>
                    <a:pt x="5222" y="978"/>
                    <a:pt x="5157" y="707"/>
                    <a:pt x="5037" y="460"/>
                  </a:cubicBezTo>
                  <a:cubicBezTo>
                    <a:pt x="5392" y="392"/>
                    <a:pt x="5755" y="357"/>
                    <a:pt x="6121" y="357"/>
                  </a:cubicBezTo>
                  <a:cubicBezTo>
                    <a:pt x="6820" y="357"/>
                    <a:pt x="7528" y="484"/>
                    <a:pt x="8213" y="751"/>
                  </a:cubicBezTo>
                  <a:cubicBezTo>
                    <a:pt x="8142" y="911"/>
                    <a:pt x="8104" y="1084"/>
                    <a:pt x="8104" y="1258"/>
                  </a:cubicBezTo>
                  <a:cubicBezTo>
                    <a:pt x="8104" y="1952"/>
                    <a:pt x="8668" y="2519"/>
                    <a:pt x="9365" y="2519"/>
                  </a:cubicBezTo>
                  <a:cubicBezTo>
                    <a:pt x="9715" y="2519"/>
                    <a:pt x="10042" y="2375"/>
                    <a:pt x="10279" y="2126"/>
                  </a:cubicBezTo>
                  <a:cubicBezTo>
                    <a:pt x="10486" y="2341"/>
                    <a:pt x="10677" y="2574"/>
                    <a:pt x="10849" y="2823"/>
                  </a:cubicBezTo>
                  <a:cubicBezTo>
                    <a:pt x="10885" y="2872"/>
                    <a:pt x="10940" y="2899"/>
                    <a:pt x="10996" y="2899"/>
                  </a:cubicBezTo>
                  <a:cubicBezTo>
                    <a:pt x="11032" y="2899"/>
                    <a:pt x="11067" y="2888"/>
                    <a:pt x="11098" y="2867"/>
                  </a:cubicBezTo>
                  <a:cubicBezTo>
                    <a:pt x="11180" y="2809"/>
                    <a:pt x="11200" y="2700"/>
                    <a:pt x="11144" y="2618"/>
                  </a:cubicBezTo>
                  <a:cubicBezTo>
                    <a:pt x="10006" y="990"/>
                    <a:pt x="8132"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9372;p67"/>
          <p:cNvGrpSpPr/>
          <p:nvPr/>
        </p:nvGrpSpPr>
        <p:grpSpPr>
          <a:xfrm>
            <a:off x="8285679" y="3483231"/>
            <a:ext cx="552512" cy="338355"/>
            <a:chOff x="1653166" y="2730096"/>
            <a:chExt cx="384859" cy="378372"/>
          </a:xfrm>
        </p:grpSpPr>
        <p:sp>
          <p:nvSpPr>
            <p:cNvPr id="259" name="Google Shape;9373;p67"/>
            <p:cNvSpPr/>
            <p:nvPr/>
          </p:nvSpPr>
          <p:spPr>
            <a:xfrm>
              <a:off x="1653166" y="2802379"/>
              <a:ext cx="177710" cy="297872"/>
            </a:xfrm>
            <a:custGeom>
              <a:avLst/>
              <a:gdLst/>
              <a:ahLst/>
              <a:cxnLst/>
              <a:rect l="l" t="t" r="r" b="b"/>
              <a:pathLst>
                <a:path w="5753" h="9643" extrusionOk="0">
                  <a:moveTo>
                    <a:pt x="3236" y="1"/>
                  </a:moveTo>
                  <a:cubicBezTo>
                    <a:pt x="1" y="1009"/>
                    <a:pt x="169" y="9485"/>
                    <a:pt x="3868" y="9642"/>
                  </a:cubicBezTo>
                  <a:cubicBezTo>
                    <a:pt x="4951" y="9361"/>
                    <a:pt x="5752" y="8376"/>
                    <a:pt x="5752" y="7205"/>
                  </a:cubicBezTo>
                  <a:lnTo>
                    <a:pt x="5752" y="2521"/>
                  </a:lnTo>
                  <a:cubicBezTo>
                    <a:pt x="5752" y="1129"/>
                    <a:pt x="4625" y="3"/>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374;p67"/>
            <p:cNvSpPr/>
            <p:nvPr/>
          </p:nvSpPr>
          <p:spPr>
            <a:xfrm>
              <a:off x="1675098" y="2802255"/>
              <a:ext cx="97551" cy="300529"/>
            </a:xfrm>
            <a:custGeom>
              <a:avLst/>
              <a:gdLst/>
              <a:ahLst/>
              <a:cxnLst/>
              <a:rect l="l" t="t" r="r" b="b"/>
              <a:pathLst>
                <a:path w="3158" h="9729" extrusionOk="0">
                  <a:moveTo>
                    <a:pt x="2523" y="1"/>
                  </a:moveTo>
                  <a:cubicBezTo>
                    <a:pt x="1122" y="1"/>
                    <a:pt x="1" y="1137"/>
                    <a:pt x="1" y="2523"/>
                  </a:cubicBezTo>
                  <a:lnTo>
                    <a:pt x="1" y="7209"/>
                  </a:lnTo>
                  <a:cubicBezTo>
                    <a:pt x="1" y="8600"/>
                    <a:pt x="1130" y="9728"/>
                    <a:pt x="2521" y="9728"/>
                  </a:cubicBezTo>
                  <a:cubicBezTo>
                    <a:pt x="2741" y="9728"/>
                    <a:pt x="2955" y="9700"/>
                    <a:pt x="3158" y="9648"/>
                  </a:cubicBezTo>
                  <a:cubicBezTo>
                    <a:pt x="1845" y="8866"/>
                    <a:pt x="913" y="6893"/>
                    <a:pt x="913" y="4578"/>
                  </a:cubicBezTo>
                  <a:cubicBezTo>
                    <a:pt x="913" y="2655"/>
                    <a:pt x="1558" y="967"/>
                    <a:pt x="2526" y="1"/>
                  </a:cubicBezTo>
                  <a:cubicBezTo>
                    <a:pt x="2525" y="1"/>
                    <a:pt x="2524" y="1"/>
                    <a:pt x="25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375;p67"/>
            <p:cNvSpPr/>
            <p:nvPr/>
          </p:nvSpPr>
          <p:spPr>
            <a:xfrm>
              <a:off x="1733387" y="2846768"/>
              <a:ext cx="39045" cy="39045"/>
            </a:xfrm>
            <a:custGeom>
              <a:avLst/>
              <a:gdLst/>
              <a:ahLst/>
              <a:cxnLst/>
              <a:rect l="l" t="t" r="r" b="b"/>
              <a:pathLst>
                <a:path w="1264" h="1264" extrusionOk="0">
                  <a:moveTo>
                    <a:pt x="632" y="1"/>
                  </a:moveTo>
                  <a:cubicBezTo>
                    <a:pt x="283" y="1"/>
                    <a:pt x="0" y="282"/>
                    <a:pt x="0" y="632"/>
                  </a:cubicBezTo>
                  <a:cubicBezTo>
                    <a:pt x="0" y="980"/>
                    <a:pt x="283" y="1263"/>
                    <a:pt x="632" y="1263"/>
                  </a:cubicBezTo>
                  <a:cubicBezTo>
                    <a:pt x="980" y="1263"/>
                    <a:pt x="1263" y="980"/>
                    <a:pt x="1263" y="632"/>
                  </a:cubicBezTo>
                  <a:cubicBezTo>
                    <a:pt x="1263" y="282"/>
                    <a:pt x="980"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376;p67"/>
            <p:cNvSpPr/>
            <p:nvPr/>
          </p:nvSpPr>
          <p:spPr>
            <a:xfrm>
              <a:off x="1675777" y="2879635"/>
              <a:ext cx="167547" cy="90168"/>
            </a:xfrm>
            <a:custGeom>
              <a:avLst/>
              <a:gdLst/>
              <a:ahLst/>
              <a:cxnLst/>
              <a:rect l="l" t="t" r="r" b="b"/>
              <a:pathLst>
                <a:path w="5424" h="2919" extrusionOk="0">
                  <a:moveTo>
                    <a:pt x="2489" y="1"/>
                  </a:moveTo>
                  <a:cubicBezTo>
                    <a:pt x="2351" y="1"/>
                    <a:pt x="2211" y="10"/>
                    <a:pt x="2068" y="29"/>
                  </a:cubicBezTo>
                  <a:cubicBezTo>
                    <a:pt x="1469" y="117"/>
                    <a:pt x="891" y="398"/>
                    <a:pt x="438" y="848"/>
                  </a:cubicBezTo>
                  <a:cubicBezTo>
                    <a:pt x="1" y="1415"/>
                    <a:pt x="181" y="1795"/>
                    <a:pt x="519" y="1795"/>
                  </a:cubicBezTo>
                  <a:cubicBezTo>
                    <a:pt x="675" y="1795"/>
                    <a:pt x="865" y="1714"/>
                    <a:pt x="1042" y="1533"/>
                  </a:cubicBezTo>
                  <a:cubicBezTo>
                    <a:pt x="1418" y="1141"/>
                    <a:pt x="1940" y="909"/>
                    <a:pt x="2497" y="909"/>
                  </a:cubicBezTo>
                  <a:cubicBezTo>
                    <a:pt x="3480" y="909"/>
                    <a:pt x="4297" y="1615"/>
                    <a:pt x="4473" y="2547"/>
                  </a:cubicBezTo>
                  <a:cubicBezTo>
                    <a:pt x="4513" y="2763"/>
                    <a:pt x="4703" y="2918"/>
                    <a:pt x="4923" y="2918"/>
                  </a:cubicBezTo>
                  <a:cubicBezTo>
                    <a:pt x="4924" y="2918"/>
                    <a:pt x="4925" y="2918"/>
                    <a:pt x="4926" y="2918"/>
                  </a:cubicBezTo>
                  <a:cubicBezTo>
                    <a:pt x="5213" y="2918"/>
                    <a:pt x="5424" y="2657"/>
                    <a:pt x="5371" y="2379"/>
                  </a:cubicBezTo>
                  <a:cubicBezTo>
                    <a:pt x="5121" y="1043"/>
                    <a:pt x="3953" y="1"/>
                    <a:pt x="2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377;p67"/>
            <p:cNvSpPr/>
            <p:nvPr/>
          </p:nvSpPr>
          <p:spPr>
            <a:xfrm>
              <a:off x="1662680" y="2905829"/>
              <a:ext cx="45316" cy="64066"/>
            </a:xfrm>
            <a:custGeom>
              <a:avLst/>
              <a:gdLst/>
              <a:ahLst/>
              <a:cxnLst/>
              <a:rect l="l" t="t" r="r" b="b"/>
              <a:pathLst>
                <a:path w="1467" h="2074" extrusionOk="0">
                  <a:moveTo>
                    <a:pt x="862" y="0"/>
                  </a:moveTo>
                  <a:cubicBezTo>
                    <a:pt x="450" y="408"/>
                    <a:pt x="158" y="939"/>
                    <a:pt x="49" y="1531"/>
                  </a:cubicBezTo>
                  <a:cubicBezTo>
                    <a:pt x="1" y="1779"/>
                    <a:pt x="163" y="2013"/>
                    <a:pt x="401" y="2063"/>
                  </a:cubicBezTo>
                  <a:cubicBezTo>
                    <a:pt x="434" y="2070"/>
                    <a:pt x="467" y="2073"/>
                    <a:pt x="500" y="2073"/>
                  </a:cubicBezTo>
                  <a:cubicBezTo>
                    <a:pt x="715" y="2073"/>
                    <a:pt x="906" y="1921"/>
                    <a:pt x="946" y="1703"/>
                  </a:cubicBezTo>
                  <a:cubicBezTo>
                    <a:pt x="1017" y="1313"/>
                    <a:pt x="1204" y="962"/>
                    <a:pt x="1466" y="689"/>
                  </a:cubicBezTo>
                  <a:cubicBezTo>
                    <a:pt x="1111" y="674"/>
                    <a:pt x="827" y="365"/>
                    <a:pt x="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378;p67"/>
            <p:cNvSpPr/>
            <p:nvPr/>
          </p:nvSpPr>
          <p:spPr>
            <a:xfrm>
              <a:off x="1842305" y="2735533"/>
              <a:ext cx="177710" cy="297934"/>
            </a:xfrm>
            <a:custGeom>
              <a:avLst/>
              <a:gdLst/>
              <a:ahLst/>
              <a:cxnLst/>
              <a:rect l="l" t="t" r="r" b="b"/>
              <a:pathLst>
                <a:path w="5753" h="9645" extrusionOk="0">
                  <a:moveTo>
                    <a:pt x="3236" y="1"/>
                  </a:moveTo>
                  <a:cubicBezTo>
                    <a:pt x="1" y="1011"/>
                    <a:pt x="169" y="9487"/>
                    <a:pt x="3868" y="9644"/>
                  </a:cubicBezTo>
                  <a:cubicBezTo>
                    <a:pt x="4951" y="9363"/>
                    <a:pt x="5752" y="8377"/>
                    <a:pt x="5752" y="7206"/>
                  </a:cubicBezTo>
                  <a:lnTo>
                    <a:pt x="5752" y="2522"/>
                  </a:lnTo>
                  <a:cubicBezTo>
                    <a:pt x="5752" y="1131"/>
                    <a:pt x="4625" y="4"/>
                    <a:pt x="32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379;p67"/>
            <p:cNvSpPr/>
            <p:nvPr/>
          </p:nvSpPr>
          <p:spPr>
            <a:xfrm>
              <a:off x="1864237" y="2735471"/>
              <a:ext cx="97551" cy="300467"/>
            </a:xfrm>
            <a:custGeom>
              <a:avLst/>
              <a:gdLst/>
              <a:ahLst/>
              <a:cxnLst/>
              <a:rect l="l" t="t" r="r" b="b"/>
              <a:pathLst>
                <a:path w="3158" h="9727" extrusionOk="0">
                  <a:moveTo>
                    <a:pt x="2523" y="1"/>
                  </a:moveTo>
                  <a:cubicBezTo>
                    <a:pt x="1122" y="1"/>
                    <a:pt x="1" y="1136"/>
                    <a:pt x="1" y="2522"/>
                  </a:cubicBezTo>
                  <a:lnTo>
                    <a:pt x="1" y="7205"/>
                  </a:lnTo>
                  <a:cubicBezTo>
                    <a:pt x="1" y="8597"/>
                    <a:pt x="1129" y="9726"/>
                    <a:pt x="2520" y="9726"/>
                  </a:cubicBezTo>
                  <a:cubicBezTo>
                    <a:pt x="2740" y="9726"/>
                    <a:pt x="2955" y="9698"/>
                    <a:pt x="3158" y="9644"/>
                  </a:cubicBezTo>
                  <a:cubicBezTo>
                    <a:pt x="1845" y="8867"/>
                    <a:pt x="913" y="6893"/>
                    <a:pt x="913" y="4577"/>
                  </a:cubicBezTo>
                  <a:cubicBezTo>
                    <a:pt x="913" y="2655"/>
                    <a:pt x="1558" y="967"/>
                    <a:pt x="2526" y="1"/>
                  </a:cubicBezTo>
                  <a:cubicBezTo>
                    <a:pt x="2525" y="1"/>
                    <a:pt x="2524" y="1"/>
                    <a:pt x="25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380;p67"/>
            <p:cNvSpPr/>
            <p:nvPr/>
          </p:nvSpPr>
          <p:spPr>
            <a:xfrm>
              <a:off x="1922588" y="2780045"/>
              <a:ext cx="39014" cy="39045"/>
            </a:xfrm>
            <a:custGeom>
              <a:avLst/>
              <a:gdLst/>
              <a:ahLst/>
              <a:cxnLst/>
              <a:rect l="l" t="t" r="r" b="b"/>
              <a:pathLst>
                <a:path w="1263" h="1264" extrusionOk="0">
                  <a:moveTo>
                    <a:pt x="631" y="0"/>
                  </a:moveTo>
                  <a:cubicBezTo>
                    <a:pt x="283" y="0"/>
                    <a:pt x="0" y="284"/>
                    <a:pt x="0" y="632"/>
                  </a:cubicBezTo>
                  <a:cubicBezTo>
                    <a:pt x="0" y="980"/>
                    <a:pt x="283" y="1263"/>
                    <a:pt x="631" y="1263"/>
                  </a:cubicBezTo>
                  <a:cubicBezTo>
                    <a:pt x="982" y="1263"/>
                    <a:pt x="1263" y="980"/>
                    <a:pt x="1263" y="632"/>
                  </a:cubicBezTo>
                  <a:cubicBezTo>
                    <a:pt x="1263" y="284"/>
                    <a:pt x="982" y="0"/>
                    <a:pt x="6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381;p67"/>
            <p:cNvSpPr/>
            <p:nvPr/>
          </p:nvSpPr>
          <p:spPr>
            <a:xfrm>
              <a:off x="1864917" y="2812851"/>
              <a:ext cx="167547" cy="90168"/>
            </a:xfrm>
            <a:custGeom>
              <a:avLst/>
              <a:gdLst/>
              <a:ahLst/>
              <a:cxnLst/>
              <a:rect l="l" t="t" r="r" b="b"/>
              <a:pathLst>
                <a:path w="5424" h="2919" extrusionOk="0">
                  <a:moveTo>
                    <a:pt x="2489" y="1"/>
                  </a:moveTo>
                  <a:cubicBezTo>
                    <a:pt x="2351" y="1"/>
                    <a:pt x="2211" y="10"/>
                    <a:pt x="2068" y="29"/>
                  </a:cubicBezTo>
                  <a:cubicBezTo>
                    <a:pt x="1469" y="117"/>
                    <a:pt x="891" y="398"/>
                    <a:pt x="438" y="848"/>
                  </a:cubicBezTo>
                  <a:cubicBezTo>
                    <a:pt x="0" y="1415"/>
                    <a:pt x="181" y="1794"/>
                    <a:pt x="519" y="1794"/>
                  </a:cubicBezTo>
                  <a:cubicBezTo>
                    <a:pt x="675" y="1794"/>
                    <a:pt x="865" y="1714"/>
                    <a:pt x="1042" y="1533"/>
                  </a:cubicBezTo>
                  <a:cubicBezTo>
                    <a:pt x="1417" y="1141"/>
                    <a:pt x="1940" y="909"/>
                    <a:pt x="2497" y="909"/>
                  </a:cubicBezTo>
                  <a:cubicBezTo>
                    <a:pt x="3480" y="909"/>
                    <a:pt x="4297" y="1615"/>
                    <a:pt x="4473" y="2547"/>
                  </a:cubicBezTo>
                  <a:cubicBezTo>
                    <a:pt x="4513" y="2763"/>
                    <a:pt x="4703" y="2918"/>
                    <a:pt x="4923" y="2918"/>
                  </a:cubicBezTo>
                  <a:cubicBezTo>
                    <a:pt x="4926" y="2918"/>
                    <a:pt x="4929" y="2918"/>
                    <a:pt x="4932" y="2918"/>
                  </a:cubicBezTo>
                  <a:cubicBezTo>
                    <a:pt x="5216" y="2918"/>
                    <a:pt x="5423" y="2657"/>
                    <a:pt x="5370" y="2379"/>
                  </a:cubicBezTo>
                  <a:cubicBezTo>
                    <a:pt x="5120" y="1043"/>
                    <a:pt x="3953" y="1"/>
                    <a:pt x="2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382;p67"/>
            <p:cNvSpPr/>
            <p:nvPr/>
          </p:nvSpPr>
          <p:spPr>
            <a:xfrm>
              <a:off x="1851819" y="2839076"/>
              <a:ext cx="45316" cy="64128"/>
            </a:xfrm>
            <a:custGeom>
              <a:avLst/>
              <a:gdLst/>
              <a:ahLst/>
              <a:cxnLst/>
              <a:rect l="l" t="t" r="r" b="b"/>
              <a:pathLst>
                <a:path w="1467" h="2076" extrusionOk="0">
                  <a:moveTo>
                    <a:pt x="862" y="1"/>
                  </a:moveTo>
                  <a:cubicBezTo>
                    <a:pt x="450" y="410"/>
                    <a:pt x="158" y="940"/>
                    <a:pt x="49" y="1532"/>
                  </a:cubicBezTo>
                  <a:cubicBezTo>
                    <a:pt x="1" y="1780"/>
                    <a:pt x="163" y="2014"/>
                    <a:pt x="401" y="2065"/>
                  </a:cubicBezTo>
                  <a:cubicBezTo>
                    <a:pt x="433" y="2072"/>
                    <a:pt x="465" y="2075"/>
                    <a:pt x="497" y="2075"/>
                  </a:cubicBezTo>
                  <a:cubicBezTo>
                    <a:pt x="713" y="2075"/>
                    <a:pt x="906" y="1922"/>
                    <a:pt x="946" y="1704"/>
                  </a:cubicBezTo>
                  <a:cubicBezTo>
                    <a:pt x="1017" y="1313"/>
                    <a:pt x="1204" y="965"/>
                    <a:pt x="1466" y="690"/>
                  </a:cubicBezTo>
                  <a:cubicBezTo>
                    <a:pt x="1110" y="674"/>
                    <a:pt x="827" y="364"/>
                    <a:pt x="8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383;p67"/>
            <p:cNvSpPr/>
            <p:nvPr/>
          </p:nvSpPr>
          <p:spPr>
            <a:xfrm>
              <a:off x="1701045" y="2993989"/>
              <a:ext cx="11090" cy="20017"/>
            </a:xfrm>
            <a:custGeom>
              <a:avLst/>
              <a:gdLst/>
              <a:ahLst/>
              <a:cxnLst/>
              <a:rect l="l" t="t" r="r" b="b"/>
              <a:pathLst>
                <a:path w="359" h="648" extrusionOk="0">
                  <a:moveTo>
                    <a:pt x="179" y="1"/>
                  </a:moveTo>
                  <a:cubicBezTo>
                    <a:pt x="81" y="1"/>
                    <a:pt x="1" y="83"/>
                    <a:pt x="1" y="181"/>
                  </a:cubicBezTo>
                  <a:lnTo>
                    <a:pt x="1" y="468"/>
                  </a:lnTo>
                  <a:cubicBezTo>
                    <a:pt x="1" y="567"/>
                    <a:pt x="81" y="648"/>
                    <a:pt x="179" y="648"/>
                  </a:cubicBezTo>
                  <a:cubicBezTo>
                    <a:pt x="278" y="648"/>
                    <a:pt x="358" y="565"/>
                    <a:pt x="358" y="468"/>
                  </a:cubicBezTo>
                  <a:lnTo>
                    <a:pt x="358" y="181"/>
                  </a:lnTo>
                  <a:cubicBezTo>
                    <a:pt x="358" y="83"/>
                    <a:pt x="278"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384;p67"/>
            <p:cNvSpPr/>
            <p:nvPr/>
          </p:nvSpPr>
          <p:spPr>
            <a:xfrm>
              <a:off x="1793653" y="2993989"/>
              <a:ext cx="11090" cy="20017"/>
            </a:xfrm>
            <a:custGeom>
              <a:avLst/>
              <a:gdLst/>
              <a:ahLst/>
              <a:cxnLst/>
              <a:rect l="l" t="t" r="r" b="b"/>
              <a:pathLst>
                <a:path w="359" h="648" extrusionOk="0">
                  <a:moveTo>
                    <a:pt x="181" y="1"/>
                  </a:moveTo>
                  <a:cubicBezTo>
                    <a:pt x="83" y="1"/>
                    <a:pt x="1" y="83"/>
                    <a:pt x="1" y="181"/>
                  </a:cubicBezTo>
                  <a:lnTo>
                    <a:pt x="1" y="468"/>
                  </a:lnTo>
                  <a:cubicBezTo>
                    <a:pt x="1" y="565"/>
                    <a:pt x="83" y="648"/>
                    <a:pt x="181" y="648"/>
                  </a:cubicBezTo>
                  <a:cubicBezTo>
                    <a:pt x="278" y="648"/>
                    <a:pt x="359" y="567"/>
                    <a:pt x="359" y="468"/>
                  </a:cubicBezTo>
                  <a:lnTo>
                    <a:pt x="359" y="181"/>
                  </a:lnTo>
                  <a:cubicBezTo>
                    <a:pt x="359" y="83"/>
                    <a:pt x="278"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385;p67"/>
            <p:cNvSpPr/>
            <p:nvPr/>
          </p:nvSpPr>
          <p:spPr>
            <a:xfrm>
              <a:off x="1734561" y="3002608"/>
              <a:ext cx="36728" cy="16681"/>
            </a:xfrm>
            <a:custGeom>
              <a:avLst/>
              <a:gdLst/>
              <a:ahLst/>
              <a:cxnLst/>
              <a:rect l="l" t="t" r="r" b="b"/>
              <a:pathLst>
                <a:path w="1189" h="540" extrusionOk="0">
                  <a:moveTo>
                    <a:pt x="200" y="1"/>
                  </a:moveTo>
                  <a:cubicBezTo>
                    <a:pt x="158" y="1"/>
                    <a:pt x="116" y="16"/>
                    <a:pt x="83" y="45"/>
                  </a:cubicBezTo>
                  <a:cubicBezTo>
                    <a:pt x="8" y="110"/>
                    <a:pt x="1" y="225"/>
                    <a:pt x="66" y="298"/>
                  </a:cubicBezTo>
                  <a:cubicBezTo>
                    <a:pt x="205" y="459"/>
                    <a:pt x="399" y="540"/>
                    <a:pt x="594" y="540"/>
                  </a:cubicBezTo>
                  <a:cubicBezTo>
                    <a:pt x="789" y="540"/>
                    <a:pt x="984" y="459"/>
                    <a:pt x="1124" y="298"/>
                  </a:cubicBezTo>
                  <a:cubicBezTo>
                    <a:pt x="1189" y="225"/>
                    <a:pt x="1183" y="110"/>
                    <a:pt x="1108" y="45"/>
                  </a:cubicBezTo>
                  <a:cubicBezTo>
                    <a:pt x="1074" y="16"/>
                    <a:pt x="1032" y="1"/>
                    <a:pt x="990" y="1"/>
                  </a:cubicBezTo>
                  <a:cubicBezTo>
                    <a:pt x="939" y="1"/>
                    <a:pt x="889" y="22"/>
                    <a:pt x="854" y="62"/>
                  </a:cubicBezTo>
                  <a:cubicBezTo>
                    <a:pt x="786" y="141"/>
                    <a:pt x="691" y="181"/>
                    <a:pt x="595" y="181"/>
                  </a:cubicBezTo>
                  <a:cubicBezTo>
                    <a:pt x="500" y="181"/>
                    <a:pt x="405" y="142"/>
                    <a:pt x="335" y="62"/>
                  </a:cubicBezTo>
                  <a:cubicBezTo>
                    <a:pt x="300" y="22"/>
                    <a:pt x="25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386;p67"/>
            <p:cNvSpPr/>
            <p:nvPr/>
          </p:nvSpPr>
          <p:spPr>
            <a:xfrm>
              <a:off x="1657089" y="2796757"/>
              <a:ext cx="191827" cy="311711"/>
            </a:xfrm>
            <a:custGeom>
              <a:avLst/>
              <a:gdLst/>
              <a:ahLst/>
              <a:cxnLst/>
              <a:rect l="l" t="t" r="r" b="b"/>
              <a:pathLst>
                <a:path w="6210" h="10091" extrusionOk="0">
                  <a:moveTo>
                    <a:pt x="3104" y="1799"/>
                  </a:moveTo>
                  <a:cubicBezTo>
                    <a:pt x="3352" y="1799"/>
                    <a:pt x="3557" y="2002"/>
                    <a:pt x="3557" y="2251"/>
                  </a:cubicBezTo>
                  <a:cubicBezTo>
                    <a:pt x="3557" y="2500"/>
                    <a:pt x="3352" y="2703"/>
                    <a:pt x="3104" y="2703"/>
                  </a:cubicBezTo>
                  <a:cubicBezTo>
                    <a:pt x="2855" y="2703"/>
                    <a:pt x="2652" y="2500"/>
                    <a:pt x="2652" y="2251"/>
                  </a:cubicBezTo>
                  <a:cubicBezTo>
                    <a:pt x="2652" y="2002"/>
                    <a:pt x="2855" y="1799"/>
                    <a:pt x="3104" y="1799"/>
                  </a:cubicBezTo>
                  <a:close/>
                  <a:moveTo>
                    <a:pt x="3102" y="361"/>
                  </a:moveTo>
                  <a:cubicBezTo>
                    <a:pt x="4393" y="361"/>
                    <a:pt x="5444" y="1411"/>
                    <a:pt x="5444" y="2703"/>
                  </a:cubicBezTo>
                  <a:lnTo>
                    <a:pt x="5444" y="3567"/>
                  </a:lnTo>
                  <a:cubicBezTo>
                    <a:pt x="5030" y="3093"/>
                    <a:pt x="4470" y="2745"/>
                    <a:pt x="3836" y="2590"/>
                  </a:cubicBezTo>
                  <a:cubicBezTo>
                    <a:pt x="4083" y="2054"/>
                    <a:pt x="3691" y="1442"/>
                    <a:pt x="3100" y="1442"/>
                  </a:cubicBezTo>
                  <a:cubicBezTo>
                    <a:pt x="2510" y="1442"/>
                    <a:pt x="2116" y="2054"/>
                    <a:pt x="2363" y="2590"/>
                  </a:cubicBezTo>
                  <a:cubicBezTo>
                    <a:pt x="1730" y="2743"/>
                    <a:pt x="1171" y="3089"/>
                    <a:pt x="756" y="3567"/>
                  </a:cubicBezTo>
                  <a:lnTo>
                    <a:pt x="756" y="2703"/>
                  </a:lnTo>
                  <a:lnTo>
                    <a:pt x="760" y="2703"/>
                  </a:lnTo>
                  <a:cubicBezTo>
                    <a:pt x="760" y="1411"/>
                    <a:pt x="1810" y="361"/>
                    <a:pt x="3102" y="361"/>
                  </a:cubicBezTo>
                  <a:close/>
                  <a:moveTo>
                    <a:pt x="3584" y="2903"/>
                  </a:moveTo>
                  <a:cubicBezTo>
                    <a:pt x="4713" y="3102"/>
                    <a:pt x="5591" y="3981"/>
                    <a:pt x="5801" y="5094"/>
                  </a:cubicBezTo>
                  <a:cubicBezTo>
                    <a:pt x="5828" y="5240"/>
                    <a:pt x="5734" y="5387"/>
                    <a:pt x="5587" y="5420"/>
                  </a:cubicBezTo>
                  <a:cubicBezTo>
                    <a:pt x="5567" y="5424"/>
                    <a:pt x="5547" y="5426"/>
                    <a:pt x="5527" y="5426"/>
                  </a:cubicBezTo>
                  <a:cubicBezTo>
                    <a:pt x="5395" y="5426"/>
                    <a:pt x="5279" y="5331"/>
                    <a:pt x="5256" y="5200"/>
                  </a:cubicBezTo>
                  <a:cubicBezTo>
                    <a:pt x="5063" y="4166"/>
                    <a:pt x="4158" y="3416"/>
                    <a:pt x="3104" y="3416"/>
                  </a:cubicBezTo>
                  <a:cubicBezTo>
                    <a:pt x="2049" y="3416"/>
                    <a:pt x="1144" y="4166"/>
                    <a:pt x="951" y="5200"/>
                  </a:cubicBezTo>
                  <a:cubicBezTo>
                    <a:pt x="926" y="5331"/>
                    <a:pt x="811" y="5426"/>
                    <a:pt x="679" y="5426"/>
                  </a:cubicBezTo>
                  <a:cubicBezTo>
                    <a:pt x="659" y="5426"/>
                    <a:pt x="639" y="5424"/>
                    <a:pt x="618" y="5420"/>
                  </a:cubicBezTo>
                  <a:cubicBezTo>
                    <a:pt x="473" y="5389"/>
                    <a:pt x="377" y="5244"/>
                    <a:pt x="406" y="5094"/>
                  </a:cubicBezTo>
                  <a:cubicBezTo>
                    <a:pt x="614" y="3983"/>
                    <a:pt x="1493" y="3102"/>
                    <a:pt x="2623" y="2903"/>
                  </a:cubicBezTo>
                  <a:cubicBezTo>
                    <a:pt x="2765" y="3009"/>
                    <a:pt x="2935" y="3063"/>
                    <a:pt x="3105" y="3063"/>
                  </a:cubicBezTo>
                  <a:cubicBezTo>
                    <a:pt x="3273" y="3063"/>
                    <a:pt x="3441" y="3011"/>
                    <a:pt x="3584" y="2903"/>
                  </a:cubicBezTo>
                  <a:close/>
                  <a:moveTo>
                    <a:pt x="3104" y="1"/>
                  </a:moveTo>
                  <a:cubicBezTo>
                    <a:pt x="1613" y="1"/>
                    <a:pt x="404" y="1212"/>
                    <a:pt x="404" y="2701"/>
                  </a:cubicBezTo>
                  <a:lnTo>
                    <a:pt x="404" y="4073"/>
                  </a:lnTo>
                  <a:cubicBezTo>
                    <a:pt x="239" y="4365"/>
                    <a:pt x="119" y="4685"/>
                    <a:pt x="56" y="5027"/>
                  </a:cubicBezTo>
                  <a:cubicBezTo>
                    <a:pt x="0" y="5314"/>
                    <a:pt x="153" y="5599"/>
                    <a:pt x="404" y="5722"/>
                  </a:cubicBezTo>
                  <a:lnTo>
                    <a:pt x="404" y="7387"/>
                  </a:lnTo>
                  <a:cubicBezTo>
                    <a:pt x="404" y="7721"/>
                    <a:pt x="465" y="8050"/>
                    <a:pt x="586" y="8362"/>
                  </a:cubicBezTo>
                  <a:cubicBezTo>
                    <a:pt x="614" y="8433"/>
                    <a:pt x="681" y="8477"/>
                    <a:pt x="752" y="8477"/>
                  </a:cubicBezTo>
                  <a:cubicBezTo>
                    <a:pt x="876" y="8477"/>
                    <a:pt x="966" y="8349"/>
                    <a:pt x="920" y="8232"/>
                  </a:cubicBezTo>
                  <a:cubicBezTo>
                    <a:pt x="815" y="7962"/>
                    <a:pt x="762" y="7677"/>
                    <a:pt x="762" y="7388"/>
                  </a:cubicBezTo>
                  <a:lnTo>
                    <a:pt x="762" y="5783"/>
                  </a:lnTo>
                  <a:cubicBezTo>
                    <a:pt x="1024" y="5751"/>
                    <a:pt x="1253" y="5552"/>
                    <a:pt x="1305" y="5272"/>
                  </a:cubicBezTo>
                  <a:cubicBezTo>
                    <a:pt x="1468" y="4407"/>
                    <a:pt x="2223" y="3780"/>
                    <a:pt x="3104" y="3780"/>
                  </a:cubicBezTo>
                  <a:cubicBezTo>
                    <a:pt x="3984" y="3780"/>
                    <a:pt x="4741" y="4405"/>
                    <a:pt x="4902" y="5272"/>
                  </a:cubicBezTo>
                  <a:cubicBezTo>
                    <a:pt x="4952" y="5544"/>
                    <a:pt x="5176" y="5747"/>
                    <a:pt x="5446" y="5783"/>
                  </a:cubicBezTo>
                  <a:lnTo>
                    <a:pt x="5446" y="7390"/>
                  </a:lnTo>
                  <a:cubicBezTo>
                    <a:pt x="5446" y="8682"/>
                    <a:pt x="4395" y="9732"/>
                    <a:pt x="3104" y="9732"/>
                  </a:cubicBezTo>
                  <a:cubicBezTo>
                    <a:pt x="2415" y="9732"/>
                    <a:pt x="1762" y="9430"/>
                    <a:pt x="1316" y="8904"/>
                  </a:cubicBezTo>
                  <a:cubicBezTo>
                    <a:pt x="1281" y="8861"/>
                    <a:pt x="1231" y="8840"/>
                    <a:pt x="1180" y="8840"/>
                  </a:cubicBezTo>
                  <a:cubicBezTo>
                    <a:pt x="1139" y="8840"/>
                    <a:pt x="1098" y="8854"/>
                    <a:pt x="1064" y="8883"/>
                  </a:cubicBezTo>
                  <a:cubicBezTo>
                    <a:pt x="987" y="8948"/>
                    <a:pt x="978" y="9061"/>
                    <a:pt x="1043" y="9137"/>
                  </a:cubicBezTo>
                  <a:cubicBezTo>
                    <a:pt x="1556" y="9744"/>
                    <a:pt x="2308" y="10090"/>
                    <a:pt x="3104" y="10090"/>
                  </a:cubicBezTo>
                  <a:cubicBezTo>
                    <a:pt x="4594" y="10090"/>
                    <a:pt x="5803" y="8879"/>
                    <a:pt x="5803" y="7390"/>
                  </a:cubicBezTo>
                  <a:lnTo>
                    <a:pt x="5803" y="5726"/>
                  </a:lnTo>
                  <a:cubicBezTo>
                    <a:pt x="6060" y="5601"/>
                    <a:pt x="6209" y="5322"/>
                    <a:pt x="6154" y="5033"/>
                  </a:cubicBezTo>
                  <a:cubicBezTo>
                    <a:pt x="6088" y="4685"/>
                    <a:pt x="5970" y="4365"/>
                    <a:pt x="5805" y="4073"/>
                  </a:cubicBezTo>
                  <a:lnTo>
                    <a:pt x="5805" y="2701"/>
                  </a:lnTo>
                  <a:cubicBezTo>
                    <a:pt x="5805" y="1210"/>
                    <a:pt x="4592" y="1"/>
                    <a:pt x="3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387;p67"/>
            <p:cNvSpPr/>
            <p:nvPr/>
          </p:nvSpPr>
          <p:spPr>
            <a:xfrm>
              <a:off x="1890247" y="2927205"/>
              <a:ext cx="11090" cy="20017"/>
            </a:xfrm>
            <a:custGeom>
              <a:avLst/>
              <a:gdLst/>
              <a:ahLst/>
              <a:cxnLst/>
              <a:rect l="l" t="t" r="r" b="b"/>
              <a:pathLst>
                <a:path w="359" h="648" extrusionOk="0">
                  <a:moveTo>
                    <a:pt x="180" y="1"/>
                  </a:moveTo>
                  <a:cubicBezTo>
                    <a:pt x="81" y="1"/>
                    <a:pt x="0" y="83"/>
                    <a:pt x="0" y="181"/>
                  </a:cubicBezTo>
                  <a:lnTo>
                    <a:pt x="0" y="468"/>
                  </a:lnTo>
                  <a:cubicBezTo>
                    <a:pt x="0" y="565"/>
                    <a:pt x="81" y="647"/>
                    <a:pt x="180" y="647"/>
                  </a:cubicBezTo>
                  <a:cubicBezTo>
                    <a:pt x="278" y="647"/>
                    <a:pt x="358" y="565"/>
                    <a:pt x="358" y="468"/>
                  </a:cubicBezTo>
                  <a:lnTo>
                    <a:pt x="358" y="181"/>
                  </a:lnTo>
                  <a:cubicBezTo>
                    <a:pt x="358" y="83"/>
                    <a:pt x="278"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388;p67"/>
            <p:cNvSpPr/>
            <p:nvPr/>
          </p:nvSpPr>
          <p:spPr>
            <a:xfrm>
              <a:off x="1982855" y="2927205"/>
              <a:ext cx="11151" cy="20017"/>
            </a:xfrm>
            <a:custGeom>
              <a:avLst/>
              <a:gdLst/>
              <a:ahLst/>
              <a:cxnLst/>
              <a:rect l="l" t="t" r="r" b="b"/>
              <a:pathLst>
                <a:path w="361" h="648" extrusionOk="0">
                  <a:moveTo>
                    <a:pt x="181" y="1"/>
                  </a:moveTo>
                  <a:cubicBezTo>
                    <a:pt x="83" y="1"/>
                    <a:pt x="1" y="83"/>
                    <a:pt x="1" y="181"/>
                  </a:cubicBezTo>
                  <a:lnTo>
                    <a:pt x="1" y="468"/>
                  </a:lnTo>
                  <a:cubicBezTo>
                    <a:pt x="1" y="565"/>
                    <a:pt x="83" y="647"/>
                    <a:pt x="181" y="647"/>
                  </a:cubicBezTo>
                  <a:cubicBezTo>
                    <a:pt x="278" y="647"/>
                    <a:pt x="360" y="565"/>
                    <a:pt x="360" y="468"/>
                  </a:cubicBezTo>
                  <a:lnTo>
                    <a:pt x="360" y="181"/>
                  </a:lnTo>
                  <a:cubicBezTo>
                    <a:pt x="360" y="83"/>
                    <a:pt x="278"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389;p67"/>
            <p:cNvSpPr/>
            <p:nvPr/>
          </p:nvSpPr>
          <p:spPr>
            <a:xfrm>
              <a:off x="1923700" y="2935824"/>
              <a:ext cx="36852" cy="16711"/>
            </a:xfrm>
            <a:custGeom>
              <a:avLst/>
              <a:gdLst/>
              <a:ahLst/>
              <a:cxnLst/>
              <a:rect l="l" t="t" r="r" b="b"/>
              <a:pathLst>
                <a:path w="1193" h="541" extrusionOk="0">
                  <a:moveTo>
                    <a:pt x="200" y="1"/>
                  </a:moveTo>
                  <a:cubicBezTo>
                    <a:pt x="158" y="1"/>
                    <a:pt x="116" y="15"/>
                    <a:pt x="83" y="45"/>
                  </a:cubicBezTo>
                  <a:cubicBezTo>
                    <a:pt x="8" y="110"/>
                    <a:pt x="0" y="225"/>
                    <a:pt x="65" y="298"/>
                  </a:cubicBezTo>
                  <a:cubicBezTo>
                    <a:pt x="205" y="459"/>
                    <a:pt x="400" y="540"/>
                    <a:pt x="595" y="540"/>
                  </a:cubicBezTo>
                  <a:cubicBezTo>
                    <a:pt x="790" y="540"/>
                    <a:pt x="986" y="459"/>
                    <a:pt x="1127" y="298"/>
                  </a:cubicBezTo>
                  <a:cubicBezTo>
                    <a:pt x="1192" y="225"/>
                    <a:pt x="1183" y="112"/>
                    <a:pt x="1108" y="45"/>
                  </a:cubicBezTo>
                  <a:cubicBezTo>
                    <a:pt x="1074" y="15"/>
                    <a:pt x="1032" y="1"/>
                    <a:pt x="990" y="1"/>
                  </a:cubicBezTo>
                  <a:cubicBezTo>
                    <a:pt x="939" y="1"/>
                    <a:pt x="889" y="22"/>
                    <a:pt x="854" y="62"/>
                  </a:cubicBezTo>
                  <a:cubicBezTo>
                    <a:pt x="786" y="141"/>
                    <a:pt x="691" y="181"/>
                    <a:pt x="595" y="181"/>
                  </a:cubicBezTo>
                  <a:cubicBezTo>
                    <a:pt x="500" y="181"/>
                    <a:pt x="405" y="141"/>
                    <a:pt x="335" y="62"/>
                  </a:cubicBezTo>
                  <a:cubicBezTo>
                    <a:pt x="300" y="22"/>
                    <a:pt x="25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390;p67"/>
            <p:cNvSpPr/>
            <p:nvPr/>
          </p:nvSpPr>
          <p:spPr>
            <a:xfrm>
              <a:off x="1846166" y="2730096"/>
              <a:ext cx="191858" cy="311557"/>
            </a:xfrm>
            <a:custGeom>
              <a:avLst/>
              <a:gdLst/>
              <a:ahLst/>
              <a:cxnLst/>
              <a:rect l="l" t="t" r="r" b="b"/>
              <a:pathLst>
                <a:path w="6211" h="10086" extrusionOk="0">
                  <a:moveTo>
                    <a:pt x="3105" y="1797"/>
                  </a:moveTo>
                  <a:cubicBezTo>
                    <a:pt x="3354" y="1797"/>
                    <a:pt x="3559" y="2000"/>
                    <a:pt x="3559" y="2249"/>
                  </a:cubicBezTo>
                  <a:cubicBezTo>
                    <a:pt x="3559" y="2497"/>
                    <a:pt x="3354" y="2700"/>
                    <a:pt x="3105" y="2700"/>
                  </a:cubicBezTo>
                  <a:cubicBezTo>
                    <a:pt x="2857" y="2700"/>
                    <a:pt x="2654" y="2497"/>
                    <a:pt x="2654" y="2249"/>
                  </a:cubicBezTo>
                  <a:cubicBezTo>
                    <a:pt x="2654" y="2000"/>
                    <a:pt x="2857" y="1797"/>
                    <a:pt x="3105" y="1797"/>
                  </a:cubicBezTo>
                  <a:close/>
                  <a:moveTo>
                    <a:pt x="3586" y="2899"/>
                  </a:moveTo>
                  <a:cubicBezTo>
                    <a:pt x="4715" y="3098"/>
                    <a:pt x="5593" y="3978"/>
                    <a:pt x="5803" y="5090"/>
                  </a:cubicBezTo>
                  <a:cubicBezTo>
                    <a:pt x="5830" y="5239"/>
                    <a:pt x="5736" y="5385"/>
                    <a:pt x="5589" y="5415"/>
                  </a:cubicBezTo>
                  <a:cubicBezTo>
                    <a:pt x="5569" y="5420"/>
                    <a:pt x="5549" y="5422"/>
                    <a:pt x="5529" y="5422"/>
                  </a:cubicBezTo>
                  <a:cubicBezTo>
                    <a:pt x="5397" y="5422"/>
                    <a:pt x="5281" y="5327"/>
                    <a:pt x="5258" y="5195"/>
                  </a:cubicBezTo>
                  <a:cubicBezTo>
                    <a:pt x="5065" y="4162"/>
                    <a:pt x="4160" y="3412"/>
                    <a:pt x="3105" y="3412"/>
                  </a:cubicBezTo>
                  <a:cubicBezTo>
                    <a:pt x="2051" y="3412"/>
                    <a:pt x="1146" y="4162"/>
                    <a:pt x="953" y="5195"/>
                  </a:cubicBezTo>
                  <a:cubicBezTo>
                    <a:pt x="928" y="5327"/>
                    <a:pt x="815" y="5422"/>
                    <a:pt x="681" y="5422"/>
                  </a:cubicBezTo>
                  <a:cubicBezTo>
                    <a:pt x="661" y="5422"/>
                    <a:pt x="641" y="5420"/>
                    <a:pt x="620" y="5415"/>
                  </a:cubicBezTo>
                  <a:cubicBezTo>
                    <a:pt x="475" y="5385"/>
                    <a:pt x="379" y="5239"/>
                    <a:pt x="408" y="5090"/>
                  </a:cubicBezTo>
                  <a:cubicBezTo>
                    <a:pt x="616" y="3982"/>
                    <a:pt x="1489" y="3098"/>
                    <a:pt x="2625" y="2899"/>
                  </a:cubicBezTo>
                  <a:cubicBezTo>
                    <a:pt x="2767" y="3005"/>
                    <a:pt x="2937" y="3059"/>
                    <a:pt x="3107" y="3059"/>
                  </a:cubicBezTo>
                  <a:cubicBezTo>
                    <a:pt x="3274" y="3059"/>
                    <a:pt x="3443" y="3006"/>
                    <a:pt x="3586" y="2899"/>
                  </a:cubicBezTo>
                  <a:close/>
                  <a:moveTo>
                    <a:pt x="3105" y="3772"/>
                  </a:moveTo>
                  <a:cubicBezTo>
                    <a:pt x="3986" y="3772"/>
                    <a:pt x="4743" y="4399"/>
                    <a:pt x="4904" y="5264"/>
                  </a:cubicBezTo>
                  <a:cubicBezTo>
                    <a:pt x="4954" y="5538"/>
                    <a:pt x="5178" y="5741"/>
                    <a:pt x="5447" y="5777"/>
                  </a:cubicBezTo>
                  <a:lnTo>
                    <a:pt x="5447" y="7384"/>
                  </a:lnTo>
                  <a:cubicBezTo>
                    <a:pt x="5447" y="8674"/>
                    <a:pt x="4397" y="9722"/>
                    <a:pt x="3105" y="9722"/>
                  </a:cubicBezTo>
                  <a:cubicBezTo>
                    <a:pt x="1814" y="9722"/>
                    <a:pt x="763" y="8674"/>
                    <a:pt x="763" y="7382"/>
                  </a:cubicBezTo>
                  <a:lnTo>
                    <a:pt x="763" y="5777"/>
                  </a:lnTo>
                  <a:cubicBezTo>
                    <a:pt x="1026" y="5743"/>
                    <a:pt x="1255" y="5546"/>
                    <a:pt x="1307" y="5264"/>
                  </a:cubicBezTo>
                  <a:cubicBezTo>
                    <a:pt x="1469" y="4401"/>
                    <a:pt x="2225" y="3772"/>
                    <a:pt x="3105" y="3772"/>
                  </a:cubicBezTo>
                  <a:close/>
                  <a:moveTo>
                    <a:pt x="3104" y="1"/>
                  </a:moveTo>
                  <a:cubicBezTo>
                    <a:pt x="1613" y="1"/>
                    <a:pt x="404" y="1214"/>
                    <a:pt x="404" y="2700"/>
                  </a:cubicBezTo>
                  <a:lnTo>
                    <a:pt x="404" y="4074"/>
                  </a:lnTo>
                  <a:cubicBezTo>
                    <a:pt x="239" y="4365"/>
                    <a:pt x="119" y="4686"/>
                    <a:pt x="54" y="5029"/>
                  </a:cubicBezTo>
                  <a:cubicBezTo>
                    <a:pt x="0" y="5316"/>
                    <a:pt x="153" y="5599"/>
                    <a:pt x="404" y="5722"/>
                  </a:cubicBezTo>
                  <a:lnTo>
                    <a:pt x="404" y="7386"/>
                  </a:lnTo>
                  <a:cubicBezTo>
                    <a:pt x="404" y="8877"/>
                    <a:pt x="1617" y="10086"/>
                    <a:pt x="3104" y="10086"/>
                  </a:cubicBezTo>
                  <a:cubicBezTo>
                    <a:pt x="4594" y="10086"/>
                    <a:pt x="5803" y="8875"/>
                    <a:pt x="5803" y="7386"/>
                  </a:cubicBezTo>
                  <a:lnTo>
                    <a:pt x="5803" y="5718"/>
                  </a:lnTo>
                  <a:cubicBezTo>
                    <a:pt x="6062" y="5595"/>
                    <a:pt x="6211" y="5312"/>
                    <a:pt x="6155" y="5025"/>
                  </a:cubicBezTo>
                  <a:cubicBezTo>
                    <a:pt x="6090" y="4684"/>
                    <a:pt x="5972" y="4363"/>
                    <a:pt x="5807" y="4072"/>
                  </a:cubicBezTo>
                  <a:lnTo>
                    <a:pt x="5807" y="2698"/>
                  </a:lnTo>
                  <a:cubicBezTo>
                    <a:pt x="5807" y="1990"/>
                    <a:pt x="5534" y="1321"/>
                    <a:pt x="5038" y="814"/>
                  </a:cubicBezTo>
                  <a:cubicBezTo>
                    <a:pt x="5003" y="777"/>
                    <a:pt x="4957" y="759"/>
                    <a:pt x="4911" y="759"/>
                  </a:cubicBezTo>
                  <a:cubicBezTo>
                    <a:pt x="4866" y="759"/>
                    <a:pt x="4821" y="777"/>
                    <a:pt x="4785" y="812"/>
                  </a:cubicBezTo>
                  <a:cubicBezTo>
                    <a:pt x="4713" y="881"/>
                    <a:pt x="4713" y="994"/>
                    <a:pt x="4783" y="1064"/>
                  </a:cubicBezTo>
                  <a:cubicBezTo>
                    <a:pt x="5210" y="1504"/>
                    <a:pt x="5447" y="2086"/>
                    <a:pt x="5447" y="2700"/>
                  </a:cubicBezTo>
                  <a:lnTo>
                    <a:pt x="5447" y="3567"/>
                  </a:lnTo>
                  <a:cubicBezTo>
                    <a:pt x="5034" y="3091"/>
                    <a:pt x="4474" y="2744"/>
                    <a:pt x="3840" y="2587"/>
                  </a:cubicBezTo>
                  <a:cubicBezTo>
                    <a:pt x="4087" y="2052"/>
                    <a:pt x="3695" y="1439"/>
                    <a:pt x="3104" y="1439"/>
                  </a:cubicBezTo>
                  <a:cubicBezTo>
                    <a:pt x="2516" y="1439"/>
                    <a:pt x="2120" y="2052"/>
                    <a:pt x="2367" y="2587"/>
                  </a:cubicBezTo>
                  <a:cubicBezTo>
                    <a:pt x="1734" y="2740"/>
                    <a:pt x="1177" y="3089"/>
                    <a:pt x="760" y="3567"/>
                  </a:cubicBezTo>
                  <a:lnTo>
                    <a:pt x="760" y="2700"/>
                  </a:lnTo>
                  <a:cubicBezTo>
                    <a:pt x="760" y="1409"/>
                    <a:pt x="1810" y="358"/>
                    <a:pt x="3102" y="358"/>
                  </a:cubicBezTo>
                  <a:cubicBezTo>
                    <a:pt x="3469" y="358"/>
                    <a:pt x="3823" y="443"/>
                    <a:pt x="4152" y="607"/>
                  </a:cubicBezTo>
                  <a:cubicBezTo>
                    <a:pt x="4178" y="621"/>
                    <a:pt x="4207" y="627"/>
                    <a:pt x="4234" y="627"/>
                  </a:cubicBezTo>
                  <a:cubicBezTo>
                    <a:pt x="4299" y="627"/>
                    <a:pt x="4361" y="592"/>
                    <a:pt x="4393" y="529"/>
                  </a:cubicBezTo>
                  <a:cubicBezTo>
                    <a:pt x="4439" y="441"/>
                    <a:pt x="4403" y="333"/>
                    <a:pt x="4315" y="288"/>
                  </a:cubicBezTo>
                  <a:cubicBezTo>
                    <a:pt x="3936" y="98"/>
                    <a:pt x="3530" y="1"/>
                    <a:pt x="3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9410;p67"/>
          <p:cNvGrpSpPr/>
          <p:nvPr/>
        </p:nvGrpSpPr>
        <p:grpSpPr>
          <a:xfrm>
            <a:off x="3664220" y="3676308"/>
            <a:ext cx="616627" cy="451079"/>
            <a:chOff x="1668240" y="1392405"/>
            <a:chExt cx="362123" cy="378341"/>
          </a:xfrm>
        </p:grpSpPr>
        <p:sp>
          <p:nvSpPr>
            <p:cNvPr id="278" name="Google Shape;9411;p67"/>
            <p:cNvSpPr/>
            <p:nvPr/>
          </p:nvSpPr>
          <p:spPr>
            <a:xfrm>
              <a:off x="1699408" y="1553681"/>
              <a:ext cx="260835" cy="211504"/>
            </a:xfrm>
            <a:custGeom>
              <a:avLst/>
              <a:gdLst/>
              <a:ahLst/>
              <a:cxnLst/>
              <a:rect l="l" t="t" r="r" b="b"/>
              <a:pathLst>
                <a:path w="8444" h="6847" extrusionOk="0">
                  <a:moveTo>
                    <a:pt x="8080" y="0"/>
                  </a:moveTo>
                  <a:lnTo>
                    <a:pt x="276" y="8"/>
                  </a:lnTo>
                  <a:lnTo>
                    <a:pt x="0" y="553"/>
                  </a:lnTo>
                  <a:lnTo>
                    <a:pt x="899" y="5433"/>
                  </a:lnTo>
                  <a:cubicBezTo>
                    <a:pt x="1051" y="6251"/>
                    <a:pt x="1764" y="6847"/>
                    <a:pt x="2597" y="6847"/>
                  </a:cubicBezTo>
                  <a:lnTo>
                    <a:pt x="5845" y="6847"/>
                  </a:lnTo>
                  <a:cubicBezTo>
                    <a:pt x="6678" y="6847"/>
                    <a:pt x="7393" y="6250"/>
                    <a:pt x="7545" y="5433"/>
                  </a:cubicBezTo>
                  <a:lnTo>
                    <a:pt x="8444" y="553"/>
                  </a:lnTo>
                  <a:lnTo>
                    <a:pt x="80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412;p67"/>
            <p:cNvSpPr/>
            <p:nvPr/>
          </p:nvSpPr>
          <p:spPr>
            <a:xfrm>
              <a:off x="1691778" y="1531441"/>
              <a:ext cx="275971" cy="39354"/>
            </a:xfrm>
            <a:custGeom>
              <a:avLst/>
              <a:gdLst/>
              <a:ahLst/>
              <a:cxnLst/>
              <a:rect l="l" t="t" r="r" b="b"/>
              <a:pathLst>
                <a:path w="8934" h="1274" extrusionOk="0">
                  <a:moveTo>
                    <a:pt x="0" y="1"/>
                  </a:moveTo>
                  <a:lnTo>
                    <a:pt x="144" y="720"/>
                  </a:lnTo>
                  <a:lnTo>
                    <a:pt x="247" y="1273"/>
                  </a:lnTo>
                  <a:lnTo>
                    <a:pt x="8687" y="1273"/>
                  </a:lnTo>
                  <a:lnTo>
                    <a:pt x="8790" y="720"/>
                  </a:lnTo>
                  <a:lnTo>
                    <a:pt x="89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413;p67"/>
            <p:cNvSpPr/>
            <p:nvPr/>
          </p:nvSpPr>
          <p:spPr>
            <a:xfrm>
              <a:off x="1921662" y="1398058"/>
              <a:ext cx="102647" cy="96933"/>
            </a:xfrm>
            <a:custGeom>
              <a:avLst/>
              <a:gdLst/>
              <a:ahLst/>
              <a:cxnLst/>
              <a:rect l="l" t="t" r="r" b="b"/>
              <a:pathLst>
                <a:path w="3323" h="3138" extrusionOk="0">
                  <a:moveTo>
                    <a:pt x="1881" y="718"/>
                  </a:moveTo>
                  <a:cubicBezTo>
                    <a:pt x="1973" y="718"/>
                    <a:pt x="2066" y="753"/>
                    <a:pt x="2135" y="823"/>
                  </a:cubicBezTo>
                  <a:lnTo>
                    <a:pt x="2391" y="1078"/>
                  </a:lnTo>
                  <a:cubicBezTo>
                    <a:pt x="2533" y="1219"/>
                    <a:pt x="2533" y="1447"/>
                    <a:pt x="2391" y="1589"/>
                  </a:cubicBezTo>
                  <a:cubicBezTo>
                    <a:pt x="2321" y="1658"/>
                    <a:pt x="2229" y="1692"/>
                    <a:pt x="2138" y="1692"/>
                  </a:cubicBezTo>
                  <a:cubicBezTo>
                    <a:pt x="2045" y="1692"/>
                    <a:pt x="1952" y="1656"/>
                    <a:pt x="1882" y="1585"/>
                  </a:cubicBezTo>
                  <a:lnTo>
                    <a:pt x="1626" y="1332"/>
                  </a:lnTo>
                  <a:cubicBezTo>
                    <a:pt x="1484" y="1191"/>
                    <a:pt x="1484" y="963"/>
                    <a:pt x="1626" y="823"/>
                  </a:cubicBezTo>
                  <a:cubicBezTo>
                    <a:pt x="1696" y="753"/>
                    <a:pt x="1789" y="718"/>
                    <a:pt x="1881" y="718"/>
                  </a:cubicBezTo>
                  <a:close/>
                  <a:moveTo>
                    <a:pt x="1882" y="0"/>
                  </a:moveTo>
                  <a:cubicBezTo>
                    <a:pt x="1117" y="0"/>
                    <a:pt x="594" y="777"/>
                    <a:pt x="880" y="1485"/>
                  </a:cubicBezTo>
                  <a:cubicBezTo>
                    <a:pt x="937" y="1631"/>
                    <a:pt x="908" y="1799"/>
                    <a:pt x="795" y="1910"/>
                  </a:cubicBezTo>
                  <a:lnTo>
                    <a:pt x="461" y="2245"/>
                  </a:lnTo>
                  <a:cubicBezTo>
                    <a:pt x="1" y="2727"/>
                    <a:pt x="66" y="3138"/>
                    <a:pt x="364" y="3138"/>
                  </a:cubicBezTo>
                  <a:cubicBezTo>
                    <a:pt x="471" y="3138"/>
                    <a:pt x="607" y="3086"/>
                    <a:pt x="759" y="2966"/>
                  </a:cubicBezTo>
                  <a:lnTo>
                    <a:pt x="1304" y="2421"/>
                  </a:lnTo>
                  <a:cubicBezTo>
                    <a:pt x="1379" y="2346"/>
                    <a:pt x="1479" y="2307"/>
                    <a:pt x="1581" y="2307"/>
                  </a:cubicBezTo>
                  <a:cubicBezTo>
                    <a:pt x="1632" y="2307"/>
                    <a:pt x="1684" y="2317"/>
                    <a:pt x="1733" y="2337"/>
                  </a:cubicBezTo>
                  <a:cubicBezTo>
                    <a:pt x="1862" y="2388"/>
                    <a:pt x="2000" y="2414"/>
                    <a:pt x="2137" y="2414"/>
                  </a:cubicBezTo>
                  <a:cubicBezTo>
                    <a:pt x="2415" y="2414"/>
                    <a:pt x="2692" y="2308"/>
                    <a:pt x="2900" y="2098"/>
                  </a:cubicBezTo>
                  <a:cubicBezTo>
                    <a:pt x="3323" y="1675"/>
                    <a:pt x="3323" y="990"/>
                    <a:pt x="2900" y="569"/>
                  </a:cubicBezTo>
                  <a:lnTo>
                    <a:pt x="2644" y="316"/>
                  </a:lnTo>
                  <a:cubicBezTo>
                    <a:pt x="2433" y="106"/>
                    <a:pt x="2160" y="0"/>
                    <a:pt x="1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414;p67"/>
            <p:cNvSpPr/>
            <p:nvPr/>
          </p:nvSpPr>
          <p:spPr>
            <a:xfrm>
              <a:off x="1751952" y="1398645"/>
              <a:ext cx="196831" cy="126927"/>
            </a:xfrm>
            <a:custGeom>
              <a:avLst/>
              <a:gdLst/>
              <a:ahLst/>
              <a:cxnLst/>
              <a:rect l="l" t="t" r="r" b="b"/>
              <a:pathLst>
                <a:path w="6372" h="4109" extrusionOk="0">
                  <a:moveTo>
                    <a:pt x="3148" y="1"/>
                  </a:moveTo>
                  <a:cubicBezTo>
                    <a:pt x="1261" y="1"/>
                    <a:pt x="0" y="4109"/>
                    <a:pt x="2730" y="4109"/>
                  </a:cubicBezTo>
                  <a:lnTo>
                    <a:pt x="6284" y="4109"/>
                  </a:lnTo>
                  <a:lnTo>
                    <a:pt x="6295" y="3581"/>
                  </a:lnTo>
                  <a:cubicBezTo>
                    <a:pt x="6372" y="2631"/>
                    <a:pt x="5830" y="1774"/>
                    <a:pt x="4996" y="1416"/>
                  </a:cubicBezTo>
                  <a:cubicBezTo>
                    <a:pt x="4692" y="1284"/>
                    <a:pt x="4441" y="1057"/>
                    <a:pt x="4275" y="772"/>
                  </a:cubicBezTo>
                  <a:cubicBezTo>
                    <a:pt x="4035" y="370"/>
                    <a:pt x="3626" y="81"/>
                    <a:pt x="3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415;p67"/>
            <p:cNvSpPr/>
            <p:nvPr/>
          </p:nvSpPr>
          <p:spPr>
            <a:xfrm>
              <a:off x="1713000" y="1397965"/>
              <a:ext cx="136194" cy="127607"/>
            </a:xfrm>
            <a:custGeom>
              <a:avLst/>
              <a:gdLst/>
              <a:ahLst/>
              <a:cxnLst/>
              <a:rect l="l" t="t" r="r" b="b"/>
              <a:pathLst>
                <a:path w="4409" h="4131" extrusionOk="0">
                  <a:moveTo>
                    <a:pt x="4139" y="0"/>
                  </a:moveTo>
                  <a:cubicBezTo>
                    <a:pt x="3380" y="0"/>
                    <a:pt x="2723" y="532"/>
                    <a:pt x="2560" y="1270"/>
                  </a:cubicBezTo>
                  <a:cubicBezTo>
                    <a:pt x="2545" y="1270"/>
                    <a:pt x="2478" y="1261"/>
                    <a:pt x="2342" y="1261"/>
                  </a:cubicBezTo>
                  <a:cubicBezTo>
                    <a:pt x="1049" y="1261"/>
                    <a:pt x="0" y="2307"/>
                    <a:pt x="0" y="3603"/>
                  </a:cubicBezTo>
                  <a:lnTo>
                    <a:pt x="0" y="4131"/>
                  </a:lnTo>
                  <a:lnTo>
                    <a:pt x="3991" y="4131"/>
                  </a:lnTo>
                  <a:cubicBezTo>
                    <a:pt x="3083" y="2862"/>
                    <a:pt x="3245" y="1104"/>
                    <a:pt x="4409" y="23"/>
                  </a:cubicBezTo>
                  <a:cubicBezTo>
                    <a:pt x="4318" y="8"/>
                    <a:pt x="4228" y="0"/>
                    <a:pt x="4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416;p67"/>
            <p:cNvSpPr/>
            <p:nvPr/>
          </p:nvSpPr>
          <p:spPr>
            <a:xfrm>
              <a:off x="1845487" y="1559180"/>
              <a:ext cx="83465" cy="72375"/>
            </a:xfrm>
            <a:custGeom>
              <a:avLst/>
              <a:gdLst/>
              <a:ahLst/>
              <a:cxnLst/>
              <a:rect l="l" t="t" r="r" b="b"/>
              <a:pathLst>
                <a:path w="2702" h="2343" extrusionOk="0">
                  <a:moveTo>
                    <a:pt x="2333" y="0"/>
                  </a:moveTo>
                  <a:cubicBezTo>
                    <a:pt x="2135" y="0"/>
                    <a:pt x="1903" y="124"/>
                    <a:pt x="1794" y="375"/>
                  </a:cubicBezTo>
                  <a:lnTo>
                    <a:pt x="1528" y="1035"/>
                  </a:lnTo>
                  <a:cubicBezTo>
                    <a:pt x="1413" y="1321"/>
                    <a:pt x="1172" y="1525"/>
                    <a:pt x="881" y="1598"/>
                  </a:cubicBezTo>
                  <a:cubicBezTo>
                    <a:pt x="112" y="1782"/>
                    <a:pt x="1" y="2342"/>
                    <a:pt x="896" y="2342"/>
                  </a:cubicBezTo>
                  <a:cubicBezTo>
                    <a:pt x="1490" y="2298"/>
                    <a:pt x="2010" y="1931"/>
                    <a:pt x="2247" y="1378"/>
                  </a:cubicBezTo>
                  <a:lnTo>
                    <a:pt x="2678" y="375"/>
                  </a:lnTo>
                  <a:cubicBezTo>
                    <a:pt x="2702" y="126"/>
                    <a:pt x="2534" y="0"/>
                    <a:pt x="2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417;p67"/>
            <p:cNvSpPr/>
            <p:nvPr/>
          </p:nvSpPr>
          <p:spPr>
            <a:xfrm>
              <a:off x="1900873" y="1537032"/>
              <a:ext cx="38551" cy="33825"/>
            </a:xfrm>
            <a:custGeom>
              <a:avLst/>
              <a:gdLst/>
              <a:ahLst/>
              <a:cxnLst/>
              <a:rect l="l" t="t" r="r" b="b"/>
              <a:pathLst>
                <a:path w="1248" h="1095" extrusionOk="0">
                  <a:moveTo>
                    <a:pt x="859" y="1"/>
                  </a:moveTo>
                  <a:cubicBezTo>
                    <a:pt x="634" y="1"/>
                    <a:pt x="346" y="182"/>
                    <a:pt x="221" y="543"/>
                  </a:cubicBezTo>
                  <a:lnTo>
                    <a:pt x="1" y="1094"/>
                  </a:lnTo>
                  <a:lnTo>
                    <a:pt x="885" y="1094"/>
                  </a:lnTo>
                  <a:lnTo>
                    <a:pt x="1122" y="543"/>
                  </a:lnTo>
                  <a:cubicBezTo>
                    <a:pt x="1247" y="182"/>
                    <a:pt x="1085" y="1"/>
                    <a:pt x="8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418;p67"/>
            <p:cNvSpPr/>
            <p:nvPr/>
          </p:nvSpPr>
          <p:spPr>
            <a:xfrm>
              <a:off x="1729742" y="1558902"/>
              <a:ext cx="84299" cy="72653"/>
            </a:xfrm>
            <a:custGeom>
              <a:avLst/>
              <a:gdLst/>
              <a:ahLst/>
              <a:cxnLst/>
              <a:rect l="l" t="t" r="r" b="b"/>
              <a:pathLst>
                <a:path w="2729" h="2352" extrusionOk="0">
                  <a:moveTo>
                    <a:pt x="341" y="1"/>
                  </a:moveTo>
                  <a:cubicBezTo>
                    <a:pt x="144" y="1"/>
                    <a:pt x="0" y="130"/>
                    <a:pt x="53" y="386"/>
                  </a:cubicBezTo>
                  <a:lnTo>
                    <a:pt x="482" y="1387"/>
                  </a:lnTo>
                  <a:cubicBezTo>
                    <a:pt x="719" y="1936"/>
                    <a:pt x="1243" y="2307"/>
                    <a:pt x="1833" y="2351"/>
                  </a:cubicBezTo>
                  <a:cubicBezTo>
                    <a:pt x="2728" y="2351"/>
                    <a:pt x="2615" y="1791"/>
                    <a:pt x="1848" y="1607"/>
                  </a:cubicBezTo>
                  <a:cubicBezTo>
                    <a:pt x="1559" y="1534"/>
                    <a:pt x="1314" y="1330"/>
                    <a:pt x="1201" y="1044"/>
                  </a:cubicBezTo>
                  <a:lnTo>
                    <a:pt x="939" y="386"/>
                  </a:lnTo>
                  <a:cubicBezTo>
                    <a:pt x="783" y="129"/>
                    <a:pt x="536"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419;p67"/>
            <p:cNvSpPr/>
            <p:nvPr/>
          </p:nvSpPr>
          <p:spPr>
            <a:xfrm>
              <a:off x="1720197" y="1537032"/>
              <a:ext cx="38582" cy="33825"/>
            </a:xfrm>
            <a:custGeom>
              <a:avLst/>
              <a:gdLst/>
              <a:ahLst/>
              <a:cxnLst/>
              <a:rect l="l" t="t" r="r" b="b"/>
              <a:pathLst>
                <a:path w="1249" h="1095" extrusionOk="0">
                  <a:moveTo>
                    <a:pt x="387" y="1"/>
                  </a:moveTo>
                  <a:cubicBezTo>
                    <a:pt x="162" y="1"/>
                    <a:pt x="1" y="182"/>
                    <a:pt x="127" y="543"/>
                  </a:cubicBezTo>
                  <a:lnTo>
                    <a:pt x="362" y="1094"/>
                  </a:lnTo>
                  <a:lnTo>
                    <a:pt x="1248" y="1094"/>
                  </a:lnTo>
                  <a:lnTo>
                    <a:pt x="1028" y="543"/>
                  </a:lnTo>
                  <a:cubicBezTo>
                    <a:pt x="901" y="182"/>
                    <a:pt x="612" y="1"/>
                    <a:pt x="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420;p67"/>
            <p:cNvSpPr/>
            <p:nvPr/>
          </p:nvSpPr>
          <p:spPr>
            <a:xfrm>
              <a:off x="1795507" y="1598194"/>
              <a:ext cx="78800" cy="44512"/>
            </a:xfrm>
            <a:custGeom>
              <a:avLst/>
              <a:gdLst/>
              <a:ahLst/>
              <a:cxnLst/>
              <a:rect l="l" t="t" r="r" b="b"/>
              <a:pathLst>
                <a:path w="2551" h="1441" extrusionOk="0">
                  <a:moveTo>
                    <a:pt x="1049" y="0"/>
                  </a:moveTo>
                  <a:cubicBezTo>
                    <a:pt x="142" y="0"/>
                    <a:pt x="0" y="257"/>
                    <a:pt x="0" y="565"/>
                  </a:cubicBezTo>
                  <a:lnTo>
                    <a:pt x="0" y="878"/>
                  </a:lnTo>
                  <a:cubicBezTo>
                    <a:pt x="0" y="1186"/>
                    <a:pt x="84" y="1441"/>
                    <a:pt x="1049" y="1441"/>
                  </a:cubicBezTo>
                  <a:lnTo>
                    <a:pt x="1986" y="1441"/>
                  </a:lnTo>
                  <a:cubicBezTo>
                    <a:pt x="1988" y="1441"/>
                    <a:pt x="1989" y="1441"/>
                    <a:pt x="1990" y="1441"/>
                  </a:cubicBezTo>
                  <a:cubicBezTo>
                    <a:pt x="2304" y="1441"/>
                    <a:pt x="2551" y="1185"/>
                    <a:pt x="2551" y="878"/>
                  </a:cubicBezTo>
                  <a:lnTo>
                    <a:pt x="2551" y="565"/>
                  </a:lnTo>
                  <a:cubicBezTo>
                    <a:pt x="2551" y="255"/>
                    <a:pt x="2300" y="0"/>
                    <a:pt x="19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421;p67"/>
            <p:cNvSpPr/>
            <p:nvPr/>
          </p:nvSpPr>
          <p:spPr>
            <a:xfrm>
              <a:off x="1785344" y="1598194"/>
              <a:ext cx="42628" cy="44512"/>
            </a:xfrm>
            <a:custGeom>
              <a:avLst/>
              <a:gdLst/>
              <a:ahLst/>
              <a:cxnLst/>
              <a:rect l="l" t="t" r="r" b="b"/>
              <a:pathLst>
                <a:path w="1380" h="1441" extrusionOk="0">
                  <a:moveTo>
                    <a:pt x="565" y="0"/>
                  </a:moveTo>
                  <a:cubicBezTo>
                    <a:pt x="251" y="0"/>
                    <a:pt x="0" y="257"/>
                    <a:pt x="0" y="565"/>
                  </a:cubicBezTo>
                  <a:lnTo>
                    <a:pt x="0" y="878"/>
                  </a:lnTo>
                  <a:cubicBezTo>
                    <a:pt x="0" y="1186"/>
                    <a:pt x="249" y="1441"/>
                    <a:pt x="565" y="1441"/>
                  </a:cubicBezTo>
                  <a:lnTo>
                    <a:pt x="1373" y="1441"/>
                  </a:lnTo>
                  <a:cubicBezTo>
                    <a:pt x="1060" y="1439"/>
                    <a:pt x="815" y="1184"/>
                    <a:pt x="815" y="878"/>
                  </a:cubicBezTo>
                  <a:lnTo>
                    <a:pt x="815" y="565"/>
                  </a:lnTo>
                  <a:cubicBezTo>
                    <a:pt x="815" y="255"/>
                    <a:pt x="1066" y="0"/>
                    <a:pt x="1380" y="0"/>
                  </a:cubicBezTo>
                  <a:close/>
                  <a:moveTo>
                    <a:pt x="1373" y="1441"/>
                  </a:moveTo>
                  <a:lnTo>
                    <a:pt x="1373" y="1441"/>
                  </a:lnTo>
                  <a:cubicBezTo>
                    <a:pt x="1374" y="1441"/>
                    <a:pt x="1375" y="1441"/>
                    <a:pt x="1376" y="1441"/>
                  </a:cubicBezTo>
                  <a:cubicBezTo>
                    <a:pt x="1377" y="1441"/>
                    <a:pt x="1379" y="1441"/>
                    <a:pt x="1380" y="14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9422;p67"/>
            <p:cNvSpPr/>
            <p:nvPr/>
          </p:nvSpPr>
          <p:spPr>
            <a:xfrm>
              <a:off x="1691902" y="1509231"/>
              <a:ext cx="293640" cy="44482"/>
            </a:xfrm>
            <a:custGeom>
              <a:avLst/>
              <a:gdLst/>
              <a:ahLst/>
              <a:cxnLst/>
              <a:rect l="l" t="t" r="r" b="b"/>
              <a:pathLst>
                <a:path w="9506" h="1440" extrusionOk="0">
                  <a:moveTo>
                    <a:pt x="1403" y="1"/>
                  </a:moveTo>
                  <a:cubicBezTo>
                    <a:pt x="144" y="1"/>
                    <a:pt x="0" y="324"/>
                    <a:pt x="0" y="720"/>
                  </a:cubicBezTo>
                  <a:cubicBezTo>
                    <a:pt x="0" y="1116"/>
                    <a:pt x="144" y="1439"/>
                    <a:pt x="1403" y="1439"/>
                  </a:cubicBezTo>
                  <a:lnTo>
                    <a:pt x="8786" y="1439"/>
                  </a:lnTo>
                  <a:cubicBezTo>
                    <a:pt x="8789" y="1439"/>
                    <a:pt x="8791" y="1439"/>
                    <a:pt x="8793" y="1439"/>
                  </a:cubicBezTo>
                  <a:cubicBezTo>
                    <a:pt x="9188" y="1439"/>
                    <a:pt x="9506" y="1118"/>
                    <a:pt x="9506" y="720"/>
                  </a:cubicBezTo>
                  <a:cubicBezTo>
                    <a:pt x="9506" y="324"/>
                    <a:pt x="9184" y="1"/>
                    <a:pt x="8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9423;p67"/>
            <p:cNvSpPr/>
            <p:nvPr/>
          </p:nvSpPr>
          <p:spPr>
            <a:xfrm>
              <a:off x="1673986" y="1509231"/>
              <a:ext cx="61193" cy="44482"/>
            </a:xfrm>
            <a:custGeom>
              <a:avLst/>
              <a:gdLst/>
              <a:ahLst/>
              <a:cxnLst/>
              <a:rect l="l" t="t" r="r" b="b"/>
              <a:pathLst>
                <a:path w="1981" h="1440" extrusionOk="0">
                  <a:moveTo>
                    <a:pt x="720" y="1"/>
                  </a:moveTo>
                  <a:cubicBezTo>
                    <a:pt x="324" y="1"/>
                    <a:pt x="0" y="324"/>
                    <a:pt x="0" y="720"/>
                  </a:cubicBezTo>
                  <a:cubicBezTo>
                    <a:pt x="0" y="1116"/>
                    <a:pt x="324" y="1439"/>
                    <a:pt x="720" y="1439"/>
                  </a:cubicBezTo>
                  <a:lnTo>
                    <a:pt x="1967" y="1439"/>
                  </a:lnTo>
                  <a:cubicBezTo>
                    <a:pt x="1577" y="1436"/>
                    <a:pt x="1261" y="1115"/>
                    <a:pt x="1261" y="720"/>
                  </a:cubicBezTo>
                  <a:cubicBezTo>
                    <a:pt x="1261" y="324"/>
                    <a:pt x="1585" y="1"/>
                    <a:pt x="1981" y="1"/>
                  </a:cubicBezTo>
                  <a:close/>
                  <a:moveTo>
                    <a:pt x="1967" y="1439"/>
                  </a:moveTo>
                  <a:cubicBezTo>
                    <a:pt x="1969" y="1439"/>
                    <a:pt x="1971" y="1439"/>
                    <a:pt x="1974" y="1439"/>
                  </a:cubicBezTo>
                  <a:cubicBezTo>
                    <a:pt x="1976" y="1439"/>
                    <a:pt x="1978" y="1439"/>
                    <a:pt x="1981" y="14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9424;p67"/>
            <p:cNvSpPr/>
            <p:nvPr/>
          </p:nvSpPr>
          <p:spPr>
            <a:xfrm>
              <a:off x="1867017" y="1685952"/>
              <a:ext cx="43648" cy="34720"/>
            </a:xfrm>
            <a:custGeom>
              <a:avLst/>
              <a:gdLst/>
              <a:ahLst/>
              <a:cxnLst/>
              <a:rect l="l" t="t" r="r" b="b"/>
              <a:pathLst>
                <a:path w="1413" h="1124" extrusionOk="0">
                  <a:moveTo>
                    <a:pt x="706" y="1"/>
                  </a:moveTo>
                  <a:cubicBezTo>
                    <a:pt x="316" y="1"/>
                    <a:pt x="0" y="251"/>
                    <a:pt x="0" y="563"/>
                  </a:cubicBezTo>
                  <a:cubicBezTo>
                    <a:pt x="0" y="873"/>
                    <a:pt x="316" y="1124"/>
                    <a:pt x="706" y="1124"/>
                  </a:cubicBezTo>
                  <a:cubicBezTo>
                    <a:pt x="1097" y="1124"/>
                    <a:pt x="1413" y="873"/>
                    <a:pt x="1413" y="563"/>
                  </a:cubicBezTo>
                  <a:cubicBezTo>
                    <a:pt x="1413" y="251"/>
                    <a:pt x="1097" y="1"/>
                    <a:pt x="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9425;p67"/>
            <p:cNvSpPr/>
            <p:nvPr/>
          </p:nvSpPr>
          <p:spPr>
            <a:xfrm>
              <a:off x="1812095" y="1678045"/>
              <a:ext cx="35276" cy="31570"/>
            </a:xfrm>
            <a:custGeom>
              <a:avLst/>
              <a:gdLst/>
              <a:ahLst/>
              <a:cxnLst/>
              <a:rect l="l" t="t" r="r" b="b"/>
              <a:pathLst>
                <a:path w="1142" h="1022" extrusionOk="0">
                  <a:moveTo>
                    <a:pt x="571" y="0"/>
                  </a:moveTo>
                  <a:cubicBezTo>
                    <a:pt x="255" y="0"/>
                    <a:pt x="1" y="35"/>
                    <a:pt x="1" y="385"/>
                  </a:cubicBezTo>
                  <a:cubicBezTo>
                    <a:pt x="1" y="737"/>
                    <a:pt x="257" y="1022"/>
                    <a:pt x="571" y="1022"/>
                  </a:cubicBezTo>
                  <a:cubicBezTo>
                    <a:pt x="887" y="1022"/>
                    <a:pt x="1141" y="737"/>
                    <a:pt x="1141" y="385"/>
                  </a:cubicBezTo>
                  <a:cubicBezTo>
                    <a:pt x="1141" y="35"/>
                    <a:pt x="887" y="0"/>
                    <a:pt x="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9426;p67"/>
            <p:cNvSpPr/>
            <p:nvPr/>
          </p:nvSpPr>
          <p:spPr>
            <a:xfrm>
              <a:off x="1748925" y="1685952"/>
              <a:ext cx="43586" cy="34720"/>
            </a:xfrm>
            <a:custGeom>
              <a:avLst/>
              <a:gdLst/>
              <a:ahLst/>
              <a:cxnLst/>
              <a:rect l="l" t="t" r="r" b="b"/>
              <a:pathLst>
                <a:path w="1411" h="1124" extrusionOk="0">
                  <a:moveTo>
                    <a:pt x="705" y="1"/>
                  </a:moveTo>
                  <a:cubicBezTo>
                    <a:pt x="316" y="1"/>
                    <a:pt x="0" y="251"/>
                    <a:pt x="0" y="563"/>
                  </a:cubicBezTo>
                  <a:cubicBezTo>
                    <a:pt x="0" y="873"/>
                    <a:pt x="314" y="1124"/>
                    <a:pt x="705" y="1124"/>
                  </a:cubicBezTo>
                  <a:cubicBezTo>
                    <a:pt x="1095" y="1124"/>
                    <a:pt x="1411" y="873"/>
                    <a:pt x="1411" y="563"/>
                  </a:cubicBezTo>
                  <a:cubicBezTo>
                    <a:pt x="1411" y="251"/>
                    <a:pt x="1095" y="1"/>
                    <a:pt x="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9427;p67"/>
            <p:cNvSpPr/>
            <p:nvPr/>
          </p:nvSpPr>
          <p:spPr>
            <a:xfrm>
              <a:off x="1768787" y="1668160"/>
              <a:ext cx="11090" cy="19955"/>
            </a:xfrm>
            <a:custGeom>
              <a:avLst/>
              <a:gdLst/>
              <a:ahLst/>
              <a:cxnLst/>
              <a:rect l="l" t="t" r="r" b="b"/>
              <a:pathLst>
                <a:path w="359" h="646" extrusionOk="0">
                  <a:moveTo>
                    <a:pt x="180" y="1"/>
                  </a:moveTo>
                  <a:cubicBezTo>
                    <a:pt x="81" y="1"/>
                    <a:pt x="0" y="79"/>
                    <a:pt x="0" y="179"/>
                  </a:cubicBezTo>
                  <a:lnTo>
                    <a:pt x="0" y="466"/>
                  </a:lnTo>
                  <a:cubicBezTo>
                    <a:pt x="0" y="563"/>
                    <a:pt x="81" y="645"/>
                    <a:pt x="180" y="645"/>
                  </a:cubicBezTo>
                  <a:cubicBezTo>
                    <a:pt x="278" y="645"/>
                    <a:pt x="358" y="563"/>
                    <a:pt x="358" y="466"/>
                  </a:cubicBezTo>
                  <a:lnTo>
                    <a:pt x="358" y="179"/>
                  </a:lnTo>
                  <a:cubicBezTo>
                    <a:pt x="358" y="81"/>
                    <a:pt x="278"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9428;p67"/>
            <p:cNvSpPr/>
            <p:nvPr/>
          </p:nvSpPr>
          <p:spPr>
            <a:xfrm>
              <a:off x="1806658" y="1672484"/>
              <a:ext cx="46335" cy="42628"/>
            </a:xfrm>
            <a:custGeom>
              <a:avLst/>
              <a:gdLst/>
              <a:ahLst/>
              <a:cxnLst/>
              <a:rect l="l" t="t" r="r" b="b"/>
              <a:pathLst>
                <a:path w="1500" h="1380" extrusionOk="0">
                  <a:moveTo>
                    <a:pt x="749" y="360"/>
                  </a:moveTo>
                  <a:cubicBezTo>
                    <a:pt x="1122" y="360"/>
                    <a:pt x="1139" y="421"/>
                    <a:pt x="1139" y="565"/>
                  </a:cubicBezTo>
                  <a:cubicBezTo>
                    <a:pt x="1137" y="819"/>
                    <a:pt x="963" y="1022"/>
                    <a:pt x="749" y="1022"/>
                  </a:cubicBezTo>
                  <a:cubicBezTo>
                    <a:pt x="535" y="1022"/>
                    <a:pt x="359" y="817"/>
                    <a:pt x="359" y="565"/>
                  </a:cubicBezTo>
                  <a:cubicBezTo>
                    <a:pt x="359" y="421"/>
                    <a:pt x="376" y="360"/>
                    <a:pt x="749" y="360"/>
                  </a:cubicBezTo>
                  <a:close/>
                  <a:moveTo>
                    <a:pt x="749" y="0"/>
                  </a:moveTo>
                  <a:cubicBezTo>
                    <a:pt x="525" y="0"/>
                    <a:pt x="1" y="0"/>
                    <a:pt x="1" y="565"/>
                  </a:cubicBezTo>
                  <a:cubicBezTo>
                    <a:pt x="1" y="1014"/>
                    <a:pt x="336" y="1380"/>
                    <a:pt x="749" y="1380"/>
                  </a:cubicBezTo>
                  <a:cubicBezTo>
                    <a:pt x="1164" y="1380"/>
                    <a:pt x="1499" y="1014"/>
                    <a:pt x="1499" y="565"/>
                  </a:cubicBezTo>
                  <a:cubicBezTo>
                    <a:pt x="1495" y="0"/>
                    <a:pt x="973" y="0"/>
                    <a:pt x="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9429;p67"/>
            <p:cNvSpPr/>
            <p:nvPr/>
          </p:nvSpPr>
          <p:spPr>
            <a:xfrm>
              <a:off x="1879651" y="1668160"/>
              <a:ext cx="11151" cy="19955"/>
            </a:xfrm>
            <a:custGeom>
              <a:avLst/>
              <a:gdLst/>
              <a:ahLst/>
              <a:cxnLst/>
              <a:rect l="l" t="t" r="r" b="b"/>
              <a:pathLst>
                <a:path w="361" h="646" extrusionOk="0">
                  <a:moveTo>
                    <a:pt x="181" y="1"/>
                  </a:moveTo>
                  <a:cubicBezTo>
                    <a:pt x="83" y="1"/>
                    <a:pt x="1" y="81"/>
                    <a:pt x="1" y="179"/>
                  </a:cubicBezTo>
                  <a:lnTo>
                    <a:pt x="1" y="466"/>
                  </a:lnTo>
                  <a:cubicBezTo>
                    <a:pt x="1" y="567"/>
                    <a:pt x="79" y="645"/>
                    <a:pt x="181" y="645"/>
                  </a:cubicBezTo>
                  <a:cubicBezTo>
                    <a:pt x="278" y="645"/>
                    <a:pt x="361" y="563"/>
                    <a:pt x="361" y="466"/>
                  </a:cubicBezTo>
                  <a:lnTo>
                    <a:pt x="361" y="179"/>
                  </a:lnTo>
                  <a:cubicBezTo>
                    <a:pt x="361" y="81"/>
                    <a:pt x="278"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9430;p67"/>
            <p:cNvSpPr/>
            <p:nvPr/>
          </p:nvSpPr>
          <p:spPr>
            <a:xfrm>
              <a:off x="1961510" y="1414738"/>
              <a:ext cx="44420" cy="41176"/>
            </a:xfrm>
            <a:custGeom>
              <a:avLst/>
              <a:gdLst/>
              <a:ahLst/>
              <a:cxnLst/>
              <a:rect l="l" t="t" r="r" b="b"/>
              <a:pathLst>
                <a:path w="1438" h="1333" extrusionOk="0">
                  <a:moveTo>
                    <a:pt x="591" y="356"/>
                  </a:moveTo>
                  <a:cubicBezTo>
                    <a:pt x="637" y="356"/>
                    <a:pt x="683" y="374"/>
                    <a:pt x="718" y="409"/>
                  </a:cubicBezTo>
                  <a:lnTo>
                    <a:pt x="975" y="666"/>
                  </a:lnTo>
                  <a:cubicBezTo>
                    <a:pt x="1007" y="698"/>
                    <a:pt x="1027" y="744"/>
                    <a:pt x="1027" y="792"/>
                  </a:cubicBezTo>
                  <a:cubicBezTo>
                    <a:pt x="1027" y="895"/>
                    <a:pt x="940" y="974"/>
                    <a:pt x="845" y="974"/>
                  </a:cubicBezTo>
                  <a:cubicBezTo>
                    <a:pt x="797" y="974"/>
                    <a:pt x="751" y="955"/>
                    <a:pt x="718" y="920"/>
                  </a:cubicBezTo>
                  <a:lnTo>
                    <a:pt x="462" y="664"/>
                  </a:lnTo>
                  <a:cubicBezTo>
                    <a:pt x="393" y="595"/>
                    <a:pt x="393" y="480"/>
                    <a:pt x="462" y="409"/>
                  </a:cubicBezTo>
                  <a:cubicBezTo>
                    <a:pt x="498" y="375"/>
                    <a:pt x="545" y="356"/>
                    <a:pt x="591" y="356"/>
                  </a:cubicBezTo>
                  <a:close/>
                  <a:moveTo>
                    <a:pt x="593" y="1"/>
                  </a:moveTo>
                  <a:cubicBezTo>
                    <a:pt x="455" y="1"/>
                    <a:pt x="317" y="54"/>
                    <a:pt x="211" y="159"/>
                  </a:cubicBezTo>
                  <a:cubicBezTo>
                    <a:pt x="1" y="369"/>
                    <a:pt x="1" y="710"/>
                    <a:pt x="211" y="920"/>
                  </a:cubicBezTo>
                  <a:lnTo>
                    <a:pt x="466" y="1175"/>
                  </a:lnTo>
                  <a:cubicBezTo>
                    <a:pt x="571" y="1280"/>
                    <a:pt x="709" y="1333"/>
                    <a:pt x="847" y="1333"/>
                  </a:cubicBezTo>
                  <a:cubicBezTo>
                    <a:pt x="984" y="1333"/>
                    <a:pt x="1122" y="1280"/>
                    <a:pt x="1227" y="1175"/>
                  </a:cubicBezTo>
                  <a:cubicBezTo>
                    <a:pt x="1438" y="964"/>
                    <a:pt x="1438" y="622"/>
                    <a:pt x="1227" y="411"/>
                  </a:cubicBezTo>
                  <a:lnTo>
                    <a:pt x="975" y="159"/>
                  </a:lnTo>
                  <a:cubicBezTo>
                    <a:pt x="870" y="54"/>
                    <a:pt x="731"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9431;p67"/>
            <p:cNvSpPr/>
            <p:nvPr/>
          </p:nvSpPr>
          <p:spPr>
            <a:xfrm>
              <a:off x="1668240" y="1392405"/>
              <a:ext cx="362123" cy="378341"/>
            </a:xfrm>
            <a:custGeom>
              <a:avLst/>
              <a:gdLst/>
              <a:ahLst/>
              <a:cxnLst/>
              <a:rect l="l" t="t" r="r" b="b"/>
              <a:pathLst>
                <a:path w="11723" h="12248" extrusionOk="0">
                  <a:moveTo>
                    <a:pt x="10085" y="359"/>
                  </a:moveTo>
                  <a:cubicBezTo>
                    <a:pt x="10317" y="359"/>
                    <a:pt x="10549" y="447"/>
                    <a:pt x="10725" y="622"/>
                  </a:cubicBezTo>
                  <a:lnTo>
                    <a:pt x="10978" y="878"/>
                  </a:lnTo>
                  <a:cubicBezTo>
                    <a:pt x="11330" y="1230"/>
                    <a:pt x="11330" y="1802"/>
                    <a:pt x="10978" y="2152"/>
                  </a:cubicBezTo>
                  <a:cubicBezTo>
                    <a:pt x="10805" y="2325"/>
                    <a:pt x="10575" y="2417"/>
                    <a:pt x="10341" y="2417"/>
                  </a:cubicBezTo>
                  <a:cubicBezTo>
                    <a:pt x="10227" y="2417"/>
                    <a:pt x="10113" y="2396"/>
                    <a:pt x="10004" y="2351"/>
                  </a:cubicBezTo>
                  <a:cubicBezTo>
                    <a:pt x="9933" y="2323"/>
                    <a:pt x="9859" y="2309"/>
                    <a:pt x="9786" y="2309"/>
                  </a:cubicBezTo>
                  <a:cubicBezTo>
                    <a:pt x="9637" y="2309"/>
                    <a:pt x="9492" y="2366"/>
                    <a:pt x="9386" y="2474"/>
                  </a:cubicBezTo>
                  <a:lnTo>
                    <a:pt x="9053" y="2807"/>
                  </a:lnTo>
                  <a:cubicBezTo>
                    <a:pt x="9009" y="2684"/>
                    <a:pt x="8955" y="2568"/>
                    <a:pt x="8892" y="2455"/>
                  </a:cubicBezTo>
                  <a:lnTo>
                    <a:pt x="9128" y="2217"/>
                  </a:lnTo>
                  <a:cubicBezTo>
                    <a:pt x="9286" y="2057"/>
                    <a:pt x="9338" y="1814"/>
                    <a:pt x="9248" y="1597"/>
                  </a:cubicBezTo>
                  <a:cubicBezTo>
                    <a:pt x="9137" y="1316"/>
                    <a:pt x="9168" y="1010"/>
                    <a:pt x="9340" y="756"/>
                  </a:cubicBezTo>
                  <a:cubicBezTo>
                    <a:pt x="9520" y="490"/>
                    <a:pt x="9802" y="359"/>
                    <a:pt x="10085" y="359"/>
                  </a:cubicBezTo>
                  <a:close/>
                  <a:moveTo>
                    <a:pt x="9554" y="3962"/>
                  </a:moveTo>
                  <a:cubicBezTo>
                    <a:pt x="9851" y="3962"/>
                    <a:pt x="10094" y="4205"/>
                    <a:pt x="10094" y="4502"/>
                  </a:cubicBezTo>
                  <a:cubicBezTo>
                    <a:pt x="10094" y="4800"/>
                    <a:pt x="9851" y="5042"/>
                    <a:pt x="9552" y="5042"/>
                  </a:cubicBezTo>
                  <a:lnTo>
                    <a:pt x="910" y="5042"/>
                  </a:lnTo>
                  <a:cubicBezTo>
                    <a:pt x="609" y="5042"/>
                    <a:pt x="368" y="4800"/>
                    <a:pt x="368" y="4502"/>
                  </a:cubicBezTo>
                  <a:cubicBezTo>
                    <a:pt x="368" y="4203"/>
                    <a:pt x="609" y="3962"/>
                    <a:pt x="910" y="3962"/>
                  </a:cubicBezTo>
                  <a:close/>
                  <a:moveTo>
                    <a:pt x="7488" y="5403"/>
                  </a:moveTo>
                  <a:lnTo>
                    <a:pt x="7103" y="6368"/>
                  </a:lnTo>
                  <a:cubicBezTo>
                    <a:pt x="7029" y="6555"/>
                    <a:pt x="6883" y="6702"/>
                    <a:pt x="6703" y="6781"/>
                  </a:cubicBezTo>
                  <a:cubicBezTo>
                    <a:pt x="6564" y="6603"/>
                    <a:pt x="6347" y="6484"/>
                    <a:pt x="6106" y="6484"/>
                  </a:cubicBezTo>
                  <a:lnTo>
                    <a:pt x="4352" y="6484"/>
                  </a:lnTo>
                  <a:cubicBezTo>
                    <a:pt x="4111" y="6484"/>
                    <a:pt x="3896" y="6603"/>
                    <a:pt x="3759" y="6781"/>
                  </a:cubicBezTo>
                  <a:cubicBezTo>
                    <a:pt x="3577" y="6702"/>
                    <a:pt x="3433" y="6555"/>
                    <a:pt x="3361" y="6368"/>
                  </a:cubicBezTo>
                  <a:lnTo>
                    <a:pt x="2974" y="5403"/>
                  </a:lnTo>
                  <a:close/>
                  <a:moveTo>
                    <a:pt x="2586" y="5403"/>
                  </a:moveTo>
                  <a:lnTo>
                    <a:pt x="3026" y="6501"/>
                  </a:lnTo>
                  <a:cubicBezTo>
                    <a:pt x="3135" y="6777"/>
                    <a:pt x="3351" y="6995"/>
                    <a:pt x="3619" y="7112"/>
                  </a:cubicBezTo>
                  <a:cubicBezTo>
                    <a:pt x="3604" y="7207"/>
                    <a:pt x="3611" y="7248"/>
                    <a:pt x="3609" y="7527"/>
                  </a:cubicBezTo>
                  <a:cubicBezTo>
                    <a:pt x="3179" y="7422"/>
                    <a:pt x="2817" y="7123"/>
                    <a:pt x="2637" y="6708"/>
                  </a:cubicBezTo>
                  <a:lnTo>
                    <a:pt x="2079" y="5403"/>
                  </a:lnTo>
                  <a:close/>
                  <a:moveTo>
                    <a:pt x="8381" y="5403"/>
                  </a:moveTo>
                  <a:lnTo>
                    <a:pt x="7821" y="6708"/>
                  </a:lnTo>
                  <a:cubicBezTo>
                    <a:pt x="7641" y="7123"/>
                    <a:pt x="7281" y="7426"/>
                    <a:pt x="6851" y="7527"/>
                  </a:cubicBezTo>
                  <a:cubicBezTo>
                    <a:pt x="6847" y="7248"/>
                    <a:pt x="6854" y="7207"/>
                    <a:pt x="6841" y="7112"/>
                  </a:cubicBezTo>
                  <a:cubicBezTo>
                    <a:pt x="7109" y="6993"/>
                    <a:pt x="7323" y="6777"/>
                    <a:pt x="7434" y="6501"/>
                  </a:cubicBezTo>
                  <a:lnTo>
                    <a:pt x="7874" y="5403"/>
                  </a:lnTo>
                  <a:close/>
                  <a:moveTo>
                    <a:pt x="6106" y="6842"/>
                  </a:moveTo>
                  <a:cubicBezTo>
                    <a:pt x="6319" y="6842"/>
                    <a:pt x="6491" y="7014"/>
                    <a:pt x="6491" y="7227"/>
                  </a:cubicBezTo>
                  <a:lnTo>
                    <a:pt x="6491" y="7540"/>
                  </a:lnTo>
                  <a:cubicBezTo>
                    <a:pt x="6491" y="7753"/>
                    <a:pt x="6319" y="7925"/>
                    <a:pt x="6106" y="7925"/>
                  </a:cubicBezTo>
                  <a:lnTo>
                    <a:pt x="4352" y="7925"/>
                  </a:lnTo>
                  <a:cubicBezTo>
                    <a:pt x="4139" y="7925"/>
                    <a:pt x="3967" y="7753"/>
                    <a:pt x="3967" y="7540"/>
                  </a:cubicBezTo>
                  <a:lnTo>
                    <a:pt x="3967" y="7227"/>
                  </a:lnTo>
                  <a:cubicBezTo>
                    <a:pt x="3967" y="7014"/>
                    <a:pt x="4139" y="6842"/>
                    <a:pt x="4352" y="6842"/>
                  </a:cubicBezTo>
                  <a:close/>
                  <a:moveTo>
                    <a:pt x="10087" y="0"/>
                  </a:moveTo>
                  <a:cubicBezTo>
                    <a:pt x="9685" y="0"/>
                    <a:pt x="9287" y="191"/>
                    <a:pt x="9041" y="557"/>
                  </a:cubicBezTo>
                  <a:cubicBezTo>
                    <a:pt x="8806" y="903"/>
                    <a:pt x="8758" y="1343"/>
                    <a:pt x="8917" y="1733"/>
                  </a:cubicBezTo>
                  <a:cubicBezTo>
                    <a:pt x="8950" y="1814"/>
                    <a:pt x="8932" y="1905"/>
                    <a:pt x="8873" y="1965"/>
                  </a:cubicBezTo>
                  <a:lnTo>
                    <a:pt x="8687" y="2150"/>
                  </a:lnTo>
                  <a:cubicBezTo>
                    <a:pt x="8452" y="1852"/>
                    <a:pt x="8144" y="1611"/>
                    <a:pt x="7779" y="1452"/>
                  </a:cubicBezTo>
                  <a:cubicBezTo>
                    <a:pt x="7515" y="1337"/>
                    <a:pt x="7293" y="1142"/>
                    <a:pt x="7140" y="884"/>
                  </a:cubicBezTo>
                  <a:cubicBezTo>
                    <a:pt x="6816" y="340"/>
                    <a:pt x="6223" y="4"/>
                    <a:pt x="5592" y="4"/>
                  </a:cubicBezTo>
                  <a:cubicBezTo>
                    <a:pt x="5180" y="4"/>
                    <a:pt x="4777" y="147"/>
                    <a:pt x="4455" y="407"/>
                  </a:cubicBezTo>
                  <a:cubicBezTo>
                    <a:pt x="4181" y="629"/>
                    <a:pt x="3977" y="932"/>
                    <a:pt x="3871" y="1266"/>
                  </a:cubicBezTo>
                  <a:cubicBezTo>
                    <a:pt x="3847" y="1266"/>
                    <a:pt x="3820" y="1264"/>
                    <a:pt x="3789" y="1264"/>
                  </a:cubicBezTo>
                  <a:cubicBezTo>
                    <a:pt x="3324" y="1264"/>
                    <a:pt x="2871" y="1391"/>
                    <a:pt x="2475" y="1632"/>
                  </a:cubicBezTo>
                  <a:cubicBezTo>
                    <a:pt x="2392" y="1685"/>
                    <a:pt x="2364" y="1795"/>
                    <a:pt x="2415" y="1879"/>
                  </a:cubicBezTo>
                  <a:cubicBezTo>
                    <a:pt x="2450" y="1934"/>
                    <a:pt x="2509" y="1965"/>
                    <a:pt x="2570" y="1965"/>
                  </a:cubicBezTo>
                  <a:cubicBezTo>
                    <a:pt x="2601" y="1965"/>
                    <a:pt x="2633" y="1956"/>
                    <a:pt x="2662" y="1938"/>
                  </a:cubicBezTo>
                  <a:cubicBezTo>
                    <a:pt x="2999" y="1733"/>
                    <a:pt x="3389" y="1622"/>
                    <a:pt x="3785" y="1622"/>
                  </a:cubicBezTo>
                  <a:lnTo>
                    <a:pt x="3795" y="1622"/>
                  </a:lnTo>
                  <a:cubicBezTo>
                    <a:pt x="3766" y="1905"/>
                    <a:pt x="3791" y="2357"/>
                    <a:pt x="4090" y="2805"/>
                  </a:cubicBezTo>
                  <a:cubicBezTo>
                    <a:pt x="4124" y="2856"/>
                    <a:pt x="4181" y="2883"/>
                    <a:pt x="4239" y="2883"/>
                  </a:cubicBezTo>
                  <a:cubicBezTo>
                    <a:pt x="4379" y="2883"/>
                    <a:pt x="4468" y="2724"/>
                    <a:pt x="4386" y="2604"/>
                  </a:cubicBezTo>
                  <a:cubicBezTo>
                    <a:pt x="4080" y="2145"/>
                    <a:pt x="4136" y="1680"/>
                    <a:pt x="4176" y="1504"/>
                  </a:cubicBezTo>
                  <a:lnTo>
                    <a:pt x="4176" y="1498"/>
                  </a:lnTo>
                  <a:cubicBezTo>
                    <a:pt x="4176" y="1496"/>
                    <a:pt x="4178" y="1494"/>
                    <a:pt x="4178" y="1490"/>
                  </a:cubicBezTo>
                  <a:cubicBezTo>
                    <a:pt x="4321" y="836"/>
                    <a:pt x="4914" y="359"/>
                    <a:pt x="5584" y="359"/>
                  </a:cubicBezTo>
                  <a:cubicBezTo>
                    <a:pt x="6089" y="359"/>
                    <a:pt x="6566" y="629"/>
                    <a:pt x="6824" y="1066"/>
                  </a:cubicBezTo>
                  <a:cubicBezTo>
                    <a:pt x="7017" y="1391"/>
                    <a:pt x="7295" y="1638"/>
                    <a:pt x="7629" y="1781"/>
                  </a:cubicBezTo>
                  <a:cubicBezTo>
                    <a:pt x="8358" y="2097"/>
                    <a:pt x="8825" y="2814"/>
                    <a:pt x="8825" y="3601"/>
                  </a:cubicBezTo>
                  <a:lnTo>
                    <a:pt x="1627" y="3601"/>
                  </a:lnTo>
                  <a:cubicBezTo>
                    <a:pt x="1660" y="3180"/>
                    <a:pt x="1815" y="2782"/>
                    <a:pt x="2079" y="2447"/>
                  </a:cubicBezTo>
                  <a:cubicBezTo>
                    <a:pt x="2140" y="2369"/>
                    <a:pt x="2126" y="2256"/>
                    <a:pt x="2048" y="2196"/>
                  </a:cubicBezTo>
                  <a:cubicBezTo>
                    <a:pt x="2014" y="2171"/>
                    <a:pt x="1974" y="2159"/>
                    <a:pt x="1935" y="2159"/>
                  </a:cubicBezTo>
                  <a:cubicBezTo>
                    <a:pt x="1883" y="2159"/>
                    <a:pt x="1831" y="2182"/>
                    <a:pt x="1795" y="2227"/>
                  </a:cubicBezTo>
                  <a:cubicBezTo>
                    <a:pt x="1484" y="2627"/>
                    <a:pt x="1302" y="3101"/>
                    <a:pt x="1267" y="3603"/>
                  </a:cubicBezTo>
                  <a:lnTo>
                    <a:pt x="900" y="3603"/>
                  </a:lnTo>
                  <a:cubicBezTo>
                    <a:pt x="404" y="3603"/>
                    <a:pt x="1" y="4006"/>
                    <a:pt x="1" y="4502"/>
                  </a:cubicBezTo>
                  <a:cubicBezTo>
                    <a:pt x="1" y="4948"/>
                    <a:pt x="322" y="5315"/>
                    <a:pt x="749" y="5390"/>
                  </a:cubicBezTo>
                  <a:lnTo>
                    <a:pt x="1725" y="10688"/>
                  </a:lnTo>
                  <a:cubicBezTo>
                    <a:pt x="1891" y="11591"/>
                    <a:pt x="2679" y="12247"/>
                    <a:pt x="3600" y="12247"/>
                  </a:cubicBezTo>
                  <a:lnTo>
                    <a:pt x="5320" y="12247"/>
                  </a:lnTo>
                  <a:cubicBezTo>
                    <a:pt x="5418" y="12247"/>
                    <a:pt x="5498" y="12165"/>
                    <a:pt x="5498" y="12068"/>
                  </a:cubicBezTo>
                  <a:cubicBezTo>
                    <a:pt x="5498" y="11970"/>
                    <a:pt x="5418" y="11888"/>
                    <a:pt x="5320" y="11888"/>
                  </a:cubicBezTo>
                  <a:lnTo>
                    <a:pt x="3600" y="11888"/>
                  </a:lnTo>
                  <a:cubicBezTo>
                    <a:pt x="2854" y="11888"/>
                    <a:pt x="2214" y="11354"/>
                    <a:pt x="2079" y="10621"/>
                  </a:cubicBezTo>
                  <a:lnTo>
                    <a:pt x="1116" y="5401"/>
                  </a:lnTo>
                  <a:lnTo>
                    <a:pt x="1684" y="5401"/>
                  </a:lnTo>
                  <a:lnTo>
                    <a:pt x="2303" y="6846"/>
                  </a:lnTo>
                  <a:cubicBezTo>
                    <a:pt x="2551" y="7428"/>
                    <a:pt x="3083" y="7824"/>
                    <a:pt x="3703" y="7906"/>
                  </a:cubicBezTo>
                  <a:cubicBezTo>
                    <a:pt x="3831" y="8130"/>
                    <a:pt x="4072" y="8281"/>
                    <a:pt x="4348" y="8281"/>
                  </a:cubicBezTo>
                  <a:lnTo>
                    <a:pt x="6101" y="8281"/>
                  </a:lnTo>
                  <a:cubicBezTo>
                    <a:pt x="6376" y="8281"/>
                    <a:pt x="6617" y="8130"/>
                    <a:pt x="6747" y="7906"/>
                  </a:cubicBezTo>
                  <a:cubicBezTo>
                    <a:pt x="7367" y="7824"/>
                    <a:pt x="7897" y="7426"/>
                    <a:pt x="8146" y="6846"/>
                  </a:cubicBezTo>
                  <a:lnTo>
                    <a:pt x="8766" y="5401"/>
                  </a:lnTo>
                  <a:lnTo>
                    <a:pt x="9332" y="5401"/>
                  </a:lnTo>
                  <a:lnTo>
                    <a:pt x="8372" y="10621"/>
                  </a:lnTo>
                  <a:cubicBezTo>
                    <a:pt x="8234" y="11354"/>
                    <a:pt x="7597" y="11888"/>
                    <a:pt x="6851" y="11888"/>
                  </a:cubicBezTo>
                  <a:lnTo>
                    <a:pt x="6162" y="11888"/>
                  </a:lnTo>
                  <a:cubicBezTo>
                    <a:pt x="6062" y="11888"/>
                    <a:pt x="5982" y="11970"/>
                    <a:pt x="5982" y="12068"/>
                  </a:cubicBezTo>
                  <a:cubicBezTo>
                    <a:pt x="5982" y="12165"/>
                    <a:pt x="6062" y="12247"/>
                    <a:pt x="6162" y="12247"/>
                  </a:cubicBezTo>
                  <a:lnTo>
                    <a:pt x="6851" y="12247"/>
                  </a:lnTo>
                  <a:cubicBezTo>
                    <a:pt x="7769" y="12247"/>
                    <a:pt x="8557" y="11591"/>
                    <a:pt x="8726" y="10688"/>
                  </a:cubicBezTo>
                  <a:lnTo>
                    <a:pt x="9702" y="5390"/>
                  </a:lnTo>
                  <a:cubicBezTo>
                    <a:pt x="10124" y="5317"/>
                    <a:pt x="10450" y="4948"/>
                    <a:pt x="10450" y="4502"/>
                  </a:cubicBezTo>
                  <a:cubicBezTo>
                    <a:pt x="10450" y="4006"/>
                    <a:pt x="10046" y="3603"/>
                    <a:pt x="9550" y="3603"/>
                  </a:cubicBezTo>
                  <a:lnTo>
                    <a:pt x="9189" y="3603"/>
                  </a:lnTo>
                  <a:cubicBezTo>
                    <a:pt x="9189" y="3469"/>
                    <a:pt x="9177" y="3337"/>
                    <a:pt x="9156" y="3207"/>
                  </a:cubicBezTo>
                  <a:lnTo>
                    <a:pt x="9637" y="2728"/>
                  </a:lnTo>
                  <a:cubicBezTo>
                    <a:pt x="9676" y="2688"/>
                    <a:pt x="9729" y="2668"/>
                    <a:pt x="9783" y="2668"/>
                  </a:cubicBezTo>
                  <a:cubicBezTo>
                    <a:pt x="9812" y="2668"/>
                    <a:pt x="9841" y="2673"/>
                    <a:pt x="9868" y="2684"/>
                  </a:cubicBezTo>
                  <a:cubicBezTo>
                    <a:pt x="10020" y="2746"/>
                    <a:pt x="10180" y="2776"/>
                    <a:pt x="10338" y="2776"/>
                  </a:cubicBezTo>
                  <a:cubicBezTo>
                    <a:pt x="10666" y="2776"/>
                    <a:pt x="10988" y="2647"/>
                    <a:pt x="11228" y="2407"/>
                  </a:cubicBezTo>
                  <a:cubicBezTo>
                    <a:pt x="11722" y="1915"/>
                    <a:pt x="11722" y="1117"/>
                    <a:pt x="11228" y="625"/>
                  </a:cubicBezTo>
                  <a:lnTo>
                    <a:pt x="10976" y="369"/>
                  </a:lnTo>
                  <a:cubicBezTo>
                    <a:pt x="10726" y="120"/>
                    <a:pt x="10405" y="0"/>
                    <a:pt x="10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8023" l="9990" r="89977">
                        <a14:foregroundMark x1="40597" y1="28576" x2="40597" y2="28576"/>
                        <a14:foregroundMark x1="37714" y1="30385" x2="42407" y2="29648"/>
                        <a14:foregroundMark x1="56822" y1="29280" x2="58599" y2="30385"/>
                        <a14:foregroundMark x1="58263" y1="29648" x2="59336" y2="29648"/>
                      </a14:backgroundRemoval>
                    </a14:imgEffect>
                  </a14:imgLayer>
                </a14:imgProps>
              </a:ext>
            </a:extLst>
          </a:blip>
          <a:stretch>
            <a:fillRect/>
          </a:stretch>
        </p:blipFill>
        <p:spPr>
          <a:xfrm>
            <a:off x="6848945" y="1835750"/>
            <a:ext cx="2196039" cy="2197512"/>
          </a:xfrm>
          <a:prstGeom prst="rect">
            <a:avLst/>
          </a:prstGeom>
        </p:spPr>
      </p:pic>
      <p:grpSp>
        <p:nvGrpSpPr>
          <p:cNvPr id="3947" name="Google Shape;3947;p35"/>
          <p:cNvGrpSpPr/>
          <p:nvPr/>
        </p:nvGrpSpPr>
        <p:grpSpPr>
          <a:xfrm>
            <a:off x="2920545" y="2383263"/>
            <a:ext cx="852784" cy="782414"/>
            <a:chOff x="1465348" y="947469"/>
            <a:chExt cx="852784" cy="782414"/>
          </a:xfrm>
        </p:grpSpPr>
        <p:sp>
          <p:nvSpPr>
            <p:cNvPr id="3948" name="Google Shape;3948;p35"/>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9" name="Google Shape;3949;p35"/>
            <p:cNvGrpSpPr/>
            <p:nvPr/>
          </p:nvGrpSpPr>
          <p:grpSpPr>
            <a:xfrm>
              <a:off x="1465348" y="947469"/>
              <a:ext cx="852784" cy="731927"/>
              <a:chOff x="1238775" y="3530225"/>
              <a:chExt cx="512275" cy="439675"/>
            </a:xfrm>
          </p:grpSpPr>
          <p:sp>
            <p:nvSpPr>
              <p:cNvPr id="3950" name="Google Shape;3950;p35"/>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5"/>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5"/>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5"/>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35"/>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5"/>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35"/>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35"/>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5"/>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5"/>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5"/>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5"/>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5"/>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5"/>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5"/>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5"/>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5"/>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5"/>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35"/>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35"/>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5"/>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35"/>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35"/>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5"/>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35"/>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35"/>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35"/>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5"/>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5"/>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35"/>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35"/>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35"/>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35"/>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35"/>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5"/>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35"/>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35"/>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35"/>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5"/>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5"/>
              <p:cNvSpPr/>
              <p:nvPr/>
            </p:nvSpPr>
            <p:spPr>
              <a:xfrm>
                <a:off x="1386850" y="3767474"/>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35"/>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35"/>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35"/>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35"/>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35"/>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2498" y="291821"/>
            <a:ext cx="5767316" cy="226790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6" presetClass="emph" presetSubtype="0" fill="hold" nodeType="with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GIỜ VÀNG HACK NÃO: Tháng 6 - Giải quiz phải máu - Quizizz"/>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4485" y="2032000"/>
            <a:ext cx="3524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7488" y="755071"/>
            <a:ext cx="4980864" cy="1621677"/>
          </a:xfrm>
          <a:prstGeom prst="rect">
            <a:avLst/>
          </a:prstGeom>
        </p:spPr>
      </p:pic>
    </p:spTree>
    <p:custDataLst>
      <p:tags r:id="rId1"/>
    </p:custDataLst>
    <p:extLst>
      <p:ext uri="{BB962C8B-B14F-4D97-AF65-F5344CB8AC3E}">
        <p14:creationId xmlns:p14="http://schemas.microsoft.com/office/powerpoint/2010/main" val="760051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8343"/>
        <p:cNvGrpSpPr/>
        <p:nvPr/>
      </p:nvGrpSpPr>
      <p:grpSpPr>
        <a:xfrm>
          <a:off x="0" y="0"/>
          <a:ext cx="0" cy="0"/>
          <a:chOff x="0" y="0"/>
          <a:chExt cx="0" cy="0"/>
        </a:xfrm>
      </p:grpSpPr>
      <p:grpSp>
        <p:nvGrpSpPr>
          <p:cNvPr id="8395" name="Google Shape;8395;p66"/>
          <p:cNvGrpSpPr/>
          <p:nvPr/>
        </p:nvGrpSpPr>
        <p:grpSpPr>
          <a:xfrm>
            <a:off x="6758623" y="1025322"/>
            <a:ext cx="219052" cy="262401"/>
            <a:chOff x="2210225" y="2136475"/>
            <a:chExt cx="49375" cy="59150"/>
          </a:xfrm>
        </p:grpSpPr>
        <p:sp>
          <p:nvSpPr>
            <p:cNvPr id="8396" name="Google Shape;8396;p66"/>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66"/>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8" name="Google Shape;8398;p66"/>
          <p:cNvGrpSpPr/>
          <p:nvPr/>
        </p:nvGrpSpPr>
        <p:grpSpPr>
          <a:xfrm>
            <a:off x="2135335" y="1165690"/>
            <a:ext cx="188773" cy="199407"/>
            <a:chOff x="1784925" y="2169950"/>
            <a:chExt cx="42550" cy="44950"/>
          </a:xfrm>
        </p:grpSpPr>
        <p:sp>
          <p:nvSpPr>
            <p:cNvPr id="8399" name="Google Shape;8399;p66"/>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66"/>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01" name="Google Shape;8401;p66"/>
          <p:cNvGrpSpPr/>
          <p:nvPr/>
        </p:nvGrpSpPr>
        <p:grpSpPr>
          <a:xfrm>
            <a:off x="6324601" y="3597023"/>
            <a:ext cx="1938853" cy="1504118"/>
            <a:chOff x="310900" y="3902125"/>
            <a:chExt cx="716475" cy="555825"/>
          </a:xfrm>
        </p:grpSpPr>
        <p:sp>
          <p:nvSpPr>
            <p:cNvPr id="8402" name="Google Shape;8402;p66"/>
            <p:cNvSpPr/>
            <p:nvPr/>
          </p:nvSpPr>
          <p:spPr>
            <a:xfrm>
              <a:off x="353350" y="4241500"/>
              <a:ext cx="634775" cy="191975"/>
            </a:xfrm>
            <a:custGeom>
              <a:avLst/>
              <a:gdLst/>
              <a:ahLst/>
              <a:cxnLst/>
              <a:rect l="l" t="t" r="r" b="b"/>
              <a:pathLst>
                <a:path w="25391" h="7679" extrusionOk="0">
                  <a:moveTo>
                    <a:pt x="7452" y="1"/>
                  </a:moveTo>
                  <a:lnTo>
                    <a:pt x="0" y="3913"/>
                  </a:lnTo>
                  <a:lnTo>
                    <a:pt x="19017" y="7678"/>
                  </a:lnTo>
                  <a:lnTo>
                    <a:pt x="25391" y="3197"/>
                  </a:lnTo>
                  <a:lnTo>
                    <a:pt x="7452" y="1"/>
                  </a:lnTo>
                  <a:close/>
                </a:path>
              </a:pathLst>
            </a:custGeom>
            <a:solidFill>
              <a:srgbClr val="F75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66"/>
            <p:cNvSpPr/>
            <p:nvPr/>
          </p:nvSpPr>
          <p:spPr>
            <a:xfrm>
              <a:off x="344925" y="4233525"/>
              <a:ext cx="651725" cy="207850"/>
            </a:xfrm>
            <a:custGeom>
              <a:avLst/>
              <a:gdLst/>
              <a:ahLst/>
              <a:cxnLst/>
              <a:rect l="l" t="t" r="r" b="b"/>
              <a:pathLst>
                <a:path w="26069" h="8314" extrusionOk="0">
                  <a:moveTo>
                    <a:pt x="7842" y="652"/>
                  </a:moveTo>
                  <a:lnTo>
                    <a:pt x="24918" y="3696"/>
                  </a:lnTo>
                  <a:lnTo>
                    <a:pt x="19280" y="7658"/>
                  </a:lnTo>
                  <a:lnTo>
                    <a:pt x="1282" y="4094"/>
                  </a:lnTo>
                  <a:lnTo>
                    <a:pt x="7842" y="652"/>
                  </a:lnTo>
                  <a:close/>
                  <a:moveTo>
                    <a:pt x="7792" y="1"/>
                  </a:moveTo>
                  <a:cubicBezTo>
                    <a:pt x="7740" y="1"/>
                    <a:pt x="7688" y="14"/>
                    <a:pt x="7643" y="37"/>
                  </a:cubicBezTo>
                  <a:lnTo>
                    <a:pt x="187" y="3950"/>
                  </a:lnTo>
                  <a:cubicBezTo>
                    <a:pt x="67" y="4013"/>
                    <a:pt x="1" y="4145"/>
                    <a:pt x="19" y="4277"/>
                  </a:cubicBezTo>
                  <a:cubicBezTo>
                    <a:pt x="39" y="4411"/>
                    <a:pt x="140" y="4517"/>
                    <a:pt x="273" y="4544"/>
                  </a:cubicBezTo>
                  <a:lnTo>
                    <a:pt x="19292" y="8308"/>
                  </a:lnTo>
                  <a:cubicBezTo>
                    <a:pt x="19306" y="8312"/>
                    <a:pt x="19321" y="8314"/>
                    <a:pt x="19336" y="8314"/>
                  </a:cubicBezTo>
                  <a:cubicBezTo>
                    <a:pt x="19345" y="8314"/>
                    <a:pt x="19355" y="8313"/>
                    <a:pt x="19364" y="8311"/>
                  </a:cubicBezTo>
                  <a:cubicBezTo>
                    <a:pt x="19427" y="8310"/>
                    <a:pt x="19486" y="8290"/>
                    <a:pt x="19539" y="8254"/>
                  </a:cubicBezTo>
                  <a:lnTo>
                    <a:pt x="25912" y="3776"/>
                  </a:lnTo>
                  <a:cubicBezTo>
                    <a:pt x="26017" y="3702"/>
                    <a:pt x="26069" y="3573"/>
                    <a:pt x="26040" y="3446"/>
                  </a:cubicBezTo>
                  <a:cubicBezTo>
                    <a:pt x="26012" y="3321"/>
                    <a:pt x="25911" y="3225"/>
                    <a:pt x="25785" y="3202"/>
                  </a:cubicBezTo>
                  <a:lnTo>
                    <a:pt x="7846" y="6"/>
                  </a:lnTo>
                  <a:cubicBezTo>
                    <a:pt x="7828" y="3"/>
                    <a:pt x="7810" y="1"/>
                    <a:pt x="7792" y="1"/>
                  </a:cubicBezTo>
                  <a:close/>
                </a:path>
              </a:pathLst>
            </a:custGeom>
            <a:solidFill>
              <a:srgbClr val="BF1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66"/>
            <p:cNvSpPr/>
            <p:nvPr/>
          </p:nvSpPr>
          <p:spPr>
            <a:xfrm>
              <a:off x="600400" y="4276350"/>
              <a:ext cx="276075" cy="138550"/>
            </a:xfrm>
            <a:custGeom>
              <a:avLst/>
              <a:gdLst/>
              <a:ahLst/>
              <a:cxnLst/>
              <a:rect l="l" t="t" r="r" b="b"/>
              <a:pathLst>
                <a:path w="11043" h="5542" extrusionOk="0">
                  <a:moveTo>
                    <a:pt x="5397" y="0"/>
                  </a:moveTo>
                  <a:cubicBezTo>
                    <a:pt x="3634" y="1527"/>
                    <a:pt x="1780" y="2959"/>
                    <a:pt x="0" y="4475"/>
                  </a:cubicBezTo>
                  <a:lnTo>
                    <a:pt x="5394" y="5541"/>
                  </a:lnTo>
                  <a:cubicBezTo>
                    <a:pt x="7321" y="4080"/>
                    <a:pt x="9208" y="2583"/>
                    <a:pt x="11043" y="1007"/>
                  </a:cubicBezTo>
                  <a:lnTo>
                    <a:pt x="53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66"/>
            <p:cNvSpPr/>
            <p:nvPr/>
          </p:nvSpPr>
          <p:spPr>
            <a:xfrm>
              <a:off x="591900" y="4268375"/>
              <a:ext cx="293075" cy="154500"/>
            </a:xfrm>
            <a:custGeom>
              <a:avLst/>
              <a:gdLst/>
              <a:ahLst/>
              <a:cxnLst/>
              <a:rect l="l" t="t" r="r" b="b"/>
              <a:pathLst>
                <a:path w="11723" h="6180" extrusionOk="0">
                  <a:moveTo>
                    <a:pt x="5832" y="660"/>
                  </a:moveTo>
                  <a:lnTo>
                    <a:pt x="10664" y="1519"/>
                  </a:lnTo>
                  <a:cubicBezTo>
                    <a:pt x="9148" y="2804"/>
                    <a:pt x="7502" y="4117"/>
                    <a:pt x="5656" y="5521"/>
                  </a:cubicBezTo>
                  <a:lnTo>
                    <a:pt x="1053" y="4609"/>
                  </a:lnTo>
                  <a:cubicBezTo>
                    <a:pt x="1720" y="4052"/>
                    <a:pt x="2397" y="3500"/>
                    <a:pt x="3058" y="2961"/>
                  </a:cubicBezTo>
                  <a:cubicBezTo>
                    <a:pt x="3974" y="2215"/>
                    <a:pt x="4920" y="1446"/>
                    <a:pt x="5832" y="660"/>
                  </a:cubicBezTo>
                  <a:close/>
                  <a:moveTo>
                    <a:pt x="5739" y="1"/>
                  </a:moveTo>
                  <a:cubicBezTo>
                    <a:pt x="5662" y="1"/>
                    <a:pt x="5587" y="28"/>
                    <a:pt x="5528" y="78"/>
                  </a:cubicBezTo>
                  <a:cubicBezTo>
                    <a:pt x="4589" y="892"/>
                    <a:pt x="3605" y="1691"/>
                    <a:pt x="2653" y="2467"/>
                  </a:cubicBezTo>
                  <a:cubicBezTo>
                    <a:pt x="1822" y="3143"/>
                    <a:pt x="964" y="3842"/>
                    <a:pt x="133" y="4551"/>
                  </a:cubicBezTo>
                  <a:cubicBezTo>
                    <a:pt x="41" y="4630"/>
                    <a:pt x="1" y="4755"/>
                    <a:pt x="32" y="4873"/>
                  </a:cubicBezTo>
                  <a:cubicBezTo>
                    <a:pt x="65" y="4992"/>
                    <a:pt x="160" y="5083"/>
                    <a:pt x="279" y="5106"/>
                  </a:cubicBezTo>
                  <a:lnTo>
                    <a:pt x="5671" y="6174"/>
                  </a:lnTo>
                  <a:cubicBezTo>
                    <a:pt x="5686" y="6177"/>
                    <a:pt x="5702" y="6179"/>
                    <a:pt x="5718" y="6179"/>
                  </a:cubicBezTo>
                  <a:cubicBezTo>
                    <a:pt x="5726" y="6179"/>
                    <a:pt x="5734" y="6179"/>
                    <a:pt x="5742" y="6177"/>
                  </a:cubicBezTo>
                  <a:cubicBezTo>
                    <a:pt x="5808" y="6176"/>
                    <a:pt x="5872" y="6154"/>
                    <a:pt x="5926" y="6113"/>
                  </a:cubicBezTo>
                  <a:cubicBezTo>
                    <a:pt x="8041" y="4509"/>
                    <a:pt x="9894" y="3022"/>
                    <a:pt x="11592" y="1566"/>
                  </a:cubicBezTo>
                  <a:cubicBezTo>
                    <a:pt x="11684" y="1485"/>
                    <a:pt x="11722" y="1360"/>
                    <a:pt x="11691" y="1241"/>
                  </a:cubicBezTo>
                  <a:cubicBezTo>
                    <a:pt x="11657" y="1123"/>
                    <a:pt x="11559" y="1034"/>
                    <a:pt x="11438" y="1012"/>
                  </a:cubicBezTo>
                  <a:lnTo>
                    <a:pt x="5792" y="5"/>
                  </a:lnTo>
                  <a:cubicBezTo>
                    <a:pt x="5774" y="2"/>
                    <a:pt x="5756" y="1"/>
                    <a:pt x="5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66"/>
            <p:cNvSpPr/>
            <p:nvPr/>
          </p:nvSpPr>
          <p:spPr>
            <a:xfrm>
              <a:off x="353350" y="4241500"/>
              <a:ext cx="285925" cy="123050"/>
            </a:xfrm>
            <a:custGeom>
              <a:avLst/>
              <a:gdLst/>
              <a:ahLst/>
              <a:cxnLst/>
              <a:rect l="l" t="t" r="r" b="b"/>
              <a:pathLst>
                <a:path w="11437" h="4922" extrusionOk="0">
                  <a:moveTo>
                    <a:pt x="7452" y="1"/>
                  </a:moveTo>
                  <a:lnTo>
                    <a:pt x="0" y="3913"/>
                  </a:lnTo>
                  <a:lnTo>
                    <a:pt x="5094" y="4921"/>
                  </a:lnTo>
                  <a:cubicBezTo>
                    <a:pt x="7144" y="3431"/>
                    <a:pt x="9334" y="2144"/>
                    <a:pt x="11436" y="711"/>
                  </a:cubicBezTo>
                  <a:lnTo>
                    <a:pt x="74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66"/>
            <p:cNvSpPr/>
            <p:nvPr/>
          </p:nvSpPr>
          <p:spPr>
            <a:xfrm>
              <a:off x="344975" y="4233525"/>
              <a:ext cx="302775" cy="139000"/>
            </a:xfrm>
            <a:custGeom>
              <a:avLst/>
              <a:gdLst/>
              <a:ahLst/>
              <a:cxnLst/>
              <a:rect l="l" t="t" r="r" b="b"/>
              <a:pathLst>
                <a:path w="12111" h="5560" extrusionOk="0">
                  <a:moveTo>
                    <a:pt x="7840" y="652"/>
                  </a:moveTo>
                  <a:lnTo>
                    <a:pt x="10940" y="1206"/>
                  </a:lnTo>
                  <a:cubicBezTo>
                    <a:pt x="10291" y="1636"/>
                    <a:pt x="9634" y="2060"/>
                    <a:pt x="8991" y="2472"/>
                  </a:cubicBezTo>
                  <a:cubicBezTo>
                    <a:pt x="7786" y="3246"/>
                    <a:pt x="6540" y="4047"/>
                    <a:pt x="5355" y="4901"/>
                  </a:cubicBezTo>
                  <a:lnTo>
                    <a:pt x="1280" y="4094"/>
                  </a:lnTo>
                  <a:lnTo>
                    <a:pt x="7840" y="652"/>
                  </a:lnTo>
                  <a:close/>
                  <a:moveTo>
                    <a:pt x="7790" y="1"/>
                  </a:moveTo>
                  <a:cubicBezTo>
                    <a:pt x="7738" y="1"/>
                    <a:pt x="7686" y="14"/>
                    <a:pt x="7641" y="37"/>
                  </a:cubicBezTo>
                  <a:lnTo>
                    <a:pt x="186" y="3950"/>
                  </a:lnTo>
                  <a:cubicBezTo>
                    <a:pt x="67" y="4013"/>
                    <a:pt x="0" y="4145"/>
                    <a:pt x="20" y="4277"/>
                  </a:cubicBezTo>
                  <a:cubicBezTo>
                    <a:pt x="38" y="4411"/>
                    <a:pt x="141" y="4517"/>
                    <a:pt x="273" y="4544"/>
                  </a:cubicBezTo>
                  <a:lnTo>
                    <a:pt x="5368" y="5553"/>
                  </a:lnTo>
                  <a:cubicBezTo>
                    <a:pt x="5392" y="5558"/>
                    <a:pt x="5415" y="5560"/>
                    <a:pt x="5442" y="5560"/>
                  </a:cubicBezTo>
                  <a:cubicBezTo>
                    <a:pt x="5506" y="5558"/>
                    <a:pt x="5568" y="5537"/>
                    <a:pt x="5619" y="5499"/>
                  </a:cubicBezTo>
                  <a:cubicBezTo>
                    <a:pt x="6821" y="4624"/>
                    <a:pt x="8101" y="3801"/>
                    <a:pt x="9337" y="3009"/>
                  </a:cubicBezTo>
                  <a:cubicBezTo>
                    <a:pt x="10199" y="2455"/>
                    <a:pt x="11089" y="1882"/>
                    <a:pt x="11953" y="1293"/>
                  </a:cubicBezTo>
                  <a:cubicBezTo>
                    <a:pt x="12060" y="1220"/>
                    <a:pt x="12111" y="1088"/>
                    <a:pt x="12084" y="963"/>
                  </a:cubicBezTo>
                  <a:cubicBezTo>
                    <a:pt x="12058" y="837"/>
                    <a:pt x="11956" y="739"/>
                    <a:pt x="11828" y="716"/>
                  </a:cubicBezTo>
                  <a:lnTo>
                    <a:pt x="7844" y="6"/>
                  </a:lnTo>
                  <a:cubicBezTo>
                    <a:pt x="7826" y="3"/>
                    <a:pt x="7808" y="1"/>
                    <a:pt x="7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66"/>
            <p:cNvSpPr/>
            <p:nvPr/>
          </p:nvSpPr>
          <p:spPr>
            <a:xfrm>
              <a:off x="735200" y="4301525"/>
              <a:ext cx="252925" cy="131900"/>
            </a:xfrm>
            <a:custGeom>
              <a:avLst/>
              <a:gdLst/>
              <a:ahLst/>
              <a:cxnLst/>
              <a:rect l="l" t="t" r="r" b="b"/>
              <a:pathLst>
                <a:path w="10117" h="5276" extrusionOk="0">
                  <a:moveTo>
                    <a:pt x="5649" y="0"/>
                  </a:moveTo>
                  <a:cubicBezTo>
                    <a:pt x="3814" y="1576"/>
                    <a:pt x="1929" y="3073"/>
                    <a:pt x="0" y="4536"/>
                  </a:cubicBezTo>
                  <a:lnTo>
                    <a:pt x="3743" y="5276"/>
                  </a:lnTo>
                  <a:lnTo>
                    <a:pt x="10117" y="796"/>
                  </a:lnTo>
                  <a:lnTo>
                    <a:pt x="5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66"/>
            <p:cNvSpPr/>
            <p:nvPr/>
          </p:nvSpPr>
          <p:spPr>
            <a:xfrm>
              <a:off x="726700" y="4293575"/>
              <a:ext cx="269850" cy="147825"/>
            </a:xfrm>
            <a:custGeom>
              <a:avLst/>
              <a:gdLst/>
              <a:ahLst/>
              <a:cxnLst/>
              <a:rect l="l" t="t" r="r" b="b"/>
              <a:pathLst>
                <a:path w="10794" h="5913" extrusionOk="0">
                  <a:moveTo>
                    <a:pt x="6083" y="659"/>
                  </a:moveTo>
                  <a:lnTo>
                    <a:pt x="9648" y="1296"/>
                  </a:lnTo>
                  <a:lnTo>
                    <a:pt x="4012" y="5256"/>
                  </a:lnTo>
                  <a:lnTo>
                    <a:pt x="1096" y="4679"/>
                  </a:lnTo>
                  <a:cubicBezTo>
                    <a:pt x="2933" y="3273"/>
                    <a:pt x="4570" y="1953"/>
                    <a:pt x="6083" y="659"/>
                  </a:cubicBezTo>
                  <a:close/>
                  <a:moveTo>
                    <a:pt x="5987" y="1"/>
                  </a:moveTo>
                  <a:cubicBezTo>
                    <a:pt x="5912" y="1"/>
                    <a:pt x="5840" y="27"/>
                    <a:pt x="5782" y="77"/>
                  </a:cubicBezTo>
                  <a:cubicBezTo>
                    <a:pt x="4095" y="1524"/>
                    <a:pt x="2249" y="3003"/>
                    <a:pt x="146" y="4599"/>
                  </a:cubicBezTo>
                  <a:cubicBezTo>
                    <a:pt x="46" y="4673"/>
                    <a:pt x="1" y="4801"/>
                    <a:pt x="29" y="4925"/>
                  </a:cubicBezTo>
                  <a:cubicBezTo>
                    <a:pt x="58" y="5047"/>
                    <a:pt x="154" y="5141"/>
                    <a:pt x="278" y="5166"/>
                  </a:cubicBezTo>
                  <a:lnTo>
                    <a:pt x="4021" y="5906"/>
                  </a:lnTo>
                  <a:cubicBezTo>
                    <a:pt x="4039" y="5911"/>
                    <a:pt x="4058" y="5912"/>
                    <a:pt x="4074" y="5912"/>
                  </a:cubicBezTo>
                  <a:cubicBezTo>
                    <a:pt x="4079" y="5912"/>
                    <a:pt x="4084" y="5912"/>
                    <a:pt x="4089" y="5912"/>
                  </a:cubicBezTo>
                  <a:cubicBezTo>
                    <a:pt x="4151" y="5909"/>
                    <a:pt x="4212" y="5891"/>
                    <a:pt x="4264" y="5855"/>
                  </a:cubicBezTo>
                  <a:lnTo>
                    <a:pt x="10637" y="1375"/>
                  </a:lnTo>
                  <a:cubicBezTo>
                    <a:pt x="10742" y="1303"/>
                    <a:pt x="10793" y="1172"/>
                    <a:pt x="10765" y="1047"/>
                  </a:cubicBezTo>
                  <a:cubicBezTo>
                    <a:pt x="10737" y="921"/>
                    <a:pt x="10636" y="824"/>
                    <a:pt x="10509" y="801"/>
                  </a:cubicBezTo>
                  <a:lnTo>
                    <a:pt x="6045" y="6"/>
                  </a:lnTo>
                  <a:cubicBezTo>
                    <a:pt x="6026" y="2"/>
                    <a:pt x="6006" y="1"/>
                    <a:pt x="5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66"/>
            <p:cNvSpPr/>
            <p:nvPr/>
          </p:nvSpPr>
          <p:spPr>
            <a:xfrm>
              <a:off x="480700" y="4259300"/>
              <a:ext cx="254625" cy="129000"/>
            </a:xfrm>
            <a:custGeom>
              <a:avLst/>
              <a:gdLst/>
              <a:ahLst/>
              <a:cxnLst/>
              <a:rect l="l" t="t" r="r" b="b"/>
              <a:pathLst>
                <a:path w="10185" h="5160" extrusionOk="0">
                  <a:moveTo>
                    <a:pt x="6342" y="0"/>
                  </a:moveTo>
                  <a:cubicBezTo>
                    <a:pt x="4240" y="1434"/>
                    <a:pt x="2050" y="2721"/>
                    <a:pt x="0" y="4211"/>
                  </a:cubicBezTo>
                  <a:lnTo>
                    <a:pt x="4790" y="5159"/>
                  </a:lnTo>
                  <a:cubicBezTo>
                    <a:pt x="6567" y="3641"/>
                    <a:pt x="8422" y="2212"/>
                    <a:pt x="10185" y="685"/>
                  </a:cubicBezTo>
                  <a:lnTo>
                    <a:pt x="6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66"/>
            <p:cNvSpPr/>
            <p:nvPr/>
          </p:nvSpPr>
          <p:spPr>
            <a:xfrm>
              <a:off x="472275" y="4251300"/>
              <a:ext cx="271500" cy="144925"/>
            </a:xfrm>
            <a:custGeom>
              <a:avLst/>
              <a:gdLst/>
              <a:ahLst/>
              <a:cxnLst/>
              <a:rect l="l" t="t" r="r" b="b"/>
              <a:pathLst>
                <a:path w="10860" h="5797" extrusionOk="0">
                  <a:moveTo>
                    <a:pt x="6753" y="654"/>
                  </a:moveTo>
                  <a:lnTo>
                    <a:pt x="9804" y="1198"/>
                  </a:lnTo>
                  <a:cubicBezTo>
                    <a:pt x="9023" y="1860"/>
                    <a:pt x="8220" y="2514"/>
                    <a:pt x="7439" y="3150"/>
                  </a:cubicBezTo>
                  <a:cubicBezTo>
                    <a:pt x="6648" y="3793"/>
                    <a:pt x="5831" y="4458"/>
                    <a:pt x="5037" y="5133"/>
                  </a:cubicBezTo>
                  <a:lnTo>
                    <a:pt x="1124" y="4359"/>
                  </a:lnTo>
                  <a:cubicBezTo>
                    <a:pt x="2147" y="3641"/>
                    <a:pt x="3211" y="2960"/>
                    <a:pt x="4243" y="2295"/>
                  </a:cubicBezTo>
                  <a:cubicBezTo>
                    <a:pt x="5070" y="1766"/>
                    <a:pt x="5924" y="1218"/>
                    <a:pt x="6753" y="654"/>
                  </a:cubicBezTo>
                  <a:close/>
                  <a:moveTo>
                    <a:pt x="6676" y="1"/>
                  </a:moveTo>
                  <a:cubicBezTo>
                    <a:pt x="6614" y="1"/>
                    <a:pt x="6553" y="20"/>
                    <a:pt x="6500" y="56"/>
                  </a:cubicBezTo>
                  <a:cubicBezTo>
                    <a:pt x="5645" y="640"/>
                    <a:pt x="4757" y="1211"/>
                    <a:pt x="3899" y="1761"/>
                  </a:cubicBezTo>
                  <a:cubicBezTo>
                    <a:pt x="2657" y="2560"/>
                    <a:pt x="1370" y="3386"/>
                    <a:pt x="151" y="4272"/>
                  </a:cubicBezTo>
                  <a:cubicBezTo>
                    <a:pt x="49" y="4346"/>
                    <a:pt x="0" y="4474"/>
                    <a:pt x="27" y="4599"/>
                  </a:cubicBezTo>
                  <a:cubicBezTo>
                    <a:pt x="53" y="4721"/>
                    <a:pt x="151" y="4816"/>
                    <a:pt x="276" y="4842"/>
                  </a:cubicBezTo>
                  <a:lnTo>
                    <a:pt x="5064" y="5789"/>
                  </a:lnTo>
                  <a:cubicBezTo>
                    <a:pt x="5087" y="5795"/>
                    <a:pt x="5113" y="5796"/>
                    <a:pt x="5134" y="5796"/>
                  </a:cubicBezTo>
                  <a:cubicBezTo>
                    <a:pt x="5205" y="5795"/>
                    <a:pt x="5276" y="5768"/>
                    <a:pt x="5330" y="5721"/>
                  </a:cubicBezTo>
                  <a:cubicBezTo>
                    <a:pt x="6154" y="5018"/>
                    <a:pt x="7012" y="4322"/>
                    <a:pt x="7840" y="3647"/>
                  </a:cubicBezTo>
                  <a:cubicBezTo>
                    <a:pt x="8794" y="2869"/>
                    <a:pt x="9782" y="2066"/>
                    <a:pt x="10728" y="1247"/>
                  </a:cubicBezTo>
                  <a:cubicBezTo>
                    <a:pt x="10823" y="1166"/>
                    <a:pt x="10860" y="1041"/>
                    <a:pt x="10827" y="921"/>
                  </a:cubicBezTo>
                  <a:cubicBezTo>
                    <a:pt x="10796" y="802"/>
                    <a:pt x="10698" y="714"/>
                    <a:pt x="10577" y="693"/>
                  </a:cubicBezTo>
                  <a:lnTo>
                    <a:pt x="6735" y="6"/>
                  </a:lnTo>
                  <a:cubicBezTo>
                    <a:pt x="6715" y="3"/>
                    <a:pt x="6696" y="1"/>
                    <a:pt x="6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66"/>
            <p:cNvSpPr/>
            <p:nvPr/>
          </p:nvSpPr>
          <p:spPr>
            <a:xfrm>
              <a:off x="983700" y="4314050"/>
              <a:ext cx="43675" cy="23150"/>
            </a:xfrm>
            <a:custGeom>
              <a:avLst/>
              <a:gdLst/>
              <a:ahLst/>
              <a:cxnLst/>
              <a:rect l="l" t="t" r="r" b="b"/>
              <a:pathLst>
                <a:path w="1747" h="926" extrusionOk="0">
                  <a:moveTo>
                    <a:pt x="356" y="0"/>
                  </a:moveTo>
                  <a:cubicBezTo>
                    <a:pt x="217" y="0"/>
                    <a:pt x="89" y="92"/>
                    <a:pt x="49" y="234"/>
                  </a:cubicBezTo>
                  <a:cubicBezTo>
                    <a:pt x="1" y="403"/>
                    <a:pt x="100" y="579"/>
                    <a:pt x="270" y="627"/>
                  </a:cubicBezTo>
                  <a:lnTo>
                    <a:pt x="1306" y="914"/>
                  </a:lnTo>
                  <a:cubicBezTo>
                    <a:pt x="1335" y="920"/>
                    <a:pt x="1363" y="926"/>
                    <a:pt x="1392" y="926"/>
                  </a:cubicBezTo>
                  <a:cubicBezTo>
                    <a:pt x="1396" y="926"/>
                    <a:pt x="1399" y="926"/>
                    <a:pt x="1403" y="925"/>
                  </a:cubicBezTo>
                  <a:cubicBezTo>
                    <a:pt x="1536" y="921"/>
                    <a:pt x="1661" y="829"/>
                    <a:pt x="1698" y="692"/>
                  </a:cubicBezTo>
                  <a:cubicBezTo>
                    <a:pt x="1746" y="523"/>
                    <a:pt x="1647" y="349"/>
                    <a:pt x="1476" y="300"/>
                  </a:cubicBezTo>
                  <a:lnTo>
                    <a:pt x="441" y="12"/>
                  </a:lnTo>
                  <a:cubicBezTo>
                    <a:pt x="413" y="4"/>
                    <a:pt x="384"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66"/>
            <p:cNvSpPr/>
            <p:nvPr/>
          </p:nvSpPr>
          <p:spPr>
            <a:xfrm>
              <a:off x="956075" y="4334150"/>
              <a:ext cx="41975" cy="24250"/>
            </a:xfrm>
            <a:custGeom>
              <a:avLst/>
              <a:gdLst/>
              <a:ahLst/>
              <a:cxnLst/>
              <a:rect l="l" t="t" r="r" b="b"/>
              <a:pathLst>
                <a:path w="1679" h="970" extrusionOk="0">
                  <a:moveTo>
                    <a:pt x="359" y="1"/>
                  </a:moveTo>
                  <a:cubicBezTo>
                    <a:pt x="227" y="1"/>
                    <a:pt x="102" y="84"/>
                    <a:pt x="57" y="215"/>
                  </a:cubicBezTo>
                  <a:cubicBezTo>
                    <a:pt x="0" y="383"/>
                    <a:pt x="89" y="563"/>
                    <a:pt x="253" y="620"/>
                  </a:cubicBezTo>
                  <a:lnTo>
                    <a:pt x="1216" y="952"/>
                  </a:lnTo>
                  <a:cubicBezTo>
                    <a:pt x="1255" y="965"/>
                    <a:pt x="1293" y="969"/>
                    <a:pt x="1330" y="969"/>
                  </a:cubicBezTo>
                  <a:cubicBezTo>
                    <a:pt x="1458" y="967"/>
                    <a:pt x="1577" y="883"/>
                    <a:pt x="1621" y="755"/>
                  </a:cubicBezTo>
                  <a:cubicBezTo>
                    <a:pt x="1678" y="589"/>
                    <a:pt x="1589" y="407"/>
                    <a:pt x="1424" y="350"/>
                  </a:cubicBezTo>
                  <a:lnTo>
                    <a:pt x="462" y="18"/>
                  </a:lnTo>
                  <a:cubicBezTo>
                    <a:pt x="428" y="6"/>
                    <a:pt x="394" y="1"/>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66"/>
            <p:cNvSpPr/>
            <p:nvPr/>
          </p:nvSpPr>
          <p:spPr>
            <a:xfrm>
              <a:off x="929300" y="4357500"/>
              <a:ext cx="33125" cy="24300"/>
            </a:xfrm>
            <a:custGeom>
              <a:avLst/>
              <a:gdLst/>
              <a:ahLst/>
              <a:cxnLst/>
              <a:rect l="l" t="t" r="r" b="b"/>
              <a:pathLst>
                <a:path w="1325" h="972" extrusionOk="0">
                  <a:moveTo>
                    <a:pt x="356" y="0"/>
                  </a:moveTo>
                  <a:cubicBezTo>
                    <a:pt x="219" y="0"/>
                    <a:pt x="92" y="90"/>
                    <a:pt x="52" y="227"/>
                  </a:cubicBezTo>
                  <a:cubicBezTo>
                    <a:pt x="0" y="396"/>
                    <a:pt x="96" y="574"/>
                    <a:pt x="265" y="623"/>
                  </a:cubicBezTo>
                  <a:cubicBezTo>
                    <a:pt x="445" y="679"/>
                    <a:pt x="618" y="773"/>
                    <a:pt x="760" y="895"/>
                  </a:cubicBezTo>
                  <a:cubicBezTo>
                    <a:pt x="821" y="947"/>
                    <a:pt x="897" y="972"/>
                    <a:pt x="970" y="972"/>
                  </a:cubicBezTo>
                  <a:cubicBezTo>
                    <a:pt x="972" y="972"/>
                    <a:pt x="974" y="972"/>
                    <a:pt x="976" y="971"/>
                  </a:cubicBezTo>
                  <a:cubicBezTo>
                    <a:pt x="1064" y="969"/>
                    <a:pt x="1147" y="930"/>
                    <a:pt x="1209" y="862"/>
                  </a:cubicBezTo>
                  <a:cubicBezTo>
                    <a:pt x="1324" y="729"/>
                    <a:pt x="1309" y="528"/>
                    <a:pt x="1175" y="412"/>
                  </a:cubicBezTo>
                  <a:cubicBezTo>
                    <a:pt x="964" y="231"/>
                    <a:pt x="714" y="95"/>
                    <a:pt x="448" y="14"/>
                  </a:cubicBezTo>
                  <a:cubicBezTo>
                    <a:pt x="417" y="5"/>
                    <a:pt x="386"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66"/>
            <p:cNvSpPr/>
            <p:nvPr/>
          </p:nvSpPr>
          <p:spPr>
            <a:xfrm>
              <a:off x="896000" y="4376300"/>
              <a:ext cx="48725" cy="30925"/>
            </a:xfrm>
            <a:custGeom>
              <a:avLst/>
              <a:gdLst/>
              <a:ahLst/>
              <a:cxnLst/>
              <a:rect l="l" t="t" r="r" b="b"/>
              <a:pathLst>
                <a:path w="1949" h="1237" extrusionOk="0">
                  <a:moveTo>
                    <a:pt x="363" y="1"/>
                  </a:moveTo>
                  <a:cubicBezTo>
                    <a:pt x="245" y="1"/>
                    <a:pt x="133" y="66"/>
                    <a:pt x="77" y="178"/>
                  </a:cubicBezTo>
                  <a:cubicBezTo>
                    <a:pt x="0" y="336"/>
                    <a:pt x="64" y="526"/>
                    <a:pt x="223" y="604"/>
                  </a:cubicBezTo>
                  <a:lnTo>
                    <a:pt x="1446" y="1201"/>
                  </a:lnTo>
                  <a:cubicBezTo>
                    <a:pt x="1490" y="1225"/>
                    <a:pt x="1535" y="1237"/>
                    <a:pt x="1580" y="1237"/>
                  </a:cubicBezTo>
                  <a:cubicBezTo>
                    <a:pt x="1585" y="1237"/>
                    <a:pt x="1590" y="1237"/>
                    <a:pt x="1595" y="1237"/>
                  </a:cubicBezTo>
                  <a:cubicBezTo>
                    <a:pt x="1709" y="1234"/>
                    <a:pt x="1817" y="1168"/>
                    <a:pt x="1872" y="1058"/>
                  </a:cubicBezTo>
                  <a:cubicBezTo>
                    <a:pt x="1949" y="900"/>
                    <a:pt x="1885" y="710"/>
                    <a:pt x="1726" y="631"/>
                  </a:cubicBezTo>
                  <a:lnTo>
                    <a:pt x="503" y="33"/>
                  </a:lnTo>
                  <a:cubicBezTo>
                    <a:pt x="458" y="11"/>
                    <a:pt x="410" y="1"/>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66"/>
            <p:cNvSpPr/>
            <p:nvPr/>
          </p:nvSpPr>
          <p:spPr>
            <a:xfrm>
              <a:off x="864800" y="4397575"/>
              <a:ext cx="47100" cy="31850"/>
            </a:xfrm>
            <a:custGeom>
              <a:avLst/>
              <a:gdLst/>
              <a:ahLst/>
              <a:cxnLst/>
              <a:rect l="l" t="t" r="r" b="b"/>
              <a:pathLst>
                <a:path w="1884" h="1274" extrusionOk="0">
                  <a:moveTo>
                    <a:pt x="366" y="1"/>
                  </a:moveTo>
                  <a:cubicBezTo>
                    <a:pt x="253" y="1"/>
                    <a:pt x="144" y="60"/>
                    <a:pt x="86" y="165"/>
                  </a:cubicBezTo>
                  <a:cubicBezTo>
                    <a:pt x="1" y="320"/>
                    <a:pt x="58" y="513"/>
                    <a:pt x="210" y="599"/>
                  </a:cubicBezTo>
                  <a:lnTo>
                    <a:pt x="1365" y="1235"/>
                  </a:lnTo>
                  <a:cubicBezTo>
                    <a:pt x="1411" y="1260"/>
                    <a:pt x="1462" y="1274"/>
                    <a:pt x="1514" y="1274"/>
                  </a:cubicBezTo>
                  <a:cubicBezTo>
                    <a:pt x="1518" y="1274"/>
                    <a:pt x="1523" y="1274"/>
                    <a:pt x="1528" y="1273"/>
                  </a:cubicBezTo>
                  <a:cubicBezTo>
                    <a:pt x="1636" y="1270"/>
                    <a:pt x="1741" y="1212"/>
                    <a:pt x="1798" y="1109"/>
                  </a:cubicBezTo>
                  <a:cubicBezTo>
                    <a:pt x="1883" y="954"/>
                    <a:pt x="1826" y="760"/>
                    <a:pt x="1671" y="675"/>
                  </a:cubicBezTo>
                  <a:lnTo>
                    <a:pt x="519" y="40"/>
                  </a:lnTo>
                  <a:cubicBezTo>
                    <a:pt x="470" y="13"/>
                    <a:pt x="418"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66"/>
            <p:cNvSpPr/>
            <p:nvPr/>
          </p:nvSpPr>
          <p:spPr>
            <a:xfrm>
              <a:off x="824050" y="4424475"/>
              <a:ext cx="54100" cy="33475"/>
            </a:xfrm>
            <a:custGeom>
              <a:avLst/>
              <a:gdLst/>
              <a:ahLst/>
              <a:cxnLst/>
              <a:rect l="l" t="t" r="r" b="b"/>
              <a:pathLst>
                <a:path w="2164" h="1339" extrusionOk="0">
                  <a:moveTo>
                    <a:pt x="365" y="1"/>
                  </a:moveTo>
                  <a:cubicBezTo>
                    <a:pt x="247" y="1"/>
                    <a:pt x="133" y="67"/>
                    <a:pt x="77" y="180"/>
                  </a:cubicBezTo>
                  <a:cubicBezTo>
                    <a:pt x="0" y="338"/>
                    <a:pt x="66" y="528"/>
                    <a:pt x="225" y="606"/>
                  </a:cubicBezTo>
                  <a:lnTo>
                    <a:pt x="1661" y="1305"/>
                  </a:lnTo>
                  <a:cubicBezTo>
                    <a:pt x="1707" y="1329"/>
                    <a:pt x="1753" y="1338"/>
                    <a:pt x="1800" y="1338"/>
                  </a:cubicBezTo>
                  <a:cubicBezTo>
                    <a:pt x="1803" y="1338"/>
                    <a:pt x="1806" y="1338"/>
                    <a:pt x="1810" y="1338"/>
                  </a:cubicBezTo>
                  <a:cubicBezTo>
                    <a:pt x="1924" y="1334"/>
                    <a:pt x="2033" y="1268"/>
                    <a:pt x="2087" y="1159"/>
                  </a:cubicBezTo>
                  <a:cubicBezTo>
                    <a:pt x="2164" y="1000"/>
                    <a:pt x="2097" y="809"/>
                    <a:pt x="1939" y="733"/>
                  </a:cubicBezTo>
                  <a:lnTo>
                    <a:pt x="503" y="33"/>
                  </a:lnTo>
                  <a:cubicBezTo>
                    <a:pt x="459" y="11"/>
                    <a:pt x="412"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66"/>
            <p:cNvSpPr/>
            <p:nvPr/>
          </p:nvSpPr>
          <p:spPr>
            <a:xfrm>
              <a:off x="502625" y="4219550"/>
              <a:ext cx="41650" cy="31150"/>
            </a:xfrm>
            <a:custGeom>
              <a:avLst/>
              <a:gdLst/>
              <a:ahLst/>
              <a:cxnLst/>
              <a:rect l="l" t="t" r="r" b="b"/>
              <a:pathLst>
                <a:path w="1666" h="1246" extrusionOk="0">
                  <a:moveTo>
                    <a:pt x="364" y="0"/>
                  </a:moveTo>
                  <a:cubicBezTo>
                    <a:pt x="260" y="0"/>
                    <a:pt x="158" y="52"/>
                    <a:pt x="96" y="146"/>
                  </a:cubicBezTo>
                  <a:cubicBezTo>
                    <a:pt x="1" y="294"/>
                    <a:pt x="43" y="490"/>
                    <a:pt x="191" y="586"/>
                  </a:cubicBezTo>
                  <a:lnTo>
                    <a:pt x="1130" y="1193"/>
                  </a:lnTo>
                  <a:cubicBezTo>
                    <a:pt x="1185" y="1227"/>
                    <a:pt x="1246" y="1245"/>
                    <a:pt x="1307" y="1245"/>
                  </a:cubicBezTo>
                  <a:cubicBezTo>
                    <a:pt x="1309" y="1245"/>
                    <a:pt x="1311" y="1245"/>
                    <a:pt x="1313" y="1245"/>
                  </a:cubicBezTo>
                  <a:cubicBezTo>
                    <a:pt x="1414" y="1241"/>
                    <a:pt x="1512" y="1190"/>
                    <a:pt x="1570" y="1099"/>
                  </a:cubicBezTo>
                  <a:cubicBezTo>
                    <a:pt x="1666" y="951"/>
                    <a:pt x="1623" y="755"/>
                    <a:pt x="1477" y="659"/>
                  </a:cubicBezTo>
                  <a:lnTo>
                    <a:pt x="536" y="52"/>
                  </a:lnTo>
                  <a:cubicBezTo>
                    <a:pt x="483" y="17"/>
                    <a:pt x="423"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66"/>
            <p:cNvSpPr/>
            <p:nvPr/>
          </p:nvSpPr>
          <p:spPr>
            <a:xfrm>
              <a:off x="471375" y="4231725"/>
              <a:ext cx="46025" cy="32900"/>
            </a:xfrm>
            <a:custGeom>
              <a:avLst/>
              <a:gdLst/>
              <a:ahLst/>
              <a:cxnLst/>
              <a:rect l="l" t="t" r="r" b="b"/>
              <a:pathLst>
                <a:path w="1841" h="1316" extrusionOk="0">
                  <a:moveTo>
                    <a:pt x="362" y="1"/>
                  </a:moveTo>
                  <a:cubicBezTo>
                    <a:pt x="255" y="1"/>
                    <a:pt x="150" y="54"/>
                    <a:pt x="92" y="153"/>
                  </a:cubicBezTo>
                  <a:cubicBezTo>
                    <a:pt x="1" y="305"/>
                    <a:pt x="49" y="500"/>
                    <a:pt x="198" y="591"/>
                  </a:cubicBezTo>
                  <a:lnTo>
                    <a:pt x="1313" y="1270"/>
                  </a:lnTo>
                  <a:cubicBezTo>
                    <a:pt x="1364" y="1301"/>
                    <a:pt x="1420" y="1315"/>
                    <a:pt x="1478" y="1315"/>
                  </a:cubicBezTo>
                  <a:cubicBezTo>
                    <a:pt x="1481" y="1315"/>
                    <a:pt x="1484" y="1315"/>
                    <a:pt x="1487" y="1315"/>
                  </a:cubicBezTo>
                  <a:cubicBezTo>
                    <a:pt x="1592" y="1312"/>
                    <a:pt x="1691" y="1258"/>
                    <a:pt x="1749" y="1163"/>
                  </a:cubicBezTo>
                  <a:cubicBezTo>
                    <a:pt x="1840" y="1011"/>
                    <a:pt x="1792" y="816"/>
                    <a:pt x="1643" y="726"/>
                  </a:cubicBezTo>
                  <a:lnTo>
                    <a:pt x="528" y="47"/>
                  </a:lnTo>
                  <a:cubicBezTo>
                    <a:pt x="476" y="16"/>
                    <a:pt x="419"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66"/>
            <p:cNvSpPr/>
            <p:nvPr/>
          </p:nvSpPr>
          <p:spPr>
            <a:xfrm>
              <a:off x="435900" y="4255150"/>
              <a:ext cx="44075" cy="29925"/>
            </a:xfrm>
            <a:custGeom>
              <a:avLst/>
              <a:gdLst/>
              <a:ahLst/>
              <a:cxnLst/>
              <a:rect l="l" t="t" r="r" b="b"/>
              <a:pathLst>
                <a:path w="1763" h="1197" extrusionOk="0">
                  <a:moveTo>
                    <a:pt x="355" y="1"/>
                  </a:moveTo>
                  <a:cubicBezTo>
                    <a:pt x="218" y="1"/>
                    <a:pt x="91" y="90"/>
                    <a:pt x="51" y="227"/>
                  </a:cubicBezTo>
                  <a:cubicBezTo>
                    <a:pt x="1" y="397"/>
                    <a:pt x="97" y="574"/>
                    <a:pt x="264" y="624"/>
                  </a:cubicBezTo>
                  <a:cubicBezTo>
                    <a:pt x="605" y="725"/>
                    <a:pt x="930" y="898"/>
                    <a:pt x="1203" y="1124"/>
                  </a:cubicBezTo>
                  <a:cubicBezTo>
                    <a:pt x="1260" y="1172"/>
                    <a:pt x="1332" y="1196"/>
                    <a:pt x="1403" y="1196"/>
                  </a:cubicBezTo>
                  <a:cubicBezTo>
                    <a:pt x="1406" y="1196"/>
                    <a:pt x="1410" y="1196"/>
                    <a:pt x="1414" y="1196"/>
                  </a:cubicBezTo>
                  <a:cubicBezTo>
                    <a:pt x="1504" y="1193"/>
                    <a:pt x="1590" y="1154"/>
                    <a:pt x="1650" y="1081"/>
                  </a:cubicBezTo>
                  <a:cubicBezTo>
                    <a:pt x="1762" y="946"/>
                    <a:pt x="1742" y="746"/>
                    <a:pt x="1607" y="634"/>
                  </a:cubicBezTo>
                  <a:cubicBezTo>
                    <a:pt x="1269" y="355"/>
                    <a:pt x="867" y="141"/>
                    <a:pt x="447" y="14"/>
                  </a:cubicBezTo>
                  <a:cubicBezTo>
                    <a:pt x="416" y="5"/>
                    <a:pt x="385" y="1"/>
                    <a:pt x="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66"/>
            <p:cNvSpPr/>
            <p:nvPr/>
          </p:nvSpPr>
          <p:spPr>
            <a:xfrm>
              <a:off x="395250" y="4269025"/>
              <a:ext cx="47175" cy="29675"/>
            </a:xfrm>
            <a:custGeom>
              <a:avLst/>
              <a:gdLst/>
              <a:ahLst/>
              <a:cxnLst/>
              <a:rect l="l" t="t" r="r" b="b"/>
              <a:pathLst>
                <a:path w="1887" h="1187" extrusionOk="0">
                  <a:moveTo>
                    <a:pt x="366" y="0"/>
                  </a:moveTo>
                  <a:cubicBezTo>
                    <a:pt x="246" y="0"/>
                    <a:pt x="131" y="67"/>
                    <a:pt x="77" y="182"/>
                  </a:cubicBezTo>
                  <a:cubicBezTo>
                    <a:pt x="0" y="340"/>
                    <a:pt x="69" y="530"/>
                    <a:pt x="228" y="606"/>
                  </a:cubicBezTo>
                  <a:lnTo>
                    <a:pt x="1385" y="1157"/>
                  </a:lnTo>
                  <a:cubicBezTo>
                    <a:pt x="1434" y="1178"/>
                    <a:pt x="1483" y="1187"/>
                    <a:pt x="1532" y="1187"/>
                  </a:cubicBezTo>
                  <a:cubicBezTo>
                    <a:pt x="1647" y="1184"/>
                    <a:pt x="1756" y="1117"/>
                    <a:pt x="1810" y="1006"/>
                  </a:cubicBezTo>
                  <a:cubicBezTo>
                    <a:pt x="1887" y="847"/>
                    <a:pt x="1819" y="658"/>
                    <a:pt x="1660" y="582"/>
                  </a:cubicBezTo>
                  <a:lnTo>
                    <a:pt x="502" y="30"/>
                  </a:lnTo>
                  <a:cubicBezTo>
                    <a:pt x="458" y="10"/>
                    <a:pt x="412" y="0"/>
                    <a:pt x="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66"/>
            <p:cNvSpPr/>
            <p:nvPr/>
          </p:nvSpPr>
          <p:spPr>
            <a:xfrm>
              <a:off x="360300" y="4287050"/>
              <a:ext cx="49850" cy="30275"/>
            </a:xfrm>
            <a:custGeom>
              <a:avLst/>
              <a:gdLst/>
              <a:ahLst/>
              <a:cxnLst/>
              <a:rect l="l" t="t" r="r" b="b"/>
              <a:pathLst>
                <a:path w="1994" h="1211" extrusionOk="0">
                  <a:moveTo>
                    <a:pt x="366" y="1"/>
                  </a:moveTo>
                  <a:cubicBezTo>
                    <a:pt x="255" y="1"/>
                    <a:pt x="147" y="59"/>
                    <a:pt x="89" y="162"/>
                  </a:cubicBezTo>
                  <a:cubicBezTo>
                    <a:pt x="1" y="315"/>
                    <a:pt x="56" y="510"/>
                    <a:pt x="210" y="595"/>
                  </a:cubicBezTo>
                  <a:cubicBezTo>
                    <a:pt x="630" y="832"/>
                    <a:pt x="1073" y="1032"/>
                    <a:pt x="1531" y="1191"/>
                  </a:cubicBezTo>
                  <a:cubicBezTo>
                    <a:pt x="1564" y="1204"/>
                    <a:pt x="1598" y="1210"/>
                    <a:pt x="1633" y="1210"/>
                  </a:cubicBezTo>
                  <a:cubicBezTo>
                    <a:pt x="1637" y="1210"/>
                    <a:pt x="1640" y="1210"/>
                    <a:pt x="1644" y="1210"/>
                  </a:cubicBezTo>
                  <a:cubicBezTo>
                    <a:pt x="1772" y="1206"/>
                    <a:pt x="1890" y="1125"/>
                    <a:pt x="1935" y="997"/>
                  </a:cubicBezTo>
                  <a:cubicBezTo>
                    <a:pt x="1994" y="832"/>
                    <a:pt x="1904" y="649"/>
                    <a:pt x="1739" y="592"/>
                  </a:cubicBezTo>
                  <a:cubicBezTo>
                    <a:pt x="1319" y="444"/>
                    <a:pt x="908" y="260"/>
                    <a:pt x="522" y="41"/>
                  </a:cubicBezTo>
                  <a:cubicBezTo>
                    <a:pt x="473" y="14"/>
                    <a:pt x="419"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66"/>
            <p:cNvSpPr/>
            <p:nvPr/>
          </p:nvSpPr>
          <p:spPr>
            <a:xfrm>
              <a:off x="310900" y="4313025"/>
              <a:ext cx="55075" cy="33225"/>
            </a:xfrm>
            <a:custGeom>
              <a:avLst/>
              <a:gdLst/>
              <a:ahLst/>
              <a:cxnLst/>
              <a:rect l="l" t="t" r="r" b="b"/>
              <a:pathLst>
                <a:path w="2203" h="1329" extrusionOk="0">
                  <a:moveTo>
                    <a:pt x="364" y="1"/>
                  </a:moveTo>
                  <a:cubicBezTo>
                    <a:pt x="244" y="1"/>
                    <a:pt x="130" y="68"/>
                    <a:pt x="76" y="184"/>
                  </a:cubicBezTo>
                  <a:cubicBezTo>
                    <a:pt x="1" y="343"/>
                    <a:pt x="71" y="532"/>
                    <a:pt x="228" y="606"/>
                  </a:cubicBezTo>
                  <a:lnTo>
                    <a:pt x="1704" y="1296"/>
                  </a:lnTo>
                  <a:cubicBezTo>
                    <a:pt x="1752" y="1320"/>
                    <a:pt x="1801" y="1329"/>
                    <a:pt x="1849" y="1329"/>
                  </a:cubicBezTo>
                  <a:cubicBezTo>
                    <a:pt x="1965" y="1324"/>
                    <a:pt x="2075" y="1258"/>
                    <a:pt x="2129" y="1145"/>
                  </a:cubicBezTo>
                  <a:cubicBezTo>
                    <a:pt x="2203" y="986"/>
                    <a:pt x="2133" y="797"/>
                    <a:pt x="1975" y="724"/>
                  </a:cubicBezTo>
                  <a:lnTo>
                    <a:pt x="498" y="30"/>
                  </a:lnTo>
                  <a:cubicBezTo>
                    <a:pt x="455" y="10"/>
                    <a:pt x="409"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66"/>
            <p:cNvSpPr/>
            <p:nvPr/>
          </p:nvSpPr>
          <p:spPr>
            <a:xfrm>
              <a:off x="812000" y="4009125"/>
              <a:ext cx="156450" cy="135425"/>
            </a:xfrm>
            <a:custGeom>
              <a:avLst/>
              <a:gdLst/>
              <a:ahLst/>
              <a:cxnLst/>
              <a:rect l="l" t="t" r="r" b="b"/>
              <a:pathLst>
                <a:path w="6258" h="5417" extrusionOk="0">
                  <a:moveTo>
                    <a:pt x="5922" y="1"/>
                  </a:moveTo>
                  <a:cubicBezTo>
                    <a:pt x="5863" y="1"/>
                    <a:pt x="5805" y="17"/>
                    <a:pt x="5754" y="49"/>
                  </a:cubicBezTo>
                  <a:cubicBezTo>
                    <a:pt x="4979" y="532"/>
                    <a:pt x="4496" y="1431"/>
                    <a:pt x="4502" y="2337"/>
                  </a:cubicBezTo>
                  <a:cubicBezTo>
                    <a:pt x="4239" y="2621"/>
                    <a:pt x="3938" y="2890"/>
                    <a:pt x="3599" y="3137"/>
                  </a:cubicBezTo>
                  <a:cubicBezTo>
                    <a:pt x="2590" y="3870"/>
                    <a:pt x="1398" y="4344"/>
                    <a:pt x="244" y="4800"/>
                  </a:cubicBezTo>
                  <a:cubicBezTo>
                    <a:pt x="80" y="4865"/>
                    <a:pt x="1" y="5050"/>
                    <a:pt x="65" y="5213"/>
                  </a:cubicBezTo>
                  <a:cubicBezTo>
                    <a:pt x="116" y="5342"/>
                    <a:pt x="236" y="5417"/>
                    <a:pt x="363" y="5417"/>
                  </a:cubicBezTo>
                  <a:cubicBezTo>
                    <a:pt x="365" y="5417"/>
                    <a:pt x="368" y="5417"/>
                    <a:pt x="370" y="5417"/>
                  </a:cubicBezTo>
                  <a:cubicBezTo>
                    <a:pt x="406" y="5415"/>
                    <a:pt x="444" y="5408"/>
                    <a:pt x="479" y="5394"/>
                  </a:cubicBezTo>
                  <a:cubicBezTo>
                    <a:pt x="1668" y="4921"/>
                    <a:pt x="2901" y="4432"/>
                    <a:pt x="3974" y="3651"/>
                  </a:cubicBezTo>
                  <a:cubicBezTo>
                    <a:pt x="4316" y="3402"/>
                    <a:pt x="4624" y="3132"/>
                    <a:pt x="4898" y="2846"/>
                  </a:cubicBezTo>
                  <a:cubicBezTo>
                    <a:pt x="5033" y="2817"/>
                    <a:pt x="5134" y="2704"/>
                    <a:pt x="5148" y="2567"/>
                  </a:cubicBezTo>
                  <a:cubicBezTo>
                    <a:pt x="5715" y="1895"/>
                    <a:pt x="6089" y="1147"/>
                    <a:pt x="6235" y="377"/>
                  </a:cubicBezTo>
                  <a:cubicBezTo>
                    <a:pt x="6258" y="253"/>
                    <a:pt x="6207" y="127"/>
                    <a:pt x="6102" y="56"/>
                  </a:cubicBezTo>
                  <a:cubicBezTo>
                    <a:pt x="6047" y="19"/>
                    <a:pt x="5984" y="1"/>
                    <a:pt x="5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66"/>
            <p:cNvSpPr/>
            <p:nvPr/>
          </p:nvSpPr>
          <p:spPr>
            <a:xfrm>
              <a:off x="782000" y="4271250"/>
              <a:ext cx="177150" cy="63350"/>
            </a:xfrm>
            <a:custGeom>
              <a:avLst/>
              <a:gdLst/>
              <a:ahLst/>
              <a:cxnLst/>
              <a:rect l="l" t="t" r="r" b="b"/>
              <a:pathLst>
                <a:path w="7086" h="2534" extrusionOk="0">
                  <a:moveTo>
                    <a:pt x="365" y="0"/>
                  </a:moveTo>
                  <a:cubicBezTo>
                    <a:pt x="249" y="0"/>
                    <a:pt x="136" y="64"/>
                    <a:pt x="79" y="176"/>
                  </a:cubicBezTo>
                  <a:cubicBezTo>
                    <a:pt x="0" y="335"/>
                    <a:pt x="64" y="524"/>
                    <a:pt x="221" y="605"/>
                  </a:cubicBezTo>
                  <a:cubicBezTo>
                    <a:pt x="1532" y="1260"/>
                    <a:pt x="2898" y="1838"/>
                    <a:pt x="4282" y="2323"/>
                  </a:cubicBezTo>
                  <a:cubicBezTo>
                    <a:pt x="4594" y="2432"/>
                    <a:pt x="4921" y="2533"/>
                    <a:pt x="5254" y="2533"/>
                  </a:cubicBezTo>
                  <a:cubicBezTo>
                    <a:pt x="5271" y="2533"/>
                    <a:pt x="5289" y="2533"/>
                    <a:pt x="5306" y="2532"/>
                  </a:cubicBezTo>
                  <a:cubicBezTo>
                    <a:pt x="5411" y="2529"/>
                    <a:pt x="5516" y="2517"/>
                    <a:pt x="5623" y="2488"/>
                  </a:cubicBezTo>
                  <a:cubicBezTo>
                    <a:pt x="6431" y="2284"/>
                    <a:pt x="6819" y="1416"/>
                    <a:pt x="7029" y="949"/>
                  </a:cubicBezTo>
                  <a:cubicBezTo>
                    <a:pt x="7086" y="822"/>
                    <a:pt x="7056" y="676"/>
                    <a:pt x="6952" y="583"/>
                  </a:cubicBezTo>
                  <a:cubicBezTo>
                    <a:pt x="6892" y="529"/>
                    <a:pt x="6815" y="500"/>
                    <a:pt x="6737" y="500"/>
                  </a:cubicBezTo>
                  <a:cubicBezTo>
                    <a:pt x="6683" y="500"/>
                    <a:pt x="6630" y="513"/>
                    <a:pt x="6581" y="541"/>
                  </a:cubicBezTo>
                  <a:cubicBezTo>
                    <a:pt x="6029" y="850"/>
                    <a:pt x="5570" y="1331"/>
                    <a:pt x="5283" y="1895"/>
                  </a:cubicBezTo>
                  <a:cubicBezTo>
                    <a:pt x="5274" y="1895"/>
                    <a:pt x="5264" y="1895"/>
                    <a:pt x="5254" y="1895"/>
                  </a:cubicBezTo>
                  <a:cubicBezTo>
                    <a:pt x="5018" y="1895"/>
                    <a:pt x="4759" y="1813"/>
                    <a:pt x="4493" y="1721"/>
                  </a:cubicBezTo>
                  <a:cubicBezTo>
                    <a:pt x="3133" y="1245"/>
                    <a:pt x="1793" y="679"/>
                    <a:pt x="508" y="34"/>
                  </a:cubicBezTo>
                  <a:cubicBezTo>
                    <a:pt x="462" y="11"/>
                    <a:pt x="413" y="0"/>
                    <a:pt x="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66"/>
            <p:cNvSpPr/>
            <p:nvPr/>
          </p:nvSpPr>
          <p:spPr>
            <a:xfrm>
              <a:off x="534725" y="3910875"/>
              <a:ext cx="119450" cy="84950"/>
            </a:xfrm>
            <a:custGeom>
              <a:avLst/>
              <a:gdLst/>
              <a:ahLst/>
              <a:cxnLst/>
              <a:rect l="l" t="t" r="r" b="b"/>
              <a:pathLst>
                <a:path w="4778" h="3398" extrusionOk="0">
                  <a:moveTo>
                    <a:pt x="279" y="0"/>
                  </a:moveTo>
                  <a:cubicBezTo>
                    <a:pt x="1" y="710"/>
                    <a:pt x="137" y="1551"/>
                    <a:pt x="573" y="2176"/>
                  </a:cubicBezTo>
                  <a:cubicBezTo>
                    <a:pt x="1011" y="2801"/>
                    <a:pt x="1724" y="3210"/>
                    <a:pt x="2475" y="3341"/>
                  </a:cubicBezTo>
                  <a:cubicBezTo>
                    <a:pt x="2648" y="3371"/>
                    <a:pt x="2921" y="3398"/>
                    <a:pt x="3217" y="3398"/>
                  </a:cubicBezTo>
                  <a:cubicBezTo>
                    <a:pt x="3932" y="3398"/>
                    <a:pt x="4777" y="3243"/>
                    <a:pt x="4642" y="2612"/>
                  </a:cubicBezTo>
                  <a:cubicBezTo>
                    <a:pt x="4470" y="1811"/>
                    <a:pt x="3825" y="1145"/>
                    <a:pt x="3127" y="761"/>
                  </a:cubicBezTo>
                  <a:cubicBezTo>
                    <a:pt x="2261" y="286"/>
                    <a:pt x="1258" y="141"/>
                    <a:pt x="279"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66"/>
            <p:cNvSpPr/>
            <p:nvPr/>
          </p:nvSpPr>
          <p:spPr>
            <a:xfrm>
              <a:off x="526450" y="3902125"/>
              <a:ext cx="133600" cy="101675"/>
            </a:xfrm>
            <a:custGeom>
              <a:avLst/>
              <a:gdLst/>
              <a:ahLst/>
              <a:cxnLst/>
              <a:rect l="l" t="t" r="r" b="b"/>
              <a:pathLst>
                <a:path w="5344" h="4067" extrusionOk="0">
                  <a:moveTo>
                    <a:pt x="836" y="701"/>
                  </a:moveTo>
                  <a:lnTo>
                    <a:pt x="836" y="701"/>
                  </a:lnTo>
                  <a:cubicBezTo>
                    <a:pt x="1690" y="826"/>
                    <a:pt x="2558" y="978"/>
                    <a:pt x="3308" y="1388"/>
                  </a:cubicBezTo>
                  <a:cubicBezTo>
                    <a:pt x="4019" y="1780"/>
                    <a:pt x="4527" y="2391"/>
                    <a:pt x="4664" y="3028"/>
                  </a:cubicBezTo>
                  <a:cubicBezTo>
                    <a:pt x="4683" y="3126"/>
                    <a:pt x="4657" y="3163"/>
                    <a:pt x="4629" y="3192"/>
                  </a:cubicBezTo>
                  <a:cubicBezTo>
                    <a:pt x="4467" y="3361"/>
                    <a:pt x="3997" y="3429"/>
                    <a:pt x="3536" y="3429"/>
                  </a:cubicBezTo>
                  <a:cubicBezTo>
                    <a:pt x="3293" y="3429"/>
                    <a:pt x="3053" y="3410"/>
                    <a:pt x="2862" y="3377"/>
                  </a:cubicBezTo>
                  <a:cubicBezTo>
                    <a:pt x="2159" y="3255"/>
                    <a:pt x="1541" y="2878"/>
                    <a:pt x="1166" y="2344"/>
                  </a:cubicBezTo>
                  <a:cubicBezTo>
                    <a:pt x="829" y="1863"/>
                    <a:pt x="708" y="1244"/>
                    <a:pt x="836" y="701"/>
                  </a:cubicBezTo>
                  <a:close/>
                  <a:moveTo>
                    <a:pt x="404" y="1"/>
                  </a:moveTo>
                  <a:lnTo>
                    <a:pt x="312" y="235"/>
                  </a:lnTo>
                  <a:cubicBezTo>
                    <a:pt x="1" y="1025"/>
                    <a:pt x="129" y="1972"/>
                    <a:pt x="644" y="2709"/>
                  </a:cubicBezTo>
                  <a:cubicBezTo>
                    <a:pt x="1115" y="3383"/>
                    <a:pt x="1883" y="3854"/>
                    <a:pt x="2751" y="4006"/>
                  </a:cubicBezTo>
                  <a:cubicBezTo>
                    <a:pt x="2760" y="4008"/>
                    <a:pt x="3131" y="4066"/>
                    <a:pt x="3583" y="4066"/>
                  </a:cubicBezTo>
                  <a:cubicBezTo>
                    <a:pt x="3629" y="4066"/>
                    <a:pt x="3675" y="4066"/>
                    <a:pt x="3721" y="4065"/>
                  </a:cubicBezTo>
                  <a:cubicBezTo>
                    <a:pt x="4218" y="4050"/>
                    <a:pt x="4779" y="3952"/>
                    <a:pt x="5083" y="3637"/>
                  </a:cubicBezTo>
                  <a:cubicBezTo>
                    <a:pt x="5275" y="3438"/>
                    <a:pt x="5343" y="3182"/>
                    <a:pt x="5282" y="2896"/>
                  </a:cubicBezTo>
                  <a:cubicBezTo>
                    <a:pt x="5107" y="2083"/>
                    <a:pt x="4482" y="1310"/>
                    <a:pt x="3609" y="833"/>
                  </a:cubicBezTo>
                  <a:cubicBezTo>
                    <a:pt x="2680" y="323"/>
                    <a:pt x="1603" y="171"/>
                    <a:pt x="653" y="36"/>
                  </a:cubicBezTo>
                  <a:lnTo>
                    <a:pt x="4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66"/>
            <p:cNvSpPr/>
            <p:nvPr/>
          </p:nvSpPr>
          <p:spPr>
            <a:xfrm>
              <a:off x="520000" y="3961225"/>
              <a:ext cx="344825" cy="401200"/>
            </a:xfrm>
            <a:custGeom>
              <a:avLst/>
              <a:gdLst/>
              <a:ahLst/>
              <a:cxnLst/>
              <a:rect l="l" t="t" r="r" b="b"/>
              <a:pathLst>
                <a:path w="13793" h="16048" extrusionOk="0">
                  <a:moveTo>
                    <a:pt x="6359" y="1"/>
                  </a:moveTo>
                  <a:cubicBezTo>
                    <a:pt x="6226" y="1"/>
                    <a:pt x="6094" y="27"/>
                    <a:pt x="5976" y="81"/>
                  </a:cubicBezTo>
                  <a:cubicBezTo>
                    <a:pt x="5753" y="185"/>
                    <a:pt x="5664" y="350"/>
                    <a:pt x="5573" y="539"/>
                  </a:cubicBezTo>
                  <a:cubicBezTo>
                    <a:pt x="5429" y="838"/>
                    <a:pt x="5577" y="780"/>
                    <a:pt x="5229" y="936"/>
                  </a:cubicBezTo>
                  <a:cubicBezTo>
                    <a:pt x="4831" y="1114"/>
                    <a:pt x="4385" y="1205"/>
                    <a:pt x="3989" y="1401"/>
                  </a:cubicBezTo>
                  <a:cubicBezTo>
                    <a:pt x="3157" y="1810"/>
                    <a:pt x="2444" y="2384"/>
                    <a:pt x="1868" y="3039"/>
                  </a:cubicBezTo>
                  <a:cubicBezTo>
                    <a:pt x="580" y="4512"/>
                    <a:pt x="0" y="6377"/>
                    <a:pt x="57" y="8190"/>
                  </a:cubicBezTo>
                  <a:cubicBezTo>
                    <a:pt x="116" y="10098"/>
                    <a:pt x="885" y="12030"/>
                    <a:pt x="2412" y="13440"/>
                  </a:cubicBezTo>
                  <a:cubicBezTo>
                    <a:pt x="3083" y="14058"/>
                    <a:pt x="3897" y="14568"/>
                    <a:pt x="4819" y="14882"/>
                  </a:cubicBezTo>
                  <a:cubicBezTo>
                    <a:pt x="5213" y="15017"/>
                    <a:pt x="5708" y="15034"/>
                    <a:pt x="5956" y="15308"/>
                  </a:cubicBezTo>
                  <a:cubicBezTo>
                    <a:pt x="6274" y="15656"/>
                    <a:pt x="6389" y="16048"/>
                    <a:pt x="7013" y="16048"/>
                  </a:cubicBezTo>
                  <a:cubicBezTo>
                    <a:pt x="7032" y="16048"/>
                    <a:pt x="7051" y="16048"/>
                    <a:pt x="7070" y="16047"/>
                  </a:cubicBezTo>
                  <a:cubicBezTo>
                    <a:pt x="7341" y="16036"/>
                    <a:pt x="7623" y="15928"/>
                    <a:pt x="7759" y="15726"/>
                  </a:cubicBezTo>
                  <a:cubicBezTo>
                    <a:pt x="7831" y="15619"/>
                    <a:pt x="7860" y="15494"/>
                    <a:pt x="7914" y="15381"/>
                  </a:cubicBezTo>
                  <a:cubicBezTo>
                    <a:pt x="8084" y="15017"/>
                    <a:pt x="8708" y="14994"/>
                    <a:pt x="9087" y="14861"/>
                  </a:cubicBezTo>
                  <a:cubicBezTo>
                    <a:pt x="9485" y="14720"/>
                    <a:pt x="9864" y="14543"/>
                    <a:pt x="10219" y="14334"/>
                  </a:cubicBezTo>
                  <a:cubicBezTo>
                    <a:pt x="10979" y="13888"/>
                    <a:pt x="11627" y="13307"/>
                    <a:pt x="12142" y="12658"/>
                  </a:cubicBezTo>
                  <a:cubicBezTo>
                    <a:pt x="13279" y="11226"/>
                    <a:pt x="13793" y="9476"/>
                    <a:pt x="13739" y="7766"/>
                  </a:cubicBezTo>
                  <a:cubicBezTo>
                    <a:pt x="13682" y="5942"/>
                    <a:pt x="12979" y="4104"/>
                    <a:pt x="11587" y="2712"/>
                  </a:cubicBezTo>
                  <a:cubicBezTo>
                    <a:pt x="10965" y="2093"/>
                    <a:pt x="10209" y="1566"/>
                    <a:pt x="9344" y="1212"/>
                  </a:cubicBezTo>
                  <a:cubicBezTo>
                    <a:pt x="8942" y="1046"/>
                    <a:pt x="8518" y="892"/>
                    <a:pt x="8069" y="892"/>
                  </a:cubicBezTo>
                  <a:cubicBezTo>
                    <a:pt x="8061" y="892"/>
                    <a:pt x="8053" y="892"/>
                    <a:pt x="8044" y="892"/>
                  </a:cubicBezTo>
                  <a:cubicBezTo>
                    <a:pt x="7892" y="895"/>
                    <a:pt x="7802" y="940"/>
                    <a:pt x="7692" y="940"/>
                  </a:cubicBezTo>
                  <a:cubicBezTo>
                    <a:pt x="7635" y="940"/>
                    <a:pt x="7573" y="928"/>
                    <a:pt x="7493" y="891"/>
                  </a:cubicBezTo>
                  <a:cubicBezTo>
                    <a:pt x="7233" y="770"/>
                    <a:pt x="7181" y="445"/>
                    <a:pt x="7007" y="259"/>
                  </a:cubicBezTo>
                  <a:cubicBezTo>
                    <a:pt x="6855" y="92"/>
                    <a:pt x="6606" y="1"/>
                    <a:pt x="6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66"/>
            <p:cNvSpPr/>
            <p:nvPr/>
          </p:nvSpPr>
          <p:spPr>
            <a:xfrm>
              <a:off x="512650" y="3954100"/>
              <a:ext cx="359425" cy="415575"/>
            </a:xfrm>
            <a:custGeom>
              <a:avLst/>
              <a:gdLst/>
              <a:ahLst/>
              <a:cxnLst/>
              <a:rect l="l" t="t" r="r" b="b"/>
              <a:pathLst>
                <a:path w="14377" h="16623" extrusionOk="0">
                  <a:moveTo>
                    <a:pt x="6652" y="576"/>
                  </a:moveTo>
                  <a:cubicBezTo>
                    <a:pt x="6823" y="576"/>
                    <a:pt x="6995" y="636"/>
                    <a:pt x="7093" y="741"/>
                  </a:cubicBezTo>
                  <a:cubicBezTo>
                    <a:pt x="7131" y="784"/>
                    <a:pt x="7171" y="856"/>
                    <a:pt x="7211" y="933"/>
                  </a:cubicBezTo>
                  <a:cubicBezTo>
                    <a:pt x="7304" y="1106"/>
                    <a:pt x="7419" y="1324"/>
                    <a:pt x="7668" y="1439"/>
                  </a:cubicBezTo>
                  <a:cubicBezTo>
                    <a:pt x="7793" y="1496"/>
                    <a:pt x="7899" y="1514"/>
                    <a:pt x="7990" y="1514"/>
                  </a:cubicBezTo>
                  <a:cubicBezTo>
                    <a:pt x="8070" y="1514"/>
                    <a:pt x="8139" y="1500"/>
                    <a:pt x="8196" y="1488"/>
                  </a:cubicBezTo>
                  <a:cubicBezTo>
                    <a:pt x="8241" y="1478"/>
                    <a:pt x="8280" y="1470"/>
                    <a:pt x="8324" y="1470"/>
                  </a:cubicBezTo>
                  <a:cubicBezTo>
                    <a:pt x="8327" y="1470"/>
                    <a:pt x="8331" y="1470"/>
                    <a:pt x="8334" y="1470"/>
                  </a:cubicBezTo>
                  <a:lnTo>
                    <a:pt x="8343" y="1470"/>
                  </a:lnTo>
                  <a:cubicBezTo>
                    <a:pt x="8348" y="1470"/>
                    <a:pt x="8354" y="1470"/>
                    <a:pt x="8360" y="1470"/>
                  </a:cubicBezTo>
                  <a:cubicBezTo>
                    <a:pt x="8762" y="1470"/>
                    <a:pt x="9158" y="1617"/>
                    <a:pt x="9529" y="1768"/>
                  </a:cubicBezTo>
                  <a:cubicBezTo>
                    <a:pt x="10326" y="2093"/>
                    <a:pt x="11049" y="2578"/>
                    <a:pt x="11676" y="3206"/>
                  </a:cubicBezTo>
                  <a:cubicBezTo>
                    <a:pt x="12953" y="4480"/>
                    <a:pt x="13689" y="6206"/>
                    <a:pt x="13746" y="8064"/>
                  </a:cubicBezTo>
                  <a:cubicBezTo>
                    <a:pt x="13799" y="9784"/>
                    <a:pt x="13253" y="11453"/>
                    <a:pt x="12212" y="12765"/>
                  </a:cubicBezTo>
                  <a:cubicBezTo>
                    <a:pt x="11691" y="13419"/>
                    <a:pt x="11070" y="13960"/>
                    <a:pt x="10368" y="14370"/>
                  </a:cubicBezTo>
                  <a:cubicBezTo>
                    <a:pt x="10022" y="14573"/>
                    <a:pt x="9657" y="14742"/>
                    <a:pt x="9286" y="14875"/>
                  </a:cubicBezTo>
                  <a:cubicBezTo>
                    <a:pt x="9196" y="14906"/>
                    <a:pt x="9083" y="14931"/>
                    <a:pt x="8963" y="14960"/>
                  </a:cubicBezTo>
                  <a:cubicBezTo>
                    <a:pt x="8593" y="15044"/>
                    <a:pt x="8131" y="15153"/>
                    <a:pt x="7946" y="15544"/>
                  </a:cubicBezTo>
                  <a:cubicBezTo>
                    <a:pt x="7924" y="15590"/>
                    <a:pt x="7905" y="15642"/>
                    <a:pt x="7887" y="15691"/>
                  </a:cubicBezTo>
                  <a:cubicBezTo>
                    <a:pt x="7863" y="15754"/>
                    <a:pt x="7841" y="15809"/>
                    <a:pt x="7816" y="15849"/>
                  </a:cubicBezTo>
                  <a:cubicBezTo>
                    <a:pt x="7740" y="15958"/>
                    <a:pt x="7554" y="16036"/>
                    <a:pt x="7354" y="16044"/>
                  </a:cubicBezTo>
                  <a:lnTo>
                    <a:pt x="7347" y="16044"/>
                  </a:lnTo>
                  <a:cubicBezTo>
                    <a:pt x="7331" y="16044"/>
                    <a:pt x="7315" y="16044"/>
                    <a:pt x="7300" y="16044"/>
                  </a:cubicBezTo>
                  <a:cubicBezTo>
                    <a:pt x="6966" y="16044"/>
                    <a:pt x="6865" y="15910"/>
                    <a:pt x="6674" y="15657"/>
                  </a:cubicBezTo>
                  <a:cubicBezTo>
                    <a:pt x="6613" y="15576"/>
                    <a:pt x="6544" y="15488"/>
                    <a:pt x="6463" y="15399"/>
                  </a:cubicBezTo>
                  <a:cubicBezTo>
                    <a:pt x="6232" y="15143"/>
                    <a:pt x="5892" y="15065"/>
                    <a:pt x="5561" y="14990"/>
                  </a:cubicBezTo>
                  <a:cubicBezTo>
                    <a:pt x="5434" y="14958"/>
                    <a:pt x="5316" y="14933"/>
                    <a:pt x="5206" y="14894"/>
                  </a:cubicBezTo>
                  <a:cubicBezTo>
                    <a:pt x="4371" y="14609"/>
                    <a:pt x="3576" y="14132"/>
                    <a:pt x="2904" y="13514"/>
                  </a:cubicBezTo>
                  <a:cubicBezTo>
                    <a:pt x="1525" y="12242"/>
                    <a:pt x="701" y="10403"/>
                    <a:pt x="640" y="8467"/>
                  </a:cubicBezTo>
                  <a:cubicBezTo>
                    <a:pt x="583" y="6623"/>
                    <a:pt x="1201" y="4863"/>
                    <a:pt x="2383" y="3515"/>
                  </a:cubicBezTo>
                  <a:cubicBezTo>
                    <a:pt x="2962" y="2853"/>
                    <a:pt x="3647" y="2325"/>
                    <a:pt x="4414" y="1946"/>
                  </a:cubicBezTo>
                  <a:cubicBezTo>
                    <a:pt x="4608" y="1851"/>
                    <a:pt x="4820" y="1781"/>
                    <a:pt x="5043" y="1709"/>
                  </a:cubicBezTo>
                  <a:cubicBezTo>
                    <a:pt x="5242" y="1643"/>
                    <a:pt x="5446" y="1576"/>
                    <a:pt x="5644" y="1488"/>
                  </a:cubicBezTo>
                  <a:cubicBezTo>
                    <a:pt x="5894" y="1375"/>
                    <a:pt x="6009" y="1325"/>
                    <a:pt x="6074" y="1096"/>
                  </a:cubicBezTo>
                  <a:cubicBezTo>
                    <a:pt x="6086" y="1061"/>
                    <a:pt x="6097" y="1020"/>
                    <a:pt x="6130" y="950"/>
                  </a:cubicBezTo>
                  <a:cubicBezTo>
                    <a:pt x="6215" y="772"/>
                    <a:pt x="6266" y="689"/>
                    <a:pt x="6394" y="629"/>
                  </a:cubicBezTo>
                  <a:cubicBezTo>
                    <a:pt x="6471" y="593"/>
                    <a:pt x="6562" y="576"/>
                    <a:pt x="6652" y="576"/>
                  </a:cubicBezTo>
                  <a:close/>
                  <a:moveTo>
                    <a:pt x="6650" y="1"/>
                  </a:moveTo>
                  <a:cubicBezTo>
                    <a:pt x="6477" y="1"/>
                    <a:pt x="6305" y="35"/>
                    <a:pt x="6151" y="106"/>
                  </a:cubicBezTo>
                  <a:cubicBezTo>
                    <a:pt x="5821" y="260"/>
                    <a:pt x="5699" y="515"/>
                    <a:pt x="5610" y="701"/>
                  </a:cubicBezTo>
                  <a:cubicBezTo>
                    <a:pt x="5567" y="792"/>
                    <a:pt x="5544" y="859"/>
                    <a:pt x="5530" y="906"/>
                  </a:cubicBezTo>
                  <a:cubicBezTo>
                    <a:pt x="5493" y="922"/>
                    <a:pt x="5444" y="944"/>
                    <a:pt x="5408" y="961"/>
                  </a:cubicBezTo>
                  <a:cubicBezTo>
                    <a:pt x="5238" y="1037"/>
                    <a:pt x="5056" y="1098"/>
                    <a:pt x="4864" y="1160"/>
                  </a:cubicBezTo>
                  <a:cubicBezTo>
                    <a:pt x="4631" y="1236"/>
                    <a:pt x="4390" y="1314"/>
                    <a:pt x="4158" y="1430"/>
                  </a:cubicBezTo>
                  <a:cubicBezTo>
                    <a:pt x="3321" y="1842"/>
                    <a:pt x="2579" y="2416"/>
                    <a:pt x="1946" y="3137"/>
                  </a:cubicBezTo>
                  <a:cubicBezTo>
                    <a:pt x="671" y="4595"/>
                    <a:pt x="0" y="6495"/>
                    <a:pt x="63" y="8487"/>
                  </a:cubicBezTo>
                  <a:cubicBezTo>
                    <a:pt x="128" y="10578"/>
                    <a:pt x="1022" y="12564"/>
                    <a:pt x="2513" y="13940"/>
                  </a:cubicBezTo>
                  <a:cubicBezTo>
                    <a:pt x="3240" y="14612"/>
                    <a:pt x="4110" y="15132"/>
                    <a:pt x="5020" y="15443"/>
                  </a:cubicBezTo>
                  <a:cubicBezTo>
                    <a:pt x="5155" y="15488"/>
                    <a:pt x="5297" y="15521"/>
                    <a:pt x="5432" y="15552"/>
                  </a:cubicBezTo>
                  <a:cubicBezTo>
                    <a:pt x="5675" y="15609"/>
                    <a:pt x="5927" y="15666"/>
                    <a:pt x="6037" y="15788"/>
                  </a:cubicBezTo>
                  <a:cubicBezTo>
                    <a:pt x="6101" y="15856"/>
                    <a:pt x="6155" y="15929"/>
                    <a:pt x="6213" y="16005"/>
                  </a:cubicBezTo>
                  <a:cubicBezTo>
                    <a:pt x="6422" y="16282"/>
                    <a:pt x="6683" y="16622"/>
                    <a:pt x="7314" y="16622"/>
                  </a:cubicBezTo>
                  <a:cubicBezTo>
                    <a:pt x="7330" y="16622"/>
                    <a:pt x="7347" y="16622"/>
                    <a:pt x="7364" y="16622"/>
                  </a:cubicBezTo>
                  <a:lnTo>
                    <a:pt x="7373" y="16622"/>
                  </a:lnTo>
                  <a:cubicBezTo>
                    <a:pt x="7767" y="16607"/>
                    <a:pt x="8110" y="16440"/>
                    <a:pt x="8290" y="16174"/>
                  </a:cubicBezTo>
                  <a:cubicBezTo>
                    <a:pt x="8357" y="16076"/>
                    <a:pt x="8394" y="15980"/>
                    <a:pt x="8425" y="15894"/>
                  </a:cubicBezTo>
                  <a:cubicBezTo>
                    <a:pt x="8438" y="15859"/>
                    <a:pt x="8452" y="15823"/>
                    <a:pt x="8468" y="15788"/>
                  </a:cubicBezTo>
                  <a:cubicBezTo>
                    <a:pt x="8533" y="15650"/>
                    <a:pt x="8843" y="15579"/>
                    <a:pt x="9093" y="15521"/>
                  </a:cubicBezTo>
                  <a:cubicBezTo>
                    <a:pt x="9223" y="15490"/>
                    <a:pt x="9358" y="15460"/>
                    <a:pt x="9476" y="15417"/>
                  </a:cubicBezTo>
                  <a:cubicBezTo>
                    <a:pt x="9884" y="15274"/>
                    <a:pt x="10282" y="15089"/>
                    <a:pt x="10659" y="14867"/>
                  </a:cubicBezTo>
                  <a:cubicBezTo>
                    <a:pt x="11422" y="14420"/>
                    <a:pt x="12097" y="13832"/>
                    <a:pt x="12662" y="13122"/>
                  </a:cubicBezTo>
                  <a:cubicBezTo>
                    <a:pt x="13790" y="11703"/>
                    <a:pt x="14377" y="9899"/>
                    <a:pt x="14320" y="8042"/>
                  </a:cubicBezTo>
                  <a:cubicBezTo>
                    <a:pt x="14259" y="6037"/>
                    <a:pt x="13465" y="4173"/>
                    <a:pt x="12083" y="2794"/>
                  </a:cubicBezTo>
                  <a:cubicBezTo>
                    <a:pt x="11401" y="2112"/>
                    <a:pt x="10615" y="1586"/>
                    <a:pt x="9746" y="1231"/>
                  </a:cubicBezTo>
                  <a:cubicBezTo>
                    <a:pt x="9324" y="1059"/>
                    <a:pt x="8870" y="890"/>
                    <a:pt x="8367" y="890"/>
                  </a:cubicBezTo>
                  <a:cubicBezTo>
                    <a:pt x="8356" y="890"/>
                    <a:pt x="8346" y="890"/>
                    <a:pt x="8336" y="890"/>
                  </a:cubicBezTo>
                  <a:cubicBezTo>
                    <a:pt x="8225" y="893"/>
                    <a:pt x="8140" y="909"/>
                    <a:pt x="8076" y="923"/>
                  </a:cubicBezTo>
                  <a:cubicBezTo>
                    <a:pt x="8033" y="933"/>
                    <a:pt x="8007" y="939"/>
                    <a:pt x="7985" y="939"/>
                  </a:cubicBezTo>
                  <a:cubicBezTo>
                    <a:pt x="7962" y="939"/>
                    <a:pt x="7942" y="932"/>
                    <a:pt x="7909" y="916"/>
                  </a:cubicBezTo>
                  <a:cubicBezTo>
                    <a:pt x="7838" y="883"/>
                    <a:pt x="7783" y="781"/>
                    <a:pt x="7721" y="665"/>
                  </a:cubicBezTo>
                  <a:cubicBezTo>
                    <a:pt x="7668" y="564"/>
                    <a:pt x="7607" y="450"/>
                    <a:pt x="7517" y="352"/>
                  </a:cubicBezTo>
                  <a:cubicBezTo>
                    <a:pt x="7310" y="125"/>
                    <a:pt x="6979" y="1"/>
                    <a:pt x="6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66"/>
            <p:cNvSpPr/>
            <p:nvPr/>
          </p:nvSpPr>
          <p:spPr>
            <a:xfrm>
              <a:off x="621800" y="4032475"/>
              <a:ext cx="14375" cy="14175"/>
            </a:xfrm>
            <a:custGeom>
              <a:avLst/>
              <a:gdLst/>
              <a:ahLst/>
              <a:cxnLst/>
              <a:rect l="l" t="t" r="r" b="b"/>
              <a:pathLst>
                <a:path w="575" h="567" extrusionOk="0">
                  <a:moveTo>
                    <a:pt x="287" y="1"/>
                  </a:moveTo>
                  <a:cubicBezTo>
                    <a:pt x="285" y="1"/>
                    <a:pt x="282" y="1"/>
                    <a:pt x="279" y="1"/>
                  </a:cubicBezTo>
                  <a:cubicBezTo>
                    <a:pt x="123" y="7"/>
                    <a:pt x="1" y="136"/>
                    <a:pt x="7" y="292"/>
                  </a:cubicBezTo>
                  <a:cubicBezTo>
                    <a:pt x="11" y="446"/>
                    <a:pt x="137" y="567"/>
                    <a:pt x="288" y="567"/>
                  </a:cubicBezTo>
                  <a:cubicBezTo>
                    <a:pt x="291" y="567"/>
                    <a:pt x="294" y="566"/>
                    <a:pt x="296" y="566"/>
                  </a:cubicBezTo>
                  <a:cubicBezTo>
                    <a:pt x="453" y="561"/>
                    <a:pt x="575" y="431"/>
                    <a:pt x="570" y="275"/>
                  </a:cubicBezTo>
                  <a:cubicBezTo>
                    <a:pt x="566" y="122"/>
                    <a:pt x="440" y="1"/>
                    <a:pt x="28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66"/>
            <p:cNvSpPr/>
            <p:nvPr/>
          </p:nvSpPr>
          <p:spPr>
            <a:xfrm>
              <a:off x="614500" y="4025350"/>
              <a:ext cx="29025" cy="28625"/>
            </a:xfrm>
            <a:custGeom>
              <a:avLst/>
              <a:gdLst/>
              <a:ahLst/>
              <a:cxnLst/>
              <a:rect l="l" t="t" r="r" b="b"/>
              <a:pathLst>
                <a:path w="1161" h="1145" extrusionOk="0">
                  <a:moveTo>
                    <a:pt x="584" y="572"/>
                  </a:moveTo>
                  <a:cubicBezTo>
                    <a:pt x="584" y="573"/>
                    <a:pt x="583" y="577"/>
                    <a:pt x="578" y="577"/>
                  </a:cubicBezTo>
                  <a:lnTo>
                    <a:pt x="297" y="580"/>
                  </a:lnTo>
                  <a:lnTo>
                    <a:pt x="584" y="572"/>
                  </a:lnTo>
                  <a:close/>
                  <a:moveTo>
                    <a:pt x="584" y="0"/>
                  </a:moveTo>
                  <a:cubicBezTo>
                    <a:pt x="577" y="0"/>
                    <a:pt x="570" y="0"/>
                    <a:pt x="563" y="1"/>
                  </a:cubicBezTo>
                  <a:cubicBezTo>
                    <a:pt x="247" y="11"/>
                    <a:pt x="0" y="273"/>
                    <a:pt x="9" y="590"/>
                  </a:cubicBezTo>
                  <a:cubicBezTo>
                    <a:pt x="17" y="899"/>
                    <a:pt x="273" y="1144"/>
                    <a:pt x="580" y="1144"/>
                  </a:cubicBezTo>
                  <a:cubicBezTo>
                    <a:pt x="586" y="1144"/>
                    <a:pt x="592" y="1144"/>
                    <a:pt x="598" y="1144"/>
                  </a:cubicBezTo>
                  <a:cubicBezTo>
                    <a:pt x="915" y="1133"/>
                    <a:pt x="1161" y="870"/>
                    <a:pt x="1152" y="555"/>
                  </a:cubicBezTo>
                  <a:cubicBezTo>
                    <a:pt x="1143" y="245"/>
                    <a:pt x="891" y="0"/>
                    <a:pt x="5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66"/>
            <p:cNvSpPr/>
            <p:nvPr/>
          </p:nvSpPr>
          <p:spPr>
            <a:xfrm>
              <a:off x="579400" y="4059550"/>
              <a:ext cx="14175" cy="14150"/>
            </a:xfrm>
            <a:custGeom>
              <a:avLst/>
              <a:gdLst/>
              <a:ahLst/>
              <a:cxnLst/>
              <a:rect l="l" t="t" r="r" b="b"/>
              <a:pathLst>
                <a:path w="567" h="566" extrusionOk="0">
                  <a:moveTo>
                    <a:pt x="284" y="0"/>
                  </a:moveTo>
                  <a:cubicBezTo>
                    <a:pt x="127" y="0"/>
                    <a:pt x="1" y="127"/>
                    <a:pt x="1" y="283"/>
                  </a:cubicBezTo>
                  <a:cubicBezTo>
                    <a:pt x="1" y="439"/>
                    <a:pt x="127" y="566"/>
                    <a:pt x="284" y="566"/>
                  </a:cubicBezTo>
                  <a:cubicBezTo>
                    <a:pt x="440" y="566"/>
                    <a:pt x="566" y="439"/>
                    <a:pt x="566" y="283"/>
                  </a:cubicBezTo>
                  <a:cubicBezTo>
                    <a:pt x="566" y="127"/>
                    <a:pt x="440" y="0"/>
                    <a:pt x="2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66"/>
            <p:cNvSpPr/>
            <p:nvPr/>
          </p:nvSpPr>
          <p:spPr>
            <a:xfrm>
              <a:off x="571950" y="4052325"/>
              <a:ext cx="29075" cy="28625"/>
            </a:xfrm>
            <a:custGeom>
              <a:avLst/>
              <a:gdLst/>
              <a:ahLst/>
              <a:cxnLst/>
              <a:rect l="l" t="t" r="r" b="b"/>
              <a:pathLst>
                <a:path w="1163" h="1145" extrusionOk="0">
                  <a:moveTo>
                    <a:pt x="584" y="572"/>
                  </a:moveTo>
                  <a:cubicBezTo>
                    <a:pt x="584" y="574"/>
                    <a:pt x="583" y="578"/>
                    <a:pt x="580" y="578"/>
                  </a:cubicBezTo>
                  <a:lnTo>
                    <a:pt x="297" y="581"/>
                  </a:lnTo>
                  <a:lnTo>
                    <a:pt x="584" y="572"/>
                  </a:lnTo>
                  <a:close/>
                  <a:moveTo>
                    <a:pt x="585" y="1"/>
                  </a:moveTo>
                  <a:cubicBezTo>
                    <a:pt x="578" y="1"/>
                    <a:pt x="571" y="1"/>
                    <a:pt x="564" y="1"/>
                  </a:cubicBezTo>
                  <a:cubicBezTo>
                    <a:pt x="248" y="11"/>
                    <a:pt x="1" y="274"/>
                    <a:pt x="11" y="591"/>
                  </a:cubicBezTo>
                  <a:cubicBezTo>
                    <a:pt x="19" y="900"/>
                    <a:pt x="273" y="1145"/>
                    <a:pt x="582" y="1145"/>
                  </a:cubicBezTo>
                  <a:cubicBezTo>
                    <a:pt x="588" y="1145"/>
                    <a:pt x="594" y="1145"/>
                    <a:pt x="600" y="1145"/>
                  </a:cubicBezTo>
                  <a:cubicBezTo>
                    <a:pt x="915" y="1133"/>
                    <a:pt x="1162" y="870"/>
                    <a:pt x="1154" y="555"/>
                  </a:cubicBezTo>
                  <a:cubicBezTo>
                    <a:pt x="1143" y="245"/>
                    <a:pt x="891" y="1"/>
                    <a:pt x="58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66"/>
            <p:cNvSpPr/>
            <p:nvPr/>
          </p:nvSpPr>
          <p:spPr>
            <a:xfrm>
              <a:off x="616275" y="4083225"/>
              <a:ext cx="14400" cy="14125"/>
            </a:xfrm>
            <a:custGeom>
              <a:avLst/>
              <a:gdLst/>
              <a:ahLst/>
              <a:cxnLst/>
              <a:rect l="l" t="t" r="r" b="b"/>
              <a:pathLst>
                <a:path w="576" h="565" extrusionOk="0">
                  <a:moveTo>
                    <a:pt x="289" y="1"/>
                  </a:moveTo>
                  <a:cubicBezTo>
                    <a:pt x="286" y="1"/>
                    <a:pt x="282" y="1"/>
                    <a:pt x="279" y="1"/>
                  </a:cubicBezTo>
                  <a:cubicBezTo>
                    <a:pt x="124" y="4"/>
                    <a:pt x="0" y="136"/>
                    <a:pt x="6" y="292"/>
                  </a:cubicBezTo>
                  <a:cubicBezTo>
                    <a:pt x="10" y="445"/>
                    <a:pt x="135" y="565"/>
                    <a:pt x="287" y="565"/>
                  </a:cubicBezTo>
                  <a:cubicBezTo>
                    <a:pt x="290" y="565"/>
                    <a:pt x="294" y="565"/>
                    <a:pt x="297" y="565"/>
                  </a:cubicBezTo>
                  <a:cubicBezTo>
                    <a:pt x="453" y="559"/>
                    <a:pt x="576" y="430"/>
                    <a:pt x="570" y="274"/>
                  </a:cubicBezTo>
                  <a:cubicBezTo>
                    <a:pt x="564" y="121"/>
                    <a:pt x="441" y="1"/>
                    <a:pt x="2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66"/>
            <p:cNvSpPr/>
            <p:nvPr/>
          </p:nvSpPr>
          <p:spPr>
            <a:xfrm>
              <a:off x="609000" y="4075975"/>
              <a:ext cx="29025" cy="28625"/>
            </a:xfrm>
            <a:custGeom>
              <a:avLst/>
              <a:gdLst/>
              <a:ahLst/>
              <a:cxnLst/>
              <a:rect l="l" t="t" r="r" b="b"/>
              <a:pathLst>
                <a:path w="1161" h="1145" extrusionOk="0">
                  <a:moveTo>
                    <a:pt x="585" y="572"/>
                  </a:moveTo>
                  <a:cubicBezTo>
                    <a:pt x="585" y="576"/>
                    <a:pt x="584" y="578"/>
                    <a:pt x="581" y="578"/>
                  </a:cubicBezTo>
                  <a:lnTo>
                    <a:pt x="585" y="572"/>
                  </a:lnTo>
                  <a:close/>
                  <a:moveTo>
                    <a:pt x="579" y="1"/>
                  </a:moveTo>
                  <a:cubicBezTo>
                    <a:pt x="573" y="1"/>
                    <a:pt x="568" y="1"/>
                    <a:pt x="563" y="1"/>
                  </a:cubicBezTo>
                  <a:cubicBezTo>
                    <a:pt x="247" y="11"/>
                    <a:pt x="0" y="274"/>
                    <a:pt x="9" y="591"/>
                  </a:cubicBezTo>
                  <a:cubicBezTo>
                    <a:pt x="17" y="898"/>
                    <a:pt x="273" y="1145"/>
                    <a:pt x="580" y="1145"/>
                  </a:cubicBezTo>
                  <a:cubicBezTo>
                    <a:pt x="586" y="1145"/>
                    <a:pt x="592" y="1145"/>
                    <a:pt x="598" y="1145"/>
                  </a:cubicBezTo>
                  <a:cubicBezTo>
                    <a:pt x="915" y="1133"/>
                    <a:pt x="1161" y="870"/>
                    <a:pt x="1152" y="555"/>
                  </a:cubicBezTo>
                  <a:cubicBezTo>
                    <a:pt x="1142" y="244"/>
                    <a:pt x="888" y="1"/>
                    <a:pt x="57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66"/>
            <p:cNvSpPr/>
            <p:nvPr/>
          </p:nvSpPr>
          <p:spPr>
            <a:xfrm>
              <a:off x="525400" y="3990300"/>
              <a:ext cx="226625" cy="368775"/>
            </a:xfrm>
            <a:custGeom>
              <a:avLst/>
              <a:gdLst/>
              <a:ahLst/>
              <a:cxnLst/>
              <a:rect l="l" t="t" r="r" b="b"/>
              <a:pathLst>
                <a:path w="9065" h="14751" extrusionOk="0">
                  <a:moveTo>
                    <a:pt x="4432" y="1"/>
                  </a:moveTo>
                  <a:cubicBezTo>
                    <a:pt x="3711" y="1"/>
                    <a:pt x="2902" y="522"/>
                    <a:pt x="2434" y="986"/>
                  </a:cubicBezTo>
                  <a:cubicBezTo>
                    <a:pt x="1328" y="2080"/>
                    <a:pt x="591" y="3528"/>
                    <a:pt x="297" y="5055"/>
                  </a:cubicBezTo>
                  <a:cubicBezTo>
                    <a:pt x="0" y="6581"/>
                    <a:pt x="140" y="8181"/>
                    <a:pt x="630" y="9657"/>
                  </a:cubicBezTo>
                  <a:cubicBezTo>
                    <a:pt x="931" y="10562"/>
                    <a:pt x="1370" y="11432"/>
                    <a:pt x="2003" y="12144"/>
                  </a:cubicBezTo>
                  <a:cubicBezTo>
                    <a:pt x="2637" y="12856"/>
                    <a:pt x="3479" y="13402"/>
                    <a:pt x="4415" y="13590"/>
                  </a:cubicBezTo>
                  <a:cubicBezTo>
                    <a:pt x="4837" y="13672"/>
                    <a:pt x="5307" y="13699"/>
                    <a:pt x="5622" y="13996"/>
                  </a:cubicBezTo>
                  <a:cubicBezTo>
                    <a:pt x="5787" y="14150"/>
                    <a:pt x="5887" y="14365"/>
                    <a:pt x="6056" y="14516"/>
                  </a:cubicBezTo>
                  <a:cubicBezTo>
                    <a:pt x="6237" y="14680"/>
                    <a:pt x="6481" y="14751"/>
                    <a:pt x="6728" y="14751"/>
                  </a:cubicBezTo>
                  <a:cubicBezTo>
                    <a:pt x="6864" y="14751"/>
                    <a:pt x="7001" y="14729"/>
                    <a:pt x="7130" y="14691"/>
                  </a:cubicBezTo>
                  <a:cubicBezTo>
                    <a:pt x="7492" y="14580"/>
                    <a:pt x="7804" y="14351"/>
                    <a:pt x="8110" y="14125"/>
                  </a:cubicBezTo>
                  <a:cubicBezTo>
                    <a:pt x="8414" y="13901"/>
                    <a:pt x="8736" y="13648"/>
                    <a:pt x="8830" y="13282"/>
                  </a:cubicBezTo>
                  <a:cubicBezTo>
                    <a:pt x="8862" y="13161"/>
                    <a:pt x="8865" y="13032"/>
                    <a:pt x="8894" y="12910"/>
                  </a:cubicBezTo>
                  <a:cubicBezTo>
                    <a:pt x="8935" y="12739"/>
                    <a:pt x="9022" y="12579"/>
                    <a:pt x="9036" y="12402"/>
                  </a:cubicBezTo>
                  <a:cubicBezTo>
                    <a:pt x="9064" y="12050"/>
                    <a:pt x="8772" y="11736"/>
                    <a:pt x="8436" y="11618"/>
                  </a:cubicBezTo>
                  <a:cubicBezTo>
                    <a:pt x="8269" y="11560"/>
                    <a:pt x="8092" y="11540"/>
                    <a:pt x="7914" y="11540"/>
                  </a:cubicBezTo>
                  <a:cubicBezTo>
                    <a:pt x="7737" y="11540"/>
                    <a:pt x="7558" y="11559"/>
                    <a:pt x="7384" y="11580"/>
                  </a:cubicBezTo>
                  <a:cubicBezTo>
                    <a:pt x="6915" y="11635"/>
                    <a:pt x="6439" y="11696"/>
                    <a:pt x="5967" y="11696"/>
                  </a:cubicBezTo>
                  <a:cubicBezTo>
                    <a:pt x="5653" y="11696"/>
                    <a:pt x="5342" y="11669"/>
                    <a:pt x="5036" y="11596"/>
                  </a:cubicBezTo>
                  <a:cubicBezTo>
                    <a:pt x="4270" y="11412"/>
                    <a:pt x="3537" y="10860"/>
                    <a:pt x="3390" y="10089"/>
                  </a:cubicBezTo>
                  <a:cubicBezTo>
                    <a:pt x="3245" y="9326"/>
                    <a:pt x="3681" y="8502"/>
                    <a:pt x="3395" y="7782"/>
                  </a:cubicBezTo>
                  <a:cubicBezTo>
                    <a:pt x="3211" y="7319"/>
                    <a:pt x="2769" y="7013"/>
                    <a:pt x="2506" y="6589"/>
                  </a:cubicBezTo>
                  <a:cubicBezTo>
                    <a:pt x="2108" y="5945"/>
                    <a:pt x="2179" y="5093"/>
                    <a:pt x="2522" y="4418"/>
                  </a:cubicBezTo>
                  <a:cubicBezTo>
                    <a:pt x="2864" y="3746"/>
                    <a:pt x="3444" y="3222"/>
                    <a:pt x="4043" y="2762"/>
                  </a:cubicBezTo>
                  <a:cubicBezTo>
                    <a:pt x="4388" y="2498"/>
                    <a:pt x="4750" y="2245"/>
                    <a:pt x="5019" y="1904"/>
                  </a:cubicBezTo>
                  <a:cubicBezTo>
                    <a:pt x="5468" y="1332"/>
                    <a:pt x="5553" y="121"/>
                    <a:pt x="4588" y="9"/>
                  </a:cubicBezTo>
                  <a:cubicBezTo>
                    <a:pt x="4537" y="3"/>
                    <a:pt x="4484" y="1"/>
                    <a:pt x="443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66"/>
            <p:cNvSpPr/>
            <p:nvPr/>
          </p:nvSpPr>
          <p:spPr>
            <a:xfrm>
              <a:off x="680625" y="4085375"/>
              <a:ext cx="41850" cy="27225"/>
            </a:xfrm>
            <a:custGeom>
              <a:avLst/>
              <a:gdLst/>
              <a:ahLst/>
              <a:cxnLst/>
              <a:rect l="l" t="t" r="r" b="b"/>
              <a:pathLst>
                <a:path w="1674" h="1089" extrusionOk="0">
                  <a:moveTo>
                    <a:pt x="817" y="1"/>
                  </a:moveTo>
                  <a:cubicBezTo>
                    <a:pt x="805" y="1"/>
                    <a:pt x="793" y="1"/>
                    <a:pt x="781" y="2"/>
                  </a:cubicBezTo>
                  <a:cubicBezTo>
                    <a:pt x="347" y="29"/>
                    <a:pt x="11" y="399"/>
                    <a:pt x="3" y="867"/>
                  </a:cubicBezTo>
                  <a:cubicBezTo>
                    <a:pt x="0" y="984"/>
                    <a:pt x="95" y="1082"/>
                    <a:pt x="213" y="1084"/>
                  </a:cubicBezTo>
                  <a:cubicBezTo>
                    <a:pt x="217" y="1088"/>
                    <a:pt x="220" y="1088"/>
                    <a:pt x="225" y="1088"/>
                  </a:cubicBezTo>
                  <a:cubicBezTo>
                    <a:pt x="338" y="1084"/>
                    <a:pt x="431" y="992"/>
                    <a:pt x="432" y="877"/>
                  </a:cubicBezTo>
                  <a:cubicBezTo>
                    <a:pt x="438" y="635"/>
                    <a:pt x="597" y="445"/>
                    <a:pt x="807" y="433"/>
                  </a:cubicBezTo>
                  <a:cubicBezTo>
                    <a:pt x="811" y="433"/>
                    <a:pt x="815" y="433"/>
                    <a:pt x="820" y="433"/>
                  </a:cubicBezTo>
                  <a:cubicBezTo>
                    <a:pt x="1022" y="433"/>
                    <a:pt x="1200" y="599"/>
                    <a:pt x="1232" y="828"/>
                  </a:cubicBezTo>
                  <a:cubicBezTo>
                    <a:pt x="1246" y="937"/>
                    <a:pt x="1340" y="1013"/>
                    <a:pt x="1447" y="1013"/>
                  </a:cubicBezTo>
                  <a:cubicBezTo>
                    <a:pt x="1456" y="1013"/>
                    <a:pt x="1465" y="1013"/>
                    <a:pt x="1475" y="1011"/>
                  </a:cubicBezTo>
                  <a:cubicBezTo>
                    <a:pt x="1591" y="996"/>
                    <a:pt x="1673" y="888"/>
                    <a:pt x="1658" y="769"/>
                  </a:cubicBezTo>
                  <a:cubicBezTo>
                    <a:pt x="1596" y="318"/>
                    <a:pt x="1234" y="1"/>
                    <a:pt x="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66"/>
            <p:cNvSpPr/>
            <p:nvPr/>
          </p:nvSpPr>
          <p:spPr>
            <a:xfrm>
              <a:off x="779950" y="4079950"/>
              <a:ext cx="41800" cy="27200"/>
            </a:xfrm>
            <a:custGeom>
              <a:avLst/>
              <a:gdLst/>
              <a:ahLst/>
              <a:cxnLst/>
              <a:rect l="l" t="t" r="r" b="b"/>
              <a:pathLst>
                <a:path w="1672" h="1088" extrusionOk="0">
                  <a:moveTo>
                    <a:pt x="824" y="0"/>
                  </a:moveTo>
                  <a:cubicBezTo>
                    <a:pt x="810" y="0"/>
                    <a:pt x="796" y="0"/>
                    <a:pt x="781" y="1"/>
                  </a:cubicBezTo>
                  <a:cubicBezTo>
                    <a:pt x="345" y="28"/>
                    <a:pt x="10" y="399"/>
                    <a:pt x="2" y="866"/>
                  </a:cubicBezTo>
                  <a:cubicBezTo>
                    <a:pt x="0" y="986"/>
                    <a:pt x="94" y="1084"/>
                    <a:pt x="213" y="1085"/>
                  </a:cubicBezTo>
                  <a:cubicBezTo>
                    <a:pt x="216" y="1088"/>
                    <a:pt x="220" y="1088"/>
                    <a:pt x="223" y="1088"/>
                  </a:cubicBezTo>
                  <a:cubicBezTo>
                    <a:pt x="337" y="1085"/>
                    <a:pt x="429" y="993"/>
                    <a:pt x="430" y="878"/>
                  </a:cubicBezTo>
                  <a:cubicBezTo>
                    <a:pt x="436" y="636"/>
                    <a:pt x="597" y="446"/>
                    <a:pt x="805" y="433"/>
                  </a:cubicBezTo>
                  <a:cubicBezTo>
                    <a:pt x="810" y="433"/>
                    <a:pt x="814" y="433"/>
                    <a:pt x="819" y="433"/>
                  </a:cubicBezTo>
                  <a:cubicBezTo>
                    <a:pt x="1023" y="433"/>
                    <a:pt x="1198" y="596"/>
                    <a:pt x="1230" y="829"/>
                  </a:cubicBezTo>
                  <a:cubicBezTo>
                    <a:pt x="1245" y="936"/>
                    <a:pt x="1337" y="1014"/>
                    <a:pt x="1444" y="1014"/>
                  </a:cubicBezTo>
                  <a:cubicBezTo>
                    <a:pt x="1454" y="1014"/>
                    <a:pt x="1463" y="1014"/>
                    <a:pt x="1473" y="1013"/>
                  </a:cubicBezTo>
                  <a:cubicBezTo>
                    <a:pt x="1591" y="995"/>
                    <a:pt x="1672" y="888"/>
                    <a:pt x="1656" y="768"/>
                  </a:cubicBezTo>
                  <a:cubicBezTo>
                    <a:pt x="1594" y="320"/>
                    <a:pt x="1243" y="0"/>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66"/>
            <p:cNvSpPr/>
            <p:nvPr/>
          </p:nvSpPr>
          <p:spPr>
            <a:xfrm>
              <a:off x="738150" y="4113450"/>
              <a:ext cx="25325" cy="31850"/>
            </a:xfrm>
            <a:custGeom>
              <a:avLst/>
              <a:gdLst/>
              <a:ahLst/>
              <a:cxnLst/>
              <a:rect l="l" t="t" r="r" b="b"/>
              <a:pathLst>
                <a:path w="1013" h="1274" extrusionOk="0">
                  <a:moveTo>
                    <a:pt x="500" y="0"/>
                  </a:moveTo>
                  <a:cubicBezTo>
                    <a:pt x="496" y="0"/>
                    <a:pt x="492" y="1"/>
                    <a:pt x="487" y="1"/>
                  </a:cubicBezTo>
                  <a:cubicBezTo>
                    <a:pt x="213" y="9"/>
                    <a:pt x="0" y="300"/>
                    <a:pt x="12" y="653"/>
                  </a:cubicBezTo>
                  <a:cubicBezTo>
                    <a:pt x="21" y="998"/>
                    <a:pt x="246" y="1274"/>
                    <a:pt x="514" y="1274"/>
                  </a:cubicBezTo>
                  <a:cubicBezTo>
                    <a:pt x="518" y="1274"/>
                    <a:pt x="522" y="1274"/>
                    <a:pt x="526" y="1273"/>
                  </a:cubicBezTo>
                  <a:cubicBezTo>
                    <a:pt x="800" y="1265"/>
                    <a:pt x="1013" y="974"/>
                    <a:pt x="1002" y="621"/>
                  </a:cubicBezTo>
                  <a:cubicBezTo>
                    <a:pt x="992" y="276"/>
                    <a:pt x="767"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66"/>
            <p:cNvSpPr/>
            <p:nvPr/>
          </p:nvSpPr>
          <p:spPr>
            <a:xfrm>
              <a:off x="741100" y="4125000"/>
              <a:ext cx="19250" cy="16150"/>
            </a:xfrm>
            <a:custGeom>
              <a:avLst/>
              <a:gdLst/>
              <a:ahLst/>
              <a:cxnLst/>
              <a:rect l="l" t="t" r="r" b="b"/>
              <a:pathLst>
                <a:path w="770" h="646" extrusionOk="0">
                  <a:moveTo>
                    <a:pt x="390" y="0"/>
                  </a:moveTo>
                  <a:cubicBezTo>
                    <a:pt x="385" y="0"/>
                    <a:pt x="380" y="0"/>
                    <a:pt x="375" y="0"/>
                  </a:cubicBezTo>
                  <a:cubicBezTo>
                    <a:pt x="165" y="6"/>
                    <a:pt x="0" y="157"/>
                    <a:pt x="6" y="334"/>
                  </a:cubicBezTo>
                  <a:cubicBezTo>
                    <a:pt x="10" y="507"/>
                    <a:pt x="176" y="645"/>
                    <a:pt x="381" y="645"/>
                  </a:cubicBezTo>
                  <a:cubicBezTo>
                    <a:pt x="386" y="645"/>
                    <a:pt x="391" y="645"/>
                    <a:pt x="396" y="645"/>
                  </a:cubicBezTo>
                  <a:cubicBezTo>
                    <a:pt x="605" y="638"/>
                    <a:pt x="770" y="489"/>
                    <a:pt x="766" y="311"/>
                  </a:cubicBezTo>
                  <a:cubicBezTo>
                    <a:pt x="760" y="138"/>
                    <a:pt x="594" y="0"/>
                    <a:pt x="3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66"/>
            <p:cNvSpPr/>
            <p:nvPr/>
          </p:nvSpPr>
          <p:spPr>
            <a:xfrm>
              <a:off x="452025" y="4173075"/>
              <a:ext cx="170900" cy="164100"/>
            </a:xfrm>
            <a:custGeom>
              <a:avLst/>
              <a:gdLst/>
              <a:ahLst/>
              <a:cxnLst/>
              <a:rect l="l" t="t" r="r" b="b"/>
              <a:pathLst>
                <a:path w="6836" h="6564" extrusionOk="0">
                  <a:moveTo>
                    <a:pt x="6478" y="0"/>
                  </a:moveTo>
                  <a:cubicBezTo>
                    <a:pt x="6444" y="0"/>
                    <a:pt x="6409" y="6"/>
                    <a:pt x="6374" y="18"/>
                  </a:cubicBezTo>
                  <a:cubicBezTo>
                    <a:pt x="4303" y="734"/>
                    <a:pt x="2542" y="2263"/>
                    <a:pt x="1543" y="4215"/>
                  </a:cubicBezTo>
                  <a:cubicBezTo>
                    <a:pt x="1492" y="4314"/>
                    <a:pt x="1442" y="4417"/>
                    <a:pt x="1393" y="4519"/>
                  </a:cubicBezTo>
                  <a:cubicBezTo>
                    <a:pt x="1371" y="4563"/>
                    <a:pt x="1347" y="4607"/>
                    <a:pt x="1326" y="4653"/>
                  </a:cubicBezTo>
                  <a:cubicBezTo>
                    <a:pt x="1293" y="4639"/>
                    <a:pt x="1257" y="4632"/>
                    <a:pt x="1220" y="4632"/>
                  </a:cubicBezTo>
                  <a:cubicBezTo>
                    <a:pt x="1206" y="4632"/>
                    <a:pt x="1191" y="4633"/>
                    <a:pt x="1177" y="4635"/>
                  </a:cubicBezTo>
                  <a:cubicBezTo>
                    <a:pt x="809" y="4684"/>
                    <a:pt x="474" y="4910"/>
                    <a:pt x="261" y="5256"/>
                  </a:cubicBezTo>
                  <a:cubicBezTo>
                    <a:pt x="50" y="5601"/>
                    <a:pt x="1" y="6002"/>
                    <a:pt x="126" y="6353"/>
                  </a:cubicBezTo>
                  <a:cubicBezTo>
                    <a:pt x="157" y="6438"/>
                    <a:pt x="222" y="6506"/>
                    <a:pt x="306" y="6539"/>
                  </a:cubicBezTo>
                  <a:cubicBezTo>
                    <a:pt x="344" y="6555"/>
                    <a:pt x="385" y="6563"/>
                    <a:pt x="426" y="6563"/>
                  </a:cubicBezTo>
                  <a:cubicBezTo>
                    <a:pt x="429" y="6563"/>
                    <a:pt x="432" y="6563"/>
                    <a:pt x="435" y="6563"/>
                  </a:cubicBezTo>
                  <a:cubicBezTo>
                    <a:pt x="479" y="6560"/>
                    <a:pt x="525" y="6550"/>
                    <a:pt x="565" y="6530"/>
                  </a:cubicBezTo>
                  <a:cubicBezTo>
                    <a:pt x="1282" y="6182"/>
                    <a:pt x="1644" y="5449"/>
                    <a:pt x="1962" y="4802"/>
                  </a:cubicBezTo>
                  <a:cubicBezTo>
                    <a:pt x="2012" y="4702"/>
                    <a:pt x="2060" y="4603"/>
                    <a:pt x="2110" y="4506"/>
                  </a:cubicBezTo>
                  <a:cubicBezTo>
                    <a:pt x="3035" y="2701"/>
                    <a:pt x="4664" y="1283"/>
                    <a:pt x="6582" y="620"/>
                  </a:cubicBezTo>
                  <a:cubicBezTo>
                    <a:pt x="6749" y="563"/>
                    <a:pt x="6836" y="381"/>
                    <a:pt x="6779" y="215"/>
                  </a:cubicBezTo>
                  <a:cubicBezTo>
                    <a:pt x="6734" y="82"/>
                    <a:pt x="6610" y="0"/>
                    <a:pt x="6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66"/>
            <p:cNvSpPr/>
            <p:nvPr/>
          </p:nvSpPr>
          <p:spPr>
            <a:xfrm>
              <a:off x="679725" y="4307300"/>
              <a:ext cx="158025" cy="86850"/>
            </a:xfrm>
            <a:custGeom>
              <a:avLst/>
              <a:gdLst/>
              <a:ahLst/>
              <a:cxnLst/>
              <a:rect l="l" t="t" r="r" b="b"/>
              <a:pathLst>
                <a:path w="6321" h="3474" extrusionOk="0">
                  <a:moveTo>
                    <a:pt x="365" y="1"/>
                  </a:moveTo>
                  <a:cubicBezTo>
                    <a:pt x="257" y="1"/>
                    <a:pt x="152" y="56"/>
                    <a:pt x="92" y="156"/>
                  </a:cubicBezTo>
                  <a:cubicBezTo>
                    <a:pt x="1" y="308"/>
                    <a:pt x="50" y="502"/>
                    <a:pt x="202" y="593"/>
                  </a:cubicBezTo>
                  <a:lnTo>
                    <a:pt x="4341" y="3066"/>
                  </a:lnTo>
                  <a:cubicBezTo>
                    <a:pt x="4539" y="3184"/>
                    <a:pt x="4822" y="3353"/>
                    <a:pt x="5147" y="3362"/>
                  </a:cubicBezTo>
                  <a:cubicBezTo>
                    <a:pt x="5197" y="3420"/>
                    <a:pt x="5268" y="3462"/>
                    <a:pt x="5350" y="3474"/>
                  </a:cubicBezTo>
                  <a:lnTo>
                    <a:pt x="5401" y="3474"/>
                  </a:lnTo>
                  <a:cubicBezTo>
                    <a:pt x="5553" y="3468"/>
                    <a:pt x="5687" y="3353"/>
                    <a:pt x="5707" y="3197"/>
                  </a:cubicBezTo>
                  <a:lnTo>
                    <a:pt x="5707" y="3193"/>
                  </a:lnTo>
                  <a:cubicBezTo>
                    <a:pt x="5888" y="3069"/>
                    <a:pt x="6043" y="2884"/>
                    <a:pt x="6141" y="2658"/>
                  </a:cubicBezTo>
                  <a:cubicBezTo>
                    <a:pt x="6270" y="2359"/>
                    <a:pt x="6292" y="2043"/>
                    <a:pt x="6312" y="1765"/>
                  </a:cubicBezTo>
                  <a:cubicBezTo>
                    <a:pt x="6320" y="1626"/>
                    <a:pt x="6239" y="1497"/>
                    <a:pt x="6111" y="1447"/>
                  </a:cubicBezTo>
                  <a:cubicBezTo>
                    <a:pt x="6073" y="1432"/>
                    <a:pt x="6034" y="1425"/>
                    <a:pt x="5995" y="1425"/>
                  </a:cubicBezTo>
                  <a:cubicBezTo>
                    <a:pt x="5900" y="1425"/>
                    <a:pt x="5809" y="1467"/>
                    <a:pt x="5746" y="1543"/>
                  </a:cubicBezTo>
                  <a:cubicBezTo>
                    <a:pt x="5466" y="1891"/>
                    <a:pt x="5263" y="2295"/>
                    <a:pt x="5153" y="2724"/>
                  </a:cubicBezTo>
                  <a:cubicBezTo>
                    <a:pt x="5008" y="2715"/>
                    <a:pt x="4841" y="2623"/>
                    <a:pt x="4670" y="2519"/>
                  </a:cubicBezTo>
                  <a:lnTo>
                    <a:pt x="528" y="46"/>
                  </a:lnTo>
                  <a:cubicBezTo>
                    <a:pt x="476" y="15"/>
                    <a:pt x="420"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66"/>
            <p:cNvSpPr/>
            <p:nvPr/>
          </p:nvSpPr>
          <p:spPr>
            <a:xfrm>
              <a:off x="791525" y="4115550"/>
              <a:ext cx="59275" cy="19200"/>
            </a:xfrm>
            <a:custGeom>
              <a:avLst/>
              <a:gdLst/>
              <a:ahLst/>
              <a:cxnLst/>
              <a:rect l="l" t="t" r="r" b="b"/>
              <a:pathLst>
                <a:path w="2371" h="768" extrusionOk="0">
                  <a:moveTo>
                    <a:pt x="1285" y="0"/>
                  </a:moveTo>
                  <a:cubicBezTo>
                    <a:pt x="1249" y="0"/>
                    <a:pt x="1211" y="1"/>
                    <a:pt x="1173" y="2"/>
                  </a:cubicBezTo>
                  <a:cubicBezTo>
                    <a:pt x="523" y="23"/>
                    <a:pt x="0" y="209"/>
                    <a:pt x="7" y="421"/>
                  </a:cubicBezTo>
                  <a:cubicBezTo>
                    <a:pt x="13" y="619"/>
                    <a:pt x="487" y="768"/>
                    <a:pt x="1086" y="768"/>
                  </a:cubicBezTo>
                  <a:cubicBezTo>
                    <a:pt x="1122" y="768"/>
                    <a:pt x="1160" y="767"/>
                    <a:pt x="1198" y="766"/>
                  </a:cubicBezTo>
                  <a:cubicBezTo>
                    <a:pt x="1848" y="745"/>
                    <a:pt x="2371" y="559"/>
                    <a:pt x="2364" y="347"/>
                  </a:cubicBezTo>
                  <a:cubicBezTo>
                    <a:pt x="2357" y="149"/>
                    <a:pt x="1884"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66"/>
            <p:cNvSpPr/>
            <p:nvPr/>
          </p:nvSpPr>
          <p:spPr>
            <a:xfrm>
              <a:off x="637675" y="4117950"/>
              <a:ext cx="59275" cy="19175"/>
            </a:xfrm>
            <a:custGeom>
              <a:avLst/>
              <a:gdLst/>
              <a:ahLst/>
              <a:cxnLst/>
              <a:rect l="l" t="t" r="r" b="b"/>
              <a:pathLst>
                <a:path w="2371" h="767" extrusionOk="0">
                  <a:moveTo>
                    <a:pt x="1286" y="1"/>
                  </a:moveTo>
                  <a:cubicBezTo>
                    <a:pt x="1249" y="1"/>
                    <a:pt x="1212" y="1"/>
                    <a:pt x="1174" y="2"/>
                  </a:cubicBezTo>
                  <a:cubicBezTo>
                    <a:pt x="524" y="22"/>
                    <a:pt x="1" y="210"/>
                    <a:pt x="6" y="420"/>
                  </a:cubicBezTo>
                  <a:cubicBezTo>
                    <a:pt x="13" y="619"/>
                    <a:pt x="486" y="767"/>
                    <a:pt x="1084" y="767"/>
                  </a:cubicBezTo>
                  <a:cubicBezTo>
                    <a:pt x="1121" y="767"/>
                    <a:pt x="1159" y="766"/>
                    <a:pt x="1197" y="765"/>
                  </a:cubicBezTo>
                  <a:cubicBezTo>
                    <a:pt x="1847" y="745"/>
                    <a:pt x="2370" y="558"/>
                    <a:pt x="2364" y="348"/>
                  </a:cubicBezTo>
                  <a:cubicBezTo>
                    <a:pt x="2358" y="150"/>
                    <a:pt x="1885"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5" name="Google Shape;8445;p66"/>
          <p:cNvGrpSpPr/>
          <p:nvPr/>
        </p:nvGrpSpPr>
        <p:grpSpPr>
          <a:xfrm>
            <a:off x="1009116" y="3413805"/>
            <a:ext cx="1203552" cy="1729704"/>
            <a:chOff x="6951418" y="4050397"/>
            <a:chExt cx="566164" cy="813672"/>
          </a:xfrm>
        </p:grpSpPr>
        <p:sp>
          <p:nvSpPr>
            <p:cNvPr id="8446" name="Google Shape;8446;p66"/>
            <p:cNvSpPr/>
            <p:nvPr/>
          </p:nvSpPr>
          <p:spPr>
            <a:xfrm>
              <a:off x="7076746" y="4775269"/>
              <a:ext cx="347400" cy="888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47" name="Google Shape;8447;p66"/>
            <p:cNvGrpSpPr/>
            <p:nvPr/>
          </p:nvGrpSpPr>
          <p:grpSpPr>
            <a:xfrm>
              <a:off x="6951418" y="4050397"/>
              <a:ext cx="566164" cy="792439"/>
              <a:chOff x="2088850" y="4223525"/>
              <a:chExt cx="340100" cy="476025"/>
            </a:xfrm>
          </p:grpSpPr>
          <p:sp>
            <p:nvSpPr>
              <p:cNvPr id="8448" name="Google Shape;8448;p66"/>
              <p:cNvSpPr/>
              <p:nvPr/>
            </p:nvSpPr>
            <p:spPr>
              <a:xfrm>
                <a:off x="2088850" y="4313400"/>
                <a:ext cx="68725" cy="113275"/>
              </a:xfrm>
              <a:custGeom>
                <a:avLst/>
                <a:gdLst/>
                <a:ahLst/>
                <a:cxnLst/>
                <a:rect l="l" t="t" r="r" b="b"/>
                <a:pathLst>
                  <a:path w="2749" h="4531" extrusionOk="0">
                    <a:moveTo>
                      <a:pt x="2254" y="0"/>
                    </a:moveTo>
                    <a:cubicBezTo>
                      <a:pt x="2182" y="0"/>
                      <a:pt x="2110" y="18"/>
                      <a:pt x="2043" y="54"/>
                    </a:cubicBezTo>
                    <a:cubicBezTo>
                      <a:pt x="1901" y="129"/>
                      <a:pt x="1794" y="272"/>
                      <a:pt x="1766" y="429"/>
                    </a:cubicBezTo>
                    <a:cubicBezTo>
                      <a:pt x="1730" y="618"/>
                      <a:pt x="1787" y="781"/>
                      <a:pt x="1832" y="912"/>
                    </a:cubicBezTo>
                    <a:lnTo>
                      <a:pt x="1844" y="944"/>
                    </a:lnTo>
                    <a:cubicBezTo>
                      <a:pt x="1861" y="995"/>
                      <a:pt x="1871" y="1031"/>
                      <a:pt x="1874" y="1057"/>
                    </a:cubicBezTo>
                    <a:cubicBezTo>
                      <a:pt x="1850" y="1081"/>
                      <a:pt x="1830" y="1109"/>
                      <a:pt x="1817" y="1143"/>
                    </a:cubicBezTo>
                    <a:cubicBezTo>
                      <a:pt x="1766" y="1166"/>
                      <a:pt x="1696" y="1187"/>
                      <a:pt x="1662" y="1199"/>
                    </a:cubicBezTo>
                    <a:cubicBezTo>
                      <a:pt x="1171" y="1352"/>
                      <a:pt x="815" y="1548"/>
                      <a:pt x="544" y="1814"/>
                    </a:cubicBezTo>
                    <a:cubicBezTo>
                      <a:pt x="178" y="2173"/>
                      <a:pt x="0" y="2652"/>
                      <a:pt x="70" y="3098"/>
                    </a:cubicBezTo>
                    <a:cubicBezTo>
                      <a:pt x="145" y="3574"/>
                      <a:pt x="500" y="4001"/>
                      <a:pt x="1020" y="4240"/>
                    </a:cubicBezTo>
                    <a:cubicBezTo>
                      <a:pt x="1452" y="4437"/>
                      <a:pt x="1928" y="4487"/>
                      <a:pt x="2348" y="4529"/>
                    </a:cubicBezTo>
                    <a:cubicBezTo>
                      <a:pt x="2357" y="4531"/>
                      <a:pt x="2368" y="4531"/>
                      <a:pt x="2376" y="4531"/>
                    </a:cubicBezTo>
                    <a:cubicBezTo>
                      <a:pt x="2517" y="4531"/>
                      <a:pt x="2638" y="4424"/>
                      <a:pt x="2655" y="4279"/>
                    </a:cubicBezTo>
                    <a:cubicBezTo>
                      <a:pt x="2671" y="4127"/>
                      <a:pt x="2560" y="3991"/>
                      <a:pt x="2406" y="3974"/>
                    </a:cubicBezTo>
                    <a:cubicBezTo>
                      <a:pt x="2013" y="3936"/>
                      <a:pt x="1602" y="3893"/>
                      <a:pt x="1254" y="3733"/>
                    </a:cubicBezTo>
                    <a:cubicBezTo>
                      <a:pt x="984" y="3609"/>
                      <a:pt x="675" y="3355"/>
                      <a:pt x="622" y="3011"/>
                    </a:cubicBezTo>
                    <a:cubicBezTo>
                      <a:pt x="581" y="2745"/>
                      <a:pt x="702" y="2439"/>
                      <a:pt x="936" y="2210"/>
                    </a:cubicBezTo>
                    <a:cubicBezTo>
                      <a:pt x="1144" y="2007"/>
                      <a:pt x="1428" y="1855"/>
                      <a:pt x="1832" y="1727"/>
                    </a:cubicBezTo>
                    <a:cubicBezTo>
                      <a:pt x="1938" y="1693"/>
                      <a:pt x="2077" y="1650"/>
                      <a:pt x="2195" y="1562"/>
                    </a:cubicBezTo>
                    <a:lnTo>
                      <a:pt x="2249" y="1576"/>
                    </a:lnTo>
                    <a:cubicBezTo>
                      <a:pt x="2271" y="1582"/>
                      <a:pt x="2293" y="1584"/>
                      <a:pt x="2314" y="1584"/>
                    </a:cubicBezTo>
                    <a:cubicBezTo>
                      <a:pt x="2422" y="1584"/>
                      <a:pt x="2524" y="1522"/>
                      <a:pt x="2570" y="1420"/>
                    </a:cubicBezTo>
                    <a:cubicBezTo>
                      <a:pt x="2696" y="1140"/>
                      <a:pt x="2749" y="831"/>
                      <a:pt x="2723" y="525"/>
                    </a:cubicBezTo>
                    <a:cubicBezTo>
                      <a:pt x="2696" y="220"/>
                      <a:pt x="2548" y="92"/>
                      <a:pt x="2429" y="38"/>
                    </a:cubicBezTo>
                    <a:cubicBezTo>
                      <a:pt x="2373" y="13"/>
                      <a:pt x="2314" y="0"/>
                      <a:pt x="2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66"/>
              <p:cNvSpPr/>
              <p:nvPr/>
            </p:nvSpPr>
            <p:spPr>
              <a:xfrm>
                <a:off x="2347850" y="4428775"/>
                <a:ext cx="81100" cy="120775"/>
              </a:xfrm>
              <a:custGeom>
                <a:avLst/>
                <a:gdLst/>
                <a:ahLst/>
                <a:cxnLst/>
                <a:rect l="l" t="t" r="r" b="b"/>
                <a:pathLst>
                  <a:path w="3244" h="4831" extrusionOk="0">
                    <a:moveTo>
                      <a:pt x="1619" y="1"/>
                    </a:moveTo>
                    <a:cubicBezTo>
                      <a:pt x="1480" y="1"/>
                      <a:pt x="1362" y="106"/>
                      <a:pt x="1346" y="247"/>
                    </a:cubicBezTo>
                    <a:cubicBezTo>
                      <a:pt x="1327" y="400"/>
                      <a:pt x="1438" y="537"/>
                      <a:pt x="1590" y="555"/>
                    </a:cubicBezTo>
                    <a:cubicBezTo>
                      <a:pt x="1999" y="601"/>
                      <a:pt x="2383" y="923"/>
                      <a:pt x="2522" y="1338"/>
                    </a:cubicBezTo>
                    <a:cubicBezTo>
                      <a:pt x="2660" y="1744"/>
                      <a:pt x="2579" y="2233"/>
                      <a:pt x="2313" y="2613"/>
                    </a:cubicBezTo>
                    <a:cubicBezTo>
                      <a:pt x="2059" y="2976"/>
                      <a:pt x="1641" y="3241"/>
                      <a:pt x="1166" y="3346"/>
                    </a:cubicBezTo>
                    <a:cubicBezTo>
                      <a:pt x="1116" y="3356"/>
                      <a:pt x="1065" y="3368"/>
                      <a:pt x="1014" y="3376"/>
                    </a:cubicBezTo>
                    <a:cubicBezTo>
                      <a:pt x="859" y="3404"/>
                      <a:pt x="683" y="3439"/>
                      <a:pt x="516" y="3515"/>
                    </a:cubicBezTo>
                    <a:cubicBezTo>
                      <a:pt x="205" y="3659"/>
                      <a:pt x="5" y="3937"/>
                      <a:pt x="4" y="4228"/>
                    </a:cubicBezTo>
                    <a:cubicBezTo>
                      <a:pt x="1" y="4433"/>
                      <a:pt x="120" y="4637"/>
                      <a:pt x="305" y="4748"/>
                    </a:cubicBezTo>
                    <a:cubicBezTo>
                      <a:pt x="396" y="4802"/>
                      <a:pt x="494" y="4831"/>
                      <a:pt x="590" y="4831"/>
                    </a:cubicBezTo>
                    <a:cubicBezTo>
                      <a:pt x="671" y="4831"/>
                      <a:pt x="751" y="4812"/>
                      <a:pt x="825" y="4770"/>
                    </a:cubicBezTo>
                    <a:cubicBezTo>
                      <a:pt x="1062" y="4646"/>
                      <a:pt x="1173" y="4351"/>
                      <a:pt x="1092" y="4071"/>
                    </a:cubicBezTo>
                    <a:cubicBezTo>
                      <a:pt x="1077" y="4022"/>
                      <a:pt x="1059" y="3978"/>
                      <a:pt x="1038" y="3936"/>
                    </a:cubicBezTo>
                    <a:cubicBezTo>
                      <a:pt x="1065" y="3930"/>
                      <a:pt x="1090" y="3926"/>
                      <a:pt x="1116" y="3922"/>
                    </a:cubicBezTo>
                    <a:cubicBezTo>
                      <a:pt x="1173" y="3910"/>
                      <a:pt x="1229" y="3900"/>
                      <a:pt x="1286" y="3887"/>
                    </a:cubicBezTo>
                    <a:cubicBezTo>
                      <a:pt x="1896" y="3754"/>
                      <a:pt x="2437" y="3404"/>
                      <a:pt x="2769" y="2930"/>
                    </a:cubicBezTo>
                    <a:cubicBezTo>
                      <a:pt x="3136" y="2409"/>
                      <a:pt x="3244" y="1730"/>
                      <a:pt x="3050" y="1159"/>
                    </a:cubicBezTo>
                    <a:cubicBezTo>
                      <a:pt x="2839" y="537"/>
                      <a:pt x="2278" y="72"/>
                      <a:pt x="1653" y="3"/>
                    </a:cubicBezTo>
                    <a:cubicBezTo>
                      <a:pt x="1642" y="1"/>
                      <a:pt x="1630" y="1"/>
                      <a:pt x="1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66"/>
              <p:cNvSpPr/>
              <p:nvPr/>
            </p:nvSpPr>
            <p:spPr>
              <a:xfrm>
                <a:off x="2232550" y="4589425"/>
                <a:ext cx="41175" cy="110125"/>
              </a:xfrm>
              <a:custGeom>
                <a:avLst/>
                <a:gdLst/>
                <a:ahLst/>
                <a:cxnLst/>
                <a:rect l="l" t="t" r="r" b="b"/>
                <a:pathLst>
                  <a:path w="1647" h="4405" extrusionOk="0">
                    <a:moveTo>
                      <a:pt x="310" y="0"/>
                    </a:moveTo>
                    <a:cubicBezTo>
                      <a:pt x="285" y="0"/>
                      <a:pt x="259" y="4"/>
                      <a:pt x="234" y="11"/>
                    </a:cubicBezTo>
                    <a:cubicBezTo>
                      <a:pt x="86" y="54"/>
                      <a:pt x="1" y="209"/>
                      <a:pt x="43" y="356"/>
                    </a:cubicBezTo>
                    <a:lnTo>
                      <a:pt x="974" y="3585"/>
                    </a:lnTo>
                    <a:cubicBezTo>
                      <a:pt x="976" y="3596"/>
                      <a:pt x="979" y="3606"/>
                      <a:pt x="982" y="3618"/>
                    </a:cubicBezTo>
                    <a:cubicBezTo>
                      <a:pt x="952" y="3616"/>
                      <a:pt x="921" y="3615"/>
                      <a:pt x="891" y="3615"/>
                    </a:cubicBezTo>
                    <a:cubicBezTo>
                      <a:pt x="665" y="3615"/>
                      <a:pt x="439" y="3657"/>
                      <a:pt x="226" y="3740"/>
                    </a:cubicBezTo>
                    <a:cubicBezTo>
                      <a:pt x="120" y="3782"/>
                      <a:pt x="49" y="3885"/>
                      <a:pt x="49" y="3998"/>
                    </a:cubicBezTo>
                    <a:cubicBezTo>
                      <a:pt x="49" y="4115"/>
                      <a:pt x="117" y="4216"/>
                      <a:pt x="224" y="4258"/>
                    </a:cubicBezTo>
                    <a:cubicBezTo>
                      <a:pt x="391" y="4324"/>
                      <a:pt x="594" y="4405"/>
                      <a:pt x="822" y="4405"/>
                    </a:cubicBezTo>
                    <a:cubicBezTo>
                      <a:pt x="840" y="4405"/>
                      <a:pt x="857" y="4405"/>
                      <a:pt x="877" y="4400"/>
                    </a:cubicBezTo>
                    <a:cubicBezTo>
                      <a:pt x="1046" y="4392"/>
                      <a:pt x="1201" y="4331"/>
                      <a:pt x="1319" y="4235"/>
                    </a:cubicBezTo>
                    <a:cubicBezTo>
                      <a:pt x="1329" y="4237"/>
                      <a:pt x="1339" y="4237"/>
                      <a:pt x="1350" y="4237"/>
                    </a:cubicBezTo>
                    <a:cubicBezTo>
                      <a:pt x="1470" y="4237"/>
                      <a:pt x="1582" y="4161"/>
                      <a:pt x="1619" y="4039"/>
                    </a:cubicBezTo>
                    <a:cubicBezTo>
                      <a:pt x="1647" y="3946"/>
                      <a:pt x="1621" y="3846"/>
                      <a:pt x="1562" y="3777"/>
                    </a:cubicBezTo>
                    <a:cubicBezTo>
                      <a:pt x="1567" y="3645"/>
                      <a:pt x="1535" y="3524"/>
                      <a:pt x="1508" y="3432"/>
                    </a:cubicBezTo>
                    <a:lnTo>
                      <a:pt x="577" y="201"/>
                    </a:lnTo>
                    <a:cubicBezTo>
                      <a:pt x="542" y="80"/>
                      <a:pt x="430"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66"/>
              <p:cNvSpPr/>
              <p:nvPr/>
            </p:nvSpPr>
            <p:spPr>
              <a:xfrm>
                <a:off x="2319550" y="4571950"/>
                <a:ext cx="103925" cy="53300"/>
              </a:xfrm>
              <a:custGeom>
                <a:avLst/>
                <a:gdLst/>
                <a:ahLst/>
                <a:cxnLst/>
                <a:rect l="l" t="t" r="r" b="b"/>
                <a:pathLst>
                  <a:path w="4157" h="2132" extrusionOk="0">
                    <a:moveTo>
                      <a:pt x="318" y="1"/>
                    </a:moveTo>
                    <a:cubicBezTo>
                      <a:pt x="226" y="1"/>
                      <a:pt x="137" y="46"/>
                      <a:pt x="85" y="129"/>
                    </a:cubicBezTo>
                    <a:cubicBezTo>
                      <a:pt x="1" y="260"/>
                      <a:pt x="39" y="432"/>
                      <a:pt x="170" y="513"/>
                    </a:cubicBezTo>
                    <a:lnTo>
                      <a:pt x="2658" y="2089"/>
                    </a:lnTo>
                    <a:cubicBezTo>
                      <a:pt x="2704" y="2118"/>
                      <a:pt x="2756" y="2132"/>
                      <a:pt x="2807" y="2132"/>
                    </a:cubicBezTo>
                    <a:cubicBezTo>
                      <a:pt x="2880" y="2132"/>
                      <a:pt x="2952" y="2104"/>
                      <a:pt x="3005" y="2052"/>
                    </a:cubicBezTo>
                    <a:cubicBezTo>
                      <a:pt x="3026" y="2051"/>
                      <a:pt x="3045" y="2045"/>
                      <a:pt x="3065" y="2038"/>
                    </a:cubicBezTo>
                    <a:cubicBezTo>
                      <a:pt x="3572" y="1859"/>
                      <a:pt x="3978" y="1426"/>
                      <a:pt x="4123" y="908"/>
                    </a:cubicBezTo>
                    <a:cubicBezTo>
                      <a:pt x="4157" y="790"/>
                      <a:pt x="4111" y="666"/>
                      <a:pt x="4009" y="601"/>
                    </a:cubicBezTo>
                    <a:cubicBezTo>
                      <a:pt x="3962" y="570"/>
                      <a:pt x="3909" y="554"/>
                      <a:pt x="3856" y="554"/>
                    </a:cubicBezTo>
                    <a:cubicBezTo>
                      <a:pt x="3795" y="554"/>
                      <a:pt x="3734" y="575"/>
                      <a:pt x="3682" y="616"/>
                    </a:cubicBezTo>
                    <a:cubicBezTo>
                      <a:pt x="3352" y="882"/>
                      <a:pt x="3040" y="1177"/>
                      <a:pt x="2755" y="1496"/>
                    </a:cubicBezTo>
                    <a:lnTo>
                      <a:pt x="468" y="44"/>
                    </a:lnTo>
                    <a:cubicBezTo>
                      <a:pt x="421" y="15"/>
                      <a:pt x="369" y="1"/>
                      <a:pt x="3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66"/>
              <p:cNvSpPr/>
              <p:nvPr/>
            </p:nvSpPr>
            <p:spPr>
              <a:xfrm>
                <a:off x="2183325" y="4230550"/>
                <a:ext cx="178525" cy="87675"/>
              </a:xfrm>
              <a:custGeom>
                <a:avLst/>
                <a:gdLst/>
                <a:ahLst/>
                <a:cxnLst/>
                <a:rect l="l" t="t" r="r" b="b"/>
                <a:pathLst>
                  <a:path w="7141" h="3507" extrusionOk="0">
                    <a:moveTo>
                      <a:pt x="2421" y="0"/>
                    </a:moveTo>
                    <a:cubicBezTo>
                      <a:pt x="2234" y="0"/>
                      <a:pt x="2051" y="52"/>
                      <a:pt x="1893" y="169"/>
                    </a:cubicBezTo>
                    <a:cubicBezTo>
                      <a:pt x="1494" y="466"/>
                      <a:pt x="1411" y="1055"/>
                      <a:pt x="1569" y="1527"/>
                    </a:cubicBezTo>
                    <a:cubicBezTo>
                      <a:pt x="1648" y="1761"/>
                      <a:pt x="1772" y="1973"/>
                      <a:pt x="1918" y="2172"/>
                    </a:cubicBezTo>
                    <a:lnTo>
                      <a:pt x="1918" y="2172"/>
                    </a:lnTo>
                    <a:cubicBezTo>
                      <a:pt x="1712" y="1969"/>
                      <a:pt x="1480" y="1801"/>
                      <a:pt x="1205" y="1717"/>
                    </a:cubicBezTo>
                    <a:cubicBezTo>
                      <a:pt x="1116" y="1690"/>
                      <a:pt x="1021" y="1677"/>
                      <a:pt x="926" y="1677"/>
                    </a:cubicBezTo>
                    <a:cubicBezTo>
                      <a:pt x="475" y="1677"/>
                      <a:pt x="8" y="1967"/>
                      <a:pt x="4" y="2412"/>
                    </a:cubicBezTo>
                    <a:cubicBezTo>
                      <a:pt x="1" y="2716"/>
                      <a:pt x="215" y="2988"/>
                      <a:pt x="480" y="3138"/>
                    </a:cubicBezTo>
                    <a:cubicBezTo>
                      <a:pt x="744" y="3287"/>
                      <a:pt x="1051" y="3336"/>
                      <a:pt x="1353" y="3376"/>
                    </a:cubicBezTo>
                    <a:lnTo>
                      <a:pt x="4112" y="3507"/>
                    </a:lnTo>
                    <a:cubicBezTo>
                      <a:pt x="4947" y="3305"/>
                      <a:pt x="5749" y="2976"/>
                      <a:pt x="6488" y="2538"/>
                    </a:cubicBezTo>
                    <a:cubicBezTo>
                      <a:pt x="6704" y="2407"/>
                      <a:pt x="6934" y="2250"/>
                      <a:pt x="7002" y="2007"/>
                    </a:cubicBezTo>
                    <a:cubicBezTo>
                      <a:pt x="7140" y="1531"/>
                      <a:pt x="6583" y="1132"/>
                      <a:pt x="6092" y="1077"/>
                    </a:cubicBezTo>
                    <a:cubicBezTo>
                      <a:pt x="6022" y="1069"/>
                      <a:pt x="5951" y="1065"/>
                      <a:pt x="5881" y="1065"/>
                    </a:cubicBezTo>
                    <a:cubicBezTo>
                      <a:pt x="4924" y="1065"/>
                      <a:pt x="3994" y="1772"/>
                      <a:pt x="3771" y="2710"/>
                    </a:cubicBezTo>
                    <a:cubicBezTo>
                      <a:pt x="3853" y="2038"/>
                      <a:pt x="3904" y="1321"/>
                      <a:pt x="3586" y="727"/>
                    </a:cubicBezTo>
                    <a:cubicBezTo>
                      <a:pt x="3362" y="306"/>
                      <a:pt x="2877" y="0"/>
                      <a:pt x="2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66"/>
              <p:cNvSpPr/>
              <p:nvPr/>
            </p:nvSpPr>
            <p:spPr>
              <a:xfrm>
                <a:off x="2176475" y="4223525"/>
                <a:ext cx="190450" cy="101450"/>
              </a:xfrm>
              <a:custGeom>
                <a:avLst/>
                <a:gdLst/>
                <a:ahLst/>
                <a:cxnLst/>
                <a:rect l="l" t="t" r="r" b="b"/>
                <a:pathLst>
                  <a:path w="7618" h="4058" extrusionOk="0">
                    <a:moveTo>
                      <a:pt x="2704" y="1"/>
                    </a:moveTo>
                    <a:cubicBezTo>
                      <a:pt x="2447" y="1"/>
                      <a:pt x="2207" y="77"/>
                      <a:pt x="2006" y="224"/>
                    </a:cubicBezTo>
                    <a:cubicBezTo>
                      <a:pt x="1523" y="583"/>
                      <a:pt x="1428" y="1218"/>
                      <a:pt x="1538" y="1723"/>
                    </a:cubicBezTo>
                    <a:cubicBezTo>
                      <a:pt x="1431" y="1693"/>
                      <a:pt x="1320" y="1679"/>
                      <a:pt x="1207" y="1679"/>
                    </a:cubicBezTo>
                    <a:cubicBezTo>
                      <a:pt x="926" y="1679"/>
                      <a:pt x="638" y="1768"/>
                      <a:pt x="413" y="1933"/>
                    </a:cubicBezTo>
                    <a:cubicBezTo>
                      <a:pt x="151" y="2125"/>
                      <a:pt x="6" y="2393"/>
                      <a:pt x="4" y="2688"/>
                    </a:cubicBezTo>
                    <a:cubicBezTo>
                      <a:pt x="1" y="3071"/>
                      <a:pt x="237" y="3441"/>
                      <a:pt x="620" y="3660"/>
                    </a:cubicBezTo>
                    <a:cubicBezTo>
                      <a:pt x="927" y="3835"/>
                      <a:pt x="1271" y="3889"/>
                      <a:pt x="1594" y="3931"/>
                    </a:cubicBezTo>
                    <a:lnTo>
                      <a:pt x="1666" y="3382"/>
                    </a:lnTo>
                    <a:cubicBezTo>
                      <a:pt x="1384" y="3345"/>
                      <a:pt x="1114" y="3302"/>
                      <a:pt x="894" y="3177"/>
                    </a:cubicBezTo>
                    <a:cubicBezTo>
                      <a:pt x="725" y="3082"/>
                      <a:pt x="556" y="2894"/>
                      <a:pt x="558" y="2694"/>
                    </a:cubicBezTo>
                    <a:cubicBezTo>
                      <a:pt x="558" y="2544"/>
                      <a:pt x="657" y="2440"/>
                      <a:pt x="739" y="2380"/>
                    </a:cubicBezTo>
                    <a:cubicBezTo>
                      <a:pt x="866" y="2286"/>
                      <a:pt x="1039" y="2234"/>
                      <a:pt x="1204" y="2234"/>
                    </a:cubicBezTo>
                    <a:cubicBezTo>
                      <a:pt x="1272" y="2234"/>
                      <a:pt x="1340" y="2243"/>
                      <a:pt x="1401" y="2262"/>
                    </a:cubicBezTo>
                    <a:cubicBezTo>
                      <a:pt x="1620" y="2329"/>
                      <a:pt x="1808" y="2461"/>
                      <a:pt x="1988" y="2637"/>
                    </a:cubicBezTo>
                    <a:cubicBezTo>
                      <a:pt x="2144" y="2848"/>
                      <a:pt x="2317" y="3036"/>
                      <a:pt x="2481" y="3217"/>
                    </a:cubicBezTo>
                    <a:lnTo>
                      <a:pt x="2906" y="2859"/>
                    </a:lnTo>
                    <a:cubicBezTo>
                      <a:pt x="2765" y="2680"/>
                      <a:pt x="2603" y="2468"/>
                      <a:pt x="2410" y="2275"/>
                    </a:cubicBezTo>
                    <a:cubicBezTo>
                      <a:pt x="2283" y="2102"/>
                      <a:pt x="2175" y="1917"/>
                      <a:pt x="2110" y="1720"/>
                    </a:cubicBezTo>
                    <a:cubicBezTo>
                      <a:pt x="1992" y="1367"/>
                      <a:pt x="2033" y="896"/>
                      <a:pt x="2336" y="671"/>
                    </a:cubicBezTo>
                    <a:cubicBezTo>
                      <a:pt x="2454" y="584"/>
                      <a:pt x="2584" y="556"/>
                      <a:pt x="2701" y="556"/>
                    </a:cubicBezTo>
                    <a:cubicBezTo>
                      <a:pt x="2767" y="556"/>
                      <a:pt x="2829" y="565"/>
                      <a:pt x="2883" y="578"/>
                    </a:cubicBezTo>
                    <a:cubicBezTo>
                      <a:pt x="3184" y="647"/>
                      <a:pt x="3474" y="866"/>
                      <a:pt x="3619" y="1137"/>
                    </a:cubicBezTo>
                    <a:cubicBezTo>
                      <a:pt x="3901" y="1663"/>
                      <a:pt x="3849" y="2323"/>
                      <a:pt x="3772" y="2956"/>
                    </a:cubicBezTo>
                    <a:lnTo>
                      <a:pt x="4319" y="3054"/>
                    </a:lnTo>
                    <a:cubicBezTo>
                      <a:pt x="4511" y="2242"/>
                      <a:pt x="5327" y="1620"/>
                      <a:pt x="6157" y="1620"/>
                    </a:cubicBezTo>
                    <a:cubicBezTo>
                      <a:pt x="6217" y="1620"/>
                      <a:pt x="6277" y="1624"/>
                      <a:pt x="6337" y="1630"/>
                    </a:cubicBezTo>
                    <a:cubicBezTo>
                      <a:pt x="6586" y="1659"/>
                      <a:pt x="6852" y="1804"/>
                      <a:pt x="6965" y="1974"/>
                    </a:cubicBezTo>
                    <a:cubicBezTo>
                      <a:pt x="7018" y="2054"/>
                      <a:pt x="7033" y="2132"/>
                      <a:pt x="7011" y="2210"/>
                    </a:cubicBezTo>
                    <a:cubicBezTo>
                      <a:pt x="6968" y="2355"/>
                      <a:pt x="6798" y="2474"/>
                      <a:pt x="6620" y="2579"/>
                    </a:cubicBezTo>
                    <a:cubicBezTo>
                      <a:pt x="5903" y="3005"/>
                      <a:pt x="5130" y="3321"/>
                      <a:pt x="4320" y="3518"/>
                    </a:cubicBezTo>
                    <a:lnTo>
                      <a:pt x="4452" y="4058"/>
                    </a:lnTo>
                    <a:cubicBezTo>
                      <a:pt x="5315" y="3846"/>
                      <a:pt x="6141" y="3509"/>
                      <a:pt x="6907" y="3055"/>
                    </a:cubicBezTo>
                    <a:cubicBezTo>
                      <a:pt x="7170" y="2899"/>
                      <a:pt x="7452" y="2693"/>
                      <a:pt x="7549" y="2360"/>
                    </a:cubicBezTo>
                    <a:cubicBezTo>
                      <a:pt x="7617" y="2123"/>
                      <a:pt x="7575" y="1882"/>
                      <a:pt x="7430" y="1663"/>
                    </a:cubicBezTo>
                    <a:cubicBezTo>
                      <a:pt x="7222" y="1352"/>
                      <a:pt x="6819" y="1123"/>
                      <a:pt x="6401" y="1076"/>
                    </a:cubicBezTo>
                    <a:cubicBezTo>
                      <a:pt x="6318" y="1067"/>
                      <a:pt x="6236" y="1062"/>
                      <a:pt x="6153" y="1062"/>
                    </a:cubicBezTo>
                    <a:cubicBezTo>
                      <a:pt x="5484" y="1062"/>
                      <a:pt x="4836" y="1363"/>
                      <a:pt x="4377" y="1842"/>
                    </a:cubicBezTo>
                    <a:cubicBezTo>
                      <a:pt x="4350" y="1508"/>
                      <a:pt x="4275" y="1179"/>
                      <a:pt x="4111" y="873"/>
                    </a:cubicBezTo>
                    <a:cubicBezTo>
                      <a:pt x="3888" y="458"/>
                      <a:pt x="3467" y="137"/>
                      <a:pt x="3006" y="35"/>
                    </a:cubicBezTo>
                    <a:cubicBezTo>
                      <a:pt x="2904" y="12"/>
                      <a:pt x="2803" y="1"/>
                      <a:pt x="2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66"/>
              <p:cNvSpPr/>
              <p:nvPr/>
            </p:nvSpPr>
            <p:spPr>
              <a:xfrm>
                <a:off x="2144550" y="4300575"/>
                <a:ext cx="257800" cy="297150"/>
              </a:xfrm>
              <a:custGeom>
                <a:avLst/>
                <a:gdLst/>
                <a:ahLst/>
                <a:cxnLst/>
                <a:rect l="l" t="t" r="r" b="b"/>
                <a:pathLst>
                  <a:path w="10312" h="11886" extrusionOk="0">
                    <a:moveTo>
                      <a:pt x="4993" y="0"/>
                    </a:moveTo>
                    <a:cubicBezTo>
                      <a:pt x="4714" y="0"/>
                      <a:pt x="4450" y="13"/>
                      <a:pt x="4210" y="37"/>
                    </a:cubicBezTo>
                    <a:cubicBezTo>
                      <a:pt x="2741" y="180"/>
                      <a:pt x="1244" y="933"/>
                      <a:pt x="616" y="2268"/>
                    </a:cubicBezTo>
                    <a:cubicBezTo>
                      <a:pt x="1" y="3572"/>
                      <a:pt x="323" y="5118"/>
                      <a:pt x="830" y="6466"/>
                    </a:cubicBezTo>
                    <a:cubicBezTo>
                      <a:pt x="1286" y="7677"/>
                      <a:pt x="1881" y="8836"/>
                      <a:pt x="2603" y="9912"/>
                    </a:cubicBezTo>
                    <a:cubicBezTo>
                      <a:pt x="3258" y="10891"/>
                      <a:pt x="4234" y="11886"/>
                      <a:pt x="5364" y="11886"/>
                    </a:cubicBezTo>
                    <a:cubicBezTo>
                      <a:pt x="5474" y="11886"/>
                      <a:pt x="5586" y="11876"/>
                      <a:pt x="5700" y="11856"/>
                    </a:cubicBezTo>
                    <a:cubicBezTo>
                      <a:pt x="6833" y="11656"/>
                      <a:pt x="7511" y="10508"/>
                      <a:pt x="8001" y="9467"/>
                    </a:cubicBezTo>
                    <a:cubicBezTo>
                      <a:pt x="8592" y="8210"/>
                      <a:pt x="9137" y="6932"/>
                      <a:pt x="9636" y="5633"/>
                    </a:cubicBezTo>
                    <a:cubicBezTo>
                      <a:pt x="10019" y="4635"/>
                      <a:pt x="10312" y="3993"/>
                      <a:pt x="10164" y="2933"/>
                    </a:cubicBezTo>
                    <a:cubicBezTo>
                      <a:pt x="9850" y="690"/>
                      <a:pt x="7030" y="0"/>
                      <a:pt x="4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66"/>
              <p:cNvSpPr/>
              <p:nvPr/>
            </p:nvSpPr>
            <p:spPr>
              <a:xfrm>
                <a:off x="2140000" y="4293625"/>
                <a:ext cx="269150" cy="311050"/>
              </a:xfrm>
              <a:custGeom>
                <a:avLst/>
                <a:gdLst/>
                <a:ahLst/>
                <a:cxnLst/>
                <a:rect l="l" t="t" r="r" b="b"/>
                <a:pathLst>
                  <a:path w="10766" h="12442" extrusionOk="0">
                    <a:moveTo>
                      <a:pt x="5214" y="554"/>
                    </a:moveTo>
                    <a:cubicBezTo>
                      <a:pt x="7203" y="554"/>
                      <a:pt x="9788" y="1224"/>
                      <a:pt x="10072" y="3249"/>
                    </a:cubicBezTo>
                    <a:cubicBezTo>
                      <a:pt x="10200" y="4157"/>
                      <a:pt x="9977" y="4728"/>
                      <a:pt x="9643" y="5592"/>
                    </a:cubicBezTo>
                    <a:lnTo>
                      <a:pt x="9558" y="5812"/>
                    </a:lnTo>
                    <a:cubicBezTo>
                      <a:pt x="9066" y="7097"/>
                      <a:pt x="8518" y="8380"/>
                      <a:pt x="7931" y="9627"/>
                    </a:cubicBezTo>
                    <a:cubicBezTo>
                      <a:pt x="7460" y="10631"/>
                      <a:pt x="6840" y="11683"/>
                      <a:pt x="5835" y="11860"/>
                    </a:cubicBezTo>
                    <a:cubicBezTo>
                      <a:pt x="5738" y="11877"/>
                      <a:pt x="5643" y="11885"/>
                      <a:pt x="5549" y="11885"/>
                    </a:cubicBezTo>
                    <a:cubicBezTo>
                      <a:pt x="4433" y="11885"/>
                      <a:pt x="3497" y="10752"/>
                      <a:pt x="3017" y="10035"/>
                    </a:cubicBezTo>
                    <a:cubicBezTo>
                      <a:pt x="2306" y="8977"/>
                      <a:pt x="1721" y="7837"/>
                      <a:pt x="1274" y="6646"/>
                    </a:cubicBezTo>
                    <a:cubicBezTo>
                      <a:pt x="647" y="4980"/>
                      <a:pt x="572" y="3676"/>
                      <a:pt x="1049" y="2666"/>
                    </a:cubicBezTo>
                    <a:cubicBezTo>
                      <a:pt x="1686" y="1318"/>
                      <a:pt x="3207" y="711"/>
                      <a:pt x="4420" y="592"/>
                    </a:cubicBezTo>
                    <a:cubicBezTo>
                      <a:pt x="4668" y="567"/>
                      <a:pt x="4935" y="554"/>
                      <a:pt x="5214" y="554"/>
                    </a:cubicBezTo>
                    <a:close/>
                    <a:moveTo>
                      <a:pt x="5183" y="0"/>
                    </a:moveTo>
                    <a:cubicBezTo>
                      <a:pt x="4895" y="0"/>
                      <a:pt x="4619" y="14"/>
                      <a:pt x="4362" y="39"/>
                    </a:cubicBezTo>
                    <a:cubicBezTo>
                      <a:pt x="2997" y="174"/>
                      <a:pt x="1278" y="872"/>
                      <a:pt x="544" y="2428"/>
                    </a:cubicBezTo>
                    <a:cubicBezTo>
                      <a:pt x="1" y="3583"/>
                      <a:pt x="68" y="5026"/>
                      <a:pt x="750" y="6843"/>
                    </a:cubicBezTo>
                    <a:cubicBezTo>
                      <a:pt x="1213" y="8076"/>
                      <a:pt x="1819" y="9252"/>
                      <a:pt x="2552" y="10346"/>
                    </a:cubicBezTo>
                    <a:cubicBezTo>
                      <a:pt x="3468" y="11711"/>
                      <a:pt x="4519" y="12441"/>
                      <a:pt x="5551" y="12441"/>
                    </a:cubicBezTo>
                    <a:cubicBezTo>
                      <a:pt x="5678" y="12441"/>
                      <a:pt x="5805" y="12430"/>
                      <a:pt x="5927" y="12410"/>
                    </a:cubicBezTo>
                    <a:cubicBezTo>
                      <a:pt x="7190" y="12187"/>
                      <a:pt x="7928" y="10933"/>
                      <a:pt x="8430" y="9864"/>
                    </a:cubicBezTo>
                    <a:cubicBezTo>
                      <a:pt x="9022" y="8606"/>
                      <a:pt x="9573" y="7311"/>
                      <a:pt x="10073" y="6012"/>
                    </a:cubicBezTo>
                    <a:lnTo>
                      <a:pt x="10156" y="5793"/>
                    </a:lnTo>
                    <a:cubicBezTo>
                      <a:pt x="10497" y="4917"/>
                      <a:pt x="10765" y="4224"/>
                      <a:pt x="10617" y="3173"/>
                    </a:cubicBezTo>
                    <a:cubicBezTo>
                      <a:pt x="10284" y="791"/>
                      <a:pt x="7384" y="0"/>
                      <a:pt x="5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66"/>
              <p:cNvSpPr/>
              <p:nvPr/>
            </p:nvSpPr>
            <p:spPr>
              <a:xfrm>
                <a:off x="2261500" y="4311297"/>
                <a:ext cx="132450" cy="273100"/>
              </a:xfrm>
              <a:custGeom>
                <a:avLst/>
                <a:gdLst/>
                <a:ahLst/>
                <a:cxnLst/>
                <a:rect l="l" t="t" r="r" b="b"/>
                <a:pathLst>
                  <a:path w="5298" h="10924" extrusionOk="0">
                    <a:moveTo>
                      <a:pt x="3028" y="1"/>
                    </a:moveTo>
                    <a:cubicBezTo>
                      <a:pt x="2802" y="1"/>
                      <a:pt x="2591" y="109"/>
                      <a:pt x="2414" y="371"/>
                    </a:cubicBezTo>
                    <a:cubicBezTo>
                      <a:pt x="2182" y="714"/>
                      <a:pt x="2266" y="1188"/>
                      <a:pt x="2478" y="1543"/>
                    </a:cubicBezTo>
                    <a:cubicBezTo>
                      <a:pt x="2688" y="1898"/>
                      <a:pt x="3010" y="2171"/>
                      <a:pt x="3277" y="2486"/>
                    </a:cubicBezTo>
                    <a:cubicBezTo>
                      <a:pt x="3546" y="2800"/>
                      <a:pt x="3773" y="3191"/>
                      <a:pt x="3736" y="3601"/>
                    </a:cubicBezTo>
                    <a:cubicBezTo>
                      <a:pt x="3668" y="4343"/>
                      <a:pt x="2816" y="4760"/>
                      <a:pt x="2549" y="5455"/>
                    </a:cubicBezTo>
                    <a:cubicBezTo>
                      <a:pt x="2310" y="6069"/>
                      <a:pt x="2570" y="6790"/>
                      <a:pt x="2333" y="7404"/>
                    </a:cubicBezTo>
                    <a:cubicBezTo>
                      <a:pt x="2105" y="7989"/>
                      <a:pt x="1500" y="8314"/>
                      <a:pt x="993" y="8684"/>
                    </a:cubicBezTo>
                    <a:cubicBezTo>
                      <a:pt x="485" y="9053"/>
                      <a:pt x="0" y="9650"/>
                      <a:pt x="186" y="10249"/>
                    </a:cubicBezTo>
                    <a:cubicBezTo>
                      <a:pt x="324" y="10688"/>
                      <a:pt x="793" y="10924"/>
                      <a:pt x="1263" y="10924"/>
                    </a:cubicBezTo>
                    <a:cubicBezTo>
                      <a:pt x="1425" y="10924"/>
                      <a:pt x="1586" y="10896"/>
                      <a:pt x="1735" y="10838"/>
                    </a:cubicBezTo>
                    <a:cubicBezTo>
                      <a:pt x="2311" y="10613"/>
                      <a:pt x="2708" y="10081"/>
                      <a:pt x="3022" y="9547"/>
                    </a:cubicBezTo>
                    <a:cubicBezTo>
                      <a:pt x="3799" y="8228"/>
                      <a:pt x="4264" y="6756"/>
                      <a:pt x="4715" y="5295"/>
                    </a:cubicBezTo>
                    <a:cubicBezTo>
                      <a:pt x="5006" y="4348"/>
                      <a:pt x="5297" y="3363"/>
                      <a:pt x="5165" y="2381"/>
                    </a:cubicBezTo>
                    <a:cubicBezTo>
                      <a:pt x="5080" y="1756"/>
                      <a:pt x="3936" y="1"/>
                      <a:pt x="30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66"/>
              <p:cNvSpPr/>
              <p:nvPr/>
            </p:nvSpPr>
            <p:spPr>
              <a:xfrm>
                <a:off x="2200700" y="4417900"/>
                <a:ext cx="23925" cy="28525"/>
              </a:xfrm>
              <a:custGeom>
                <a:avLst/>
                <a:gdLst/>
                <a:ahLst/>
                <a:cxnLst/>
                <a:rect l="l" t="t" r="r" b="b"/>
                <a:pathLst>
                  <a:path w="957" h="1141" extrusionOk="0">
                    <a:moveTo>
                      <a:pt x="377" y="1"/>
                    </a:moveTo>
                    <a:cubicBezTo>
                      <a:pt x="364" y="1"/>
                      <a:pt x="351" y="2"/>
                      <a:pt x="339" y="4"/>
                    </a:cubicBezTo>
                    <a:cubicBezTo>
                      <a:pt x="101" y="53"/>
                      <a:pt x="0" y="551"/>
                      <a:pt x="49" y="787"/>
                    </a:cubicBezTo>
                    <a:cubicBezTo>
                      <a:pt x="91" y="997"/>
                      <a:pt x="275" y="1140"/>
                      <a:pt x="481" y="1140"/>
                    </a:cubicBezTo>
                    <a:cubicBezTo>
                      <a:pt x="509" y="1140"/>
                      <a:pt x="537" y="1138"/>
                      <a:pt x="566" y="1132"/>
                    </a:cubicBezTo>
                    <a:cubicBezTo>
                      <a:pt x="803" y="1084"/>
                      <a:pt x="956" y="854"/>
                      <a:pt x="910" y="615"/>
                    </a:cubicBezTo>
                    <a:cubicBezTo>
                      <a:pt x="864" y="392"/>
                      <a:pt x="607" y="1"/>
                      <a:pt x="37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66"/>
              <p:cNvSpPr/>
              <p:nvPr/>
            </p:nvSpPr>
            <p:spPr>
              <a:xfrm>
                <a:off x="2264300" y="4428775"/>
                <a:ext cx="23900" cy="28525"/>
              </a:xfrm>
              <a:custGeom>
                <a:avLst/>
                <a:gdLst/>
                <a:ahLst/>
                <a:cxnLst/>
                <a:rect l="l" t="t" r="r" b="b"/>
                <a:pathLst>
                  <a:path w="956" h="1141" extrusionOk="0">
                    <a:moveTo>
                      <a:pt x="375" y="0"/>
                    </a:moveTo>
                    <a:cubicBezTo>
                      <a:pt x="362" y="0"/>
                      <a:pt x="350" y="2"/>
                      <a:pt x="337" y="4"/>
                    </a:cubicBezTo>
                    <a:cubicBezTo>
                      <a:pt x="100" y="52"/>
                      <a:pt x="0" y="551"/>
                      <a:pt x="47" y="788"/>
                    </a:cubicBezTo>
                    <a:cubicBezTo>
                      <a:pt x="90" y="996"/>
                      <a:pt x="274" y="1140"/>
                      <a:pt x="479" y="1140"/>
                    </a:cubicBezTo>
                    <a:cubicBezTo>
                      <a:pt x="507" y="1140"/>
                      <a:pt x="536" y="1137"/>
                      <a:pt x="564" y="1132"/>
                    </a:cubicBezTo>
                    <a:cubicBezTo>
                      <a:pt x="803" y="1084"/>
                      <a:pt x="955" y="853"/>
                      <a:pt x="910" y="615"/>
                    </a:cubicBezTo>
                    <a:cubicBezTo>
                      <a:pt x="862" y="390"/>
                      <a:pt x="60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66"/>
              <p:cNvSpPr/>
              <p:nvPr/>
            </p:nvSpPr>
            <p:spPr>
              <a:xfrm>
                <a:off x="2228425" y="4485550"/>
                <a:ext cx="23900" cy="28525"/>
              </a:xfrm>
              <a:custGeom>
                <a:avLst/>
                <a:gdLst/>
                <a:ahLst/>
                <a:cxnLst/>
                <a:rect l="l" t="t" r="r" b="b"/>
                <a:pathLst>
                  <a:path w="956" h="1141" extrusionOk="0">
                    <a:moveTo>
                      <a:pt x="376" y="0"/>
                    </a:moveTo>
                    <a:cubicBezTo>
                      <a:pt x="363" y="0"/>
                      <a:pt x="350" y="2"/>
                      <a:pt x="337" y="4"/>
                    </a:cubicBezTo>
                    <a:cubicBezTo>
                      <a:pt x="100" y="53"/>
                      <a:pt x="1" y="551"/>
                      <a:pt x="48" y="787"/>
                    </a:cubicBezTo>
                    <a:cubicBezTo>
                      <a:pt x="90" y="997"/>
                      <a:pt x="275" y="1140"/>
                      <a:pt x="481" y="1140"/>
                    </a:cubicBezTo>
                    <a:cubicBezTo>
                      <a:pt x="508" y="1140"/>
                      <a:pt x="537" y="1137"/>
                      <a:pt x="565" y="1132"/>
                    </a:cubicBezTo>
                    <a:cubicBezTo>
                      <a:pt x="803" y="1084"/>
                      <a:pt x="955" y="852"/>
                      <a:pt x="910" y="615"/>
                    </a:cubicBezTo>
                    <a:cubicBezTo>
                      <a:pt x="864" y="390"/>
                      <a:pt x="606" y="0"/>
                      <a:pt x="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66"/>
              <p:cNvSpPr/>
              <p:nvPr/>
            </p:nvSpPr>
            <p:spPr>
              <a:xfrm>
                <a:off x="2326200" y="4411025"/>
                <a:ext cx="23925" cy="28500"/>
              </a:xfrm>
              <a:custGeom>
                <a:avLst/>
                <a:gdLst/>
                <a:ahLst/>
                <a:cxnLst/>
                <a:rect l="l" t="t" r="r" b="b"/>
                <a:pathLst>
                  <a:path w="957" h="1140" extrusionOk="0">
                    <a:moveTo>
                      <a:pt x="376" y="0"/>
                    </a:moveTo>
                    <a:cubicBezTo>
                      <a:pt x="363" y="0"/>
                      <a:pt x="351" y="1"/>
                      <a:pt x="338" y="4"/>
                    </a:cubicBezTo>
                    <a:cubicBezTo>
                      <a:pt x="100" y="52"/>
                      <a:pt x="0" y="551"/>
                      <a:pt x="49" y="788"/>
                    </a:cubicBezTo>
                    <a:cubicBezTo>
                      <a:pt x="91" y="996"/>
                      <a:pt x="274" y="1140"/>
                      <a:pt x="480" y="1140"/>
                    </a:cubicBezTo>
                    <a:cubicBezTo>
                      <a:pt x="508" y="1140"/>
                      <a:pt x="537" y="1137"/>
                      <a:pt x="566" y="1132"/>
                    </a:cubicBezTo>
                    <a:cubicBezTo>
                      <a:pt x="803" y="1083"/>
                      <a:pt x="956" y="853"/>
                      <a:pt x="909" y="615"/>
                    </a:cubicBezTo>
                    <a:cubicBezTo>
                      <a:pt x="862" y="390"/>
                      <a:pt x="605" y="0"/>
                      <a:pt x="376"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66"/>
              <p:cNvSpPr/>
              <p:nvPr/>
            </p:nvSpPr>
            <p:spPr>
              <a:xfrm>
                <a:off x="2304475" y="4479125"/>
                <a:ext cx="23875" cy="28475"/>
              </a:xfrm>
              <a:custGeom>
                <a:avLst/>
                <a:gdLst/>
                <a:ahLst/>
                <a:cxnLst/>
                <a:rect l="l" t="t" r="r" b="b"/>
                <a:pathLst>
                  <a:path w="955" h="1139" extrusionOk="0">
                    <a:moveTo>
                      <a:pt x="375" y="0"/>
                    </a:moveTo>
                    <a:cubicBezTo>
                      <a:pt x="362" y="0"/>
                      <a:pt x="349" y="2"/>
                      <a:pt x="337" y="4"/>
                    </a:cubicBezTo>
                    <a:cubicBezTo>
                      <a:pt x="99" y="52"/>
                      <a:pt x="0" y="551"/>
                      <a:pt x="48" y="787"/>
                    </a:cubicBezTo>
                    <a:cubicBezTo>
                      <a:pt x="89" y="995"/>
                      <a:pt x="273" y="1139"/>
                      <a:pt x="478" y="1139"/>
                    </a:cubicBezTo>
                    <a:cubicBezTo>
                      <a:pt x="506" y="1139"/>
                      <a:pt x="535" y="1136"/>
                      <a:pt x="564" y="1131"/>
                    </a:cubicBezTo>
                    <a:cubicBezTo>
                      <a:pt x="803" y="1084"/>
                      <a:pt x="955" y="852"/>
                      <a:pt x="909" y="615"/>
                    </a:cubicBezTo>
                    <a:cubicBezTo>
                      <a:pt x="862" y="392"/>
                      <a:pt x="602"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66"/>
              <p:cNvSpPr/>
              <p:nvPr/>
            </p:nvSpPr>
            <p:spPr>
              <a:xfrm>
                <a:off x="2271325" y="4525900"/>
                <a:ext cx="23925" cy="28525"/>
              </a:xfrm>
              <a:custGeom>
                <a:avLst/>
                <a:gdLst/>
                <a:ahLst/>
                <a:cxnLst/>
                <a:rect l="l" t="t" r="r" b="b"/>
                <a:pathLst>
                  <a:path w="957" h="1141" extrusionOk="0">
                    <a:moveTo>
                      <a:pt x="376" y="0"/>
                    </a:moveTo>
                    <a:cubicBezTo>
                      <a:pt x="363" y="0"/>
                      <a:pt x="351" y="1"/>
                      <a:pt x="339" y="4"/>
                    </a:cubicBezTo>
                    <a:cubicBezTo>
                      <a:pt x="100" y="52"/>
                      <a:pt x="1" y="551"/>
                      <a:pt x="49" y="788"/>
                    </a:cubicBezTo>
                    <a:cubicBezTo>
                      <a:pt x="91" y="996"/>
                      <a:pt x="274" y="1140"/>
                      <a:pt x="480" y="1140"/>
                    </a:cubicBezTo>
                    <a:cubicBezTo>
                      <a:pt x="508" y="1140"/>
                      <a:pt x="537" y="1137"/>
                      <a:pt x="566" y="1132"/>
                    </a:cubicBezTo>
                    <a:cubicBezTo>
                      <a:pt x="803" y="1083"/>
                      <a:pt x="957" y="853"/>
                      <a:pt x="910" y="615"/>
                    </a:cubicBezTo>
                    <a:cubicBezTo>
                      <a:pt x="863" y="391"/>
                      <a:pt x="604" y="0"/>
                      <a:pt x="376"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66"/>
              <p:cNvSpPr/>
              <p:nvPr/>
            </p:nvSpPr>
            <p:spPr>
              <a:xfrm>
                <a:off x="2225875" y="4351975"/>
                <a:ext cx="19675" cy="19675"/>
              </a:xfrm>
              <a:custGeom>
                <a:avLst/>
                <a:gdLst/>
                <a:ahLst/>
                <a:cxnLst/>
                <a:rect l="l" t="t" r="r" b="b"/>
                <a:pathLst>
                  <a:path w="787" h="787" extrusionOk="0">
                    <a:moveTo>
                      <a:pt x="395" y="1"/>
                    </a:moveTo>
                    <a:cubicBezTo>
                      <a:pt x="178" y="1"/>
                      <a:pt x="1" y="175"/>
                      <a:pt x="1" y="391"/>
                    </a:cubicBezTo>
                    <a:cubicBezTo>
                      <a:pt x="1" y="609"/>
                      <a:pt x="175" y="785"/>
                      <a:pt x="391" y="786"/>
                    </a:cubicBezTo>
                    <a:cubicBezTo>
                      <a:pt x="609" y="786"/>
                      <a:pt x="785" y="612"/>
                      <a:pt x="786" y="396"/>
                    </a:cubicBezTo>
                    <a:cubicBezTo>
                      <a:pt x="786" y="178"/>
                      <a:pt x="611" y="4"/>
                      <a:pt x="395"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66"/>
              <p:cNvSpPr/>
              <p:nvPr/>
            </p:nvSpPr>
            <p:spPr>
              <a:xfrm>
                <a:off x="2305750" y="4350025"/>
                <a:ext cx="19650" cy="19675"/>
              </a:xfrm>
              <a:custGeom>
                <a:avLst/>
                <a:gdLst/>
                <a:ahLst/>
                <a:cxnLst/>
                <a:rect l="l" t="t" r="r" b="b"/>
                <a:pathLst>
                  <a:path w="786" h="787" extrusionOk="0">
                    <a:moveTo>
                      <a:pt x="395" y="1"/>
                    </a:moveTo>
                    <a:cubicBezTo>
                      <a:pt x="178" y="1"/>
                      <a:pt x="0" y="175"/>
                      <a:pt x="0" y="391"/>
                    </a:cubicBezTo>
                    <a:cubicBezTo>
                      <a:pt x="0" y="609"/>
                      <a:pt x="175" y="783"/>
                      <a:pt x="391" y="786"/>
                    </a:cubicBezTo>
                    <a:cubicBezTo>
                      <a:pt x="608" y="786"/>
                      <a:pt x="786" y="611"/>
                      <a:pt x="786" y="395"/>
                    </a:cubicBezTo>
                    <a:cubicBezTo>
                      <a:pt x="786" y="178"/>
                      <a:pt x="611" y="3"/>
                      <a:pt x="395"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66"/>
              <p:cNvSpPr/>
              <p:nvPr/>
            </p:nvSpPr>
            <p:spPr>
              <a:xfrm>
                <a:off x="2257475" y="4362250"/>
                <a:ext cx="36575" cy="22950"/>
              </a:xfrm>
              <a:custGeom>
                <a:avLst/>
                <a:gdLst/>
                <a:ahLst/>
                <a:cxnLst/>
                <a:rect l="l" t="t" r="r" b="b"/>
                <a:pathLst>
                  <a:path w="1463" h="918" extrusionOk="0">
                    <a:moveTo>
                      <a:pt x="197" y="1"/>
                    </a:moveTo>
                    <a:cubicBezTo>
                      <a:pt x="191" y="1"/>
                      <a:pt x="186" y="1"/>
                      <a:pt x="180" y="2"/>
                    </a:cubicBezTo>
                    <a:cubicBezTo>
                      <a:pt x="77" y="9"/>
                      <a:pt x="1" y="100"/>
                      <a:pt x="8" y="203"/>
                    </a:cubicBezTo>
                    <a:cubicBezTo>
                      <a:pt x="39" y="610"/>
                      <a:pt x="349" y="916"/>
                      <a:pt x="729" y="918"/>
                    </a:cubicBezTo>
                    <a:lnTo>
                      <a:pt x="732" y="918"/>
                    </a:lnTo>
                    <a:cubicBezTo>
                      <a:pt x="1112" y="918"/>
                      <a:pt x="1421" y="615"/>
                      <a:pt x="1454" y="208"/>
                    </a:cubicBezTo>
                    <a:cubicBezTo>
                      <a:pt x="1462" y="105"/>
                      <a:pt x="1386" y="14"/>
                      <a:pt x="1283" y="6"/>
                    </a:cubicBezTo>
                    <a:cubicBezTo>
                      <a:pt x="1280" y="6"/>
                      <a:pt x="1276" y="6"/>
                      <a:pt x="1272" y="6"/>
                    </a:cubicBezTo>
                    <a:cubicBezTo>
                      <a:pt x="1173" y="6"/>
                      <a:pt x="1090" y="78"/>
                      <a:pt x="1080" y="178"/>
                    </a:cubicBezTo>
                    <a:cubicBezTo>
                      <a:pt x="1063" y="387"/>
                      <a:pt x="914" y="543"/>
                      <a:pt x="731" y="543"/>
                    </a:cubicBezTo>
                    <a:lnTo>
                      <a:pt x="729" y="543"/>
                    </a:lnTo>
                    <a:cubicBezTo>
                      <a:pt x="546" y="541"/>
                      <a:pt x="397" y="384"/>
                      <a:pt x="381" y="174"/>
                    </a:cubicBezTo>
                    <a:cubicBezTo>
                      <a:pt x="375" y="77"/>
                      <a:pt x="293"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66"/>
              <p:cNvSpPr/>
              <p:nvPr/>
            </p:nvSpPr>
            <p:spPr>
              <a:xfrm>
                <a:off x="2164200" y="4345625"/>
                <a:ext cx="33375" cy="86700"/>
              </a:xfrm>
              <a:custGeom>
                <a:avLst/>
                <a:gdLst/>
                <a:ahLst/>
                <a:cxnLst/>
                <a:rect l="l" t="t" r="r" b="b"/>
                <a:pathLst>
                  <a:path w="1335" h="3468" extrusionOk="0">
                    <a:moveTo>
                      <a:pt x="1130" y="1"/>
                    </a:moveTo>
                    <a:cubicBezTo>
                      <a:pt x="1084" y="1"/>
                      <a:pt x="1037" y="18"/>
                      <a:pt x="1002" y="53"/>
                    </a:cubicBezTo>
                    <a:cubicBezTo>
                      <a:pt x="121" y="894"/>
                      <a:pt x="0" y="2425"/>
                      <a:pt x="739" y="3394"/>
                    </a:cubicBezTo>
                    <a:cubicBezTo>
                      <a:pt x="774" y="3442"/>
                      <a:pt x="831" y="3468"/>
                      <a:pt x="887" y="3468"/>
                    </a:cubicBezTo>
                    <a:cubicBezTo>
                      <a:pt x="925" y="3468"/>
                      <a:pt x="963" y="3455"/>
                      <a:pt x="997" y="3428"/>
                    </a:cubicBezTo>
                    <a:cubicBezTo>
                      <a:pt x="1080" y="3365"/>
                      <a:pt x="1095" y="3250"/>
                      <a:pt x="1033" y="3169"/>
                    </a:cubicBezTo>
                    <a:cubicBezTo>
                      <a:pt x="402" y="2343"/>
                      <a:pt x="506" y="1039"/>
                      <a:pt x="1257" y="319"/>
                    </a:cubicBezTo>
                    <a:cubicBezTo>
                      <a:pt x="1330" y="250"/>
                      <a:pt x="1334" y="133"/>
                      <a:pt x="1263" y="59"/>
                    </a:cubicBezTo>
                    <a:cubicBezTo>
                      <a:pt x="1227" y="20"/>
                      <a:pt x="1179" y="1"/>
                      <a:pt x="113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66"/>
              <p:cNvSpPr/>
              <p:nvPr/>
            </p:nvSpPr>
            <p:spPr>
              <a:xfrm>
                <a:off x="2203675" y="4325050"/>
                <a:ext cx="21450" cy="13875"/>
              </a:xfrm>
              <a:custGeom>
                <a:avLst/>
                <a:gdLst/>
                <a:ahLst/>
                <a:cxnLst/>
                <a:rect l="l" t="t" r="r" b="b"/>
                <a:pathLst>
                  <a:path w="858" h="555" extrusionOk="0">
                    <a:moveTo>
                      <a:pt x="646" y="1"/>
                    </a:moveTo>
                    <a:cubicBezTo>
                      <a:pt x="622" y="1"/>
                      <a:pt x="598" y="5"/>
                      <a:pt x="575" y="15"/>
                    </a:cubicBezTo>
                    <a:lnTo>
                      <a:pt x="140" y="197"/>
                    </a:lnTo>
                    <a:cubicBezTo>
                      <a:pt x="45" y="238"/>
                      <a:pt x="1" y="346"/>
                      <a:pt x="41" y="441"/>
                    </a:cubicBezTo>
                    <a:cubicBezTo>
                      <a:pt x="69" y="512"/>
                      <a:pt x="137" y="555"/>
                      <a:pt x="211" y="555"/>
                    </a:cubicBezTo>
                    <a:cubicBezTo>
                      <a:pt x="235" y="555"/>
                      <a:pt x="259" y="549"/>
                      <a:pt x="283" y="541"/>
                    </a:cubicBezTo>
                    <a:lnTo>
                      <a:pt x="718" y="358"/>
                    </a:lnTo>
                    <a:cubicBezTo>
                      <a:pt x="812" y="316"/>
                      <a:pt x="857" y="208"/>
                      <a:pt x="818" y="115"/>
                    </a:cubicBezTo>
                    <a:cubicBezTo>
                      <a:pt x="787" y="43"/>
                      <a:pt x="718" y="1"/>
                      <a:pt x="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66"/>
              <p:cNvSpPr/>
              <p:nvPr/>
            </p:nvSpPr>
            <p:spPr>
              <a:xfrm>
                <a:off x="2177925" y="4530950"/>
                <a:ext cx="175875" cy="72400"/>
              </a:xfrm>
              <a:custGeom>
                <a:avLst/>
                <a:gdLst/>
                <a:ahLst/>
                <a:cxnLst/>
                <a:rect l="l" t="t" r="r" b="b"/>
                <a:pathLst>
                  <a:path w="7035" h="2896" extrusionOk="0">
                    <a:moveTo>
                      <a:pt x="4984" y="0"/>
                    </a:moveTo>
                    <a:cubicBezTo>
                      <a:pt x="4405" y="0"/>
                      <a:pt x="3884" y="31"/>
                      <a:pt x="3713" y="36"/>
                    </a:cubicBezTo>
                    <a:cubicBezTo>
                      <a:pt x="3678" y="37"/>
                      <a:pt x="3634" y="38"/>
                      <a:pt x="3583" y="38"/>
                    </a:cubicBezTo>
                    <a:cubicBezTo>
                      <a:pt x="3432" y="38"/>
                      <a:pt x="3215" y="34"/>
                      <a:pt x="2968" y="34"/>
                    </a:cubicBezTo>
                    <a:cubicBezTo>
                      <a:pt x="2203" y="34"/>
                      <a:pt x="1157" y="68"/>
                      <a:pt x="931" y="346"/>
                    </a:cubicBezTo>
                    <a:cubicBezTo>
                      <a:pt x="0" y="1494"/>
                      <a:pt x="3134" y="2896"/>
                      <a:pt x="3985" y="2896"/>
                    </a:cubicBezTo>
                    <a:cubicBezTo>
                      <a:pt x="3993" y="2896"/>
                      <a:pt x="4001" y="2896"/>
                      <a:pt x="4009" y="2896"/>
                    </a:cubicBezTo>
                    <a:cubicBezTo>
                      <a:pt x="5321" y="2852"/>
                      <a:pt x="6535" y="1928"/>
                      <a:pt x="6981" y="708"/>
                    </a:cubicBezTo>
                    <a:cubicBezTo>
                      <a:pt x="7009" y="630"/>
                      <a:pt x="7035" y="548"/>
                      <a:pt x="7024" y="467"/>
                    </a:cubicBezTo>
                    <a:cubicBezTo>
                      <a:pt x="7018" y="423"/>
                      <a:pt x="6997" y="380"/>
                      <a:pt x="6965" y="342"/>
                    </a:cubicBezTo>
                    <a:cubicBezTo>
                      <a:pt x="6722" y="61"/>
                      <a:pt x="5795" y="0"/>
                      <a:pt x="49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66"/>
              <p:cNvSpPr/>
              <p:nvPr/>
            </p:nvSpPr>
            <p:spPr>
              <a:xfrm>
                <a:off x="2188175" y="4523800"/>
                <a:ext cx="172325" cy="86500"/>
              </a:xfrm>
              <a:custGeom>
                <a:avLst/>
                <a:gdLst/>
                <a:ahLst/>
                <a:cxnLst/>
                <a:rect l="l" t="t" r="r" b="b"/>
                <a:pathLst>
                  <a:path w="6893" h="3460" extrusionOk="0">
                    <a:moveTo>
                      <a:pt x="4615" y="558"/>
                    </a:moveTo>
                    <a:cubicBezTo>
                      <a:pt x="5780" y="558"/>
                      <a:pt x="6171" y="703"/>
                      <a:pt x="6280" y="842"/>
                    </a:cubicBezTo>
                    <a:cubicBezTo>
                      <a:pt x="6290" y="856"/>
                      <a:pt x="6310" y="880"/>
                      <a:pt x="6274" y="966"/>
                    </a:cubicBezTo>
                    <a:cubicBezTo>
                      <a:pt x="5810" y="2085"/>
                      <a:pt x="4730" y="2865"/>
                      <a:pt x="3590" y="2905"/>
                    </a:cubicBezTo>
                    <a:lnTo>
                      <a:pt x="3572" y="2905"/>
                    </a:lnTo>
                    <a:cubicBezTo>
                      <a:pt x="3013" y="2905"/>
                      <a:pt x="1094" y="2119"/>
                      <a:pt x="690" y="1309"/>
                    </a:cubicBezTo>
                    <a:cubicBezTo>
                      <a:pt x="597" y="1119"/>
                      <a:pt x="611" y="966"/>
                      <a:pt x="737" y="809"/>
                    </a:cubicBezTo>
                    <a:cubicBezTo>
                      <a:pt x="869" y="669"/>
                      <a:pt x="1521" y="599"/>
                      <a:pt x="2679" y="599"/>
                    </a:cubicBezTo>
                    <a:cubicBezTo>
                      <a:pt x="2759" y="599"/>
                      <a:pt x="2842" y="602"/>
                      <a:pt x="2928" y="602"/>
                    </a:cubicBezTo>
                    <a:cubicBezTo>
                      <a:pt x="3024" y="603"/>
                      <a:pt x="3109" y="604"/>
                      <a:pt x="3180" y="604"/>
                    </a:cubicBezTo>
                    <a:cubicBezTo>
                      <a:pt x="3232" y="604"/>
                      <a:pt x="3276" y="603"/>
                      <a:pt x="3311" y="602"/>
                    </a:cubicBezTo>
                    <a:cubicBezTo>
                      <a:pt x="3369" y="599"/>
                      <a:pt x="3453" y="594"/>
                      <a:pt x="3554" y="589"/>
                    </a:cubicBezTo>
                    <a:cubicBezTo>
                      <a:pt x="3964" y="567"/>
                      <a:pt x="4315" y="558"/>
                      <a:pt x="4615" y="558"/>
                    </a:cubicBezTo>
                    <a:close/>
                    <a:moveTo>
                      <a:pt x="4632" y="1"/>
                    </a:moveTo>
                    <a:cubicBezTo>
                      <a:pt x="4278" y="1"/>
                      <a:pt x="3903" y="15"/>
                      <a:pt x="3524" y="35"/>
                    </a:cubicBezTo>
                    <a:cubicBezTo>
                      <a:pt x="3426" y="41"/>
                      <a:pt x="3348" y="44"/>
                      <a:pt x="3291" y="45"/>
                    </a:cubicBezTo>
                    <a:cubicBezTo>
                      <a:pt x="3252" y="46"/>
                      <a:pt x="3201" y="46"/>
                      <a:pt x="3140" y="46"/>
                    </a:cubicBezTo>
                    <a:cubicBezTo>
                      <a:pt x="3079" y="46"/>
                      <a:pt x="3009" y="46"/>
                      <a:pt x="2930" y="45"/>
                    </a:cubicBezTo>
                    <a:cubicBezTo>
                      <a:pt x="2840" y="45"/>
                      <a:pt x="2752" y="44"/>
                      <a:pt x="2666" y="44"/>
                    </a:cubicBezTo>
                    <a:cubicBezTo>
                      <a:pt x="1379" y="44"/>
                      <a:pt x="578" y="120"/>
                      <a:pt x="305" y="457"/>
                    </a:cubicBezTo>
                    <a:cubicBezTo>
                      <a:pt x="40" y="782"/>
                      <a:pt x="0" y="1173"/>
                      <a:pt x="192" y="1557"/>
                    </a:cubicBezTo>
                    <a:cubicBezTo>
                      <a:pt x="696" y="2568"/>
                      <a:pt x="2791" y="3460"/>
                      <a:pt x="3575" y="3460"/>
                    </a:cubicBezTo>
                    <a:lnTo>
                      <a:pt x="3609" y="3460"/>
                    </a:lnTo>
                    <a:cubicBezTo>
                      <a:pt x="4965" y="3415"/>
                      <a:pt x="6243" y="2495"/>
                      <a:pt x="6790" y="1179"/>
                    </a:cubicBezTo>
                    <a:cubicBezTo>
                      <a:pt x="6892" y="930"/>
                      <a:pt x="6868" y="690"/>
                      <a:pt x="6719" y="500"/>
                    </a:cubicBezTo>
                    <a:cubicBezTo>
                      <a:pt x="6410" y="108"/>
                      <a:pt x="5598" y="1"/>
                      <a:pt x="4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66"/>
              <p:cNvSpPr/>
              <p:nvPr/>
            </p:nvSpPr>
            <p:spPr>
              <a:xfrm>
                <a:off x="2195150" y="4547300"/>
                <a:ext cx="153150" cy="12150"/>
              </a:xfrm>
              <a:custGeom>
                <a:avLst/>
                <a:gdLst/>
                <a:ahLst/>
                <a:cxnLst/>
                <a:rect l="l" t="t" r="r" b="b"/>
                <a:pathLst>
                  <a:path w="6126" h="486" extrusionOk="0">
                    <a:moveTo>
                      <a:pt x="3587" y="1"/>
                    </a:moveTo>
                    <a:cubicBezTo>
                      <a:pt x="2449" y="1"/>
                      <a:pt x="1310" y="39"/>
                      <a:pt x="181" y="115"/>
                    </a:cubicBezTo>
                    <a:cubicBezTo>
                      <a:pt x="79" y="122"/>
                      <a:pt x="1" y="212"/>
                      <a:pt x="8" y="313"/>
                    </a:cubicBezTo>
                    <a:cubicBezTo>
                      <a:pt x="15" y="411"/>
                      <a:pt x="97" y="486"/>
                      <a:pt x="193" y="486"/>
                    </a:cubicBezTo>
                    <a:cubicBezTo>
                      <a:pt x="198" y="486"/>
                      <a:pt x="203" y="486"/>
                      <a:pt x="204" y="483"/>
                    </a:cubicBezTo>
                    <a:cubicBezTo>
                      <a:pt x="1323" y="408"/>
                      <a:pt x="2452" y="370"/>
                      <a:pt x="3580" y="370"/>
                    </a:cubicBezTo>
                    <a:cubicBezTo>
                      <a:pt x="4364" y="370"/>
                      <a:pt x="5147" y="388"/>
                      <a:pt x="5927" y="425"/>
                    </a:cubicBezTo>
                    <a:cubicBezTo>
                      <a:pt x="5931" y="425"/>
                      <a:pt x="5935" y="425"/>
                      <a:pt x="5939" y="425"/>
                    </a:cubicBezTo>
                    <a:cubicBezTo>
                      <a:pt x="6033" y="425"/>
                      <a:pt x="6115" y="345"/>
                      <a:pt x="6120" y="249"/>
                    </a:cubicBezTo>
                    <a:cubicBezTo>
                      <a:pt x="6126" y="148"/>
                      <a:pt x="6048" y="61"/>
                      <a:pt x="5944" y="56"/>
                    </a:cubicBezTo>
                    <a:cubicBezTo>
                      <a:pt x="5161" y="19"/>
                      <a:pt x="4374" y="1"/>
                      <a:pt x="3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66"/>
              <p:cNvSpPr/>
              <p:nvPr/>
            </p:nvSpPr>
            <p:spPr>
              <a:xfrm>
                <a:off x="2176275" y="4324000"/>
                <a:ext cx="70675" cy="59850"/>
              </a:xfrm>
              <a:custGeom>
                <a:avLst/>
                <a:gdLst/>
                <a:ahLst/>
                <a:cxnLst/>
                <a:rect l="l" t="t" r="r" b="b"/>
                <a:pathLst>
                  <a:path w="2827" h="2394" extrusionOk="0">
                    <a:moveTo>
                      <a:pt x="1414" y="0"/>
                    </a:moveTo>
                    <a:cubicBezTo>
                      <a:pt x="632" y="0"/>
                      <a:pt x="0" y="62"/>
                      <a:pt x="0" y="843"/>
                    </a:cubicBezTo>
                    <a:cubicBezTo>
                      <a:pt x="0" y="1624"/>
                      <a:pt x="249" y="2394"/>
                      <a:pt x="1414" y="2394"/>
                    </a:cubicBezTo>
                    <a:cubicBezTo>
                      <a:pt x="2534" y="2394"/>
                      <a:pt x="2827" y="1623"/>
                      <a:pt x="2827" y="843"/>
                    </a:cubicBezTo>
                    <a:cubicBezTo>
                      <a:pt x="2827" y="62"/>
                      <a:pt x="2195"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66"/>
              <p:cNvSpPr/>
              <p:nvPr/>
            </p:nvSpPr>
            <p:spPr>
              <a:xfrm>
                <a:off x="2169275" y="4316975"/>
                <a:ext cx="84650" cy="73800"/>
              </a:xfrm>
              <a:custGeom>
                <a:avLst/>
                <a:gdLst/>
                <a:ahLst/>
                <a:cxnLst/>
                <a:rect l="l" t="t" r="r" b="b"/>
                <a:pathLst>
                  <a:path w="3386" h="2952" extrusionOk="0">
                    <a:moveTo>
                      <a:pt x="1694" y="558"/>
                    </a:moveTo>
                    <a:cubicBezTo>
                      <a:pt x="2658" y="558"/>
                      <a:pt x="2830" y="708"/>
                      <a:pt x="2830" y="1124"/>
                    </a:cubicBezTo>
                    <a:cubicBezTo>
                      <a:pt x="2830" y="2266"/>
                      <a:pt x="2181" y="2398"/>
                      <a:pt x="1694" y="2398"/>
                    </a:cubicBezTo>
                    <a:cubicBezTo>
                      <a:pt x="897" y="2398"/>
                      <a:pt x="557" y="2016"/>
                      <a:pt x="557" y="1124"/>
                    </a:cubicBezTo>
                    <a:cubicBezTo>
                      <a:pt x="557" y="708"/>
                      <a:pt x="729" y="558"/>
                      <a:pt x="1694" y="558"/>
                    </a:cubicBezTo>
                    <a:close/>
                    <a:moveTo>
                      <a:pt x="1694" y="0"/>
                    </a:moveTo>
                    <a:cubicBezTo>
                      <a:pt x="1060" y="0"/>
                      <a:pt x="0" y="0"/>
                      <a:pt x="0" y="1122"/>
                    </a:cubicBezTo>
                    <a:cubicBezTo>
                      <a:pt x="0" y="2634"/>
                      <a:pt x="921" y="2952"/>
                      <a:pt x="1694" y="2952"/>
                    </a:cubicBezTo>
                    <a:cubicBezTo>
                      <a:pt x="2769" y="2952"/>
                      <a:pt x="3385" y="2286"/>
                      <a:pt x="3385" y="1122"/>
                    </a:cubicBezTo>
                    <a:cubicBezTo>
                      <a:pt x="3385" y="0"/>
                      <a:pt x="2327" y="0"/>
                      <a:pt x="1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66"/>
              <p:cNvSpPr/>
              <p:nvPr/>
            </p:nvSpPr>
            <p:spPr>
              <a:xfrm>
                <a:off x="2187125" y="4332725"/>
                <a:ext cx="26300" cy="9275"/>
              </a:xfrm>
              <a:custGeom>
                <a:avLst/>
                <a:gdLst/>
                <a:ahLst/>
                <a:cxnLst/>
                <a:rect l="l" t="t" r="r" b="b"/>
                <a:pathLst>
                  <a:path w="1052" h="371" extrusionOk="0">
                    <a:moveTo>
                      <a:pt x="186" y="1"/>
                    </a:moveTo>
                    <a:cubicBezTo>
                      <a:pt x="85" y="1"/>
                      <a:pt x="1" y="82"/>
                      <a:pt x="1" y="186"/>
                    </a:cubicBezTo>
                    <a:cubicBezTo>
                      <a:pt x="1" y="286"/>
                      <a:pt x="83" y="370"/>
                      <a:pt x="186" y="370"/>
                    </a:cubicBezTo>
                    <a:lnTo>
                      <a:pt x="867" y="370"/>
                    </a:lnTo>
                    <a:cubicBezTo>
                      <a:pt x="968" y="370"/>
                      <a:pt x="1052" y="286"/>
                      <a:pt x="1052" y="186"/>
                    </a:cubicBezTo>
                    <a:cubicBezTo>
                      <a:pt x="1052" y="85"/>
                      <a:pt x="971" y="1"/>
                      <a:pt x="86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66"/>
              <p:cNvSpPr/>
              <p:nvPr/>
            </p:nvSpPr>
            <p:spPr>
              <a:xfrm>
                <a:off x="2222600" y="4332725"/>
                <a:ext cx="17050" cy="9275"/>
              </a:xfrm>
              <a:custGeom>
                <a:avLst/>
                <a:gdLst/>
                <a:ahLst/>
                <a:cxnLst/>
                <a:rect l="l" t="t" r="r" b="b"/>
                <a:pathLst>
                  <a:path w="682" h="371" extrusionOk="0">
                    <a:moveTo>
                      <a:pt x="186" y="1"/>
                    </a:moveTo>
                    <a:cubicBezTo>
                      <a:pt x="85" y="1"/>
                      <a:pt x="1" y="82"/>
                      <a:pt x="1" y="186"/>
                    </a:cubicBezTo>
                    <a:cubicBezTo>
                      <a:pt x="1" y="286"/>
                      <a:pt x="82" y="370"/>
                      <a:pt x="186" y="370"/>
                    </a:cubicBezTo>
                    <a:lnTo>
                      <a:pt x="494" y="370"/>
                    </a:lnTo>
                    <a:cubicBezTo>
                      <a:pt x="597" y="370"/>
                      <a:pt x="681" y="286"/>
                      <a:pt x="678" y="186"/>
                    </a:cubicBezTo>
                    <a:cubicBezTo>
                      <a:pt x="678" y="85"/>
                      <a:pt x="597" y="1"/>
                      <a:pt x="4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66"/>
              <p:cNvSpPr/>
              <p:nvPr/>
            </p:nvSpPr>
            <p:spPr>
              <a:xfrm>
                <a:off x="2302050" y="4321700"/>
                <a:ext cx="70750" cy="59850"/>
              </a:xfrm>
              <a:custGeom>
                <a:avLst/>
                <a:gdLst/>
                <a:ahLst/>
                <a:cxnLst/>
                <a:rect l="l" t="t" r="r" b="b"/>
                <a:pathLst>
                  <a:path w="2830" h="2394" extrusionOk="0">
                    <a:moveTo>
                      <a:pt x="1414" y="0"/>
                    </a:moveTo>
                    <a:cubicBezTo>
                      <a:pt x="633" y="0"/>
                      <a:pt x="0" y="61"/>
                      <a:pt x="0" y="842"/>
                    </a:cubicBezTo>
                    <a:cubicBezTo>
                      <a:pt x="0" y="1624"/>
                      <a:pt x="249" y="2394"/>
                      <a:pt x="1414" y="2394"/>
                    </a:cubicBezTo>
                    <a:cubicBezTo>
                      <a:pt x="2534" y="2394"/>
                      <a:pt x="2827" y="1622"/>
                      <a:pt x="2827" y="842"/>
                    </a:cubicBezTo>
                    <a:cubicBezTo>
                      <a:pt x="2830" y="61"/>
                      <a:pt x="2195"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66"/>
              <p:cNvSpPr/>
              <p:nvPr/>
            </p:nvSpPr>
            <p:spPr>
              <a:xfrm>
                <a:off x="2295100" y="4314700"/>
                <a:ext cx="84625" cy="73800"/>
              </a:xfrm>
              <a:custGeom>
                <a:avLst/>
                <a:gdLst/>
                <a:ahLst/>
                <a:cxnLst/>
                <a:rect l="l" t="t" r="r" b="b"/>
                <a:pathLst>
                  <a:path w="3385" h="2952" extrusionOk="0">
                    <a:moveTo>
                      <a:pt x="1692" y="557"/>
                    </a:moveTo>
                    <a:cubicBezTo>
                      <a:pt x="2658" y="557"/>
                      <a:pt x="2828" y="706"/>
                      <a:pt x="2828" y="1122"/>
                    </a:cubicBezTo>
                    <a:cubicBezTo>
                      <a:pt x="2828" y="2264"/>
                      <a:pt x="2180" y="2395"/>
                      <a:pt x="1692" y="2395"/>
                    </a:cubicBezTo>
                    <a:cubicBezTo>
                      <a:pt x="895" y="2395"/>
                      <a:pt x="555" y="2014"/>
                      <a:pt x="555" y="1122"/>
                    </a:cubicBezTo>
                    <a:cubicBezTo>
                      <a:pt x="555" y="705"/>
                      <a:pt x="729" y="557"/>
                      <a:pt x="1692" y="557"/>
                    </a:cubicBezTo>
                    <a:close/>
                    <a:moveTo>
                      <a:pt x="1692" y="0"/>
                    </a:moveTo>
                    <a:cubicBezTo>
                      <a:pt x="1058" y="0"/>
                      <a:pt x="0" y="0"/>
                      <a:pt x="0" y="1122"/>
                    </a:cubicBezTo>
                    <a:cubicBezTo>
                      <a:pt x="0" y="2634"/>
                      <a:pt x="920" y="2952"/>
                      <a:pt x="1692" y="2952"/>
                    </a:cubicBezTo>
                    <a:cubicBezTo>
                      <a:pt x="2768" y="2952"/>
                      <a:pt x="3385" y="2284"/>
                      <a:pt x="3385" y="1122"/>
                    </a:cubicBezTo>
                    <a:cubicBezTo>
                      <a:pt x="3385" y="0"/>
                      <a:pt x="2324"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66"/>
              <p:cNvSpPr/>
              <p:nvPr/>
            </p:nvSpPr>
            <p:spPr>
              <a:xfrm>
                <a:off x="2312950" y="4330425"/>
                <a:ext cx="26275" cy="9250"/>
              </a:xfrm>
              <a:custGeom>
                <a:avLst/>
                <a:gdLst/>
                <a:ahLst/>
                <a:cxnLst/>
                <a:rect l="l" t="t" r="r" b="b"/>
                <a:pathLst>
                  <a:path w="1051" h="370" extrusionOk="0">
                    <a:moveTo>
                      <a:pt x="185" y="1"/>
                    </a:moveTo>
                    <a:cubicBezTo>
                      <a:pt x="83" y="1"/>
                      <a:pt x="0" y="81"/>
                      <a:pt x="0" y="185"/>
                    </a:cubicBezTo>
                    <a:cubicBezTo>
                      <a:pt x="0" y="286"/>
                      <a:pt x="81" y="370"/>
                      <a:pt x="185" y="370"/>
                    </a:cubicBezTo>
                    <a:lnTo>
                      <a:pt x="867" y="370"/>
                    </a:lnTo>
                    <a:cubicBezTo>
                      <a:pt x="969" y="370"/>
                      <a:pt x="1050" y="287"/>
                      <a:pt x="1050" y="185"/>
                    </a:cubicBezTo>
                    <a:cubicBezTo>
                      <a:pt x="1050" y="84"/>
                      <a:pt x="969" y="1"/>
                      <a:pt x="86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66"/>
              <p:cNvSpPr/>
              <p:nvPr/>
            </p:nvSpPr>
            <p:spPr>
              <a:xfrm>
                <a:off x="2348450" y="4330425"/>
                <a:ext cx="16975" cy="9250"/>
              </a:xfrm>
              <a:custGeom>
                <a:avLst/>
                <a:gdLst/>
                <a:ahLst/>
                <a:cxnLst/>
                <a:rect l="l" t="t" r="r" b="b"/>
                <a:pathLst>
                  <a:path w="679" h="370" extrusionOk="0">
                    <a:moveTo>
                      <a:pt x="186" y="1"/>
                    </a:moveTo>
                    <a:cubicBezTo>
                      <a:pt x="83" y="1"/>
                      <a:pt x="1" y="81"/>
                      <a:pt x="1" y="185"/>
                    </a:cubicBezTo>
                    <a:cubicBezTo>
                      <a:pt x="1" y="286"/>
                      <a:pt x="82" y="370"/>
                      <a:pt x="186" y="370"/>
                    </a:cubicBezTo>
                    <a:lnTo>
                      <a:pt x="494" y="370"/>
                    </a:lnTo>
                    <a:cubicBezTo>
                      <a:pt x="595" y="370"/>
                      <a:pt x="678" y="287"/>
                      <a:pt x="678" y="185"/>
                    </a:cubicBezTo>
                    <a:cubicBezTo>
                      <a:pt x="678" y="84"/>
                      <a:pt x="598" y="1"/>
                      <a:pt x="4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66"/>
              <p:cNvSpPr/>
              <p:nvPr/>
            </p:nvSpPr>
            <p:spPr>
              <a:xfrm>
                <a:off x="2240475" y="4320275"/>
                <a:ext cx="68475" cy="21675"/>
              </a:xfrm>
              <a:custGeom>
                <a:avLst/>
                <a:gdLst/>
                <a:ahLst/>
                <a:cxnLst/>
                <a:rect l="l" t="t" r="r" b="b"/>
                <a:pathLst>
                  <a:path w="2739" h="867" extrusionOk="0">
                    <a:moveTo>
                      <a:pt x="1296" y="0"/>
                    </a:moveTo>
                    <a:cubicBezTo>
                      <a:pt x="914" y="0"/>
                      <a:pt x="531" y="88"/>
                      <a:pt x="191" y="264"/>
                    </a:cubicBezTo>
                    <a:cubicBezTo>
                      <a:pt x="54" y="336"/>
                      <a:pt x="0" y="502"/>
                      <a:pt x="71" y="639"/>
                    </a:cubicBezTo>
                    <a:cubicBezTo>
                      <a:pt x="121" y="735"/>
                      <a:pt x="218" y="789"/>
                      <a:pt x="318" y="789"/>
                    </a:cubicBezTo>
                    <a:cubicBezTo>
                      <a:pt x="361" y="789"/>
                      <a:pt x="405" y="779"/>
                      <a:pt x="446" y="757"/>
                    </a:cubicBezTo>
                    <a:cubicBezTo>
                      <a:pt x="709" y="621"/>
                      <a:pt x="1004" y="554"/>
                      <a:pt x="1299" y="554"/>
                    </a:cubicBezTo>
                    <a:cubicBezTo>
                      <a:pt x="1642" y="554"/>
                      <a:pt x="1985" y="645"/>
                      <a:pt x="2277" y="826"/>
                    </a:cubicBezTo>
                    <a:cubicBezTo>
                      <a:pt x="2323" y="853"/>
                      <a:pt x="2373" y="867"/>
                      <a:pt x="2422" y="867"/>
                    </a:cubicBezTo>
                    <a:cubicBezTo>
                      <a:pt x="2516" y="867"/>
                      <a:pt x="2605" y="818"/>
                      <a:pt x="2657" y="735"/>
                    </a:cubicBezTo>
                    <a:cubicBezTo>
                      <a:pt x="2739" y="605"/>
                      <a:pt x="2698" y="432"/>
                      <a:pt x="2567" y="353"/>
                    </a:cubicBezTo>
                    <a:cubicBezTo>
                      <a:pt x="2187" y="119"/>
                      <a:pt x="1741" y="0"/>
                      <a:pt x="1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66"/>
              <p:cNvSpPr/>
              <p:nvPr/>
            </p:nvSpPr>
            <p:spPr>
              <a:xfrm>
                <a:off x="2151450" y="4416375"/>
                <a:ext cx="116425" cy="74250"/>
              </a:xfrm>
              <a:custGeom>
                <a:avLst/>
                <a:gdLst/>
                <a:ahLst/>
                <a:cxnLst/>
                <a:rect l="l" t="t" r="r" b="b"/>
                <a:pathLst>
                  <a:path w="4657" h="2970" extrusionOk="0">
                    <a:moveTo>
                      <a:pt x="1796" y="0"/>
                    </a:moveTo>
                    <a:cubicBezTo>
                      <a:pt x="1074" y="0"/>
                      <a:pt x="420" y="296"/>
                      <a:pt x="195" y="1060"/>
                    </a:cubicBezTo>
                    <a:cubicBezTo>
                      <a:pt x="0" y="1720"/>
                      <a:pt x="435" y="2453"/>
                      <a:pt x="1054" y="2757"/>
                    </a:cubicBezTo>
                    <a:cubicBezTo>
                      <a:pt x="1359" y="2907"/>
                      <a:pt x="1694" y="2970"/>
                      <a:pt x="2034" y="2970"/>
                    </a:cubicBezTo>
                    <a:cubicBezTo>
                      <a:pt x="2384" y="2970"/>
                      <a:pt x="2739" y="2903"/>
                      <a:pt x="3071" y="2797"/>
                    </a:cubicBezTo>
                    <a:cubicBezTo>
                      <a:pt x="3546" y="2643"/>
                      <a:pt x="4030" y="2379"/>
                      <a:pt x="4235" y="1923"/>
                    </a:cubicBezTo>
                    <a:cubicBezTo>
                      <a:pt x="4657" y="986"/>
                      <a:pt x="3113" y="0"/>
                      <a:pt x="17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66"/>
              <p:cNvSpPr/>
              <p:nvPr/>
            </p:nvSpPr>
            <p:spPr>
              <a:xfrm>
                <a:off x="2143450" y="4409450"/>
                <a:ext cx="124650" cy="88125"/>
              </a:xfrm>
              <a:custGeom>
                <a:avLst/>
                <a:gdLst/>
                <a:ahLst/>
                <a:cxnLst/>
                <a:rect l="l" t="t" r="r" b="b"/>
                <a:pathLst>
                  <a:path w="4986" h="3525" extrusionOk="0">
                    <a:moveTo>
                      <a:pt x="2117" y="555"/>
                    </a:moveTo>
                    <a:cubicBezTo>
                      <a:pt x="2876" y="555"/>
                      <a:pt x="3756" y="916"/>
                      <a:pt x="4164" y="1430"/>
                    </a:cubicBezTo>
                    <a:cubicBezTo>
                      <a:pt x="4349" y="1663"/>
                      <a:pt x="4396" y="1883"/>
                      <a:pt x="4303" y="2088"/>
                    </a:cubicBezTo>
                    <a:cubicBezTo>
                      <a:pt x="4127" y="2479"/>
                      <a:pt x="3665" y="2697"/>
                      <a:pt x="3308" y="2812"/>
                    </a:cubicBezTo>
                    <a:cubicBezTo>
                      <a:pt x="2977" y="2918"/>
                      <a:pt x="2657" y="2971"/>
                      <a:pt x="2360" y="2971"/>
                    </a:cubicBezTo>
                    <a:cubicBezTo>
                      <a:pt x="2041" y="2971"/>
                      <a:pt x="1748" y="2910"/>
                      <a:pt x="1498" y="2787"/>
                    </a:cubicBezTo>
                    <a:cubicBezTo>
                      <a:pt x="1028" y="2557"/>
                      <a:pt x="620" y="1967"/>
                      <a:pt x="782" y="1416"/>
                    </a:cubicBezTo>
                    <a:cubicBezTo>
                      <a:pt x="915" y="964"/>
                      <a:pt x="1234" y="687"/>
                      <a:pt x="1728" y="591"/>
                    </a:cubicBezTo>
                    <a:cubicBezTo>
                      <a:pt x="1852" y="567"/>
                      <a:pt x="1982" y="555"/>
                      <a:pt x="2117" y="555"/>
                    </a:cubicBezTo>
                    <a:close/>
                    <a:moveTo>
                      <a:pt x="2108" y="1"/>
                    </a:moveTo>
                    <a:cubicBezTo>
                      <a:pt x="1940" y="1"/>
                      <a:pt x="1777" y="15"/>
                      <a:pt x="1621" y="45"/>
                    </a:cubicBezTo>
                    <a:cubicBezTo>
                      <a:pt x="925" y="180"/>
                      <a:pt x="440" y="611"/>
                      <a:pt x="248" y="1258"/>
                    </a:cubicBezTo>
                    <a:cubicBezTo>
                      <a:pt x="1" y="2097"/>
                      <a:pt x="563" y="2947"/>
                      <a:pt x="1251" y="3284"/>
                    </a:cubicBezTo>
                    <a:cubicBezTo>
                      <a:pt x="1576" y="3445"/>
                      <a:pt x="1952" y="3524"/>
                      <a:pt x="2357" y="3524"/>
                    </a:cubicBezTo>
                    <a:cubicBezTo>
                      <a:pt x="2714" y="3524"/>
                      <a:pt x="3090" y="3464"/>
                      <a:pt x="3474" y="3339"/>
                    </a:cubicBezTo>
                    <a:cubicBezTo>
                      <a:pt x="4150" y="3121"/>
                      <a:pt x="4600" y="2777"/>
                      <a:pt x="4808" y="2312"/>
                    </a:cubicBezTo>
                    <a:cubicBezTo>
                      <a:pt x="4985" y="1918"/>
                      <a:pt x="4913" y="1480"/>
                      <a:pt x="4597" y="1085"/>
                    </a:cubicBezTo>
                    <a:cubicBezTo>
                      <a:pt x="4090" y="441"/>
                      <a:pt x="3035"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66"/>
              <p:cNvSpPr/>
              <p:nvPr/>
            </p:nvSpPr>
            <p:spPr>
              <a:xfrm>
                <a:off x="2279075" y="4416375"/>
                <a:ext cx="116475" cy="74325"/>
              </a:xfrm>
              <a:custGeom>
                <a:avLst/>
                <a:gdLst/>
                <a:ahLst/>
                <a:cxnLst/>
                <a:rect l="l" t="t" r="r" b="b"/>
                <a:pathLst>
                  <a:path w="4659" h="2973" extrusionOk="0">
                    <a:moveTo>
                      <a:pt x="2623" y="0"/>
                    </a:moveTo>
                    <a:cubicBezTo>
                      <a:pt x="2274" y="0"/>
                      <a:pt x="1919" y="67"/>
                      <a:pt x="1586" y="173"/>
                    </a:cubicBezTo>
                    <a:cubicBezTo>
                      <a:pt x="1111" y="328"/>
                      <a:pt x="628" y="592"/>
                      <a:pt x="422" y="1050"/>
                    </a:cubicBezTo>
                    <a:cubicBezTo>
                      <a:pt x="0" y="1986"/>
                      <a:pt x="1544" y="2972"/>
                      <a:pt x="2861" y="2972"/>
                    </a:cubicBezTo>
                    <a:cubicBezTo>
                      <a:pt x="3583" y="2972"/>
                      <a:pt x="4238" y="2676"/>
                      <a:pt x="4462" y="1912"/>
                    </a:cubicBezTo>
                    <a:cubicBezTo>
                      <a:pt x="4658" y="1251"/>
                      <a:pt x="4222" y="518"/>
                      <a:pt x="3603" y="213"/>
                    </a:cubicBezTo>
                    <a:cubicBezTo>
                      <a:pt x="3298" y="63"/>
                      <a:pt x="2963" y="0"/>
                      <a:pt x="26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66"/>
              <p:cNvSpPr/>
              <p:nvPr/>
            </p:nvSpPr>
            <p:spPr>
              <a:xfrm>
                <a:off x="2278850" y="4409450"/>
                <a:ext cx="124675" cy="88125"/>
              </a:xfrm>
              <a:custGeom>
                <a:avLst/>
                <a:gdLst/>
                <a:ahLst/>
                <a:cxnLst/>
                <a:rect l="l" t="t" r="r" b="b"/>
                <a:pathLst>
                  <a:path w="4987" h="3525" extrusionOk="0">
                    <a:moveTo>
                      <a:pt x="2629" y="555"/>
                    </a:moveTo>
                    <a:cubicBezTo>
                      <a:pt x="2949" y="555"/>
                      <a:pt x="3243" y="616"/>
                      <a:pt x="3492" y="739"/>
                    </a:cubicBezTo>
                    <a:cubicBezTo>
                      <a:pt x="3961" y="969"/>
                      <a:pt x="4369" y="1558"/>
                      <a:pt x="4207" y="2109"/>
                    </a:cubicBezTo>
                    <a:cubicBezTo>
                      <a:pt x="4073" y="2560"/>
                      <a:pt x="3755" y="2839"/>
                      <a:pt x="3261" y="2935"/>
                    </a:cubicBezTo>
                    <a:cubicBezTo>
                      <a:pt x="3136" y="2959"/>
                      <a:pt x="3004" y="2971"/>
                      <a:pt x="2868" y="2971"/>
                    </a:cubicBezTo>
                    <a:cubicBezTo>
                      <a:pt x="2111" y="2971"/>
                      <a:pt x="1231" y="2610"/>
                      <a:pt x="825" y="2097"/>
                    </a:cubicBezTo>
                    <a:cubicBezTo>
                      <a:pt x="639" y="1864"/>
                      <a:pt x="593" y="1643"/>
                      <a:pt x="686" y="1440"/>
                    </a:cubicBezTo>
                    <a:cubicBezTo>
                      <a:pt x="862" y="1051"/>
                      <a:pt x="1325" y="831"/>
                      <a:pt x="1684" y="713"/>
                    </a:cubicBezTo>
                    <a:cubicBezTo>
                      <a:pt x="2013" y="607"/>
                      <a:pt x="2333" y="555"/>
                      <a:pt x="2629" y="555"/>
                    </a:cubicBezTo>
                    <a:close/>
                    <a:moveTo>
                      <a:pt x="2631" y="0"/>
                    </a:moveTo>
                    <a:cubicBezTo>
                      <a:pt x="2275" y="0"/>
                      <a:pt x="1896" y="62"/>
                      <a:pt x="1511" y="186"/>
                    </a:cubicBezTo>
                    <a:cubicBezTo>
                      <a:pt x="835" y="405"/>
                      <a:pt x="386" y="751"/>
                      <a:pt x="178" y="1213"/>
                    </a:cubicBezTo>
                    <a:cubicBezTo>
                      <a:pt x="1" y="1608"/>
                      <a:pt x="73" y="2045"/>
                      <a:pt x="387" y="2442"/>
                    </a:cubicBezTo>
                    <a:cubicBezTo>
                      <a:pt x="897" y="3084"/>
                      <a:pt x="1954" y="3524"/>
                      <a:pt x="2880" y="3524"/>
                    </a:cubicBezTo>
                    <a:cubicBezTo>
                      <a:pt x="3048" y="3524"/>
                      <a:pt x="3211" y="3510"/>
                      <a:pt x="3364" y="3480"/>
                    </a:cubicBezTo>
                    <a:cubicBezTo>
                      <a:pt x="4060" y="3347"/>
                      <a:pt x="4548" y="2915"/>
                      <a:pt x="4739" y="2267"/>
                    </a:cubicBezTo>
                    <a:cubicBezTo>
                      <a:pt x="4987" y="1429"/>
                      <a:pt x="4423" y="578"/>
                      <a:pt x="3737" y="241"/>
                    </a:cubicBezTo>
                    <a:cubicBezTo>
                      <a:pt x="3412" y="81"/>
                      <a:pt x="3036" y="0"/>
                      <a:pt x="2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66"/>
              <p:cNvSpPr/>
              <p:nvPr/>
            </p:nvSpPr>
            <p:spPr>
              <a:xfrm>
                <a:off x="2253075" y="4443800"/>
                <a:ext cx="41325" cy="17675"/>
              </a:xfrm>
              <a:custGeom>
                <a:avLst/>
                <a:gdLst/>
                <a:ahLst/>
                <a:cxnLst/>
                <a:rect l="l" t="t" r="r" b="b"/>
                <a:pathLst>
                  <a:path w="1653" h="707" extrusionOk="0">
                    <a:moveTo>
                      <a:pt x="757" y="0"/>
                    </a:moveTo>
                    <a:cubicBezTo>
                      <a:pt x="569" y="0"/>
                      <a:pt x="382" y="36"/>
                      <a:pt x="209" y="109"/>
                    </a:cubicBezTo>
                    <a:cubicBezTo>
                      <a:pt x="67" y="169"/>
                      <a:pt x="1" y="331"/>
                      <a:pt x="60" y="473"/>
                    </a:cubicBezTo>
                    <a:cubicBezTo>
                      <a:pt x="105" y="579"/>
                      <a:pt x="208" y="643"/>
                      <a:pt x="317" y="643"/>
                    </a:cubicBezTo>
                    <a:cubicBezTo>
                      <a:pt x="352" y="643"/>
                      <a:pt x="389" y="636"/>
                      <a:pt x="424" y="622"/>
                    </a:cubicBezTo>
                    <a:cubicBezTo>
                      <a:pt x="529" y="577"/>
                      <a:pt x="643" y="555"/>
                      <a:pt x="758" y="555"/>
                    </a:cubicBezTo>
                    <a:cubicBezTo>
                      <a:pt x="910" y="555"/>
                      <a:pt x="1063" y="594"/>
                      <a:pt x="1194" y="670"/>
                    </a:cubicBezTo>
                    <a:cubicBezTo>
                      <a:pt x="1239" y="694"/>
                      <a:pt x="1286" y="707"/>
                      <a:pt x="1333" y="707"/>
                    </a:cubicBezTo>
                    <a:cubicBezTo>
                      <a:pt x="1430" y="707"/>
                      <a:pt x="1523" y="657"/>
                      <a:pt x="1576" y="568"/>
                    </a:cubicBezTo>
                    <a:cubicBezTo>
                      <a:pt x="1653" y="436"/>
                      <a:pt x="1606" y="265"/>
                      <a:pt x="1474" y="188"/>
                    </a:cubicBezTo>
                    <a:cubicBezTo>
                      <a:pt x="1257" y="64"/>
                      <a:pt x="1007"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66"/>
              <p:cNvSpPr/>
              <p:nvPr/>
            </p:nvSpPr>
            <p:spPr>
              <a:xfrm>
                <a:off x="2213875" y="4436075"/>
                <a:ext cx="44875" cy="34725"/>
              </a:xfrm>
              <a:custGeom>
                <a:avLst/>
                <a:gdLst/>
                <a:ahLst/>
                <a:cxnLst/>
                <a:rect l="l" t="t" r="r" b="b"/>
                <a:pathLst>
                  <a:path w="1795" h="1389" extrusionOk="0">
                    <a:moveTo>
                      <a:pt x="189" y="0"/>
                    </a:moveTo>
                    <a:cubicBezTo>
                      <a:pt x="86" y="0"/>
                      <a:pt x="3" y="79"/>
                      <a:pt x="2" y="181"/>
                    </a:cubicBezTo>
                    <a:cubicBezTo>
                      <a:pt x="0" y="284"/>
                      <a:pt x="80" y="370"/>
                      <a:pt x="182" y="371"/>
                    </a:cubicBezTo>
                    <a:cubicBezTo>
                      <a:pt x="571" y="380"/>
                      <a:pt x="952" y="478"/>
                      <a:pt x="1296" y="654"/>
                    </a:cubicBezTo>
                    <a:cubicBezTo>
                      <a:pt x="1012" y="894"/>
                      <a:pt x="701" y="1016"/>
                      <a:pt x="371" y="1017"/>
                    </a:cubicBezTo>
                    <a:cubicBezTo>
                      <a:pt x="268" y="1017"/>
                      <a:pt x="187" y="1101"/>
                      <a:pt x="187" y="1203"/>
                    </a:cubicBezTo>
                    <a:cubicBezTo>
                      <a:pt x="187" y="1307"/>
                      <a:pt x="270" y="1388"/>
                      <a:pt x="371" y="1388"/>
                    </a:cubicBezTo>
                    <a:cubicBezTo>
                      <a:pt x="870" y="1387"/>
                      <a:pt x="1343" y="1164"/>
                      <a:pt x="1738" y="742"/>
                    </a:cubicBezTo>
                    <a:cubicBezTo>
                      <a:pt x="1777" y="703"/>
                      <a:pt x="1794" y="648"/>
                      <a:pt x="1787" y="593"/>
                    </a:cubicBezTo>
                    <a:cubicBezTo>
                      <a:pt x="1782" y="539"/>
                      <a:pt x="1750" y="490"/>
                      <a:pt x="1705" y="461"/>
                    </a:cubicBezTo>
                    <a:cubicBezTo>
                      <a:pt x="1252" y="171"/>
                      <a:pt x="728" y="13"/>
                      <a:pt x="192" y="0"/>
                    </a:cubicBezTo>
                    <a:cubicBezTo>
                      <a:pt x="191" y="0"/>
                      <a:pt x="190"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66"/>
              <p:cNvSpPr/>
              <p:nvPr/>
            </p:nvSpPr>
            <p:spPr>
              <a:xfrm>
                <a:off x="2289725" y="4435175"/>
                <a:ext cx="37925" cy="21650"/>
              </a:xfrm>
              <a:custGeom>
                <a:avLst/>
                <a:gdLst/>
                <a:ahLst/>
                <a:cxnLst/>
                <a:rect l="l" t="t" r="r" b="b"/>
                <a:pathLst>
                  <a:path w="1517" h="866" extrusionOk="0">
                    <a:moveTo>
                      <a:pt x="1319" y="0"/>
                    </a:moveTo>
                    <a:cubicBezTo>
                      <a:pt x="1310" y="0"/>
                      <a:pt x="1302" y="1"/>
                      <a:pt x="1293" y="2"/>
                    </a:cubicBezTo>
                    <a:cubicBezTo>
                      <a:pt x="849" y="65"/>
                      <a:pt x="434" y="251"/>
                      <a:pt x="89" y="539"/>
                    </a:cubicBezTo>
                    <a:cubicBezTo>
                      <a:pt x="10" y="604"/>
                      <a:pt x="1" y="721"/>
                      <a:pt x="66" y="799"/>
                    </a:cubicBezTo>
                    <a:cubicBezTo>
                      <a:pt x="103" y="842"/>
                      <a:pt x="155" y="866"/>
                      <a:pt x="208" y="866"/>
                    </a:cubicBezTo>
                    <a:cubicBezTo>
                      <a:pt x="251" y="866"/>
                      <a:pt x="293" y="852"/>
                      <a:pt x="327" y="825"/>
                    </a:cubicBezTo>
                    <a:cubicBezTo>
                      <a:pt x="613" y="585"/>
                      <a:pt x="975" y="423"/>
                      <a:pt x="1344" y="370"/>
                    </a:cubicBezTo>
                    <a:cubicBezTo>
                      <a:pt x="1448" y="356"/>
                      <a:pt x="1516" y="262"/>
                      <a:pt x="1502" y="160"/>
                    </a:cubicBezTo>
                    <a:cubicBezTo>
                      <a:pt x="1489" y="68"/>
                      <a:pt x="1409"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66"/>
              <p:cNvSpPr/>
              <p:nvPr/>
            </p:nvSpPr>
            <p:spPr>
              <a:xfrm>
                <a:off x="2290475" y="4449725"/>
                <a:ext cx="40350" cy="21775"/>
              </a:xfrm>
              <a:custGeom>
                <a:avLst/>
                <a:gdLst/>
                <a:ahLst/>
                <a:cxnLst/>
                <a:rect l="l" t="t" r="r" b="b"/>
                <a:pathLst>
                  <a:path w="1614" h="871" extrusionOk="0">
                    <a:moveTo>
                      <a:pt x="210" y="1"/>
                    </a:moveTo>
                    <a:cubicBezTo>
                      <a:pt x="151" y="1"/>
                      <a:pt x="93" y="29"/>
                      <a:pt x="57" y="82"/>
                    </a:cubicBezTo>
                    <a:cubicBezTo>
                      <a:pt x="0" y="167"/>
                      <a:pt x="22" y="284"/>
                      <a:pt x="107" y="341"/>
                    </a:cubicBezTo>
                    <a:cubicBezTo>
                      <a:pt x="488" y="598"/>
                      <a:pt x="925" y="781"/>
                      <a:pt x="1377" y="868"/>
                    </a:cubicBezTo>
                    <a:cubicBezTo>
                      <a:pt x="1390" y="869"/>
                      <a:pt x="1399" y="870"/>
                      <a:pt x="1412" y="870"/>
                    </a:cubicBezTo>
                    <a:cubicBezTo>
                      <a:pt x="1499" y="870"/>
                      <a:pt x="1577" y="811"/>
                      <a:pt x="1596" y="720"/>
                    </a:cubicBezTo>
                    <a:cubicBezTo>
                      <a:pt x="1614" y="620"/>
                      <a:pt x="1549" y="522"/>
                      <a:pt x="1448" y="504"/>
                    </a:cubicBezTo>
                    <a:cubicBezTo>
                      <a:pt x="1044" y="426"/>
                      <a:pt x="654" y="264"/>
                      <a:pt x="314" y="32"/>
                    </a:cubicBezTo>
                    <a:cubicBezTo>
                      <a:pt x="282" y="11"/>
                      <a:pt x="246"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66"/>
              <p:cNvSpPr/>
              <p:nvPr/>
            </p:nvSpPr>
            <p:spPr>
              <a:xfrm>
                <a:off x="2183450" y="4381450"/>
                <a:ext cx="51500" cy="16725"/>
              </a:xfrm>
              <a:custGeom>
                <a:avLst/>
                <a:gdLst/>
                <a:ahLst/>
                <a:cxnLst/>
                <a:rect l="l" t="t" r="r" b="b"/>
                <a:pathLst>
                  <a:path w="2060" h="669" extrusionOk="0">
                    <a:moveTo>
                      <a:pt x="1030" y="1"/>
                    </a:moveTo>
                    <a:cubicBezTo>
                      <a:pt x="462" y="1"/>
                      <a:pt x="0" y="150"/>
                      <a:pt x="0" y="334"/>
                    </a:cubicBezTo>
                    <a:cubicBezTo>
                      <a:pt x="0" y="519"/>
                      <a:pt x="462" y="668"/>
                      <a:pt x="1030" y="668"/>
                    </a:cubicBezTo>
                    <a:cubicBezTo>
                      <a:pt x="1598" y="668"/>
                      <a:pt x="2060" y="519"/>
                      <a:pt x="2060" y="334"/>
                    </a:cubicBezTo>
                    <a:cubicBezTo>
                      <a:pt x="2060" y="150"/>
                      <a:pt x="1598" y="1"/>
                      <a:pt x="1030" y="1"/>
                    </a:cubicBezTo>
                    <a:close/>
                  </a:path>
                </a:pathLst>
              </a:custGeom>
              <a:solidFill>
                <a:srgbClr val="FF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66"/>
              <p:cNvSpPr/>
              <p:nvPr/>
            </p:nvSpPr>
            <p:spPr>
              <a:xfrm>
                <a:off x="2317675" y="4379400"/>
                <a:ext cx="51525" cy="16700"/>
              </a:xfrm>
              <a:custGeom>
                <a:avLst/>
                <a:gdLst/>
                <a:ahLst/>
                <a:cxnLst/>
                <a:rect l="l" t="t" r="r" b="b"/>
                <a:pathLst>
                  <a:path w="2061" h="668" extrusionOk="0">
                    <a:moveTo>
                      <a:pt x="1030" y="0"/>
                    </a:moveTo>
                    <a:cubicBezTo>
                      <a:pt x="462" y="0"/>
                      <a:pt x="0" y="149"/>
                      <a:pt x="0" y="334"/>
                    </a:cubicBezTo>
                    <a:cubicBezTo>
                      <a:pt x="0" y="519"/>
                      <a:pt x="462" y="668"/>
                      <a:pt x="1030" y="668"/>
                    </a:cubicBezTo>
                    <a:cubicBezTo>
                      <a:pt x="1598" y="668"/>
                      <a:pt x="2060" y="519"/>
                      <a:pt x="2060" y="334"/>
                    </a:cubicBezTo>
                    <a:cubicBezTo>
                      <a:pt x="2060" y="149"/>
                      <a:pt x="1598" y="0"/>
                      <a:pt x="1030" y="0"/>
                    </a:cubicBezTo>
                    <a:close/>
                  </a:path>
                </a:pathLst>
              </a:custGeom>
              <a:solidFill>
                <a:srgbClr val="FF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1" name="Google Shape;6795;p43"/>
          <p:cNvSpPr/>
          <p:nvPr/>
        </p:nvSpPr>
        <p:spPr>
          <a:xfrm>
            <a:off x="1377602" y="263807"/>
            <a:ext cx="1383332" cy="1397162"/>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solidFill>
              <a:schemeClr val="tx1"/>
            </a:solidFill>
            <a:prstDash val="dash"/>
          </a:ln>
        </p:spPr>
        <p:txBody>
          <a:bodyPr spcFirstLastPara="1" wrap="square" lIns="91425" tIns="91425" rIns="91425" bIns="91425" anchor="ctr" anchorCtr="0">
            <a:noAutofit/>
          </a:bodyPr>
          <a:lstStyle/>
          <a:p>
            <a:pPr lvl="0" algn="ctr"/>
            <a:r>
              <a:rPr lang="en" sz="8500" b="1" dirty="0">
                <a:ln>
                  <a:solidFill>
                    <a:srgbClr val="704940"/>
                  </a:solidFill>
                  <a:prstDash val="sysDash"/>
                </a:ln>
                <a:solidFill>
                  <a:srgbClr val="FFAC8F">
                    <a:lumMod val="50000"/>
                  </a:srgbClr>
                </a:solidFill>
                <a:latin typeface="UTM Bienvenue" panose="02040603050506020204" pitchFamily="18" charset="0"/>
                <a:ea typeface="Yusei Magic"/>
                <a:cs typeface="Yusei Magic"/>
                <a:sym typeface="Yusei Magic"/>
              </a:rPr>
              <a:t>4.</a:t>
            </a:r>
            <a:endParaRPr dirty="0"/>
          </a:p>
        </p:txBody>
      </p:sp>
      <p:grpSp>
        <p:nvGrpSpPr>
          <p:cNvPr id="152" name="Group 151"/>
          <p:cNvGrpSpPr/>
          <p:nvPr/>
        </p:nvGrpSpPr>
        <p:grpSpPr>
          <a:xfrm rot="1046639">
            <a:off x="1879751" y="1732607"/>
            <a:ext cx="6636447" cy="1319389"/>
            <a:chOff x="1496432" y="3098210"/>
            <a:chExt cx="5659583" cy="1319389"/>
          </a:xfrm>
        </p:grpSpPr>
        <p:sp>
          <p:nvSpPr>
            <p:cNvPr id="153" name="Google Shape;6796;p43"/>
            <p:cNvSpPr txBox="1">
              <a:spLocks/>
            </p:cNvSpPr>
            <p:nvPr/>
          </p:nvSpPr>
          <p:spPr>
            <a:xfrm rot="20767381">
              <a:off x="1496432" y="3098210"/>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solidFill>
                    <a:schemeClr val="accent1">
                      <a:lumMod val="60000"/>
                      <a:lumOff val="40000"/>
                    </a:schemeClr>
                  </a:solidFill>
                  <a:latin typeface="UTM Bienvenue" panose="02040603050506020204" pitchFamily="18" charset="0"/>
                </a:rPr>
                <a:t>Luyện</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tập</a:t>
              </a:r>
              <a:endParaRPr lang="en-US" dirty="0">
                <a:solidFill>
                  <a:schemeClr val="accent1">
                    <a:lumMod val="60000"/>
                    <a:lumOff val="40000"/>
                  </a:schemeClr>
                </a:solidFill>
                <a:latin typeface="UTM Bienvenue" panose="02040603050506020204" pitchFamily="18" charset="0"/>
              </a:endParaRPr>
            </a:p>
          </p:txBody>
        </p:sp>
        <p:sp>
          <p:nvSpPr>
            <p:cNvPr id="154" name="Google Shape;6796;p43"/>
            <p:cNvSpPr txBox="1">
              <a:spLocks/>
            </p:cNvSpPr>
            <p:nvPr/>
          </p:nvSpPr>
          <p:spPr>
            <a:xfrm rot="20767381">
              <a:off x="1519915" y="3153699"/>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ln>
                    <a:solidFill>
                      <a:schemeClr val="tx1"/>
                    </a:solidFill>
                    <a:prstDash val="sysDash"/>
                  </a:ln>
                  <a:solidFill>
                    <a:schemeClr val="accent1">
                      <a:lumMod val="50000"/>
                    </a:schemeClr>
                  </a:solidFill>
                  <a:latin typeface="UTM Bienvenue" panose="02040603050506020204" pitchFamily="18" charset="0"/>
                </a:rPr>
                <a:t>Luyện</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tập</a:t>
              </a:r>
              <a:endParaRPr lang="en-US" dirty="0">
                <a:ln>
                  <a:solidFill>
                    <a:schemeClr val="tx1"/>
                  </a:solidFill>
                  <a:prstDash val="sysDash"/>
                </a:ln>
                <a:solidFill>
                  <a:schemeClr val="accent1">
                    <a:lumMod val="50000"/>
                  </a:schemeClr>
                </a:solidFill>
                <a:latin typeface="UTM Bienvenue" panose="02040603050506020204" pitchFamily="18" charset="0"/>
              </a:endParaRPr>
            </a:p>
          </p:txBody>
        </p:sp>
      </p:gr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7380"/>
        <p:cNvGrpSpPr/>
        <p:nvPr/>
      </p:nvGrpSpPr>
      <p:grpSpPr>
        <a:xfrm>
          <a:off x="0" y="0"/>
          <a:ext cx="0" cy="0"/>
          <a:chOff x="0" y="0"/>
          <a:chExt cx="0" cy="0"/>
        </a:xfrm>
      </p:grpSpPr>
      <p:sp>
        <p:nvSpPr>
          <p:cNvPr id="7394" name="Google Shape;7394;p53"/>
          <p:cNvSpPr txBox="1"/>
          <p:nvPr/>
        </p:nvSpPr>
        <p:spPr>
          <a:xfrm rot="4541">
            <a:off x="4344825" y="1975282"/>
            <a:ext cx="454200" cy="3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Yusei Magic"/>
                <a:ea typeface="Yusei Magic"/>
                <a:cs typeface="Yusei Magic"/>
                <a:sym typeface="Yusei Magic"/>
              </a:rPr>
              <a:t>?</a:t>
            </a:r>
            <a:endParaRPr b="1">
              <a:solidFill>
                <a:schemeClr val="dk2"/>
              </a:solidFill>
              <a:latin typeface="Yusei Magic"/>
              <a:ea typeface="Yusei Magic"/>
              <a:cs typeface="Yusei Magic"/>
              <a:sym typeface="Yusei Magic"/>
            </a:endParaRPr>
          </a:p>
        </p:txBody>
      </p:sp>
      <p:sp>
        <p:nvSpPr>
          <p:cNvPr id="7422" name="Google Shape;7422;p53"/>
          <p:cNvSpPr txBox="1"/>
          <p:nvPr/>
        </p:nvSpPr>
        <p:spPr>
          <a:xfrm rot="4541">
            <a:off x="7727425" y="4007032"/>
            <a:ext cx="454200" cy="3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Yusei Magic"/>
                <a:ea typeface="Yusei Magic"/>
                <a:cs typeface="Yusei Magic"/>
                <a:sym typeface="Yusei Magic"/>
              </a:rPr>
              <a:t>?</a:t>
            </a:r>
            <a:endParaRPr b="1">
              <a:solidFill>
                <a:schemeClr val="dk2"/>
              </a:solidFill>
              <a:latin typeface="Yusei Magic"/>
              <a:ea typeface="Yusei Magic"/>
              <a:cs typeface="Yusei Magic"/>
              <a:sym typeface="Yusei Magic"/>
            </a:endParaRPr>
          </a:p>
        </p:txBody>
      </p:sp>
      <p:sp>
        <p:nvSpPr>
          <p:cNvPr id="7430" name="Google Shape;7430;p53"/>
          <p:cNvSpPr txBox="1"/>
          <p:nvPr/>
        </p:nvSpPr>
        <p:spPr>
          <a:xfrm rot="4541">
            <a:off x="2779469" y="3531853"/>
            <a:ext cx="454200" cy="3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Yusei Magic"/>
                <a:ea typeface="Yusei Magic"/>
                <a:cs typeface="Yusei Magic"/>
                <a:sym typeface="Yusei Magic"/>
              </a:rPr>
              <a:t>?</a:t>
            </a:r>
            <a:endParaRPr b="1">
              <a:solidFill>
                <a:schemeClr val="dk2"/>
              </a:solidFill>
              <a:latin typeface="Yusei Magic"/>
              <a:ea typeface="Yusei Magic"/>
              <a:cs typeface="Yusei Magic"/>
              <a:sym typeface="Yusei Magic"/>
            </a:endParaRPr>
          </a:p>
        </p:txBody>
      </p:sp>
      <p:sp>
        <p:nvSpPr>
          <p:cNvPr id="7442" name="Google Shape;7442;p53"/>
          <p:cNvSpPr txBox="1"/>
          <p:nvPr/>
        </p:nvSpPr>
        <p:spPr>
          <a:xfrm rot="4541">
            <a:off x="7727425" y="2991157"/>
            <a:ext cx="454200" cy="3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dirty="0">
              <a:solidFill>
                <a:schemeClr val="dk2"/>
              </a:solidFill>
              <a:latin typeface="Yusei Magic"/>
              <a:ea typeface="Yusei Magic"/>
              <a:cs typeface="Yusei Magic"/>
              <a:sym typeface="Yusei Magic"/>
            </a:endParaRPr>
          </a:p>
        </p:txBody>
      </p:sp>
      <p:grpSp>
        <p:nvGrpSpPr>
          <p:cNvPr id="7443" name="Google Shape;7443;p53"/>
          <p:cNvGrpSpPr/>
          <p:nvPr/>
        </p:nvGrpSpPr>
        <p:grpSpPr>
          <a:xfrm>
            <a:off x="8072348" y="2744664"/>
            <a:ext cx="219052" cy="262401"/>
            <a:chOff x="2210225" y="2136475"/>
            <a:chExt cx="49375" cy="59150"/>
          </a:xfrm>
        </p:grpSpPr>
        <p:sp>
          <p:nvSpPr>
            <p:cNvPr id="7444" name="Google Shape;7444;p53"/>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53"/>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6" name="Google Shape;7446;p53"/>
          <p:cNvGrpSpPr/>
          <p:nvPr/>
        </p:nvGrpSpPr>
        <p:grpSpPr>
          <a:xfrm>
            <a:off x="1113293" y="245423"/>
            <a:ext cx="188773" cy="199407"/>
            <a:chOff x="1784925" y="2169950"/>
            <a:chExt cx="42550" cy="44950"/>
          </a:xfrm>
        </p:grpSpPr>
        <p:sp>
          <p:nvSpPr>
            <p:cNvPr id="7447" name="Google Shape;7447;p53"/>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53"/>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tích tắc"/>
          <p:cNvSpPr/>
          <p:nvPr/>
        </p:nvSpPr>
        <p:spPr>
          <a:xfrm flipH="1">
            <a:off x="442868" y="189647"/>
            <a:ext cx="2753134" cy="1564399"/>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FF"/>
                </a:solidFill>
                <a:latin typeface="Cambria" panose="02040503050406030204" pitchFamily="18" charset="0"/>
                <a:ea typeface="Cambria" panose="02040503050406030204" pitchFamily="18" charset="0"/>
              </a:rPr>
              <a:t>tích</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tắc</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tích</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tắc</a:t>
            </a:r>
            <a:r>
              <a:rPr lang="en-US" sz="2400" dirty="0">
                <a:solidFill>
                  <a:srgbClr val="FFFFFF"/>
                </a:solidFill>
                <a:latin typeface="Cambria" panose="02040503050406030204" pitchFamily="18" charset="0"/>
                <a:ea typeface="Cambria" panose="02040503050406030204" pitchFamily="18" charset="0"/>
              </a:rPr>
              <a:t> </a:t>
            </a:r>
          </a:p>
          <a:p>
            <a:pPr algn="ctr"/>
            <a:r>
              <a:rPr lang="en-US" sz="2400" dirty="0" err="1">
                <a:solidFill>
                  <a:srgbClr val="FFFFFF"/>
                </a:solidFill>
                <a:latin typeface="Cambria" panose="02040503050406030204" pitchFamily="18" charset="0"/>
                <a:ea typeface="Cambria" panose="02040503050406030204" pitchFamily="18" charset="0"/>
              </a:rPr>
              <a:t>báo</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phút</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báo</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giờ</a:t>
            </a:r>
            <a:r>
              <a:rPr lang="en-US" sz="2400" dirty="0">
                <a:solidFill>
                  <a:srgbClr val="FFFFFF"/>
                </a:solidFill>
                <a:latin typeface="Cambria" panose="02040503050406030204" pitchFamily="18" charset="0"/>
                <a:ea typeface="Cambria" panose="02040503050406030204" pitchFamily="18" charset="0"/>
              </a:rPr>
              <a:t>.</a:t>
            </a:r>
          </a:p>
        </p:txBody>
      </p:sp>
      <p:grpSp>
        <p:nvGrpSpPr>
          <p:cNvPr id="9" name="Group 8"/>
          <p:cNvGrpSpPr/>
          <p:nvPr/>
        </p:nvGrpSpPr>
        <p:grpSpPr>
          <a:xfrm>
            <a:off x="169970" y="2600491"/>
            <a:ext cx="3325154" cy="2352918"/>
            <a:chOff x="169970" y="2600491"/>
            <a:chExt cx="3325154" cy="2352918"/>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169970" y="2600491"/>
              <a:ext cx="3325154" cy="2352918"/>
            </a:xfrm>
            <a:prstGeom prst="rect">
              <a:avLst/>
            </a:prstGeom>
          </p:spPr>
        </p:pic>
        <p:sp>
          <p:nvSpPr>
            <p:cNvPr id="2" name="con gà"/>
            <p:cNvSpPr/>
            <p:nvPr/>
          </p:nvSpPr>
          <p:spPr>
            <a:xfrm>
              <a:off x="874276" y="4036844"/>
              <a:ext cx="2412710"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Con </a:t>
              </a:r>
              <a:r>
                <a:rPr lang="en-US" sz="2400" b="1" dirty="0" err="1">
                  <a:solidFill>
                    <a:srgbClr val="002060"/>
                  </a:solidFill>
                  <a:latin typeface="Cambria" panose="02040503050406030204" pitchFamily="18" charset="0"/>
                  <a:ea typeface="Cambria" panose="02040503050406030204" pitchFamily="18" charset="0"/>
                </a:rPr>
                <a:t>gà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trống</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3412600" y="2897824"/>
            <a:ext cx="3014750" cy="2352918"/>
            <a:chOff x="3412600" y="2897824"/>
            <a:chExt cx="3014750" cy="2352918"/>
          </a:xfrm>
        </p:grpSpPr>
        <p:pic>
          <p:nvPicPr>
            <p:cNvPr id="79" name="Picture 78"/>
            <p:cNvPicPr>
              <a:picLocks noChangeAspect="1"/>
            </p:cNvPicPr>
            <p:nvPr/>
          </p:nvPicPr>
          <p:blipFill>
            <a:blip r:embed="rId4">
              <a:extLst>
                <a:ext uri="{BEBA8EAE-BF5A-486C-A8C5-ECC9F3942E4B}">
                  <a14:imgProps xmlns:a14="http://schemas.microsoft.com/office/drawing/2010/main">
                    <a14:imgLayer r:embed="rId5">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3412600" y="2897824"/>
              <a:ext cx="3014750" cy="2352918"/>
            </a:xfrm>
            <a:prstGeom prst="rect">
              <a:avLst/>
            </a:prstGeom>
          </p:spPr>
        </p:pic>
        <p:sp>
          <p:nvSpPr>
            <p:cNvPr id="80" name="cành đào"/>
            <p:cNvSpPr/>
            <p:nvPr/>
          </p:nvSpPr>
          <p:spPr>
            <a:xfrm>
              <a:off x="4089787" y="4344948"/>
              <a:ext cx="2162231"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Cành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đào</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6129250" y="2600491"/>
            <a:ext cx="3014750" cy="2352918"/>
            <a:chOff x="6129250" y="2600491"/>
            <a:chExt cx="3014750" cy="2352918"/>
          </a:xfrm>
        </p:grpSpPr>
        <p:pic>
          <p:nvPicPr>
            <p:cNvPr id="84" name="Picture 83"/>
            <p:cNvPicPr>
              <a:picLocks noChangeAspect="1"/>
            </p:cNvPicPr>
            <p:nvPr/>
          </p:nvPicPr>
          <p:blipFill>
            <a:blip r:embed="rId4">
              <a:extLst>
                <a:ext uri="{BEBA8EAE-BF5A-486C-A8C5-ECC9F3942E4B}">
                  <a14:imgProps xmlns:a14="http://schemas.microsoft.com/office/drawing/2010/main">
                    <a14:imgLayer r:embed="rId5">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6129250" y="2600491"/>
              <a:ext cx="3014750" cy="2352918"/>
            </a:xfrm>
            <a:prstGeom prst="rect">
              <a:avLst/>
            </a:prstGeom>
          </p:spPr>
        </p:pic>
        <p:sp>
          <p:nvSpPr>
            <p:cNvPr id="85" name="đồng hồ"/>
            <p:cNvSpPr/>
            <p:nvPr/>
          </p:nvSpPr>
          <p:spPr>
            <a:xfrm>
              <a:off x="6806437" y="4047615"/>
              <a:ext cx="2162231"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hồ</a:t>
              </a:r>
              <a:endParaRPr lang="en-US" sz="2400" b="1" dirty="0">
                <a:solidFill>
                  <a:srgbClr val="002060"/>
                </a:solidFill>
                <a:latin typeface="Cambria" panose="02040503050406030204" pitchFamily="18" charset="0"/>
                <a:ea typeface="Cambria" panose="02040503050406030204" pitchFamily="18" charset="0"/>
              </a:endParaRPr>
            </a:p>
          </p:txBody>
        </p:sp>
      </p:grpSp>
      <p:sp>
        <p:nvSpPr>
          <p:cNvPr id="86" name="gáy"/>
          <p:cNvSpPr/>
          <p:nvPr/>
        </p:nvSpPr>
        <p:spPr>
          <a:xfrm flipH="1">
            <a:off x="3365534" y="963726"/>
            <a:ext cx="2753134" cy="1564399"/>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FF"/>
                </a:solidFill>
                <a:latin typeface="Cambria" panose="02040503050406030204" pitchFamily="18" charset="0"/>
                <a:ea typeface="Cambria" panose="02040503050406030204" pitchFamily="18" charset="0"/>
              </a:rPr>
              <a:t>gáy</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vang</a:t>
            </a:r>
            <a:r>
              <a:rPr lang="en-US" sz="2400" dirty="0">
                <a:solidFill>
                  <a:srgbClr val="FFFFFF"/>
                </a:solidFill>
                <a:latin typeface="Cambria" panose="02040503050406030204" pitchFamily="18" charset="0"/>
                <a:ea typeface="Cambria" panose="02040503050406030204" pitchFamily="18" charset="0"/>
              </a:rPr>
              <a:t> </a:t>
            </a:r>
          </a:p>
          <a:p>
            <a:pPr algn="ctr"/>
            <a:r>
              <a:rPr lang="en-US" sz="2400" dirty="0" err="1">
                <a:solidFill>
                  <a:srgbClr val="FFFFFF"/>
                </a:solidFill>
                <a:latin typeface="Cambria" panose="02040503050406030204" pitchFamily="18" charset="0"/>
                <a:ea typeface="Cambria" panose="02040503050406030204" pitchFamily="18" charset="0"/>
              </a:rPr>
              <a:t>báo</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trời</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sắp</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sáng</a:t>
            </a:r>
            <a:r>
              <a:rPr lang="en-US" sz="2400" dirty="0">
                <a:solidFill>
                  <a:srgbClr val="FFFFFF"/>
                </a:solidFill>
                <a:latin typeface="Cambria" panose="02040503050406030204" pitchFamily="18" charset="0"/>
                <a:ea typeface="Cambria" panose="02040503050406030204" pitchFamily="18" charset="0"/>
              </a:rPr>
              <a:t>.</a:t>
            </a:r>
          </a:p>
        </p:txBody>
      </p:sp>
      <p:sp>
        <p:nvSpPr>
          <p:cNvPr id="87" name="nở hoa"/>
          <p:cNvSpPr/>
          <p:nvPr/>
        </p:nvSpPr>
        <p:spPr>
          <a:xfrm flipH="1">
            <a:off x="6288200" y="429560"/>
            <a:ext cx="2753134" cy="1564399"/>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FF"/>
                </a:solidFill>
                <a:latin typeface="Cambria" panose="02040503050406030204" pitchFamily="18" charset="0"/>
                <a:ea typeface="Cambria" panose="02040503050406030204" pitchFamily="18" charset="0"/>
              </a:rPr>
              <a:t>nở</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hoa</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cho</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sắc</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xuân</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thêm</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rực</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rỡ</a:t>
            </a:r>
            <a:r>
              <a:rPr lang="en-US" sz="2400" dirty="0">
                <a:solidFill>
                  <a:srgbClr val="FFFFFF"/>
                </a:solidFill>
                <a:latin typeface="Cambria" panose="02040503050406030204" pitchFamily="18" charset="0"/>
                <a:ea typeface="Cambria" panose="02040503050406030204" pitchFamily="18" charset="0"/>
              </a:rPr>
              <a:t>.</a:t>
            </a:r>
          </a:p>
        </p:txBody>
      </p:sp>
      <p:sp>
        <p:nvSpPr>
          <p:cNvPr id="91" name="Rectangle 8"/>
          <p:cNvSpPr/>
          <p:nvPr/>
        </p:nvSpPr>
        <p:spPr>
          <a:xfrm>
            <a:off x="612682" y="1379493"/>
            <a:ext cx="7918486" cy="1114300"/>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1">
                    <a:lumMod val="75000"/>
                  </a:schemeClr>
                </a:solidFill>
                <a:latin typeface="Cambria" panose="02040503050406030204" pitchFamily="18" charset="0"/>
                <a:ea typeface="Cambria" panose="02040503050406030204" pitchFamily="18" charset="0"/>
              </a:rPr>
              <a:t>Kết</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hợp</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từ</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ngữ</a:t>
            </a:r>
            <a:r>
              <a:rPr lang="en-US" sz="2800" b="1" dirty="0">
                <a:solidFill>
                  <a:schemeClr val="accent1">
                    <a:lumMod val="75000"/>
                  </a:schemeClr>
                </a:solidFill>
                <a:latin typeface="Cambria" panose="02040503050406030204" pitchFamily="18" charset="0"/>
                <a:ea typeface="Cambria" panose="02040503050406030204" pitchFamily="18" charset="0"/>
              </a:rPr>
              <a:t> ở </a:t>
            </a:r>
            <a:r>
              <a:rPr lang="en-US" sz="2800" b="1" dirty="0" err="1">
                <a:solidFill>
                  <a:schemeClr val="accent1">
                    <a:lumMod val="75000"/>
                  </a:schemeClr>
                </a:solidFill>
                <a:latin typeface="Cambria" panose="02040503050406030204" pitchFamily="18" charset="0"/>
                <a:ea typeface="Cambria" panose="02040503050406030204" pitchFamily="18" charset="0"/>
              </a:rPr>
              <a:t>trong</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từng</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lá</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cờ</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với</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từ</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ngữ</a:t>
            </a:r>
            <a:r>
              <a:rPr lang="en-US" sz="2800" b="1" dirty="0">
                <a:solidFill>
                  <a:schemeClr val="accent1">
                    <a:lumMod val="75000"/>
                  </a:schemeClr>
                </a:solidFill>
                <a:latin typeface="Cambria" panose="02040503050406030204" pitchFamily="18" charset="0"/>
                <a:ea typeface="Cambria" panose="02040503050406030204" pitchFamily="18" charset="0"/>
              </a:rPr>
              <a:t> ở </a:t>
            </a:r>
            <a:r>
              <a:rPr lang="en-US" sz="2800" b="1" dirty="0" err="1">
                <a:solidFill>
                  <a:schemeClr val="accent1">
                    <a:lumMod val="75000"/>
                  </a:schemeClr>
                </a:solidFill>
                <a:latin typeface="Cambria" panose="02040503050406030204" pitchFamily="18" charset="0"/>
                <a:ea typeface="Cambria" panose="02040503050406030204" pitchFamily="18" charset="0"/>
              </a:rPr>
              <a:t>từng</a:t>
            </a:r>
            <a:r>
              <a:rPr lang="en-US" sz="2800" b="1" dirty="0">
                <a:solidFill>
                  <a:schemeClr val="accent1">
                    <a:lumMod val="75000"/>
                  </a:schemeClr>
                </a:solidFill>
                <a:latin typeface="Cambria" panose="02040503050406030204" pitchFamily="18" charset="0"/>
                <a:ea typeface="Cambria" panose="02040503050406030204" pitchFamily="18" charset="0"/>
              </a:rPr>
              <a:t> con </a:t>
            </a:r>
            <a:r>
              <a:rPr lang="en-US" sz="2800" b="1" dirty="0" err="1">
                <a:solidFill>
                  <a:schemeClr val="accent1">
                    <a:lumMod val="75000"/>
                  </a:schemeClr>
                </a:solidFill>
                <a:latin typeface="Cambria" panose="02040503050406030204" pitchFamily="18" charset="0"/>
                <a:ea typeface="Cambria" panose="02040503050406030204" pitchFamily="18" charset="0"/>
              </a:rPr>
              <a:t>thuyền</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để</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tạo</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câu</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nêu</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hoạt</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động</a:t>
            </a:r>
            <a:r>
              <a:rPr lang="en-US" sz="2800" b="1" dirty="0">
                <a:solidFill>
                  <a:schemeClr val="accent1">
                    <a:lumMod val="75000"/>
                  </a:schemeClr>
                </a:solidFill>
                <a:latin typeface="Cambria" panose="02040503050406030204" pitchFamily="18" charset="0"/>
                <a:ea typeface="Cambria" panose="02040503050406030204" pitchFamily="18"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circle(in)">
                                      <p:cBhvr>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1"/>
                                        </p:tgtEl>
                                        <p:attrNameLst>
                                          <p:attrName>style.visibility</p:attrName>
                                        </p:attrNameLst>
                                      </p:cBhvr>
                                      <p:to>
                                        <p:strVal val="hidden"/>
                                      </p:to>
                                    </p:set>
                                  </p:childTnLst>
                                </p:cTn>
                              </p:par>
                              <p:par>
                                <p:cTn id="12" presetID="10" presetClass="entr" presetSubtype="0" fill="hold" grpId="2" nodeType="with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500"/>
                                        <p:tgtEl>
                                          <p:spTgt spid="86"/>
                                        </p:tgtEl>
                                      </p:cBhvr>
                                    </p:animEffect>
                                  </p:childTnLst>
                                </p:cTn>
                              </p:par>
                              <p:par>
                                <p:cTn id="15" presetID="10" presetClass="entr" presetSubtype="0" fill="hold" grpId="2" nodeType="with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par>
                                <p:cTn id="18" presetID="10" presetClass="entr" presetSubtype="0" fill="hold" grpId="2"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394"/>
                                        </p:tgtEl>
                                        <p:attrNameLst>
                                          <p:attrName>style.visibility</p:attrName>
                                        </p:attrNameLst>
                                      </p:cBhvr>
                                      <p:to>
                                        <p:strVal val="visible"/>
                                      </p:to>
                                    </p:set>
                                    <p:animEffect transition="in" filter="fade">
                                      <p:cBhvr>
                                        <p:cTn id="23" dur="500"/>
                                        <p:tgtEl>
                                          <p:spTgt spid="739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22"/>
                                        </p:tgtEl>
                                        <p:attrNameLst>
                                          <p:attrName>style.visibility</p:attrName>
                                        </p:attrNameLst>
                                      </p:cBhvr>
                                      <p:to>
                                        <p:strVal val="visible"/>
                                      </p:to>
                                    </p:set>
                                    <p:animEffect transition="in" filter="fade">
                                      <p:cBhvr>
                                        <p:cTn id="26" dur="500"/>
                                        <p:tgtEl>
                                          <p:spTgt spid="7422"/>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mph" presetSubtype="0" fill="hold" grpId="1" nodeType="clickEffect">
                                  <p:stCondLst>
                                    <p:cond delay="0"/>
                                  </p:stCondLst>
                                  <p:childTnLst>
                                    <p:animClr clrSpc="hsl" dir="cw">
                                      <p:cBhvr override="childStyle">
                                        <p:cTn id="39" dur="500" fill="hold"/>
                                        <p:tgtEl>
                                          <p:spTgt spid="86"/>
                                        </p:tgtEl>
                                        <p:attrNameLst>
                                          <p:attrName>style.color</p:attrName>
                                        </p:attrNameLst>
                                      </p:cBhvr>
                                      <p:by>
                                        <p:hsl h="10842353" s="0" l="0"/>
                                      </p:by>
                                    </p:animClr>
                                    <p:animClr clrSpc="hsl" dir="cw">
                                      <p:cBhvr>
                                        <p:cTn id="40" dur="500" fill="hold"/>
                                        <p:tgtEl>
                                          <p:spTgt spid="86"/>
                                        </p:tgtEl>
                                        <p:attrNameLst>
                                          <p:attrName>fillcolor</p:attrName>
                                        </p:attrNameLst>
                                      </p:cBhvr>
                                      <p:by>
                                        <p:hsl h="10842353" s="0" l="0"/>
                                      </p:by>
                                    </p:animClr>
                                    <p:animClr clrSpc="hsl" dir="cw">
                                      <p:cBhvr>
                                        <p:cTn id="41" dur="500" fill="hold"/>
                                        <p:tgtEl>
                                          <p:spTgt spid="86"/>
                                        </p:tgtEl>
                                        <p:attrNameLst>
                                          <p:attrName>stroke.color</p:attrName>
                                        </p:attrNameLst>
                                      </p:cBhvr>
                                      <p:by>
                                        <p:hsl h="10842353" s="0" l="0"/>
                                      </p:by>
                                    </p:animClr>
                                    <p:set>
                                      <p:cBhvr>
                                        <p:cTn id="42" dur="500" fill="hold"/>
                                        <p:tgtEl>
                                          <p:spTgt spid="86"/>
                                        </p:tgtEl>
                                        <p:attrNameLst>
                                          <p:attrName>fill.type</p:attrName>
                                        </p:attrNameLst>
                                      </p:cBhvr>
                                      <p:to>
                                        <p:strVal val="solid"/>
                                      </p:to>
                                    </p:set>
                                  </p:childTnLst>
                                </p:cTn>
                              </p:par>
                              <p:par>
                                <p:cTn id="43" presetID="42" presetClass="path" presetSubtype="0" accel="50000" decel="50000" fill="hold" grpId="0" nodeType="withEffect">
                                  <p:stCondLst>
                                    <p:cond delay="0"/>
                                  </p:stCondLst>
                                  <p:childTnLst>
                                    <p:animMotion origin="layout" path="M 3.61111E-6 3.82716E-6 L -0.35851 0.17685 " pathEditMode="relative" rAng="0" ptsTypes="AA">
                                      <p:cBhvr>
                                        <p:cTn id="44" dur="2000" fill="hold"/>
                                        <p:tgtEl>
                                          <p:spTgt spid="86"/>
                                        </p:tgtEl>
                                        <p:attrNameLst>
                                          <p:attrName>ppt_x</p:attrName>
                                          <p:attrName>ppt_y</p:attrName>
                                        </p:attrNameLst>
                                      </p:cBhvr>
                                      <p:rCtr x="-17934" y="8827"/>
                                    </p:animMotion>
                                  </p:childTnLst>
                                </p:cTn>
                              </p:par>
                            </p:childTnLst>
                          </p:cTn>
                        </p:par>
                      </p:childTnLst>
                    </p:cTn>
                  </p:par>
                  <p:par>
                    <p:cTn id="45" fill="hold">
                      <p:stCondLst>
                        <p:cond delay="indefinite"/>
                      </p:stCondLst>
                      <p:childTnLst>
                        <p:par>
                          <p:cTn id="46" fill="hold">
                            <p:stCondLst>
                              <p:cond delay="0"/>
                            </p:stCondLst>
                            <p:childTnLst>
                              <p:par>
                                <p:cTn id="47" presetID="23" presetClass="emph" presetSubtype="0" fill="hold" grpId="1" nodeType="clickEffect">
                                  <p:stCondLst>
                                    <p:cond delay="0"/>
                                  </p:stCondLst>
                                  <p:childTnLst>
                                    <p:animClr clrSpc="hsl" dir="cw">
                                      <p:cBhvr override="childStyle">
                                        <p:cTn id="48" dur="500" fill="hold"/>
                                        <p:tgtEl>
                                          <p:spTgt spid="87"/>
                                        </p:tgtEl>
                                        <p:attrNameLst>
                                          <p:attrName>style.color</p:attrName>
                                        </p:attrNameLst>
                                      </p:cBhvr>
                                      <p:by>
                                        <p:hsl h="10842353" s="0" l="0"/>
                                      </p:by>
                                    </p:animClr>
                                    <p:animClr clrSpc="hsl" dir="cw">
                                      <p:cBhvr>
                                        <p:cTn id="49" dur="500" fill="hold"/>
                                        <p:tgtEl>
                                          <p:spTgt spid="87"/>
                                        </p:tgtEl>
                                        <p:attrNameLst>
                                          <p:attrName>fillcolor</p:attrName>
                                        </p:attrNameLst>
                                      </p:cBhvr>
                                      <p:by>
                                        <p:hsl h="10842353" s="0" l="0"/>
                                      </p:by>
                                    </p:animClr>
                                    <p:animClr clrSpc="hsl" dir="cw">
                                      <p:cBhvr>
                                        <p:cTn id="50" dur="500" fill="hold"/>
                                        <p:tgtEl>
                                          <p:spTgt spid="87"/>
                                        </p:tgtEl>
                                        <p:attrNameLst>
                                          <p:attrName>stroke.color</p:attrName>
                                        </p:attrNameLst>
                                      </p:cBhvr>
                                      <p:by>
                                        <p:hsl h="10842353" s="0" l="0"/>
                                      </p:by>
                                    </p:animClr>
                                    <p:set>
                                      <p:cBhvr>
                                        <p:cTn id="51" dur="500" fill="hold"/>
                                        <p:tgtEl>
                                          <p:spTgt spid="87"/>
                                        </p:tgtEl>
                                        <p:attrNameLst>
                                          <p:attrName>fill.type</p:attrName>
                                        </p:attrNameLst>
                                      </p:cBhvr>
                                      <p:to>
                                        <p:strVal val="solid"/>
                                      </p:to>
                                    </p:set>
                                  </p:childTnLst>
                                </p:cTn>
                              </p:par>
                              <p:par>
                                <p:cTn id="52" presetID="42" presetClass="path" presetSubtype="0" accel="50000" decel="50000" fill="hold" grpId="0" nodeType="withEffect">
                                  <p:stCondLst>
                                    <p:cond delay="0"/>
                                  </p:stCondLst>
                                  <p:childTnLst>
                                    <p:animMotion origin="layout" path="M -4.44444E-6 -3.82716E-6 L -0.33038 0.34599 " pathEditMode="relative" rAng="0" ptsTypes="AA">
                                      <p:cBhvr>
                                        <p:cTn id="53" dur="2000" fill="hold"/>
                                        <p:tgtEl>
                                          <p:spTgt spid="87"/>
                                        </p:tgtEl>
                                        <p:attrNameLst>
                                          <p:attrName>ppt_x</p:attrName>
                                          <p:attrName>ppt_y</p:attrName>
                                        </p:attrNameLst>
                                      </p:cBhvr>
                                      <p:rCtr x="-16528" y="17284"/>
                                    </p:animMotion>
                                  </p:childTnLst>
                                </p:cTn>
                              </p:par>
                            </p:childTnLst>
                          </p:cTn>
                        </p:par>
                      </p:childTnLst>
                    </p:cTn>
                  </p:par>
                  <p:par>
                    <p:cTn id="54" fill="hold">
                      <p:stCondLst>
                        <p:cond delay="indefinite"/>
                      </p:stCondLst>
                      <p:childTnLst>
                        <p:par>
                          <p:cTn id="55" fill="hold">
                            <p:stCondLst>
                              <p:cond delay="0"/>
                            </p:stCondLst>
                            <p:childTnLst>
                              <p:par>
                                <p:cTn id="56" presetID="23" presetClass="emph" presetSubtype="0" fill="hold" grpId="0" nodeType="clickEffect">
                                  <p:stCondLst>
                                    <p:cond delay="0"/>
                                  </p:stCondLst>
                                  <p:childTnLst>
                                    <p:animClr clrSpc="hsl" dir="cw">
                                      <p:cBhvr override="childStyle">
                                        <p:cTn id="57" dur="500" fill="hold"/>
                                        <p:tgtEl>
                                          <p:spTgt spid="76"/>
                                        </p:tgtEl>
                                        <p:attrNameLst>
                                          <p:attrName>style.color</p:attrName>
                                        </p:attrNameLst>
                                      </p:cBhvr>
                                      <p:by>
                                        <p:hsl h="10842353" s="0" l="0"/>
                                      </p:by>
                                    </p:animClr>
                                    <p:animClr clrSpc="hsl" dir="cw">
                                      <p:cBhvr>
                                        <p:cTn id="58" dur="500" fill="hold"/>
                                        <p:tgtEl>
                                          <p:spTgt spid="76"/>
                                        </p:tgtEl>
                                        <p:attrNameLst>
                                          <p:attrName>fillcolor</p:attrName>
                                        </p:attrNameLst>
                                      </p:cBhvr>
                                      <p:by>
                                        <p:hsl h="10842353" s="0" l="0"/>
                                      </p:by>
                                    </p:animClr>
                                    <p:animClr clrSpc="hsl" dir="cw">
                                      <p:cBhvr>
                                        <p:cTn id="59" dur="500" fill="hold"/>
                                        <p:tgtEl>
                                          <p:spTgt spid="76"/>
                                        </p:tgtEl>
                                        <p:attrNameLst>
                                          <p:attrName>stroke.color</p:attrName>
                                        </p:attrNameLst>
                                      </p:cBhvr>
                                      <p:by>
                                        <p:hsl h="10842353" s="0" l="0"/>
                                      </p:by>
                                    </p:animClr>
                                    <p:set>
                                      <p:cBhvr>
                                        <p:cTn id="60" dur="500" fill="hold"/>
                                        <p:tgtEl>
                                          <p:spTgt spid="76"/>
                                        </p:tgtEl>
                                        <p:attrNameLst>
                                          <p:attrName>fill.type</p:attrName>
                                        </p:attrNameLst>
                                      </p:cBhvr>
                                      <p:to>
                                        <p:strVal val="solid"/>
                                      </p:to>
                                    </p:set>
                                  </p:childTnLst>
                                </p:cTn>
                              </p:par>
                              <p:par>
                                <p:cTn id="61" presetID="56" presetClass="path" presetSubtype="0" accel="50000" decel="50000" fill="hold" grpId="1" nodeType="withEffect">
                                  <p:stCondLst>
                                    <p:cond delay="0"/>
                                  </p:stCondLst>
                                  <p:childTnLst>
                                    <p:animMotion origin="layout" path="M 1.66667E-6 1.11111E-6 L 0.62882 0.34475 " pathEditMode="relative" rAng="0" ptsTypes="AA">
                                      <p:cBhvr>
                                        <p:cTn id="62" dur="2000" fill="hold"/>
                                        <p:tgtEl>
                                          <p:spTgt spid="76"/>
                                        </p:tgtEl>
                                        <p:attrNameLst>
                                          <p:attrName>ppt_x</p:attrName>
                                          <p:attrName>ppt_y</p:attrName>
                                        </p:attrNameLst>
                                      </p:cBhvr>
                                      <p:rCtr x="31441" y="1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4" grpId="0"/>
      <p:bldP spid="7422" grpId="0"/>
      <p:bldP spid="76" grpId="0" animBg="1"/>
      <p:bldP spid="76" grpId="1" animBg="1"/>
      <p:bldP spid="76" grpId="2" animBg="1"/>
      <p:bldP spid="86" grpId="0" animBg="1"/>
      <p:bldP spid="86" grpId="1" animBg="1"/>
      <p:bldP spid="86" grpId="2" animBg="1"/>
      <p:bldP spid="87" grpId="0" animBg="1"/>
      <p:bldP spid="87" grpId="1" animBg="1"/>
      <p:bldP spid="87" grpId="2" animBg="1"/>
      <p:bldP spid="91" grpId="0" animBg="1"/>
      <p:bldP spid="91"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4210"/>
        <p:cNvGrpSpPr/>
        <p:nvPr/>
      </p:nvGrpSpPr>
      <p:grpSpPr>
        <a:xfrm>
          <a:off x="0" y="0"/>
          <a:ext cx="0" cy="0"/>
          <a:chOff x="0" y="0"/>
          <a:chExt cx="0" cy="0"/>
        </a:xfrm>
      </p:grpSpPr>
      <p:sp>
        <p:nvSpPr>
          <p:cNvPr id="17" name="Rounded Rectangle 16"/>
          <p:cNvSpPr/>
          <p:nvPr/>
        </p:nvSpPr>
        <p:spPr>
          <a:xfrm>
            <a:off x="99060" y="204869"/>
            <a:ext cx="8945880" cy="4854811"/>
          </a:xfrm>
          <a:prstGeom prst="roundRect">
            <a:avLst/>
          </a:prstGeom>
          <a:solidFill>
            <a:schemeClr val="accent2">
              <a:lumMod val="40000"/>
              <a:lumOff val="60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8"/>
          <p:cNvSpPr/>
          <p:nvPr/>
        </p:nvSpPr>
        <p:spPr>
          <a:xfrm>
            <a:off x="99060" y="344278"/>
            <a:ext cx="8694848" cy="750128"/>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75000"/>
                  </a:schemeClr>
                </a:solidFill>
                <a:latin typeface="Cambria" panose="02040503050406030204" pitchFamily="18" charset="0"/>
                <a:ea typeface="Cambria" panose="02040503050406030204" pitchFamily="18" charset="0"/>
              </a:rPr>
              <a:t>Đặt</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một</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câu</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nêu</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hoạt</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động</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của</a:t>
            </a:r>
            <a:r>
              <a:rPr lang="en-US" sz="3200" b="1" dirty="0">
                <a:solidFill>
                  <a:schemeClr val="accent1">
                    <a:lumMod val="75000"/>
                  </a:schemeClr>
                </a:solidFill>
                <a:latin typeface="Cambria" panose="02040503050406030204" pitchFamily="18" charset="0"/>
                <a:ea typeface="Cambria" panose="02040503050406030204" pitchFamily="18" charset="0"/>
              </a:rPr>
              <a:t> </a:t>
            </a:r>
            <a:r>
              <a:rPr lang="en-US" sz="3200" b="1" dirty="0" err="1">
                <a:solidFill>
                  <a:schemeClr val="accent1">
                    <a:lumMod val="75000"/>
                  </a:schemeClr>
                </a:solidFill>
                <a:latin typeface="Cambria" panose="02040503050406030204" pitchFamily="18" charset="0"/>
                <a:ea typeface="Cambria" panose="02040503050406030204" pitchFamily="18" charset="0"/>
              </a:rPr>
              <a:t>em</a:t>
            </a:r>
            <a:r>
              <a:rPr lang="en-US" sz="3200" b="1" dirty="0">
                <a:solidFill>
                  <a:schemeClr val="accent1">
                    <a:lumMod val="75000"/>
                  </a:schemeClr>
                </a:solidFill>
                <a:latin typeface="Cambria" panose="02040503050406030204" pitchFamily="18" charset="0"/>
                <a:ea typeface="Cambria" panose="02040503050406030204" pitchFamily="18" charset="0"/>
              </a:rPr>
              <a:t> ở </a:t>
            </a:r>
            <a:r>
              <a:rPr lang="en-US" sz="3200" b="1" dirty="0" err="1">
                <a:solidFill>
                  <a:schemeClr val="accent1">
                    <a:lumMod val="75000"/>
                  </a:schemeClr>
                </a:solidFill>
                <a:latin typeface="Cambria" panose="02040503050406030204" pitchFamily="18" charset="0"/>
                <a:ea typeface="Cambria" panose="02040503050406030204" pitchFamily="18" charset="0"/>
              </a:rPr>
              <a:t>trường</a:t>
            </a:r>
            <a:r>
              <a:rPr lang="en-US" sz="3200" b="1" dirty="0">
                <a:solidFill>
                  <a:schemeClr val="accent1">
                    <a:lumMod val="75000"/>
                  </a:schemeClr>
                </a:solidFill>
                <a:latin typeface="Cambria" panose="02040503050406030204" pitchFamily="18" charset="0"/>
                <a:ea typeface="Cambria" panose="02040503050406030204" pitchFamily="18" charset="0"/>
              </a:rPr>
              <a:t>.</a:t>
            </a:r>
          </a:p>
        </p:txBody>
      </p:sp>
      <p:pic>
        <p:nvPicPr>
          <p:cNvPr id="18" name="Picture 17"/>
          <p:cNvPicPr>
            <a:picLocks noChangeAspect="1"/>
          </p:cNvPicPr>
          <p:nvPr/>
        </p:nvPicPr>
        <p:blipFill>
          <a:blip r:embed="rId4"/>
          <a:stretch>
            <a:fillRect/>
          </a:stretch>
        </p:blipFill>
        <p:spPr>
          <a:xfrm>
            <a:off x="3261760" y="1167541"/>
            <a:ext cx="2747518" cy="19738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a:blip r:embed="rId5"/>
          <a:stretch>
            <a:fillRect/>
          </a:stretch>
        </p:blipFill>
        <p:spPr>
          <a:xfrm>
            <a:off x="679664" y="2866379"/>
            <a:ext cx="2760258" cy="2032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7" name="Picture 156"/>
          <p:cNvPicPr>
            <a:picLocks noChangeAspect="1"/>
          </p:cNvPicPr>
          <p:nvPr/>
        </p:nvPicPr>
        <p:blipFill>
          <a:blip r:embed="rId6"/>
          <a:stretch>
            <a:fillRect/>
          </a:stretch>
        </p:blipFill>
        <p:spPr>
          <a:xfrm>
            <a:off x="5831115" y="2998687"/>
            <a:ext cx="2633220" cy="19006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567"/>
        <p:cNvGrpSpPr/>
        <p:nvPr/>
      </p:nvGrpSpPr>
      <p:grpSpPr>
        <a:xfrm>
          <a:off x="0" y="0"/>
          <a:ext cx="0" cy="0"/>
          <a:chOff x="0" y="0"/>
          <a:chExt cx="0" cy="0"/>
        </a:xfrm>
      </p:grpSpPr>
      <p:grpSp>
        <p:nvGrpSpPr>
          <p:cNvPr id="11570" name="Google Shape;11570;p71"/>
          <p:cNvGrpSpPr/>
          <p:nvPr/>
        </p:nvGrpSpPr>
        <p:grpSpPr>
          <a:xfrm>
            <a:off x="5934226" y="1513993"/>
            <a:ext cx="2132400" cy="3169107"/>
            <a:chOff x="5934226" y="1513993"/>
            <a:chExt cx="2132400" cy="3169107"/>
          </a:xfrm>
        </p:grpSpPr>
        <p:sp>
          <p:nvSpPr>
            <p:cNvPr id="11571" name="Google Shape;11571;p71"/>
            <p:cNvSpPr/>
            <p:nvPr/>
          </p:nvSpPr>
          <p:spPr>
            <a:xfrm>
              <a:off x="6518225" y="4311400"/>
              <a:ext cx="1438500" cy="3717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72" name="Google Shape;11572;p71"/>
            <p:cNvGrpSpPr/>
            <p:nvPr/>
          </p:nvGrpSpPr>
          <p:grpSpPr>
            <a:xfrm>
              <a:off x="5934226" y="1513993"/>
              <a:ext cx="2132400" cy="3039380"/>
              <a:chOff x="3255475" y="2236450"/>
              <a:chExt cx="655075" cy="933700"/>
            </a:xfrm>
          </p:grpSpPr>
          <p:sp>
            <p:nvSpPr>
              <p:cNvPr id="11573" name="Google Shape;11573;p71"/>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4" name="Google Shape;11574;p71"/>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5" name="Google Shape;11575;p71"/>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6" name="Google Shape;11576;p71"/>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7" name="Google Shape;11577;p71"/>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8" name="Google Shape;11578;p71"/>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9" name="Google Shape;11579;p71"/>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0" name="Google Shape;11580;p71"/>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1" name="Google Shape;11581;p71"/>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2" name="Google Shape;11582;p71"/>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3" name="Google Shape;11583;p71"/>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4" name="Google Shape;11584;p71"/>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5" name="Google Shape;11585;p71"/>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6" name="Google Shape;11586;p71"/>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7" name="Google Shape;11587;p71"/>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8" name="Google Shape;11588;p71"/>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9" name="Google Shape;11589;p71"/>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0" name="Google Shape;11590;p71"/>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1" name="Google Shape;11591;p71"/>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2" name="Google Shape;11592;p71"/>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3" name="Google Shape;11593;p71"/>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4" name="Google Shape;11594;p71"/>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5" name="Google Shape;11595;p71"/>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6" name="Google Shape;11596;p71"/>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7" name="Google Shape;11597;p71"/>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8" name="Google Shape;11598;p71"/>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9" name="Google Shape;11599;p71"/>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0" name="Google Shape;11600;p71"/>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1" name="Google Shape;11601;p71"/>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2" name="Google Shape;11602;p71"/>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3" name="Google Shape;11603;p71"/>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4" name="Google Shape;11604;p71"/>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5" name="Google Shape;11605;p71"/>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6" name="Google Shape;11606;p71"/>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7" name="Google Shape;11607;p71"/>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8" name="Google Shape;11608;p71"/>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9" name="Google Shape;11609;p71"/>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0" name="Google Shape;11610;p71"/>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1" name="Google Shape;11611;p71"/>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2" name="Google Shape;11612;p71"/>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3" name="Google Shape;11613;p71"/>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p:cNvPicPr>
            <a:picLocks noChangeAspect="1"/>
          </p:cNvPicPr>
          <p:nvPr/>
        </p:nvPicPr>
        <p:blipFill>
          <a:blip r:embed="rId4"/>
          <a:stretch>
            <a:fillRect/>
          </a:stretch>
        </p:blipFill>
        <p:spPr>
          <a:xfrm>
            <a:off x="878455" y="2176624"/>
            <a:ext cx="5517358" cy="2267909"/>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ce Cream Cartoon Png , Free Transparent Clipart - ClipartKey">
            <a:hlinkClick r:id="rId4" action="ppaction://hlinksldjump"/>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60" b="96530" l="10000" r="90000">
                        <a14:foregroundMark x1="50667" y1="7571" x2="50444" y2="11146"/>
                        <a14:foregroundMark x1="39222" y1="14826" x2="57556" y2="13985"/>
                        <a14:foregroundMark x1="36000" y1="19558" x2="42778" y2="25447"/>
                        <a14:foregroundMark x1="34889" y1="17876" x2="33111" y2="21136"/>
                        <a14:foregroundMark x1="34333" y1="17666" x2="32444" y2="21136"/>
                        <a14:foregroundMark x1="43000" y1="26393" x2="48778" y2="29022"/>
                        <a14:foregroundMark x1="50444" y1="28707" x2="55000" y2="25447"/>
                        <a14:foregroundMark x1="55000" y1="23975" x2="59111" y2="19243"/>
                        <a14:foregroundMark x1="66778" y1="18191" x2="68667" y2="22608"/>
                        <a14:foregroundMark x1="62333" y1="18717" x2="65444" y2="18717"/>
                      </a14:backgroundRemoval>
                    </a14:imgEffect>
                  </a14:imgLayer>
                </a14:imgProps>
              </a:ext>
              <a:ext uri="{28A0092B-C50C-407E-A947-70E740481C1C}">
                <a14:useLocalDpi xmlns:a14="http://schemas.microsoft.com/office/drawing/2010/main" val="0"/>
              </a:ext>
            </a:extLst>
          </a:blip>
          <a:srcRect l="24602" r="21965"/>
          <a:stretch/>
        </p:blipFill>
        <p:spPr bwMode="auto">
          <a:xfrm rot="20961332">
            <a:off x="1937005" y="1515084"/>
            <a:ext cx="1567142" cy="2540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Hương Vị Kem Màu PNG , Vectơ, Khóa Miễn Phí, Kem PNG và Vector với  nền trong suốt để tải xuống miễn phí">
            <a:hlinkClick r:id="rId7" action="ppaction://hlinksldjump"/>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625" b="90000" l="10000" r="90000"/>
                    </a14:imgEffect>
                  </a14:imgLayer>
                </a14:imgProps>
              </a:ext>
              <a:ext uri="{28A0092B-C50C-407E-A947-70E740481C1C}">
                <a14:useLocalDpi xmlns:a14="http://schemas.microsoft.com/office/drawing/2010/main" val="0"/>
              </a:ext>
            </a:extLst>
          </a:blip>
          <a:srcRect l="23800" r="20184"/>
          <a:stretch/>
        </p:blipFill>
        <p:spPr bwMode="auto">
          <a:xfrm rot="651272">
            <a:off x="3830526" y="712277"/>
            <a:ext cx="1579828" cy="2911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iwi ice cream illustration 4312342 Vector Art at Vecteezy">
            <a:hlinkClick r:id="rId10" action="ppaction://hlinksldjump"/>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939" b="97959" l="1585" r="43372"/>
                    </a14:imgEffect>
                  </a14:imgLayer>
                </a14:imgProps>
              </a:ext>
              <a:ext uri="{28A0092B-C50C-407E-A947-70E740481C1C}">
                <a14:useLocalDpi xmlns:a14="http://schemas.microsoft.com/office/drawing/2010/main" val="0"/>
              </a:ext>
            </a:extLst>
          </a:blip>
          <a:srcRect l="1" r="54250"/>
          <a:stretch/>
        </p:blipFill>
        <p:spPr bwMode="auto">
          <a:xfrm rot="584518">
            <a:off x="7082012" y="722444"/>
            <a:ext cx="1773581" cy="238289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te gay ice cream cone cartoon vector illustration motif set. Art Print by  LimolidaDesignStudio_Art_Pattern_Illustr | Society6">
            <a:hlinkClick r:id="rId13" action="ppaction://hlinksldjump"/>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5286" b="94857" l="10000" r="90000"/>
                    </a14:imgEffect>
                  </a14:imgLayer>
                </a14:imgProps>
              </a:ext>
              <a:ext uri="{28A0092B-C50C-407E-A947-70E740481C1C}">
                <a14:useLocalDpi xmlns:a14="http://schemas.microsoft.com/office/drawing/2010/main" val="0"/>
              </a:ext>
            </a:extLst>
          </a:blip>
          <a:srcRect l="30225" r="24873"/>
          <a:stretch/>
        </p:blipFill>
        <p:spPr bwMode="auto">
          <a:xfrm rot="571899">
            <a:off x="5608836" y="1555637"/>
            <a:ext cx="1496605" cy="26843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6719" b="94438" l="3230" r="98521">
                        <a14:foregroundMark x1="6903" y1="32969" x2="9073" y2="33844"/>
                        <a14:foregroundMark x1="15187" y1="22469" x2="17456" y2="24844"/>
                        <a14:foregroundMark x1="27219" y1="20594" x2="26134" y2="24094"/>
                        <a14:foregroundMark x1="38560" y1="22594" x2="35010" y2="27094"/>
                        <a14:foregroundMark x1="46450" y1="33344" x2="41026" y2="33719"/>
                        <a14:foregroundMark x1="4931" y1="46469" x2="7988" y2="44844"/>
                        <a14:foregroundMark x1="13116" y1="57438" x2="14300" y2="55188"/>
                        <a14:foregroundMark x1="10750" y1="50187" x2="10848" y2="50187"/>
                        <a14:foregroundMark x1="7791" y1="38469" x2="7890" y2="38469"/>
                        <a14:foregroundMark x1="13018" y1="29094" x2="13018" y2="29094"/>
                        <a14:foregroundMark x1="21203" y1="23219" x2="21203" y2="23219"/>
                        <a14:foregroundMark x1="32150" y1="24094" x2="32150" y2="24094"/>
                        <a14:foregroundMark x1="40335" y1="29094" x2="40335" y2="29094"/>
                        <a14:foregroundMark x1="42209" y1="40469" x2="42209" y2="40469"/>
                        <a14:foregroundMark x1="41223" y1="45969" x2="41223" y2="45969"/>
                        <a14:foregroundMark x1="70907" y1="59313" x2="70907" y2="59313"/>
                        <a14:foregroundMark x1="70118" y1="58562" x2="71893" y2="60938"/>
                        <a14:foregroundMark x1="62130" y1="47094" x2="64596" y2="50438"/>
                        <a14:foregroundMark x1="66075" y1="51438" x2="66568" y2="52812"/>
                        <a14:foregroundMark x1="60848" y1="46219" x2="62229" y2="46344"/>
                        <a14:foregroundMark x1="68245" y1="57313" x2="69428" y2="57688"/>
                        <a14:foregroundMark x1="73274" y1="61687" x2="73373" y2="63688"/>
                        <a14:foregroundMark x1="83531" y1="47844" x2="94576" y2="51688"/>
                        <a14:foregroundMark x1="82249" y1="42469" x2="93688" y2="41219"/>
                        <a14:foregroundMark x1="83333" y1="38219" x2="93491" y2="38094"/>
                        <a14:foregroundMark x1="76529" y1="70813" x2="78600" y2="70063"/>
                        <a14:foregroundMark x1="80572" y1="70313" x2="80572" y2="70313"/>
                        <a14:foregroundMark x1="50789" y1="44219" x2="51775" y2="45844"/>
                        <a14:foregroundMark x1="48718" y1="43594" x2="49803" y2="43719"/>
                        <a14:foregroundMark x1="59073" y1="45594" x2="60750" y2="45844"/>
                        <a14:foregroundMark x1="32249" y1="61687" x2="32249" y2="61687"/>
                      </a14:backgroundRemoval>
                    </a14:imgEffect>
                  </a14:imgLayer>
                </a14:imgProps>
              </a:ext>
            </a:extLst>
          </a:blip>
          <a:stretch>
            <a:fillRect/>
          </a:stretch>
        </p:blipFill>
        <p:spPr>
          <a:xfrm>
            <a:off x="102996" y="0"/>
            <a:ext cx="2244694" cy="1770962"/>
          </a:xfrm>
          <a:prstGeom prst="rect">
            <a:avLst/>
          </a:prstGeom>
        </p:spPr>
      </p:pic>
      <p:sp>
        <p:nvSpPr>
          <p:cNvPr id="5" name="TextBox 4"/>
          <p:cNvSpPr txBox="1"/>
          <p:nvPr/>
        </p:nvSpPr>
        <p:spPr>
          <a:xfrm>
            <a:off x="1020518" y="-738664"/>
            <a:ext cx="6388281" cy="738664"/>
          </a:xfrm>
          <a:prstGeom prst="rect">
            <a:avLst/>
          </a:prstGeom>
          <a:noFill/>
        </p:spPr>
        <p:txBody>
          <a:bodyPr wrap="square" rtlCol="0">
            <a:spAutoFit/>
          </a:bodyPr>
          <a:lstStyle/>
          <a:p>
            <a:r>
              <a:rPr lang="en-US" dirty="0" err="1"/>
              <a:t>Kích</a:t>
            </a:r>
            <a:r>
              <a:rPr lang="en-US" dirty="0"/>
              <a:t> </a:t>
            </a:r>
            <a:r>
              <a:rPr lang="en-US" dirty="0" err="1"/>
              <a:t>vào</a:t>
            </a:r>
            <a:r>
              <a:rPr lang="en-US" dirty="0"/>
              <a:t> </a:t>
            </a:r>
            <a:r>
              <a:rPr lang="en-US" dirty="0" err="1"/>
              <a:t>mỗi</a:t>
            </a:r>
            <a:r>
              <a:rPr lang="en-US" dirty="0"/>
              <a:t> que </a:t>
            </a:r>
            <a:r>
              <a:rPr lang="en-US" dirty="0" err="1"/>
              <a:t>kem</a:t>
            </a:r>
            <a:r>
              <a:rPr lang="en-US" dirty="0"/>
              <a:t> </a:t>
            </a:r>
            <a:r>
              <a:rPr lang="en-US" dirty="0" err="1"/>
              <a:t>để</a:t>
            </a:r>
            <a:r>
              <a:rPr lang="en-US" dirty="0"/>
              <a:t> </a:t>
            </a:r>
            <a:r>
              <a:rPr lang="en-US" dirty="0" err="1"/>
              <a:t>đến</a:t>
            </a:r>
            <a:r>
              <a:rPr lang="en-US" dirty="0"/>
              <a:t> </a:t>
            </a:r>
            <a:r>
              <a:rPr lang="en-US" dirty="0" err="1"/>
              <a:t>với</a:t>
            </a:r>
            <a:r>
              <a:rPr lang="en-US" dirty="0"/>
              <a:t> </a:t>
            </a:r>
            <a:r>
              <a:rPr lang="en-US" dirty="0" err="1"/>
              <a:t>câu</a:t>
            </a:r>
            <a:r>
              <a:rPr lang="en-US" dirty="0"/>
              <a:t> </a:t>
            </a:r>
            <a:r>
              <a:rPr lang="en-US" dirty="0" err="1"/>
              <a:t>hỏi</a:t>
            </a:r>
            <a:r>
              <a:rPr lang="en-US" dirty="0"/>
              <a:t>.</a:t>
            </a:r>
          </a:p>
          <a:p>
            <a:r>
              <a:rPr lang="en-US" dirty="0"/>
              <a:t>Ở </a:t>
            </a:r>
            <a:r>
              <a:rPr lang="en-US" dirty="0" err="1"/>
              <a:t>mỗi</a:t>
            </a:r>
            <a:r>
              <a:rPr lang="en-US" dirty="0"/>
              <a:t> </a:t>
            </a:r>
            <a:r>
              <a:rPr lang="en-US" dirty="0" err="1"/>
              <a:t>câu</a:t>
            </a:r>
            <a:r>
              <a:rPr lang="en-US" dirty="0"/>
              <a:t> </a:t>
            </a:r>
            <a:r>
              <a:rPr lang="en-US" dirty="0" err="1"/>
              <a:t>hỏi</a:t>
            </a:r>
            <a:r>
              <a:rPr lang="en-US" dirty="0"/>
              <a:t>, </a:t>
            </a:r>
            <a:r>
              <a:rPr lang="en-US" dirty="0" err="1"/>
              <a:t>kích</a:t>
            </a:r>
            <a:r>
              <a:rPr lang="en-US" dirty="0"/>
              <a:t> </a:t>
            </a:r>
            <a:r>
              <a:rPr lang="en-US" dirty="0" err="1"/>
              <a:t>vào</a:t>
            </a:r>
            <a:r>
              <a:rPr lang="en-US" dirty="0"/>
              <a:t> </a:t>
            </a:r>
            <a:r>
              <a:rPr lang="en-US" dirty="0" err="1"/>
              <a:t>hình</a:t>
            </a:r>
            <a:r>
              <a:rPr lang="en-US" dirty="0"/>
              <a:t> </a:t>
            </a:r>
            <a:r>
              <a:rPr lang="en-US" dirty="0" err="1"/>
              <a:t>ông</a:t>
            </a:r>
            <a:r>
              <a:rPr lang="en-US" dirty="0"/>
              <a:t> </a:t>
            </a:r>
            <a:r>
              <a:rPr lang="en-US" dirty="0" err="1"/>
              <a:t>mặt</a:t>
            </a:r>
            <a:r>
              <a:rPr lang="en-US" dirty="0"/>
              <a:t> </a:t>
            </a:r>
            <a:r>
              <a:rPr lang="en-US" dirty="0" err="1"/>
              <a:t>trời</a:t>
            </a:r>
            <a:r>
              <a:rPr lang="en-US" dirty="0"/>
              <a:t> </a:t>
            </a:r>
            <a:r>
              <a:rPr lang="en-US" dirty="0" err="1"/>
              <a:t>để</a:t>
            </a:r>
            <a:r>
              <a:rPr lang="en-US" dirty="0"/>
              <a:t> quay </a:t>
            </a:r>
            <a:r>
              <a:rPr lang="en-US" dirty="0" err="1"/>
              <a:t>về</a:t>
            </a:r>
            <a:r>
              <a:rPr lang="en-US" dirty="0"/>
              <a:t> </a:t>
            </a:r>
            <a:r>
              <a:rPr lang="en-US" dirty="0" err="1"/>
              <a:t>đây</a:t>
            </a:r>
            <a:r>
              <a:rPr lang="en-US" dirty="0"/>
              <a:t>.</a:t>
            </a:r>
          </a:p>
          <a:p>
            <a:r>
              <a:rPr lang="en-US" dirty="0" err="1"/>
              <a:t>Sau</a:t>
            </a:r>
            <a:r>
              <a:rPr lang="en-US" dirty="0"/>
              <a:t> </a:t>
            </a:r>
            <a:r>
              <a:rPr lang="en-US" dirty="0" err="1"/>
              <a:t>khi</a:t>
            </a:r>
            <a:r>
              <a:rPr lang="en-US" dirty="0"/>
              <a:t> </a:t>
            </a:r>
            <a:r>
              <a:rPr lang="en-US" dirty="0" err="1"/>
              <a:t>mở</a:t>
            </a:r>
            <a:r>
              <a:rPr lang="en-US" dirty="0"/>
              <a:t> 4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ông</a:t>
            </a:r>
            <a:r>
              <a:rPr lang="en-US" dirty="0"/>
              <a:t> </a:t>
            </a:r>
            <a:r>
              <a:rPr lang="en-US" dirty="0" err="1"/>
              <a:t>mặt</a:t>
            </a:r>
            <a:r>
              <a:rPr lang="en-US" dirty="0"/>
              <a:t> </a:t>
            </a:r>
            <a:r>
              <a:rPr lang="en-US" dirty="0" err="1"/>
              <a:t>trời</a:t>
            </a:r>
            <a:r>
              <a:rPr lang="en-US" dirty="0"/>
              <a:t> </a:t>
            </a:r>
            <a:r>
              <a:rPr lang="en-US" dirty="0" err="1"/>
              <a:t>có</a:t>
            </a:r>
            <a:r>
              <a:rPr lang="en-US" dirty="0"/>
              <a:t> </a:t>
            </a:r>
            <a:r>
              <a:rPr lang="en-US" dirty="0" err="1"/>
              <a:t>đám</a:t>
            </a:r>
            <a:r>
              <a:rPr lang="en-US" dirty="0"/>
              <a:t> </a:t>
            </a:r>
            <a:r>
              <a:rPr lang="en-US" dirty="0" err="1"/>
              <a:t>mây</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mới</a:t>
            </a:r>
            <a:endParaRPr lang="en-US" dirty="0"/>
          </a:p>
        </p:txBody>
      </p:sp>
      <p:grpSp>
        <p:nvGrpSpPr>
          <p:cNvPr id="9" name="Google Shape;132;p3"/>
          <p:cNvGrpSpPr/>
          <p:nvPr/>
        </p:nvGrpSpPr>
        <p:grpSpPr>
          <a:xfrm>
            <a:off x="-457200" y="-441324"/>
            <a:ext cx="10424160" cy="5595973"/>
            <a:chOff x="-543082" y="-609880"/>
            <a:chExt cx="10537645" cy="7326048"/>
          </a:xfrm>
        </p:grpSpPr>
        <p:grpSp>
          <p:nvGrpSpPr>
            <p:cNvPr id="10" name="Google Shape;134;p3"/>
            <p:cNvGrpSpPr/>
            <p:nvPr/>
          </p:nvGrpSpPr>
          <p:grpSpPr>
            <a:xfrm>
              <a:off x="143790" y="-609880"/>
              <a:ext cx="1412335" cy="1376798"/>
              <a:chOff x="669550" y="869000"/>
              <a:chExt cx="450075" cy="438750"/>
            </a:xfrm>
          </p:grpSpPr>
          <p:sp>
            <p:nvSpPr>
              <p:cNvPr id="117" name="Google Shape;135;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36;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7;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8;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9;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0;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41;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2;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3;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4;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5;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6;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7;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8;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9;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50;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51;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52;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53;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54;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55;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6;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57;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58;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59;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60;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61;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2;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3;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4;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5;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6;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7;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8;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9;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70;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71;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72;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73;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74;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75;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76;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77;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78;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79;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80;p3"/>
            <p:cNvGrpSpPr/>
            <p:nvPr/>
          </p:nvGrpSpPr>
          <p:grpSpPr>
            <a:xfrm>
              <a:off x="-184428" y="3614737"/>
              <a:ext cx="9512351" cy="2140772"/>
              <a:chOff x="8421683" y="2343125"/>
              <a:chExt cx="5805169" cy="1085254"/>
            </a:xfrm>
          </p:grpSpPr>
          <p:sp>
            <p:nvSpPr>
              <p:cNvPr id="109" name="Google Shape;181;p3"/>
              <p:cNvSpPr/>
              <p:nvPr/>
            </p:nvSpPr>
            <p:spPr>
              <a:xfrm rot="10800000" flipH="1">
                <a:off x="8421684" y="3010398"/>
                <a:ext cx="5805085" cy="119484"/>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82;p3"/>
              <p:cNvSpPr/>
              <p:nvPr/>
            </p:nvSpPr>
            <p:spPr>
              <a:xfrm>
                <a:off x="8421848" y="2343125"/>
                <a:ext cx="5805004" cy="1085254"/>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83;p3"/>
              <p:cNvSpPr/>
              <p:nvPr/>
            </p:nvSpPr>
            <p:spPr>
              <a:xfrm rot="10800000" flipH="1">
                <a:off x="8421683" y="2396129"/>
                <a:ext cx="5805004" cy="6613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84;p3"/>
              <p:cNvSpPr/>
              <p:nvPr/>
            </p:nvSpPr>
            <p:spPr>
              <a:xfrm rot="10800000" flipH="1">
                <a:off x="11288651" y="2812484"/>
                <a:ext cx="2836217" cy="59047"/>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85;p3"/>
              <p:cNvSpPr/>
              <p:nvPr/>
            </p:nvSpPr>
            <p:spPr>
              <a:xfrm rot="10800000" flipH="1">
                <a:off x="9361071" y="2735590"/>
                <a:ext cx="2018392" cy="47189"/>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86;p3"/>
              <p:cNvSpPr/>
              <p:nvPr/>
            </p:nvSpPr>
            <p:spPr>
              <a:xfrm rot="10800000" flipH="1">
                <a:off x="12630620" y="2945135"/>
                <a:ext cx="564708" cy="371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87;p3"/>
              <p:cNvSpPr/>
              <p:nvPr/>
            </p:nvSpPr>
            <p:spPr>
              <a:xfrm rot="10800000" flipH="1">
                <a:off x="8709804" y="2946198"/>
                <a:ext cx="1464561" cy="46861"/>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88;p3"/>
              <p:cNvSpPr/>
              <p:nvPr/>
            </p:nvSpPr>
            <p:spPr>
              <a:xfrm rot="10800000" flipH="1">
                <a:off x="11386386" y="2581459"/>
                <a:ext cx="912284" cy="35494"/>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91;p3"/>
            <p:cNvSpPr/>
            <p:nvPr/>
          </p:nvSpPr>
          <p:spPr>
            <a:xfrm>
              <a:off x="8582213" y="1604484"/>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2;p3"/>
            <p:cNvSpPr/>
            <p:nvPr/>
          </p:nvSpPr>
          <p:spPr>
            <a:xfrm>
              <a:off x="8257975" y="1060000"/>
              <a:ext cx="673459" cy="368300"/>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93;p3"/>
            <p:cNvGrpSpPr/>
            <p:nvPr/>
          </p:nvGrpSpPr>
          <p:grpSpPr>
            <a:xfrm>
              <a:off x="6880519" y="4378228"/>
              <a:ext cx="1785949" cy="1664814"/>
              <a:chOff x="3169475" y="3308100"/>
              <a:chExt cx="554350" cy="516750"/>
            </a:xfrm>
          </p:grpSpPr>
          <p:sp>
            <p:nvSpPr>
              <p:cNvPr id="87" name="Google Shape;194;p3"/>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6;p3"/>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8;p3"/>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0;p3"/>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1;p3"/>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2;p3"/>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4;p3"/>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5;p3"/>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6;p3"/>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7;p3"/>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0;p3"/>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1;p3"/>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p3"/>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6;p3"/>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8;p3"/>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9;p3"/>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0;p3"/>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1;p3"/>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2;p3"/>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3;p3"/>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p3"/>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5;p3"/>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26;p3"/>
            <p:cNvGrpSpPr/>
            <p:nvPr/>
          </p:nvGrpSpPr>
          <p:grpSpPr>
            <a:xfrm rot="4798095">
              <a:off x="-321154" y="3301306"/>
              <a:ext cx="1202600" cy="1174623"/>
              <a:chOff x="4061000" y="3528750"/>
              <a:chExt cx="443825" cy="433500"/>
            </a:xfrm>
          </p:grpSpPr>
          <p:sp>
            <p:nvSpPr>
              <p:cNvPr id="81" name="Google Shape;227;p3"/>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8;p3"/>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9;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30;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1;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2;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33;p3"/>
            <p:cNvGrpSpPr/>
            <p:nvPr/>
          </p:nvGrpSpPr>
          <p:grpSpPr>
            <a:xfrm>
              <a:off x="8582228" y="2396482"/>
              <a:ext cx="1412335" cy="1376798"/>
              <a:chOff x="669550" y="869000"/>
              <a:chExt cx="450075" cy="438750"/>
            </a:xfrm>
          </p:grpSpPr>
          <p:sp>
            <p:nvSpPr>
              <p:cNvPr id="36" name="Google Shape;234;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5;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6;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8;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9;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0;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1;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3;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4;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5;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6;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7;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8;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9;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0;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1;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2;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4;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5;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6;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7;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8;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9;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60;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61;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2;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3;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4;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5;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6;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7;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8;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9;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70;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71;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72;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73;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74;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75;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7;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8;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79;p3"/>
            <p:cNvGrpSpPr/>
            <p:nvPr/>
          </p:nvGrpSpPr>
          <p:grpSpPr>
            <a:xfrm rot="2026260">
              <a:off x="-543082" y="3809150"/>
              <a:ext cx="1202589" cy="1174613"/>
              <a:chOff x="4061000" y="3528750"/>
              <a:chExt cx="443825" cy="433500"/>
            </a:xfrm>
          </p:grpSpPr>
          <p:sp>
            <p:nvSpPr>
              <p:cNvPr id="30" name="Google Shape;280;p3"/>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1;p3"/>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2;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3;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4;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5;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86;p3"/>
            <p:cNvSpPr/>
            <p:nvPr/>
          </p:nvSpPr>
          <p:spPr>
            <a:xfrm>
              <a:off x="242463" y="1428296"/>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7;p3"/>
            <p:cNvSpPr/>
            <p:nvPr/>
          </p:nvSpPr>
          <p:spPr>
            <a:xfrm>
              <a:off x="1671108" y="45636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8;p3"/>
            <p:cNvSpPr/>
            <p:nvPr/>
          </p:nvSpPr>
          <p:spPr>
            <a:xfrm>
              <a:off x="1591904" y="45111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9;p3"/>
            <p:cNvSpPr/>
            <p:nvPr/>
          </p:nvSpPr>
          <p:spPr>
            <a:xfrm>
              <a:off x="1506100" y="46478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0;p3"/>
            <p:cNvSpPr/>
            <p:nvPr/>
          </p:nvSpPr>
          <p:spPr>
            <a:xfrm rot="4296312">
              <a:off x="5179037" y="4711684"/>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91;p3"/>
            <p:cNvSpPr/>
            <p:nvPr/>
          </p:nvSpPr>
          <p:spPr>
            <a:xfrm rot="4296312">
              <a:off x="5248316" y="4607904"/>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2;p3"/>
            <p:cNvSpPr/>
            <p:nvPr/>
          </p:nvSpPr>
          <p:spPr>
            <a:xfrm rot="4296312">
              <a:off x="5076250" y="45701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3;p3"/>
            <p:cNvSpPr/>
            <p:nvPr/>
          </p:nvSpPr>
          <p:spPr>
            <a:xfrm>
              <a:off x="8773383" y="4356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4;p3"/>
            <p:cNvSpPr/>
            <p:nvPr/>
          </p:nvSpPr>
          <p:spPr>
            <a:xfrm>
              <a:off x="8694179" y="43041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5;p3"/>
            <p:cNvSpPr/>
            <p:nvPr/>
          </p:nvSpPr>
          <p:spPr>
            <a:xfrm>
              <a:off x="8608375" y="4440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9;p3"/>
            <p:cNvSpPr/>
            <p:nvPr/>
          </p:nvSpPr>
          <p:spPr>
            <a:xfrm>
              <a:off x="79242" y="5075530"/>
              <a:ext cx="9332123" cy="164063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0;p3"/>
            <p:cNvSpPr/>
            <p:nvPr/>
          </p:nvSpPr>
          <p:spPr>
            <a:xfrm>
              <a:off x="-414633" y="4542297"/>
              <a:ext cx="9769004" cy="204863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p:cNvPicPr>
            <a:picLocks noChangeAspect="1"/>
          </p:cNvPicPr>
          <p:nvPr/>
        </p:nvPicPr>
        <p:blipFill>
          <a:blip r:embed="rId19">
            <a:extLst>
              <a:ext uri="{BEBA8EAE-BF5A-486C-A8C5-ECC9F3942E4B}">
                <a14:imgProps xmlns:a14="http://schemas.microsoft.com/office/drawing/2010/main">
                  <a14:imgLayer r:embed="rId20">
                    <a14:imgEffect>
                      <a14:backgroundRemoval t="0" b="98023" l="9990" r="89977">
                        <a14:foregroundMark x1="40597" y1="28576" x2="40597" y2="28576"/>
                        <a14:foregroundMark x1="37714" y1="30385" x2="42407" y2="29648"/>
                        <a14:foregroundMark x1="56822" y1="29280" x2="58599" y2="30385"/>
                        <a14:foregroundMark x1="58263" y1="29648" x2="59336" y2="29648"/>
                      </a14:backgroundRemoval>
                    </a14:imgEffect>
                  </a14:imgLayer>
                </a14:imgProps>
              </a:ext>
            </a:extLst>
          </a:blip>
          <a:stretch>
            <a:fillRect/>
          </a:stretch>
        </p:blipFill>
        <p:spPr>
          <a:xfrm>
            <a:off x="-625345" y="1873578"/>
            <a:ext cx="3405540" cy="3304008"/>
          </a:xfrm>
          <a:prstGeom prst="rect">
            <a:avLst/>
          </a:prstGeom>
        </p:spPr>
      </p:pic>
      <p:pic>
        <p:nvPicPr>
          <p:cNvPr id="1024" name="Picture 102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10400" y="663659"/>
            <a:ext cx="3535986" cy="1969179"/>
          </a:xfrm>
          <a:prstGeom prst="rect">
            <a:avLst/>
          </a:prstGeom>
        </p:spPr>
      </p:pic>
    </p:spTree>
    <p:custDataLst>
      <p:tags r:id="rId1"/>
    </p:custDataLst>
    <p:extLst>
      <p:ext uri="{BB962C8B-B14F-4D97-AF65-F5344CB8AC3E}">
        <p14:creationId xmlns:p14="http://schemas.microsoft.com/office/powerpoint/2010/main" val="231884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40" presetClass="path" presetSubtype="0" accel="50000" decel="50000" fill="hold" nodeType="withEffect">
                                  <p:stCondLst>
                                    <p:cond delay="0"/>
                                  </p:stCondLst>
                                  <p:childTnLst>
                                    <p:animMotion origin="layout" path="M 0.16216 -0.00031 C 0.16511 -0.01944 0.1691 -0.03734 0.17709 -0.03734 C 0.18611 -0.03734 0.18924 -0.01944 0.19219 -0.00031 C 0.19618 0.02068 0.19913 0.04167 0.2092 0.04167 C 0.21823 0.04167 0.22118 0.02068 0.22518 -0.00031 C 0.22709 -0.01944 0.23108 -0.03734 0.24011 -0.03734 C 0.24809 -0.03734 0.25209 -0.01944 0.25521 -0.00031 C 0.25816 0.02068 0.26216 0.04167 0.27118 0.04167 C 0.28021 0.04167 0.28716 -0.00031 0.28716 -1.60494E-6 C 0.29011 -0.01944 0.29323 -0.03734 0.30209 -0.03734 C 0.31111 -0.03734 0.31424 -0.01944 0.31719 -0.00031 C 0.32118 0.02068 0.32413 0.04167 0.3342 0.04167 C 0.34323 0.04167 0.34618 0.02068 0.34913 -0.00031 C 0.35313 -0.01944 0.35608 -0.03734 0.36511 -0.03734 C 0.37309 -0.03734 0.37709 -0.01944 0.38021 -0.00031 C 0.38316 0.02068 0.38716 0.04167 0.39618 0.04167 C 0.40521 0.04167 0.40816 0.02068 0.41216 -0.00031 " pathEditMode="relative" rAng="0" ptsTypes="AAAAAAAAAAAAAAAAA">
                                      <p:cBhvr>
                                        <p:cTn id="10" dur="2000" fill="hold"/>
                                        <p:tgtEl>
                                          <p:spTgt spid="8"/>
                                        </p:tgtEl>
                                        <p:attrNameLst>
                                          <p:attrName>ppt_x</p:attrName>
                                          <p:attrName>ppt_y</p:attrName>
                                        </p:attrNameLst>
                                      </p:cBhvr>
                                      <p:rCtr x="12500" y="247"/>
                                    </p:animMotion>
                                  </p:childTnLst>
                                </p:cTn>
                              </p:par>
                              <p:par>
                                <p:cTn id="11" presetID="10" presetClass="entr" presetSubtype="0" fill="hold" nodeType="withEffect">
                                  <p:stCondLst>
                                    <p:cond delay="0"/>
                                  </p:stCondLst>
                                  <p:childTnLst>
                                    <p:set>
                                      <p:cBhvr>
                                        <p:cTn id="12" dur="1" fill="hold">
                                          <p:stCondLst>
                                            <p:cond delay="0"/>
                                          </p:stCondLst>
                                        </p:cTn>
                                        <p:tgtEl>
                                          <p:spTgt spid="1024"/>
                                        </p:tgtEl>
                                        <p:attrNameLst>
                                          <p:attrName>style.visibility</p:attrName>
                                        </p:attrNameLst>
                                      </p:cBhvr>
                                      <p:to>
                                        <p:strVal val="visible"/>
                                      </p:to>
                                    </p:set>
                                    <p:animEffect transition="in" filter="fade">
                                      <p:cBhvr>
                                        <p:cTn id="13" dur="500"/>
                                        <p:tgtEl>
                                          <p:spTgt spid="10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026"/>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026"/>
                                        </p:tgtEl>
                                      </p:cBhvr>
                                    </p:animEffect>
                                    <p:set>
                                      <p:cBhvr>
                                        <p:cTn id="19" dur="1" fill="hold">
                                          <p:stCondLst>
                                            <p:cond delay="1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20" restart="whenNotActive" fill="hold" evtFilter="cancelBubble" nodeType="interactiveSeq">
                <p:stCondLst>
                  <p:cond evt="onClick" delay="0">
                    <p:tgtEl>
                      <p:spTgt spid="1028"/>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28"/>
                                        </p:tgtEl>
                                      </p:cBhvr>
                                    </p:animEffect>
                                    <p:set>
                                      <p:cBhvr>
                                        <p:cTn id="25" dur="1" fill="hold">
                                          <p:stCondLst>
                                            <p:cond delay="1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26" restart="whenNotActive" fill="hold" evtFilter="cancelBubble" nodeType="interactiveSeq">
                <p:stCondLst>
                  <p:cond evt="onClick" delay="0">
                    <p:tgtEl>
                      <p:spTgt spid="1036"/>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1036"/>
                                        </p:tgtEl>
                                      </p:cBhvr>
                                    </p:animEffect>
                                    <p:set>
                                      <p:cBhvr>
                                        <p:cTn id="31" dur="1" fill="hold">
                                          <p:stCondLst>
                                            <p:cond delay="1999"/>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1036"/>
                  </p:tgtEl>
                </p:cond>
              </p:nextCondLst>
            </p:seq>
            <p:seq concurrent="1" nextAc="seek">
              <p:cTn id="32" restart="whenNotActive" fill="hold" evtFilter="cancelBubble" nodeType="interactiveSeq">
                <p:stCondLst>
                  <p:cond evt="onClick" delay="0">
                    <p:tgtEl>
                      <p:spTgt spid="1034"/>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1034"/>
                                        </p:tgtEl>
                                      </p:cBhvr>
                                    </p:animEffect>
                                    <p:set>
                                      <p:cBhvr>
                                        <p:cTn id="37" dur="1" fill="hold">
                                          <p:stCondLst>
                                            <p:cond delay="19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7159"/>
        <p:cNvGrpSpPr/>
        <p:nvPr/>
      </p:nvGrpSpPr>
      <p:grpSpPr>
        <a:xfrm>
          <a:off x="0" y="0"/>
          <a:ext cx="0" cy="0"/>
          <a:chOff x="0" y="0"/>
          <a:chExt cx="0" cy="0"/>
        </a:xfrm>
      </p:grpSpPr>
      <p:sp>
        <p:nvSpPr>
          <p:cNvPr id="7198" name="Google Shape;7198;p49"/>
          <p:cNvSpPr/>
          <p:nvPr/>
        </p:nvSpPr>
        <p:spPr>
          <a:xfrm rot="10800000" flipH="1" flipV="1">
            <a:off x="1906931" y="318717"/>
            <a:ext cx="5330139" cy="1093843"/>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rgbClr val="FFFC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1"/>
                </a:solidFill>
                <a:latin typeface="UTM Avo" panose="02040603050506020204" pitchFamily="18" charset="0"/>
                <a:ea typeface="Yusei Magic"/>
                <a:cs typeface="Yusei Magic"/>
                <a:sym typeface="Yusei Magic"/>
              </a:rPr>
              <a:t>Nhóm các từ chỉ người:</a:t>
            </a:r>
            <a:endParaRPr sz="3200" b="1" dirty="0">
              <a:solidFill>
                <a:schemeClr val="dk1"/>
              </a:solidFill>
              <a:latin typeface="UTM Avo" panose="02040603050506020204" pitchFamily="18" charset="0"/>
              <a:ea typeface="Yusei Magic"/>
              <a:cs typeface="Yusei Magic"/>
              <a:sym typeface="Yusei Magic"/>
            </a:endParaRPr>
          </a:p>
        </p:txBody>
      </p:sp>
      <p:grpSp>
        <p:nvGrpSpPr>
          <p:cNvPr id="7225" name="Google Shape;7225;p49"/>
          <p:cNvGrpSpPr/>
          <p:nvPr/>
        </p:nvGrpSpPr>
        <p:grpSpPr>
          <a:xfrm>
            <a:off x="7331923" y="726047"/>
            <a:ext cx="219052" cy="262401"/>
            <a:chOff x="2210225" y="2136475"/>
            <a:chExt cx="49375" cy="59150"/>
          </a:xfrm>
        </p:grpSpPr>
        <p:sp>
          <p:nvSpPr>
            <p:cNvPr id="7226" name="Google Shape;7226;p49"/>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9"/>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8" name="Google Shape;7228;p49"/>
          <p:cNvGrpSpPr/>
          <p:nvPr/>
        </p:nvGrpSpPr>
        <p:grpSpPr>
          <a:xfrm>
            <a:off x="1561747" y="757540"/>
            <a:ext cx="188773" cy="199407"/>
            <a:chOff x="1784925" y="2169950"/>
            <a:chExt cx="42550" cy="44950"/>
          </a:xfrm>
        </p:grpSpPr>
        <p:sp>
          <p:nvSpPr>
            <p:cNvPr id="7229" name="Google Shape;7229;p49"/>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9"/>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p:cNvGrpSpPr/>
          <p:nvPr/>
        </p:nvGrpSpPr>
        <p:grpSpPr>
          <a:xfrm>
            <a:off x="702834" y="1858288"/>
            <a:ext cx="6702513" cy="2566972"/>
            <a:chOff x="66927" y="2239506"/>
            <a:chExt cx="6762993" cy="2566972"/>
          </a:xfrm>
        </p:grpSpPr>
        <p:grpSp>
          <p:nvGrpSpPr>
            <p:cNvPr id="7193" name="Google Shape;7193;p49"/>
            <p:cNvGrpSpPr/>
            <p:nvPr/>
          </p:nvGrpSpPr>
          <p:grpSpPr>
            <a:xfrm rot="5400000">
              <a:off x="2164938" y="141495"/>
              <a:ext cx="2566972" cy="6762993"/>
              <a:chOff x="100453" y="1859068"/>
              <a:chExt cx="1882847" cy="2740272"/>
            </a:xfrm>
          </p:grpSpPr>
          <p:sp>
            <p:nvSpPr>
              <p:cNvPr id="7194" name="Google Shape;7194;p49"/>
              <p:cNvSpPr/>
              <p:nvPr/>
            </p:nvSpPr>
            <p:spPr>
              <a:xfrm>
                <a:off x="959712" y="3272440"/>
                <a:ext cx="244200" cy="13269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49"/>
              <p:cNvSpPr/>
              <p:nvPr/>
            </p:nvSpPr>
            <p:spPr>
              <a:xfrm>
                <a:off x="100453" y="1859068"/>
                <a:ext cx="1882847" cy="2076822"/>
              </a:xfrm>
              <a:prstGeom prst="round2SameRect">
                <a:avLst>
                  <a:gd name="adj1" fmla="val 50000"/>
                  <a:gd name="adj2" fmla="val 0"/>
                </a:avLst>
              </a:prstGeom>
              <a:solidFill>
                <a:schemeClr val="accent5"/>
              </a:solid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49"/>
              <p:cNvSpPr/>
              <p:nvPr/>
            </p:nvSpPr>
            <p:spPr>
              <a:xfrm>
                <a:off x="824400" y="2083051"/>
                <a:ext cx="490003" cy="1798269"/>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49"/>
              <p:cNvSpPr/>
              <p:nvPr/>
            </p:nvSpPr>
            <p:spPr>
              <a:xfrm>
                <a:off x="1418900" y="2083051"/>
                <a:ext cx="459901" cy="1798269"/>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196;p49"/>
            <p:cNvSpPr/>
            <p:nvPr/>
          </p:nvSpPr>
          <p:spPr>
            <a:xfrm rot="5400000">
              <a:off x="3723876" y="521814"/>
              <a:ext cx="668044" cy="4438463"/>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2717758" y="2052512"/>
            <a:ext cx="4601167" cy="584775"/>
          </a:xfrm>
          <a:prstGeom prst="rect">
            <a:avLst/>
          </a:prstGeom>
          <a:noFill/>
        </p:spPr>
        <p:txBody>
          <a:bodyPr wrap="square" rtlCol="0">
            <a:spAutoFit/>
          </a:bodyPr>
          <a:lstStyle/>
          <a:p>
            <a:r>
              <a:rPr lang="en-US" sz="3200" dirty="0">
                <a:solidFill>
                  <a:schemeClr val="accent6">
                    <a:lumMod val="50000"/>
                  </a:schemeClr>
                </a:solidFill>
                <a:latin typeface="Cambria" panose="02040503050406030204" pitchFamily="18" charset="0"/>
                <a:ea typeface="Cambria" panose="02040503050406030204" pitchFamily="18" charset="0"/>
              </a:rPr>
              <a:t>A. </a:t>
            </a:r>
            <a:r>
              <a:rPr lang="en-US" sz="3200" dirty="0" err="1">
                <a:solidFill>
                  <a:schemeClr val="accent6">
                    <a:lumMod val="50000"/>
                  </a:schemeClr>
                </a:solidFill>
                <a:latin typeface="Cambria" panose="02040503050406030204" pitchFamily="18" charset="0"/>
                <a:ea typeface="Cambria" panose="02040503050406030204" pitchFamily="18" charset="0"/>
              </a:rPr>
              <a:t>Bống</a:t>
            </a:r>
            <a:r>
              <a:rPr lang="en-US" sz="3200" dirty="0">
                <a:solidFill>
                  <a:schemeClr val="accent6">
                    <a:lumMod val="50000"/>
                  </a:schemeClr>
                </a:solidFill>
                <a:latin typeface="Cambria" panose="02040503050406030204" pitchFamily="18" charset="0"/>
                <a:ea typeface="Cambria" panose="02040503050406030204" pitchFamily="18" charset="0"/>
              </a:rPr>
              <a:t>, Bi, </a:t>
            </a:r>
            <a:r>
              <a:rPr lang="en-US" sz="3200" dirty="0" err="1">
                <a:solidFill>
                  <a:schemeClr val="accent6">
                    <a:lumMod val="50000"/>
                  </a:schemeClr>
                </a:solidFill>
                <a:latin typeface="Cambria" panose="02040503050406030204" pitchFamily="18" charset="0"/>
                <a:ea typeface="Cambria" panose="02040503050406030204" pitchFamily="18" charset="0"/>
              </a:rPr>
              <a:t>quần</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áo</a:t>
            </a:r>
            <a:r>
              <a:rPr lang="en-US" sz="3200" dirty="0">
                <a:solidFill>
                  <a:schemeClr val="accent6">
                    <a:lumMod val="50000"/>
                  </a:schemeClr>
                </a:solidFill>
                <a:latin typeface="Cambria" panose="02040503050406030204" pitchFamily="18" charset="0"/>
                <a:ea typeface="Cambria" panose="02040503050406030204" pitchFamily="18" charset="0"/>
              </a:rPr>
              <a:t>.</a:t>
            </a:r>
          </a:p>
        </p:txBody>
      </p:sp>
      <p:sp>
        <p:nvSpPr>
          <p:cNvPr id="77" name="TextBox 76"/>
          <p:cNvSpPr txBox="1"/>
          <p:nvPr/>
        </p:nvSpPr>
        <p:spPr>
          <a:xfrm>
            <a:off x="2717758" y="2896764"/>
            <a:ext cx="4601167" cy="584775"/>
          </a:xfrm>
          <a:prstGeom prst="rect">
            <a:avLst/>
          </a:prstGeom>
          <a:noFill/>
        </p:spPr>
        <p:txBody>
          <a:bodyPr wrap="square" rtlCol="0">
            <a:spAutoFit/>
          </a:bodyPr>
          <a:lstStyle/>
          <a:p>
            <a:r>
              <a:rPr lang="en-US" sz="3200" dirty="0">
                <a:solidFill>
                  <a:schemeClr val="accent6">
                    <a:lumMod val="50000"/>
                  </a:schemeClr>
                </a:solidFill>
                <a:latin typeface="Cambria" panose="02040503050406030204" pitchFamily="18" charset="0"/>
                <a:ea typeface="Cambria" panose="02040503050406030204" pitchFamily="18" charset="0"/>
              </a:rPr>
              <a:t>B. </a:t>
            </a:r>
            <a:r>
              <a:rPr lang="en-US" sz="3200" dirty="0" err="1">
                <a:solidFill>
                  <a:schemeClr val="accent6">
                    <a:lumMod val="50000"/>
                  </a:schemeClr>
                </a:solidFill>
                <a:latin typeface="Cambria" panose="02040503050406030204" pitchFamily="18" charset="0"/>
                <a:ea typeface="Cambria" panose="02040503050406030204" pitchFamily="18" charset="0"/>
              </a:rPr>
              <a:t>Anh</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hũ</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vàng</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em</a:t>
            </a:r>
            <a:r>
              <a:rPr lang="en-US" sz="3200" dirty="0">
                <a:solidFill>
                  <a:schemeClr val="accent6">
                    <a:lumMod val="50000"/>
                  </a:schemeClr>
                </a:solidFill>
                <a:latin typeface="Cambria" panose="02040503050406030204" pitchFamily="18" charset="0"/>
                <a:ea typeface="Cambria" panose="02040503050406030204" pitchFamily="18" charset="0"/>
              </a:rPr>
              <a:t>.</a:t>
            </a:r>
          </a:p>
        </p:txBody>
      </p:sp>
      <p:sp>
        <p:nvSpPr>
          <p:cNvPr id="78" name="TextBox 77"/>
          <p:cNvSpPr txBox="1"/>
          <p:nvPr/>
        </p:nvSpPr>
        <p:spPr>
          <a:xfrm>
            <a:off x="2717758" y="3643786"/>
            <a:ext cx="4601167" cy="584775"/>
          </a:xfrm>
          <a:prstGeom prst="rect">
            <a:avLst/>
          </a:prstGeom>
          <a:noFill/>
        </p:spPr>
        <p:txBody>
          <a:bodyPr wrap="square" rtlCol="0">
            <a:spAutoFit/>
          </a:bodyPr>
          <a:lstStyle/>
          <a:p>
            <a:r>
              <a:rPr lang="en-US" sz="3200" dirty="0">
                <a:solidFill>
                  <a:schemeClr val="accent6">
                    <a:lumMod val="50000"/>
                  </a:schemeClr>
                </a:solidFill>
                <a:latin typeface="Cambria" panose="02040503050406030204" pitchFamily="18" charset="0"/>
                <a:ea typeface="Cambria" panose="02040503050406030204" pitchFamily="18" charset="0"/>
              </a:rPr>
              <a:t>C. </a:t>
            </a:r>
            <a:r>
              <a:rPr lang="en-US" sz="3200" dirty="0" err="1">
                <a:solidFill>
                  <a:schemeClr val="accent6">
                    <a:lumMod val="50000"/>
                  </a:schemeClr>
                </a:solidFill>
                <a:latin typeface="Cambria" panose="02040503050406030204" pitchFamily="18" charset="0"/>
                <a:ea typeface="Cambria" panose="02040503050406030204" pitchFamily="18" charset="0"/>
              </a:rPr>
              <a:t>Bống</a:t>
            </a:r>
            <a:r>
              <a:rPr lang="en-US" sz="3200" dirty="0">
                <a:solidFill>
                  <a:schemeClr val="accent6">
                    <a:lumMod val="50000"/>
                  </a:schemeClr>
                </a:solidFill>
                <a:latin typeface="Cambria" panose="02040503050406030204" pitchFamily="18" charset="0"/>
                <a:ea typeface="Cambria" panose="02040503050406030204" pitchFamily="18" charset="0"/>
              </a:rPr>
              <a:t>, Bi, </a:t>
            </a:r>
            <a:r>
              <a:rPr lang="en-US" sz="3200" dirty="0" err="1">
                <a:solidFill>
                  <a:schemeClr val="accent6">
                    <a:lumMod val="50000"/>
                  </a:schemeClr>
                </a:solidFill>
                <a:latin typeface="Cambria" panose="02040503050406030204" pitchFamily="18" charset="0"/>
                <a:ea typeface="Cambria" panose="02040503050406030204" pitchFamily="18" charset="0"/>
              </a:rPr>
              <a:t>anh</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em</a:t>
            </a:r>
            <a:r>
              <a:rPr lang="en-US" sz="3200" dirty="0">
                <a:solidFill>
                  <a:schemeClr val="accent6">
                    <a:lumMod val="50000"/>
                  </a:schemeClr>
                </a:solidFill>
                <a:latin typeface="Cambria" panose="02040503050406030204" pitchFamily="18" charset="0"/>
                <a:ea typeface="Cambria" panose="02040503050406030204" pitchFamily="18" charset="0"/>
              </a:rPr>
              <a:t>.</a:t>
            </a:r>
          </a:p>
        </p:txBody>
      </p:sp>
      <p:grpSp>
        <p:nvGrpSpPr>
          <p:cNvPr id="79" name="Google Shape;1674;p14"/>
          <p:cNvGrpSpPr/>
          <p:nvPr/>
        </p:nvGrpSpPr>
        <p:grpSpPr>
          <a:xfrm>
            <a:off x="8440935" y="4276138"/>
            <a:ext cx="636884" cy="674363"/>
            <a:chOff x="1078079" y="3984213"/>
            <a:chExt cx="886161" cy="938571"/>
          </a:xfrm>
        </p:grpSpPr>
        <p:sp>
          <p:nvSpPr>
            <p:cNvPr id="80" name="Google Shape;1675;p14"/>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1676;p14"/>
            <p:cNvGrpSpPr/>
            <p:nvPr/>
          </p:nvGrpSpPr>
          <p:grpSpPr>
            <a:xfrm>
              <a:off x="1078079" y="3984213"/>
              <a:ext cx="886161" cy="924824"/>
              <a:chOff x="1299225" y="4109325"/>
              <a:chExt cx="532325" cy="555550"/>
            </a:xfrm>
          </p:grpSpPr>
          <p:sp>
            <p:nvSpPr>
              <p:cNvPr id="82" name="Google Shape;1677;p14"/>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78;p14"/>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79;p14"/>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80;p14"/>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81;p14"/>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82;p14"/>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83;p14"/>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84;p14"/>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85;p14"/>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86;p14"/>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87;p14"/>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88;p14"/>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89;p14"/>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90;p14"/>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91;p14"/>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92;p14"/>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93;p14"/>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94;p14"/>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95;p14"/>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96;p14"/>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97;p14"/>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98;p14"/>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99;p14"/>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700;p14"/>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701;p14"/>
              <p:cNvSpPr/>
              <p:nvPr userDrawn="1"/>
            </p:nvSpPr>
            <p:spPr>
              <a:xfrm>
                <a:off x="1417726" y="4278550"/>
                <a:ext cx="295901"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702;p14"/>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703;p14"/>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704;p14"/>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705;p14"/>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706;p14"/>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707;p14"/>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708;p14"/>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709;p14"/>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710;p14"/>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711;p14"/>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712;p14"/>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713;p14"/>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714;p14"/>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715;p14"/>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716;p14"/>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17;p14"/>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718;p14"/>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19;p14"/>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20;p14"/>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61" name="Picture 160">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481949" y="133723"/>
            <a:ext cx="1448499" cy="1447040"/>
          </a:xfrm>
          <a:prstGeom prst="rect">
            <a:avLst/>
          </a:prstGeom>
        </p:spPr>
      </p:pic>
      <p:pic>
        <p:nvPicPr>
          <p:cNvPr id="5"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3">
                  <p14:trim end="4320.8333"/>
                </p14:media>
              </p:ext>
            </p:extLst>
          </p:nvPr>
        </p:nvPicPr>
        <p:blipFill>
          <a:blip r:embed="rId9"/>
          <a:stretch>
            <a:fillRect/>
          </a:stretch>
        </p:blipFill>
        <p:spPr>
          <a:xfrm>
            <a:off x="-597622" y="4659005"/>
            <a:ext cx="487363" cy="487363"/>
          </a:xfrm>
          <a:prstGeom prst="rect">
            <a:avLst/>
          </a:prstGeom>
        </p:spPr>
      </p:pic>
    </p:spTree>
    <p:custDataLst>
      <p:tags r:id="rId1"/>
    </p:custDataLst>
    <p:extLst>
      <p:ext uri="{BB962C8B-B14F-4D97-AF65-F5344CB8AC3E}">
        <p14:creationId xmlns:p14="http://schemas.microsoft.com/office/powerpoint/2010/main" val="1295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300"/>
                                        <p:tgtEl>
                                          <p:spTgt spid="4"/>
                                        </p:tgtEl>
                                      </p:cBhvr>
                                    </p:animEffect>
                                  </p:childTnLst>
                                </p:cTn>
                              </p:par>
                            </p:childTnLst>
                          </p:cTn>
                        </p:par>
                        <p:par>
                          <p:cTn id="8" fill="hold">
                            <p:stCondLst>
                              <p:cond delay="1300"/>
                            </p:stCondLst>
                            <p:childTnLst>
                              <p:par>
                                <p:cTn id="9" presetID="6" presetClass="entr" presetSubtype="16"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circle(in)">
                                      <p:cBhvr>
                                        <p:cTn id="11" dur="1100"/>
                                        <p:tgtEl>
                                          <p:spTgt spid="77"/>
                                        </p:tgtEl>
                                      </p:cBhvr>
                                    </p:animEffect>
                                  </p:childTnLst>
                                </p:cTn>
                              </p:par>
                            </p:childTnLst>
                          </p:cTn>
                        </p:par>
                        <p:par>
                          <p:cTn id="12" fill="hold">
                            <p:stCondLst>
                              <p:cond delay="2400"/>
                            </p:stCondLst>
                            <p:childTnLst>
                              <p:par>
                                <p:cTn id="13" presetID="6" presetClass="entr" presetSubtype="16" fill="hold" grpId="0" nodeType="afterEffect">
                                  <p:stCondLst>
                                    <p:cond delay="0"/>
                                  </p:stCondLst>
                                  <p:iterate type="lt">
                                    <p:tmPct val="0"/>
                                  </p:iterate>
                                  <p:childTnLst>
                                    <p:set>
                                      <p:cBhvr>
                                        <p:cTn id="14" dur="1" fill="hold">
                                          <p:stCondLst>
                                            <p:cond delay="0"/>
                                          </p:stCondLst>
                                        </p:cTn>
                                        <p:tgtEl>
                                          <p:spTgt spid="78"/>
                                        </p:tgtEl>
                                        <p:attrNameLst>
                                          <p:attrName>style.visibility</p:attrName>
                                        </p:attrNameLst>
                                      </p:cBhvr>
                                      <p:to>
                                        <p:strVal val="visible"/>
                                      </p:to>
                                    </p:set>
                                    <p:animEffect transition="in" filter="circle(in)">
                                      <p:cBhvr>
                                        <p:cTn id="15" dur="1200"/>
                                        <p:tgtEl>
                                          <p:spTgt spid="7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1" nodeType="clickEffect">
                                  <p:stCondLst>
                                    <p:cond delay="0"/>
                                  </p:stCondLst>
                                  <p:iterate type="lt">
                                    <p:tmPct val="0"/>
                                  </p:iterate>
                                  <p:childTnLst>
                                    <p:animEffect transition="out" filter="fade">
                                      <p:cBhvr>
                                        <p:cTn id="19" dur="500" tmFilter="0, 0; .2, .5; .8, .5; 1, 0"/>
                                        <p:tgtEl>
                                          <p:spTgt spid="78"/>
                                        </p:tgtEl>
                                      </p:cBhvr>
                                    </p:animEffect>
                                    <p:animScale>
                                      <p:cBhvr>
                                        <p:cTn id="20" dur="250" autoRev="1" fill="hold"/>
                                        <p:tgtEl>
                                          <p:spTgt spid="78"/>
                                        </p:tgtEl>
                                      </p:cBhvr>
                                      <p:by x="105000" y="105000"/>
                                    </p:animScale>
                                  </p:childTnLst>
                                </p:cTn>
                              </p:par>
                              <p:par>
                                <p:cTn id="21" presetID="16" presetClass="emph" presetSubtype="0" fill="hold" grpId="2" nodeType="withEffect">
                                  <p:stCondLst>
                                    <p:cond delay="0"/>
                                  </p:stCondLst>
                                  <p:iterate type="lt">
                                    <p:tmPct val="4000"/>
                                  </p:iterate>
                                  <p:childTnLst>
                                    <p:set>
                                      <p:cBhvr override="childStyle">
                                        <p:cTn id="22" dur="500" fill="hold"/>
                                        <p:tgtEl>
                                          <p:spTgt spid="78"/>
                                        </p:tgtEl>
                                        <p:attrNameLst>
                                          <p:attrName>style.color</p:attrName>
                                        </p:attrNameLst>
                                      </p:cBhvr>
                                      <p:to>
                                        <p:clrVal>
                                          <a:schemeClr val="accent2"/>
                                        </p:clrVal>
                                      </p:to>
                                    </p:set>
                                    <p:set>
                                      <p:cBhvr>
                                        <p:cTn id="23" dur="500" fill="hold"/>
                                        <p:tgtEl>
                                          <p:spTgt spid="78"/>
                                        </p:tgtEl>
                                        <p:attrNameLst>
                                          <p:attrName>fillcolor</p:attrName>
                                        </p:attrNameLst>
                                      </p:cBhvr>
                                      <p:to>
                                        <p:clrVal>
                                          <a:schemeClr val="accent2"/>
                                        </p:clrVal>
                                      </p:to>
                                    </p:set>
                                    <p:set>
                                      <p:cBhvr>
                                        <p:cTn id="24" dur="500" fill="hold"/>
                                        <p:tgtEl>
                                          <p:spTgt spid="78"/>
                                        </p:tgtEl>
                                        <p:attrNameLst>
                                          <p:attrName>fill.type</p:attrName>
                                        </p:attrNameLst>
                                      </p:cBhvr>
                                      <p:to>
                                        <p:strVal val="solid"/>
                                      </p:to>
                                    </p:set>
                                  </p:childTnLst>
                                </p:cTn>
                              </p:par>
                              <p:par>
                                <p:cTn id="25" presetID="1" presetClass="mediacall" presetSubtype="0" fill="hold" nodeType="withEffect">
                                  <p:stCondLst>
                                    <p:cond delay="0"/>
                                  </p:stCondLst>
                                  <p:childTnLst>
                                    <p:cmd type="call" cmd="playFrom(0.0)">
                                      <p:cBhvr>
                                        <p:cTn id="26" dur="37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4" grpId="0"/>
      <p:bldP spid="77" grpId="0"/>
      <p:bldP spid="78" grpId="0"/>
      <p:bldP spid="78" grpId="1"/>
      <p:bldP spid="78" grpId="2"/>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7159"/>
        <p:cNvGrpSpPr/>
        <p:nvPr/>
      </p:nvGrpSpPr>
      <p:grpSpPr>
        <a:xfrm>
          <a:off x="0" y="0"/>
          <a:ext cx="0" cy="0"/>
          <a:chOff x="0" y="0"/>
          <a:chExt cx="0" cy="0"/>
        </a:xfrm>
      </p:grpSpPr>
      <p:sp>
        <p:nvSpPr>
          <p:cNvPr id="7198" name="Google Shape;7198;p49"/>
          <p:cNvSpPr/>
          <p:nvPr/>
        </p:nvSpPr>
        <p:spPr>
          <a:xfrm rot="10800000" flipH="1" flipV="1">
            <a:off x="2053527" y="329524"/>
            <a:ext cx="5036947" cy="1093843"/>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rgbClr val="FFFC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1"/>
                </a:solidFill>
                <a:latin typeface="UTM Avo" panose="02040603050506020204" pitchFamily="18" charset="0"/>
                <a:ea typeface="Yusei Magic"/>
                <a:cs typeface="Yusei Magic"/>
                <a:sym typeface="Yusei Magic"/>
              </a:rPr>
              <a:t>Nhóm các từ chỉ vật:</a:t>
            </a:r>
            <a:endParaRPr sz="3200" b="1" dirty="0">
              <a:solidFill>
                <a:schemeClr val="dk1"/>
              </a:solidFill>
              <a:latin typeface="UTM Avo" panose="02040603050506020204" pitchFamily="18" charset="0"/>
              <a:ea typeface="Yusei Magic"/>
              <a:cs typeface="Yusei Magic"/>
              <a:sym typeface="Yusei Magic"/>
            </a:endParaRPr>
          </a:p>
        </p:txBody>
      </p:sp>
      <p:grpSp>
        <p:nvGrpSpPr>
          <p:cNvPr id="7225" name="Google Shape;7225;p49"/>
          <p:cNvGrpSpPr/>
          <p:nvPr/>
        </p:nvGrpSpPr>
        <p:grpSpPr>
          <a:xfrm>
            <a:off x="7331923" y="726047"/>
            <a:ext cx="219052" cy="262401"/>
            <a:chOff x="2210225" y="2136475"/>
            <a:chExt cx="49375" cy="59150"/>
          </a:xfrm>
        </p:grpSpPr>
        <p:sp>
          <p:nvSpPr>
            <p:cNvPr id="7226" name="Google Shape;7226;p49"/>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9"/>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8" name="Google Shape;7228;p49"/>
          <p:cNvGrpSpPr/>
          <p:nvPr/>
        </p:nvGrpSpPr>
        <p:grpSpPr>
          <a:xfrm>
            <a:off x="1561747" y="757540"/>
            <a:ext cx="188773" cy="199407"/>
            <a:chOff x="1784925" y="2169950"/>
            <a:chExt cx="42550" cy="44950"/>
          </a:xfrm>
        </p:grpSpPr>
        <p:sp>
          <p:nvSpPr>
            <p:cNvPr id="7229" name="Google Shape;7229;p49"/>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9"/>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p:cNvGrpSpPr/>
          <p:nvPr/>
        </p:nvGrpSpPr>
        <p:grpSpPr>
          <a:xfrm>
            <a:off x="603286" y="1858288"/>
            <a:ext cx="7446580" cy="2566972"/>
            <a:chOff x="-26920" y="2239506"/>
            <a:chExt cx="7020110" cy="2566972"/>
          </a:xfrm>
        </p:grpSpPr>
        <p:grpSp>
          <p:nvGrpSpPr>
            <p:cNvPr id="7193" name="Google Shape;7193;p49"/>
            <p:cNvGrpSpPr/>
            <p:nvPr/>
          </p:nvGrpSpPr>
          <p:grpSpPr>
            <a:xfrm rot="5400000">
              <a:off x="2199649" y="12937"/>
              <a:ext cx="2566972" cy="7020110"/>
              <a:chOff x="100454" y="1792913"/>
              <a:chExt cx="1882847" cy="2844452"/>
            </a:xfrm>
          </p:grpSpPr>
          <p:sp>
            <p:nvSpPr>
              <p:cNvPr id="7194" name="Google Shape;7194;p49"/>
              <p:cNvSpPr/>
              <p:nvPr/>
            </p:nvSpPr>
            <p:spPr>
              <a:xfrm>
                <a:off x="949468" y="3310465"/>
                <a:ext cx="244200" cy="13269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49"/>
              <p:cNvSpPr/>
              <p:nvPr/>
            </p:nvSpPr>
            <p:spPr>
              <a:xfrm>
                <a:off x="100454" y="1792913"/>
                <a:ext cx="1882847" cy="2181002"/>
              </a:xfrm>
              <a:prstGeom prst="round2SameRect">
                <a:avLst>
                  <a:gd name="adj1" fmla="val 50000"/>
                  <a:gd name="adj2" fmla="val 0"/>
                </a:avLst>
              </a:prstGeom>
              <a:solidFill>
                <a:schemeClr val="bg1">
                  <a:lumMod val="60000"/>
                  <a:lumOff val="40000"/>
                </a:schemeClr>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49"/>
              <p:cNvSpPr/>
              <p:nvPr/>
            </p:nvSpPr>
            <p:spPr>
              <a:xfrm>
                <a:off x="824400" y="2083051"/>
                <a:ext cx="490003" cy="1798269"/>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49"/>
              <p:cNvSpPr/>
              <p:nvPr/>
            </p:nvSpPr>
            <p:spPr>
              <a:xfrm>
                <a:off x="1418900" y="2083051"/>
                <a:ext cx="459901" cy="1798269"/>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196;p49"/>
            <p:cNvSpPr/>
            <p:nvPr/>
          </p:nvSpPr>
          <p:spPr>
            <a:xfrm rot="5400000">
              <a:off x="3723876" y="521814"/>
              <a:ext cx="668044" cy="4438463"/>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2611160" y="2060352"/>
            <a:ext cx="4601167" cy="584775"/>
          </a:xfrm>
          <a:prstGeom prst="rect">
            <a:avLst/>
          </a:prstGeom>
          <a:noFill/>
        </p:spPr>
        <p:txBody>
          <a:bodyPr wrap="square" rtlCol="0">
            <a:spAutoFit/>
          </a:bodyPr>
          <a:lstStyle/>
          <a:p>
            <a:r>
              <a:rPr lang="en-US" sz="3200" dirty="0">
                <a:solidFill>
                  <a:schemeClr val="bg1">
                    <a:lumMod val="50000"/>
                  </a:schemeClr>
                </a:solidFill>
                <a:latin typeface="Cambria" panose="02040503050406030204" pitchFamily="18" charset="0"/>
                <a:ea typeface="Cambria" panose="02040503050406030204" pitchFamily="18" charset="0"/>
              </a:rPr>
              <a:t>A. </a:t>
            </a:r>
            <a:r>
              <a:rPr lang="en-US" sz="3200" dirty="0" err="1">
                <a:solidFill>
                  <a:schemeClr val="bg1">
                    <a:lumMod val="50000"/>
                  </a:schemeClr>
                </a:solidFill>
                <a:latin typeface="Cambria" panose="02040503050406030204" pitchFamily="18" charset="0"/>
                <a:ea typeface="Cambria" panose="02040503050406030204" pitchFamily="18" charset="0"/>
              </a:rPr>
              <a:t>Búp</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bê</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hũ</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vàng</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em</a:t>
            </a:r>
            <a:r>
              <a:rPr lang="en-US" sz="3200" dirty="0">
                <a:solidFill>
                  <a:schemeClr val="bg1">
                    <a:lumMod val="50000"/>
                  </a:schemeClr>
                </a:solidFill>
                <a:latin typeface="Cambria" panose="02040503050406030204" pitchFamily="18" charset="0"/>
                <a:ea typeface="Cambria" panose="02040503050406030204" pitchFamily="18" charset="0"/>
              </a:rPr>
              <a:t>.</a:t>
            </a:r>
          </a:p>
        </p:txBody>
      </p:sp>
      <p:sp>
        <p:nvSpPr>
          <p:cNvPr id="77" name="TextBox 76"/>
          <p:cNvSpPr txBox="1"/>
          <p:nvPr/>
        </p:nvSpPr>
        <p:spPr>
          <a:xfrm>
            <a:off x="2611161" y="3691363"/>
            <a:ext cx="4601167" cy="584775"/>
          </a:xfrm>
          <a:prstGeom prst="rect">
            <a:avLst/>
          </a:prstGeom>
          <a:noFill/>
        </p:spPr>
        <p:txBody>
          <a:bodyPr wrap="square" rtlCol="0">
            <a:spAutoFit/>
          </a:bodyPr>
          <a:lstStyle/>
          <a:p>
            <a:r>
              <a:rPr lang="en-US" sz="3200" dirty="0">
                <a:solidFill>
                  <a:schemeClr val="bg1">
                    <a:lumMod val="50000"/>
                  </a:schemeClr>
                </a:solidFill>
                <a:latin typeface="Cambria" panose="02040503050406030204" pitchFamily="18" charset="0"/>
                <a:ea typeface="Cambria" panose="02040503050406030204" pitchFamily="18" charset="0"/>
              </a:rPr>
              <a:t>C. </a:t>
            </a:r>
            <a:r>
              <a:rPr lang="en-US" sz="3200" dirty="0" err="1">
                <a:solidFill>
                  <a:schemeClr val="bg1">
                    <a:lumMod val="50000"/>
                  </a:schemeClr>
                </a:solidFill>
                <a:latin typeface="Cambria" panose="02040503050406030204" pitchFamily="18" charset="0"/>
                <a:ea typeface="Cambria" panose="02040503050406030204" pitchFamily="18" charset="0"/>
              </a:rPr>
              <a:t>Quần</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áo</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Bống</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anh</a:t>
            </a:r>
            <a:r>
              <a:rPr lang="en-US" sz="3200" dirty="0">
                <a:solidFill>
                  <a:schemeClr val="bg1">
                    <a:lumMod val="50000"/>
                  </a:schemeClr>
                </a:solidFill>
                <a:latin typeface="Cambria" panose="02040503050406030204" pitchFamily="18" charset="0"/>
                <a:ea typeface="Cambria" panose="02040503050406030204" pitchFamily="18" charset="0"/>
              </a:rPr>
              <a:t>.</a:t>
            </a:r>
          </a:p>
        </p:txBody>
      </p:sp>
      <p:sp>
        <p:nvSpPr>
          <p:cNvPr id="78" name="TextBox 77"/>
          <p:cNvSpPr txBox="1"/>
          <p:nvPr/>
        </p:nvSpPr>
        <p:spPr>
          <a:xfrm>
            <a:off x="2611160" y="2838624"/>
            <a:ext cx="4601167" cy="584775"/>
          </a:xfrm>
          <a:prstGeom prst="rect">
            <a:avLst/>
          </a:prstGeom>
          <a:noFill/>
        </p:spPr>
        <p:txBody>
          <a:bodyPr wrap="square" rtlCol="0">
            <a:spAutoFit/>
          </a:bodyPr>
          <a:lstStyle/>
          <a:p>
            <a:r>
              <a:rPr lang="en-US" sz="3200" dirty="0">
                <a:solidFill>
                  <a:schemeClr val="bg1">
                    <a:lumMod val="50000"/>
                  </a:schemeClr>
                </a:solidFill>
                <a:latin typeface="Cambria" panose="02040503050406030204" pitchFamily="18" charset="0"/>
                <a:ea typeface="Cambria" panose="02040503050406030204" pitchFamily="18" charset="0"/>
              </a:rPr>
              <a:t>B. </a:t>
            </a:r>
            <a:r>
              <a:rPr lang="en-US" sz="3200" dirty="0" err="1">
                <a:solidFill>
                  <a:schemeClr val="bg1">
                    <a:lumMod val="50000"/>
                  </a:schemeClr>
                </a:solidFill>
                <a:latin typeface="Cambria" panose="02040503050406030204" pitchFamily="18" charset="0"/>
                <a:ea typeface="Cambria" panose="02040503050406030204" pitchFamily="18" charset="0"/>
              </a:rPr>
              <a:t>Hũ</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vàng</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quần</a:t>
            </a:r>
            <a:r>
              <a:rPr lang="en-US" sz="3200" dirty="0">
                <a:solidFill>
                  <a:schemeClr val="bg1">
                    <a:lumMod val="50000"/>
                  </a:schemeClr>
                </a:solidFill>
                <a:latin typeface="Cambria" panose="02040503050406030204" pitchFamily="18" charset="0"/>
                <a:ea typeface="Cambria" panose="02040503050406030204" pitchFamily="18" charset="0"/>
              </a:rPr>
              <a:t> </a:t>
            </a:r>
            <a:r>
              <a:rPr lang="en-US" sz="3200" dirty="0" err="1">
                <a:solidFill>
                  <a:schemeClr val="bg1">
                    <a:lumMod val="50000"/>
                  </a:schemeClr>
                </a:solidFill>
                <a:latin typeface="Cambria" panose="02040503050406030204" pitchFamily="18" charset="0"/>
                <a:ea typeface="Cambria" panose="02040503050406030204" pitchFamily="18" charset="0"/>
              </a:rPr>
              <a:t>áo</a:t>
            </a:r>
            <a:r>
              <a:rPr lang="en-US" sz="3200" dirty="0">
                <a:solidFill>
                  <a:schemeClr val="bg1">
                    <a:lumMod val="50000"/>
                  </a:schemeClr>
                </a:solidFill>
                <a:latin typeface="Cambria" panose="02040503050406030204" pitchFamily="18" charset="0"/>
                <a:ea typeface="Cambria" panose="02040503050406030204" pitchFamily="18" charset="0"/>
              </a:rPr>
              <a:t>, ô </a:t>
            </a:r>
            <a:r>
              <a:rPr lang="en-US" sz="3200" dirty="0" err="1">
                <a:solidFill>
                  <a:schemeClr val="bg1">
                    <a:lumMod val="50000"/>
                  </a:schemeClr>
                </a:solidFill>
                <a:latin typeface="Cambria" panose="02040503050406030204" pitchFamily="18" charset="0"/>
                <a:ea typeface="Cambria" panose="02040503050406030204" pitchFamily="18" charset="0"/>
              </a:rPr>
              <a:t>tô</a:t>
            </a:r>
            <a:r>
              <a:rPr lang="en-US" sz="3200" dirty="0">
                <a:solidFill>
                  <a:schemeClr val="bg1">
                    <a:lumMod val="50000"/>
                  </a:schemeClr>
                </a:solidFill>
                <a:latin typeface="Cambria" panose="02040503050406030204" pitchFamily="18" charset="0"/>
                <a:ea typeface="Cambria" panose="02040503050406030204" pitchFamily="18" charset="0"/>
              </a:rPr>
              <a:t>.</a:t>
            </a:r>
          </a:p>
        </p:txBody>
      </p:sp>
      <p:grpSp>
        <p:nvGrpSpPr>
          <p:cNvPr id="79" name="Google Shape;1674;p14"/>
          <p:cNvGrpSpPr/>
          <p:nvPr/>
        </p:nvGrpSpPr>
        <p:grpSpPr>
          <a:xfrm>
            <a:off x="8440935" y="4276138"/>
            <a:ext cx="636884" cy="674363"/>
            <a:chOff x="1078079" y="3984213"/>
            <a:chExt cx="886161" cy="938571"/>
          </a:xfrm>
        </p:grpSpPr>
        <p:sp>
          <p:nvSpPr>
            <p:cNvPr id="80" name="Google Shape;1675;p14"/>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1676;p14"/>
            <p:cNvGrpSpPr/>
            <p:nvPr/>
          </p:nvGrpSpPr>
          <p:grpSpPr>
            <a:xfrm>
              <a:off x="1078079" y="3984213"/>
              <a:ext cx="886161" cy="924824"/>
              <a:chOff x="1299225" y="4109325"/>
              <a:chExt cx="532325" cy="555550"/>
            </a:xfrm>
          </p:grpSpPr>
          <p:sp>
            <p:nvSpPr>
              <p:cNvPr id="82" name="Google Shape;1677;p14"/>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78;p14"/>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79;p14"/>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80;p14"/>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81;p14"/>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82;p14"/>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83;p14"/>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84;p14"/>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85;p14"/>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86;p14"/>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87;p14"/>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88;p14"/>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89;p14"/>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90;p14"/>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91;p14"/>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92;p14"/>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93;p14"/>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94;p14"/>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95;p14"/>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96;p14"/>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97;p14"/>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98;p14"/>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99;p14"/>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700;p14"/>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701;p14"/>
              <p:cNvSpPr/>
              <p:nvPr userDrawn="1"/>
            </p:nvSpPr>
            <p:spPr>
              <a:xfrm>
                <a:off x="1417726" y="4278550"/>
                <a:ext cx="295901"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702;p14"/>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703;p14"/>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704;p14"/>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705;p14"/>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706;p14"/>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707;p14"/>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708;p14"/>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709;p14"/>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710;p14"/>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711;p14"/>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712;p14"/>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713;p14"/>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714;p14"/>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715;p14"/>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716;p14"/>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17;p14"/>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718;p14"/>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19;p14"/>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20;p14"/>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52" name="Picture 151">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481949" y="133723"/>
            <a:ext cx="1448499" cy="1447040"/>
          </a:xfrm>
          <a:prstGeom prst="rect">
            <a:avLst/>
          </a:prstGeom>
        </p:spPr>
      </p:pic>
      <p:pic>
        <p:nvPicPr>
          <p:cNvPr id="67"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3">
                  <p14:trim end="4320.8333"/>
                </p14:media>
              </p:ext>
            </p:extLst>
          </p:nvPr>
        </p:nvPicPr>
        <p:blipFill>
          <a:blip r:embed="rId9"/>
          <a:stretch>
            <a:fillRect/>
          </a:stretch>
        </p:blipFill>
        <p:spPr>
          <a:xfrm>
            <a:off x="-597622" y="4659005"/>
            <a:ext cx="487363" cy="487363"/>
          </a:xfrm>
          <a:prstGeom prst="rect">
            <a:avLst/>
          </a:prstGeom>
        </p:spPr>
      </p:pic>
    </p:spTree>
    <p:custDataLst>
      <p:tags r:id="rId1"/>
    </p:custDataLst>
    <p:extLst>
      <p:ext uri="{BB962C8B-B14F-4D97-AF65-F5344CB8AC3E}">
        <p14:creationId xmlns:p14="http://schemas.microsoft.com/office/powerpoint/2010/main" val="336983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300"/>
                                        <p:tgtEl>
                                          <p:spTgt spid="4"/>
                                        </p:tgtEl>
                                      </p:cBhvr>
                                    </p:animEffect>
                                  </p:childTnLst>
                                </p:cTn>
                              </p:par>
                            </p:childTnLst>
                          </p:cTn>
                        </p:par>
                        <p:par>
                          <p:cTn id="8" fill="hold">
                            <p:stCondLst>
                              <p:cond delay="1300"/>
                            </p:stCondLst>
                            <p:childTnLst>
                              <p:par>
                                <p:cTn id="9" presetID="6" presetClass="entr" presetSubtype="16" fill="hold" grpId="0" nodeType="afterEffect">
                                  <p:stCondLst>
                                    <p:cond delay="0"/>
                                  </p:stCondLst>
                                  <p:iterate type="lt">
                                    <p:tmPct val="0"/>
                                  </p:iterate>
                                  <p:childTnLst>
                                    <p:set>
                                      <p:cBhvr>
                                        <p:cTn id="10" dur="1" fill="hold">
                                          <p:stCondLst>
                                            <p:cond delay="0"/>
                                          </p:stCondLst>
                                        </p:cTn>
                                        <p:tgtEl>
                                          <p:spTgt spid="78"/>
                                        </p:tgtEl>
                                        <p:attrNameLst>
                                          <p:attrName>style.visibility</p:attrName>
                                        </p:attrNameLst>
                                      </p:cBhvr>
                                      <p:to>
                                        <p:strVal val="visible"/>
                                      </p:to>
                                    </p:set>
                                    <p:animEffect transition="in" filter="circle(in)">
                                      <p:cBhvr>
                                        <p:cTn id="11" dur="1200"/>
                                        <p:tgtEl>
                                          <p:spTgt spid="78"/>
                                        </p:tgtEl>
                                      </p:cBhvr>
                                    </p:animEffect>
                                  </p:childTnLst>
                                </p:cTn>
                              </p:par>
                            </p:childTnLst>
                          </p:cTn>
                        </p:par>
                        <p:par>
                          <p:cTn id="12" fill="hold">
                            <p:stCondLst>
                              <p:cond delay="2500"/>
                            </p:stCondLst>
                            <p:childTnLst>
                              <p:par>
                                <p:cTn id="13" presetID="6" presetClass="entr" presetSubtype="16" fill="hold" grpId="0"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circle(in)">
                                      <p:cBhvr>
                                        <p:cTn id="15" dur="11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grpId="2" nodeType="clickEffect">
                                  <p:stCondLst>
                                    <p:cond delay="0"/>
                                  </p:stCondLst>
                                  <p:iterate type="lt">
                                    <p:tmPct val="4000"/>
                                  </p:iterate>
                                  <p:childTnLst>
                                    <p:set>
                                      <p:cBhvr override="childStyle">
                                        <p:cTn id="19" dur="500" fill="hold"/>
                                        <p:tgtEl>
                                          <p:spTgt spid="78"/>
                                        </p:tgtEl>
                                        <p:attrNameLst>
                                          <p:attrName>style.color</p:attrName>
                                        </p:attrNameLst>
                                      </p:cBhvr>
                                      <p:to>
                                        <p:clrVal>
                                          <a:schemeClr val="accent2"/>
                                        </p:clrVal>
                                      </p:to>
                                    </p:set>
                                    <p:set>
                                      <p:cBhvr>
                                        <p:cTn id="20" dur="500" fill="hold"/>
                                        <p:tgtEl>
                                          <p:spTgt spid="78"/>
                                        </p:tgtEl>
                                        <p:attrNameLst>
                                          <p:attrName>fillcolor</p:attrName>
                                        </p:attrNameLst>
                                      </p:cBhvr>
                                      <p:to>
                                        <p:clrVal>
                                          <a:schemeClr val="accent2"/>
                                        </p:clrVal>
                                      </p:to>
                                    </p:set>
                                    <p:set>
                                      <p:cBhvr>
                                        <p:cTn id="21" dur="500" fill="hold"/>
                                        <p:tgtEl>
                                          <p:spTgt spid="78"/>
                                        </p:tgtEl>
                                        <p:attrNameLst>
                                          <p:attrName>fill.type</p:attrName>
                                        </p:attrNameLst>
                                      </p:cBhvr>
                                      <p:to>
                                        <p:strVal val="solid"/>
                                      </p:to>
                                    </p:set>
                                  </p:childTnLst>
                                </p:cTn>
                              </p:par>
                            </p:childTnLst>
                          </p:cTn>
                        </p:par>
                        <p:par>
                          <p:cTn id="22" fill="hold">
                            <p:stCondLst>
                              <p:cond delay="88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78"/>
                                        </p:tgtEl>
                                      </p:cBhvr>
                                    </p:animEffect>
                                    <p:animScale>
                                      <p:cBhvr>
                                        <p:cTn id="25" dur="250" autoRev="1" fill="hold"/>
                                        <p:tgtEl>
                                          <p:spTgt spid="78"/>
                                        </p:tgtEl>
                                      </p:cBhvr>
                                      <p:by x="105000" y="105000"/>
                                    </p:animScale>
                                  </p:childTnLst>
                                </p:cTn>
                              </p:par>
                              <p:par>
                                <p:cTn id="26" presetID="1" presetClass="mediacall" presetSubtype="0" fill="hold" nodeType="withEffect">
                                  <p:stCondLst>
                                    <p:cond delay="0"/>
                                  </p:stCondLst>
                                  <p:childTnLst>
                                    <p:cmd type="call" cmd="playFrom(0.0)">
                                      <p:cBhvr>
                                        <p:cTn id="27" dur="3765"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7"/>
                </p:tgtEl>
              </p:cMediaNode>
            </p:audio>
          </p:childTnLst>
        </p:cTn>
      </p:par>
    </p:tnLst>
    <p:bldLst>
      <p:bldP spid="4" grpId="0"/>
      <p:bldP spid="77" grpId="0"/>
      <p:bldP spid="78" grpId="0"/>
      <p:bldP spid="78" grpId="1"/>
      <p:bldP spid="78"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Lý thuyết bài 3: đọc: niềm vui của bi và bống tiếng việt 2 KNTTVC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03" b="100000" l="0" r="100000">
                        <a14:foregroundMark x1="7246" y1="14007" x2="23007" y2="14332"/>
                        <a14:foregroundMark x1="9058" y1="38762" x2="34783" y2="40065"/>
                        <a14:foregroundMark x1="18297" y1="24104" x2="35688" y2="27362"/>
                        <a14:foregroundMark x1="14493" y1="43974" x2="32790" y2="45603"/>
                        <a14:foregroundMark x1="38587" y1="44951" x2="45109" y2="44951"/>
                        <a14:foregroundMark x1="10688" y1="65798" x2="39674" y2="65798"/>
                        <a14:foregroundMark x1="15399" y1="87948" x2="38949" y2="86971"/>
                        <a14:foregroundMark x1="59058" y1="60912" x2="94022" y2="60912"/>
                        <a14:foregroundMark x1="64130" y1="84365" x2="92572" y2="83388"/>
                        <a14:foregroundMark x1="56159" y1="78827" x2="87138" y2="78827"/>
                        <a14:foregroundMark x1="56522" y1="84365" x2="58152" y2="92182"/>
                        <a14:foregroundMark x1="57065" y1="84039" x2="70471" y2="90879"/>
                        <a14:foregroundMark x1="55616" y1="84691" x2="66486" y2="82736"/>
                        <a14:foregroundMark x1="55072" y1="82410" x2="55254" y2="87948"/>
                        <a14:foregroundMark x1="90942" y1="79153" x2="95471" y2="84365"/>
                        <a14:foregroundMark x1="75725" y1="93485" x2="85507" y2="90879"/>
                        <a14:foregroundMark x1="48370" y1="47883" x2="48370" y2="47883"/>
                        <a14:foregroundMark x1="48913" y1="45603" x2="48913" y2="45277"/>
                        <a14:foregroundMark x1="8696" y1="33550" x2="8696" y2="33550"/>
                        <a14:foregroundMark x1="8514" y1="35505" x2="8514" y2="35505"/>
                        <a14:foregroundMark x1="8696" y1="33225" x2="7971" y2="28339"/>
                        <a14:foregroundMark x1="21920" y1="30945" x2="38225" y2="29316"/>
                        <a14:foregroundMark x1="23007" y1="20195" x2="28261" y2="20195"/>
                        <a14:foregroundMark x1="7790" y1="65147" x2="20290" y2="65147"/>
                        <a14:foregroundMark x1="10145" y1="75244" x2="26268" y2="74919"/>
                        <a14:foregroundMark x1="18659" y1="8143" x2="21739" y2="8143"/>
                        <a14:foregroundMark x1="8877" y1="9772" x2="12500" y2="9446"/>
                        <a14:foregroundMark x1="95652" y1="87622" x2="97645" y2="81759"/>
                      </a14:backgroundRemoval>
                    </a14:imgEffect>
                  </a14:imgLayer>
                </a14:imgProps>
              </a:ext>
              <a:ext uri="{28A0092B-C50C-407E-A947-70E740481C1C}">
                <a14:useLocalDpi xmlns:a14="http://schemas.microsoft.com/office/drawing/2010/main" val="0"/>
              </a:ext>
            </a:extLst>
          </a:blip>
          <a:srcRect l="192" t="49674" r="48852" b="-1737"/>
          <a:stretch/>
        </p:blipFill>
        <p:spPr bwMode="auto">
          <a:xfrm>
            <a:off x="1811655" y="3285208"/>
            <a:ext cx="2679065" cy="15224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ý thuyết bài 3: đọc: niềm vui của bi và bống tiếng việt 2 KNTTVC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03" b="100000" l="0" r="100000">
                        <a14:foregroundMark x1="7246" y1="14007" x2="23007" y2="14332"/>
                        <a14:foregroundMark x1="9058" y1="38762" x2="34783" y2="40065"/>
                        <a14:foregroundMark x1="18297" y1="24104" x2="35688" y2="27362"/>
                        <a14:foregroundMark x1="14493" y1="43974" x2="32790" y2="45603"/>
                        <a14:foregroundMark x1="38587" y1="44951" x2="45109" y2="44951"/>
                        <a14:foregroundMark x1="10688" y1="65798" x2="39674" y2="65798"/>
                        <a14:foregroundMark x1="15399" y1="87948" x2="38949" y2="86971"/>
                        <a14:foregroundMark x1="59058" y1="60912" x2="94022" y2="60912"/>
                        <a14:foregroundMark x1="64130" y1="84365" x2="92572" y2="83388"/>
                        <a14:foregroundMark x1="56159" y1="78827" x2="87138" y2="78827"/>
                        <a14:foregroundMark x1="56522" y1="84365" x2="58152" y2="92182"/>
                        <a14:foregroundMark x1="57065" y1="84039" x2="70471" y2="90879"/>
                        <a14:foregroundMark x1="55616" y1="84691" x2="66486" y2="82736"/>
                        <a14:foregroundMark x1="55072" y1="82410" x2="55254" y2="87948"/>
                        <a14:foregroundMark x1="90942" y1="79153" x2="95471" y2="84365"/>
                        <a14:foregroundMark x1="75725" y1="93485" x2="85507" y2="90879"/>
                        <a14:foregroundMark x1="48370" y1="47883" x2="48370" y2="47883"/>
                        <a14:foregroundMark x1="48913" y1="45603" x2="48913" y2="45277"/>
                        <a14:foregroundMark x1="8696" y1="33550" x2="8696" y2="33550"/>
                        <a14:foregroundMark x1="8514" y1="35505" x2="8514" y2="35505"/>
                        <a14:foregroundMark x1="8696" y1="33225" x2="7971" y2="28339"/>
                        <a14:foregroundMark x1="21920" y1="30945" x2="38225" y2="29316"/>
                        <a14:foregroundMark x1="23007" y1="20195" x2="28261" y2="20195"/>
                        <a14:foregroundMark x1="7790" y1="65147" x2="20290" y2="65147"/>
                        <a14:foregroundMark x1="10145" y1="75244" x2="26268" y2="74919"/>
                        <a14:foregroundMark x1="18659" y1="8143" x2="21739" y2="8143"/>
                        <a14:foregroundMark x1="8877" y1="9772" x2="12500" y2="9446"/>
                        <a14:foregroundMark x1="95652" y1="87622" x2="97645" y2="81759"/>
                      </a14:backgroundRemoval>
                    </a14:imgEffect>
                  </a14:imgLayer>
                </a14:imgProps>
              </a:ext>
              <a:ext uri="{28A0092B-C50C-407E-A947-70E740481C1C}">
                <a14:useLocalDpi xmlns:a14="http://schemas.microsoft.com/office/drawing/2010/main" val="0"/>
              </a:ext>
            </a:extLst>
          </a:blip>
          <a:srcRect l="50375" t="1737" r="-1971" b="49001"/>
          <a:stretch/>
        </p:blipFill>
        <p:spPr bwMode="auto">
          <a:xfrm>
            <a:off x="6412094" y="1803151"/>
            <a:ext cx="2712720" cy="1440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ý thuyết bài 3: đọc: niềm vui của bi và bống tiếng việt 2 KNTTVC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03" b="100000" l="0" r="100000">
                        <a14:foregroundMark x1="7246" y1="14007" x2="23007" y2="14332"/>
                        <a14:foregroundMark x1="9058" y1="38762" x2="34783" y2="40065"/>
                        <a14:foregroundMark x1="18297" y1="24104" x2="35688" y2="27362"/>
                        <a14:foregroundMark x1="14493" y1="43974" x2="32790" y2="45603"/>
                        <a14:foregroundMark x1="38587" y1="44951" x2="45109" y2="44951"/>
                        <a14:foregroundMark x1="10688" y1="65798" x2="39674" y2="65798"/>
                        <a14:foregroundMark x1="15399" y1="87948" x2="38949" y2="86971"/>
                        <a14:foregroundMark x1="59058" y1="60912" x2="94022" y2="60912"/>
                        <a14:foregroundMark x1="64130" y1="84365" x2="92572" y2="83388"/>
                        <a14:foregroundMark x1="56159" y1="78827" x2="87138" y2="78827"/>
                        <a14:foregroundMark x1="56522" y1="84365" x2="58152" y2="92182"/>
                        <a14:foregroundMark x1="57065" y1="84039" x2="70471" y2="90879"/>
                        <a14:foregroundMark x1="55616" y1="84691" x2="66486" y2="82736"/>
                        <a14:foregroundMark x1="55072" y1="82410" x2="55254" y2="87948"/>
                        <a14:foregroundMark x1="90942" y1="79153" x2="95471" y2="84365"/>
                        <a14:foregroundMark x1="75725" y1="93485" x2="85507" y2="90879"/>
                        <a14:foregroundMark x1="48370" y1="47883" x2="48370" y2="47883"/>
                        <a14:foregroundMark x1="48913" y1="45603" x2="48913" y2="45277"/>
                        <a14:foregroundMark x1="8696" y1="33550" x2="8696" y2="33550"/>
                        <a14:foregroundMark x1="8514" y1="35505" x2="8514" y2="35505"/>
                        <a14:foregroundMark x1="8696" y1="33225" x2="7971" y2="28339"/>
                        <a14:foregroundMark x1="21920" y1="30945" x2="38225" y2="29316"/>
                        <a14:foregroundMark x1="23007" y1="20195" x2="28261" y2="20195"/>
                        <a14:foregroundMark x1="7790" y1="65147" x2="20290" y2="65147"/>
                        <a14:foregroundMark x1="10145" y1="75244" x2="26268" y2="74919"/>
                        <a14:foregroundMark x1="18659" y1="8143" x2="21739" y2="8143"/>
                        <a14:foregroundMark x1="8877" y1="9772" x2="12500" y2="9446"/>
                        <a14:foregroundMark x1="95652" y1="87622" x2="97645" y2="81759"/>
                      </a14:backgroundRemoval>
                    </a14:imgEffect>
                  </a14:imgLayer>
                </a14:imgProps>
              </a:ext>
              <a:ext uri="{28A0092B-C50C-407E-A947-70E740481C1C}">
                <a14:useLocalDpi xmlns:a14="http://schemas.microsoft.com/office/drawing/2010/main" val="0"/>
              </a:ext>
            </a:extLst>
          </a:blip>
          <a:srcRect l="50898" t="49633" r="-1970" b="-1737"/>
          <a:stretch/>
        </p:blipFill>
        <p:spPr bwMode="auto">
          <a:xfrm>
            <a:off x="304800" y="1761592"/>
            <a:ext cx="2685187" cy="15236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ý thuyết bài 3: đọc: niềm vui của bi và bống tiếng việt 2 KNTTVC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03" b="100000" l="0" r="100000">
                        <a14:foregroundMark x1="7246" y1="14007" x2="23007" y2="14332"/>
                        <a14:foregroundMark x1="9058" y1="38762" x2="34783" y2="40065"/>
                        <a14:foregroundMark x1="18297" y1="24104" x2="35688" y2="27362"/>
                        <a14:foregroundMark x1="14493" y1="43974" x2="32790" y2="45603"/>
                        <a14:foregroundMark x1="38587" y1="44951" x2="45109" y2="44951"/>
                        <a14:foregroundMark x1="10688" y1="65798" x2="39674" y2="65798"/>
                        <a14:foregroundMark x1="15399" y1="87948" x2="38949" y2="86971"/>
                        <a14:foregroundMark x1="59058" y1="60912" x2="94022" y2="60912"/>
                        <a14:foregroundMark x1="64130" y1="84365" x2="92572" y2="83388"/>
                        <a14:foregroundMark x1="56159" y1="78827" x2="87138" y2="78827"/>
                        <a14:foregroundMark x1="56522" y1="84365" x2="58152" y2="92182"/>
                        <a14:foregroundMark x1="57065" y1="84039" x2="70471" y2="90879"/>
                        <a14:foregroundMark x1="55616" y1="84691" x2="66486" y2="82736"/>
                        <a14:foregroundMark x1="55072" y1="82410" x2="55254" y2="87948"/>
                        <a14:foregroundMark x1="90942" y1="79153" x2="95471" y2="84365"/>
                        <a14:foregroundMark x1="75725" y1="93485" x2="85507" y2="90879"/>
                        <a14:foregroundMark x1="48370" y1="47883" x2="48370" y2="47883"/>
                        <a14:foregroundMark x1="48913" y1="45603" x2="48913" y2="45277"/>
                        <a14:foregroundMark x1="8696" y1="33550" x2="8696" y2="33550"/>
                        <a14:foregroundMark x1="8514" y1="35505" x2="8514" y2="35505"/>
                        <a14:foregroundMark x1="8696" y1="33225" x2="7971" y2="28339"/>
                        <a14:foregroundMark x1="21920" y1="30945" x2="38225" y2="29316"/>
                        <a14:foregroundMark x1="23007" y1="20195" x2="28261" y2="20195"/>
                        <a14:foregroundMark x1="7790" y1="65147" x2="20290" y2="65147"/>
                        <a14:foregroundMark x1="10145" y1="75244" x2="26268" y2="74919"/>
                        <a14:foregroundMark x1="18659" y1="8143" x2="21739" y2="8143"/>
                        <a14:foregroundMark x1="8877" y1="9772" x2="12500" y2="9446"/>
                        <a14:foregroundMark x1="95652" y1="87622" x2="97645" y2="81759"/>
                      </a14:backgroundRemoval>
                    </a14:imgEffect>
                  </a14:imgLayer>
                </a14:imgProps>
              </a:ext>
              <a:ext uri="{28A0092B-C50C-407E-A947-70E740481C1C}">
                <a14:useLocalDpi xmlns:a14="http://schemas.microsoft.com/office/drawing/2010/main" val="0"/>
              </a:ext>
            </a:extLst>
          </a:blip>
          <a:srcRect l="191" t="1737" r="50223" b="48969"/>
          <a:stretch/>
        </p:blipFill>
        <p:spPr bwMode="auto">
          <a:xfrm>
            <a:off x="5161416" y="3530737"/>
            <a:ext cx="2607038" cy="1441452"/>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198;p49"/>
          <p:cNvSpPr/>
          <p:nvPr/>
        </p:nvSpPr>
        <p:spPr>
          <a:xfrm rot="10800000" flipH="1" flipV="1">
            <a:off x="1500641" y="399854"/>
            <a:ext cx="6142718" cy="1093843"/>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rgbClr val="FFFC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1"/>
                </a:solidFill>
                <a:latin typeface="UTM Avo" panose="02040603050506020204" pitchFamily="18" charset="0"/>
                <a:ea typeface="Yusei Magic"/>
                <a:cs typeface="Yusei Magic"/>
                <a:sym typeface="Yusei Magic"/>
              </a:rPr>
              <a:t>Đâu là điều Bống sẽ làm nếu có bảy hũ vàng?</a:t>
            </a:r>
            <a:endParaRPr sz="3200" b="1" dirty="0">
              <a:solidFill>
                <a:schemeClr val="dk1"/>
              </a:solidFill>
              <a:latin typeface="UTM Avo" panose="02040603050506020204" pitchFamily="18" charset="0"/>
              <a:ea typeface="Yusei Magic"/>
              <a:cs typeface="Yusei Magic"/>
              <a:sym typeface="Yusei Magic"/>
            </a:endParaRPr>
          </a:p>
        </p:txBody>
      </p:sp>
      <p:pic>
        <p:nvPicPr>
          <p:cNvPr id="30" name="Picture 29">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481949" y="133723"/>
            <a:ext cx="1448499" cy="1447040"/>
          </a:xfrm>
          <a:prstGeom prst="rect">
            <a:avLst/>
          </a:prstGeom>
        </p:spPr>
      </p:pic>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3">
                  <p14:trim end="4320.8333"/>
                </p14:media>
              </p:ext>
            </p:extLst>
          </p:nvPr>
        </p:nvPicPr>
        <p:blipFill>
          <a:blip r:embed="rId10"/>
          <a:stretch>
            <a:fillRect/>
          </a:stretch>
        </p:blipFill>
        <p:spPr>
          <a:xfrm>
            <a:off x="-597622" y="4659005"/>
            <a:ext cx="487363" cy="487363"/>
          </a:xfrm>
          <a:prstGeom prst="rect">
            <a:avLst/>
          </a:prstGeom>
        </p:spPr>
      </p:pic>
    </p:spTree>
    <p:custDataLst>
      <p:tags r:id="rId1"/>
    </p:custDataLst>
    <p:extLst>
      <p:ext uri="{BB962C8B-B14F-4D97-AF65-F5344CB8AC3E}">
        <p14:creationId xmlns:p14="http://schemas.microsoft.com/office/powerpoint/2010/main" val="6442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2.46914E-7 L -0.00573 -0.28272 " pathEditMode="relative" rAng="0" ptsTypes="AA">
                                      <p:cBhvr>
                                        <p:cTn id="6" dur="2000" fill="hold"/>
                                        <p:tgtEl>
                                          <p:spTgt spid="2050"/>
                                        </p:tgtEl>
                                        <p:attrNameLst>
                                          <p:attrName>ppt_x</p:attrName>
                                          <p:attrName>ppt_y</p:attrName>
                                        </p:attrNameLst>
                                      </p:cBhvr>
                                      <p:rCtr x="-295" y="-14136"/>
                                    </p:animMotion>
                                  </p:childTnLst>
                                </p:cTn>
                              </p:par>
                              <p:par>
                                <p:cTn id="7" presetID="42" presetClass="path" presetSubtype="0" accel="50000" decel="50000" fill="hold" nodeType="withEffect">
                                  <p:stCondLst>
                                    <p:cond delay="0"/>
                                  </p:stCondLst>
                                  <p:childTnLst>
                                    <p:animMotion origin="layout" path="M 8.33333E-7 -2.09877E-6 L -0.21285 -0.01636 " pathEditMode="relative" rAng="0" ptsTypes="AA">
                                      <p:cBhvr>
                                        <p:cTn id="8" dur="2000" fill="hold"/>
                                        <p:tgtEl>
                                          <p:spTgt spid="5"/>
                                        </p:tgtEl>
                                        <p:attrNameLst>
                                          <p:attrName>ppt_x</p:attrName>
                                          <p:attrName>ppt_y</p:attrName>
                                        </p:attrNameLst>
                                      </p:cBhvr>
                                      <p:rCtr x="-10642" y="-833"/>
                                    </p:animMotion>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mediacall" presetSubtype="0" fill="hold" nodeType="withEffect">
                                  <p:stCondLst>
                                    <p:cond delay="0"/>
                                  </p:stCondLst>
                                  <p:childTnLst>
                                    <p:cmd type="call" cmd="playFrom(0.0)">
                                      <p:cBhvr>
                                        <p:cTn id="14" dur="376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7159"/>
        <p:cNvGrpSpPr/>
        <p:nvPr/>
      </p:nvGrpSpPr>
      <p:grpSpPr>
        <a:xfrm>
          <a:off x="0" y="0"/>
          <a:ext cx="0" cy="0"/>
          <a:chOff x="0" y="0"/>
          <a:chExt cx="0" cy="0"/>
        </a:xfrm>
      </p:grpSpPr>
      <p:sp>
        <p:nvSpPr>
          <p:cNvPr id="7198" name="Google Shape;7198;p49"/>
          <p:cNvSpPr/>
          <p:nvPr/>
        </p:nvSpPr>
        <p:spPr>
          <a:xfrm rot="10800000" flipH="1" flipV="1">
            <a:off x="1387443" y="316856"/>
            <a:ext cx="6369114" cy="1093843"/>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rgbClr val="FFFC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1"/>
                </a:solidFill>
                <a:latin typeface="UTM Avo" panose="02040603050506020204" pitchFamily="18" charset="0"/>
                <a:ea typeface="Yusei Magic"/>
                <a:cs typeface="Yusei Magic"/>
                <a:sym typeface="Yusei Magic"/>
              </a:rPr>
              <a:t>Không có bảy hũ vàng </a:t>
            </a:r>
          </a:p>
          <a:p>
            <a:pPr marL="0" lvl="0" indent="0" algn="ctr" rtl="0">
              <a:spcBef>
                <a:spcPts val="0"/>
              </a:spcBef>
              <a:spcAft>
                <a:spcPts val="0"/>
              </a:spcAft>
              <a:buNone/>
            </a:pPr>
            <a:r>
              <a:rPr lang="en" sz="3200" b="1" dirty="0">
                <a:solidFill>
                  <a:schemeClr val="dk1"/>
                </a:solidFill>
                <a:latin typeface="UTM Avo" panose="02040603050506020204" pitchFamily="18" charset="0"/>
                <a:ea typeface="Yusei Magic"/>
                <a:cs typeface="Yusei Magic"/>
                <a:sym typeface="Yusei Magic"/>
              </a:rPr>
              <a:t>hai anh em như thế nào?</a:t>
            </a:r>
            <a:endParaRPr sz="3200" b="1" dirty="0">
              <a:solidFill>
                <a:schemeClr val="dk1"/>
              </a:solidFill>
              <a:latin typeface="UTM Avo" panose="02040603050506020204" pitchFamily="18" charset="0"/>
              <a:ea typeface="Yusei Magic"/>
              <a:cs typeface="Yusei Magic"/>
              <a:sym typeface="Yusei Magic"/>
            </a:endParaRPr>
          </a:p>
        </p:txBody>
      </p:sp>
      <p:grpSp>
        <p:nvGrpSpPr>
          <p:cNvPr id="7225" name="Google Shape;7225;p49"/>
          <p:cNvGrpSpPr/>
          <p:nvPr/>
        </p:nvGrpSpPr>
        <p:grpSpPr>
          <a:xfrm>
            <a:off x="7698111" y="892296"/>
            <a:ext cx="219052" cy="262401"/>
            <a:chOff x="2210225" y="2136475"/>
            <a:chExt cx="49375" cy="59150"/>
          </a:xfrm>
        </p:grpSpPr>
        <p:sp>
          <p:nvSpPr>
            <p:cNvPr id="7226" name="Google Shape;7226;p49"/>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9"/>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8" name="Google Shape;7228;p49"/>
          <p:cNvGrpSpPr/>
          <p:nvPr/>
        </p:nvGrpSpPr>
        <p:grpSpPr>
          <a:xfrm>
            <a:off x="1229751" y="437023"/>
            <a:ext cx="188773" cy="199407"/>
            <a:chOff x="1784925" y="2169950"/>
            <a:chExt cx="42550" cy="44950"/>
          </a:xfrm>
        </p:grpSpPr>
        <p:sp>
          <p:nvSpPr>
            <p:cNvPr id="7229" name="Google Shape;7229;p49"/>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9"/>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p:cNvGrpSpPr/>
          <p:nvPr/>
        </p:nvGrpSpPr>
        <p:grpSpPr>
          <a:xfrm>
            <a:off x="74966" y="1932557"/>
            <a:ext cx="7446580" cy="2566972"/>
            <a:chOff x="-26920" y="2239506"/>
            <a:chExt cx="7020110" cy="2566972"/>
          </a:xfrm>
        </p:grpSpPr>
        <p:grpSp>
          <p:nvGrpSpPr>
            <p:cNvPr id="7193" name="Google Shape;7193;p49"/>
            <p:cNvGrpSpPr/>
            <p:nvPr/>
          </p:nvGrpSpPr>
          <p:grpSpPr>
            <a:xfrm rot="5400000">
              <a:off x="2199649" y="12937"/>
              <a:ext cx="2566972" cy="7020110"/>
              <a:chOff x="100454" y="1792913"/>
              <a:chExt cx="1882847" cy="2844452"/>
            </a:xfrm>
          </p:grpSpPr>
          <p:sp>
            <p:nvSpPr>
              <p:cNvPr id="7194" name="Google Shape;7194;p49"/>
              <p:cNvSpPr/>
              <p:nvPr/>
            </p:nvSpPr>
            <p:spPr>
              <a:xfrm>
                <a:off x="949468" y="3310465"/>
                <a:ext cx="244200" cy="13269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49"/>
              <p:cNvSpPr/>
              <p:nvPr/>
            </p:nvSpPr>
            <p:spPr>
              <a:xfrm>
                <a:off x="100454" y="1792913"/>
                <a:ext cx="1882847" cy="2181002"/>
              </a:xfrm>
              <a:prstGeom prst="round2SameRect">
                <a:avLst>
                  <a:gd name="adj1" fmla="val 50000"/>
                  <a:gd name="adj2" fmla="val 0"/>
                </a:avLst>
              </a:prstGeom>
              <a:solidFill>
                <a:srgbClr val="AEE58F"/>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49"/>
              <p:cNvSpPr/>
              <p:nvPr/>
            </p:nvSpPr>
            <p:spPr>
              <a:xfrm>
                <a:off x="824400" y="2083051"/>
                <a:ext cx="490003" cy="1798269"/>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49"/>
              <p:cNvSpPr/>
              <p:nvPr/>
            </p:nvSpPr>
            <p:spPr>
              <a:xfrm>
                <a:off x="1418900" y="2083051"/>
                <a:ext cx="459901" cy="1798269"/>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196;p49"/>
            <p:cNvSpPr/>
            <p:nvPr/>
          </p:nvSpPr>
          <p:spPr>
            <a:xfrm rot="5400000">
              <a:off x="3723876" y="521814"/>
              <a:ext cx="668044" cy="4438463"/>
            </a:xfrm>
            <a:prstGeom prst="round2SameRect">
              <a:avLst>
                <a:gd name="adj1" fmla="val 50000"/>
                <a:gd name="adj2" fmla="val 0"/>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2214019" y="2130377"/>
            <a:ext cx="4601167" cy="584775"/>
          </a:xfrm>
          <a:prstGeom prst="rect">
            <a:avLst/>
          </a:prstGeom>
          <a:noFill/>
        </p:spPr>
        <p:txBody>
          <a:bodyPr wrap="square" rtlCol="0">
            <a:spAutoFit/>
          </a:bodyPr>
          <a:lstStyle/>
          <a:p>
            <a:r>
              <a:rPr lang="en-US" sz="3200" dirty="0">
                <a:solidFill>
                  <a:schemeClr val="accent4">
                    <a:lumMod val="50000"/>
                  </a:schemeClr>
                </a:solidFill>
                <a:latin typeface="Cambria" panose="02040503050406030204" pitchFamily="18" charset="0"/>
                <a:ea typeface="Cambria" panose="02040503050406030204" pitchFamily="18" charset="0"/>
              </a:rPr>
              <a:t>A. </a:t>
            </a:r>
            <a:r>
              <a:rPr lang="en-US" sz="3200" dirty="0" err="1">
                <a:solidFill>
                  <a:schemeClr val="accent4">
                    <a:lumMod val="50000"/>
                  </a:schemeClr>
                </a:solidFill>
                <a:latin typeface="Cambria" panose="02040503050406030204" pitchFamily="18" charset="0"/>
                <a:ea typeface="Cambria" panose="02040503050406030204" pitchFamily="18" charset="0"/>
              </a:rPr>
              <a:t>Buồn</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bã</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thất</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vọng</a:t>
            </a:r>
            <a:r>
              <a:rPr lang="en-US" sz="3200" dirty="0">
                <a:solidFill>
                  <a:schemeClr val="accent4">
                    <a:lumMod val="50000"/>
                  </a:schemeClr>
                </a:solidFill>
                <a:latin typeface="Cambria" panose="02040503050406030204" pitchFamily="18" charset="0"/>
                <a:ea typeface="Cambria" panose="02040503050406030204" pitchFamily="18" charset="0"/>
              </a:rPr>
              <a:t>.</a:t>
            </a:r>
          </a:p>
        </p:txBody>
      </p:sp>
      <p:sp>
        <p:nvSpPr>
          <p:cNvPr id="77" name="TextBox 76"/>
          <p:cNvSpPr txBox="1"/>
          <p:nvPr/>
        </p:nvSpPr>
        <p:spPr>
          <a:xfrm>
            <a:off x="2214019" y="2923130"/>
            <a:ext cx="4601167" cy="584775"/>
          </a:xfrm>
          <a:prstGeom prst="rect">
            <a:avLst/>
          </a:prstGeom>
          <a:noFill/>
        </p:spPr>
        <p:txBody>
          <a:bodyPr wrap="square" rtlCol="0">
            <a:spAutoFit/>
          </a:bodyPr>
          <a:lstStyle/>
          <a:p>
            <a:r>
              <a:rPr lang="en-US" sz="3200" dirty="0">
                <a:solidFill>
                  <a:schemeClr val="accent4">
                    <a:lumMod val="50000"/>
                  </a:schemeClr>
                </a:solidFill>
                <a:latin typeface="Cambria" panose="02040503050406030204" pitchFamily="18" charset="0"/>
                <a:ea typeface="Cambria" panose="02040503050406030204" pitchFamily="18" charset="0"/>
              </a:rPr>
              <a:t>B. </a:t>
            </a:r>
            <a:r>
              <a:rPr lang="en-US" sz="3200" dirty="0" err="1">
                <a:solidFill>
                  <a:schemeClr val="accent4">
                    <a:lumMod val="50000"/>
                  </a:schemeClr>
                </a:solidFill>
                <a:latin typeface="Cambria" panose="02040503050406030204" pitchFamily="18" charset="0"/>
                <a:ea typeface="Cambria" panose="02040503050406030204" pitchFamily="18" charset="0"/>
              </a:rPr>
              <a:t>Vui</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vẻ</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hào</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hứng</a:t>
            </a:r>
            <a:r>
              <a:rPr lang="en-US" sz="3200" dirty="0">
                <a:solidFill>
                  <a:schemeClr val="accent4">
                    <a:lumMod val="50000"/>
                  </a:schemeClr>
                </a:solidFill>
                <a:latin typeface="Cambria" panose="02040503050406030204" pitchFamily="18" charset="0"/>
                <a:ea typeface="Cambria" panose="02040503050406030204" pitchFamily="18" charset="0"/>
              </a:rPr>
              <a:t>.</a:t>
            </a:r>
          </a:p>
        </p:txBody>
      </p:sp>
      <p:sp>
        <p:nvSpPr>
          <p:cNvPr id="78" name="TextBox 77"/>
          <p:cNvSpPr txBox="1"/>
          <p:nvPr/>
        </p:nvSpPr>
        <p:spPr>
          <a:xfrm>
            <a:off x="2214018" y="3698080"/>
            <a:ext cx="4601167" cy="584775"/>
          </a:xfrm>
          <a:prstGeom prst="rect">
            <a:avLst/>
          </a:prstGeom>
          <a:noFill/>
        </p:spPr>
        <p:txBody>
          <a:bodyPr wrap="square" rtlCol="0">
            <a:spAutoFit/>
          </a:bodyPr>
          <a:lstStyle/>
          <a:p>
            <a:r>
              <a:rPr lang="en-US" sz="3200" dirty="0">
                <a:solidFill>
                  <a:schemeClr val="accent4">
                    <a:lumMod val="50000"/>
                  </a:schemeClr>
                </a:solidFill>
                <a:latin typeface="Cambria" panose="02040503050406030204" pitchFamily="18" charset="0"/>
                <a:ea typeface="Cambria" panose="02040503050406030204" pitchFamily="18" charset="0"/>
              </a:rPr>
              <a:t>C. </a:t>
            </a:r>
            <a:r>
              <a:rPr lang="en-US" sz="3200" dirty="0" err="1">
                <a:solidFill>
                  <a:schemeClr val="accent4">
                    <a:lumMod val="50000"/>
                  </a:schemeClr>
                </a:solidFill>
                <a:latin typeface="Cambria" panose="02040503050406030204" pitchFamily="18" charset="0"/>
                <a:ea typeface="Cambria" panose="02040503050406030204" pitchFamily="18" charset="0"/>
              </a:rPr>
              <a:t>Vui</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vẻ</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hạnh</a:t>
            </a:r>
            <a:r>
              <a:rPr lang="en-US" sz="3200" dirty="0">
                <a:solidFill>
                  <a:schemeClr val="accent4">
                    <a:lumMod val="50000"/>
                  </a:schemeClr>
                </a:solidFill>
                <a:latin typeface="Cambria" panose="02040503050406030204" pitchFamily="18" charset="0"/>
                <a:ea typeface="Cambria" panose="02040503050406030204" pitchFamily="18" charset="0"/>
              </a:rPr>
              <a:t> </a:t>
            </a:r>
            <a:r>
              <a:rPr lang="en-US" sz="3200" dirty="0" err="1">
                <a:solidFill>
                  <a:schemeClr val="accent4">
                    <a:lumMod val="50000"/>
                  </a:schemeClr>
                </a:solidFill>
                <a:latin typeface="Cambria" panose="02040503050406030204" pitchFamily="18" charset="0"/>
                <a:ea typeface="Cambria" panose="02040503050406030204" pitchFamily="18" charset="0"/>
              </a:rPr>
              <a:t>phúc</a:t>
            </a:r>
            <a:r>
              <a:rPr lang="en-US" sz="3200" dirty="0">
                <a:solidFill>
                  <a:schemeClr val="accent4">
                    <a:lumMod val="50000"/>
                  </a:schemeClr>
                </a:solidFill>
                <a:latin typeface="Cambria" panose="02040503050406030204" pitchFamily="18" charset="0"/>
                <a:ea typeface="Cambria" panose="02040503050406030204" pitchFamily="18" charset="0"/>
              </a:rPr>
              <a:t>.</a:t>
            </a:r>
          </a:p>
        </p:txBody>
      </p:sp>
      <p:grpSp>
        <p:nvGrpSpPr>
          <p:cNvPr id="79" name="Google Shape;1674;p14"/>
          <p:cNvGrpSpPr/>
          <p:nvPr/>
        </p:nvGrpSpPr>
        <p:grpSpPr>
          <a:xfrm>
            <a:off x="8440935" y="4276138"/>
            <a:ext cx="636884" cy="674363"/>
            <a:chOff x="1078079" y="3984213"/>
            <a:chExt cx="886161" cy="938571"/>
          </a:xfrm>
        </p:grpSpPr>
        <p:sp>
          <p:nvSpPr>
            <p:cNvPr id="80" name="Google Shape;1675;p14"/>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1676;p14"/>
            <p:cNvGrpSpPr/>
            <p:nvPr/>
          </p:nvGrpSpPr>
          <p:grpSpPr>
            <a:xfrm>
              <a:off x="1078079" y="3984213"/>
              <a:ext cx="886161" cy="924824"/>
              <a:chOff x="1299225" y="4109325"/>
              <a:chExt cx="532325" cy="555550"/>
            </a:xfrm>
          </p:grpSpPr>
          <p:sp>
            <p:nvSpPr>
              <p:cNvPr id="82" name="Google Shape;1677;p14"/>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78;p14"/>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79;p14"/>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80;p14"/>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81;p14"/>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82;p14"/>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83;p14"/>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84;p14"/>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85;p14"/>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86;p14"/>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87;p14"/>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88;p14"/>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89;p14"/>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90;p14"/>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91;p14"/>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92;p14"/>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93;p14"/>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94;p14"/>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95;p14"/>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96;p14"/>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97;p14"/>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98;p14"/>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99;p14"/>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700;p14"/>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701;p14"/>
              <p:cNvSpPr/>
              <p:nvPr userDrawn="1"/>
            </p:nvSpPr>
            <p:spPr>
              <a:xfrm>
                <a:off x="1417726" y="4278550"/>
                <a:ext cx="295901"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702;p14"/>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703;p14"/>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704;p14"/>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705;p14"/>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706;p14"/>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707;p14"/>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708;p14"/>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709;p14"/>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710;p14"/>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711;p14"/>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712;p14"/>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713;p14"/>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714;p14"/>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715;p14"/>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716;p14"/>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17;p14"/>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718;p14"/>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19;p14"/>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20;p14"/>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52" name="Picture 151">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481949" y="133723"/>
            <a:ext cx="1448499" cy="1447040"/>
          </a:xfrm>
          <a:prstGeom prst="rect">
            <a:avLst/>
          </a:prstGeom>
        </p:spPr>
      </p:pic>
      <p:pic>
        <p:nvPicPr>
          <p:cNvPr id="67"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3">
                  <p14:trim end="4320.8333"/>
                </p14:media>
              </p:ext>
            </p:extLst>
          </p:nvPr>
        </p:nvPicPr>
        <p:blipFill>
          <a:blip r:embed="rId9"/>
          <a:stretch>
            <a:fillRect/>
          </a:stretch>
        </p:blipFill>
        <p:spPr>
          <a:xfrm>
            <a:off x="-597622" y="4659005"/>
            <a:ext cx="487363" cy="487363"/>
          </a:xfrm>
          <a:prstGeom prst="rect">
            <a:avLst/>
          </a:prstGeom>
        </p:spPr>
      </p:pic>
    </p:spTree>
    <p:custDataLst>
      <p:tags r:id="rId1"/>
    </p:custDataLst>
    <p:extLst>
      <p:ext uri="{BB962C8B-B14F-4D97-AF65-F5344CB8AC3E}">
        <p14:creationId xmlns:p14="http://schemas.microsoft.com/office/powerpoint/2010/main" val="29472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300"/>
                                        <p:tgtEl>
                                          <p:spTgt spid="4"/>
                                        </p:tgtEl>
                                      </p:cBhvr>
                                    </p:animEffect>
                                  </p:childTnLst>
                                </p:cTn>
                              </p:par>
                            </p:childTnLst>
                          </p:cTn>
                        </p:par>
                        <p:par>
                          <p:cTn id="8" fill="hold">
                            <p:stCondLst>
                              <p:cond delay="1300"/>
                            </p:stCondLst>
                            <p:childTnLst>
                              <p:par>
                                <p:cTn id="9" presetID="6" presetClass="entr" presetSubtype="16"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circle(in)">
                                      <p:cBhvr>
                                        <p:cTn id="11" dur="1100"/>
                                        <p:tgtEl>
                                          <p:spTgt spid="77"/>
                                        </p:tgtEl>
                                      </p:cBhvr>
                                    </p:animEffect>
                                  </p:childTnLst>
                                </p:cTn>
                              </p:par>
                            </p:childTnLst>
                          </p:cTn>
                        </p:par>
                        <p:par>
                          <p:cTn id="12" fill="hold">
                            <p:stCondLst>
                              <p:cond delay="2400"/>
                            </p:stCondLst>
                            <p:childTnLst>
                              <p:par>
                                <p:cTn id="13" presetID="6" presetClass="entr" presetSubtype="16" fill="hold" grpId="0" nodeType="afterEffect">
                                  <p:stCondLst>
                                    <p:cond delay="0"/>
                                  </p:stCondLst>
                                  <p:iterate type="lt">
                                    <p:tmPct val="0"/>
                                  </p:iterate>
                                  <p:childTnLst>
                                    <p:set>
                                      <p:cBhvr>
                                        <p:cTn id="14" dur="1" fill="hold">
                                          <p:stCondLst>
                                            <p:cond delay="0"/>
                                          </p:stCondLst>
                                        </p:cTn>
                                        <p:tgtEl>
                                          <p:spTgt spid="78"/>
                                        </p:tgtEl>
                                        <p:attrNameLst>
                                          <p:attrName>style.visibility</p:attrName>
                                        </p:attrNameLst>
                                      </p:cBhvr>
                                      <p:to>
                                        <p:strVal val="visible"/>
                                      </p:to>
                                    </p:set>
                                    <p:animEffect transition="in" filter="circle(in)">
                                      <p:cBhvr>
                                        <p:cTn id="15" dur="1200"/>
                                        <p:tgtEl>
                                          <p:spTgt spid="7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mph" presetSubtype="0" fill="hold" grpId="2" nodeType="clickEffect">
                                  <p:stCondLst>
                                    <p:cond delay="0"/>
                                  </p:stCondLst>
                                  <p:iterate type="lt">
                                    <p:tmPct val="4000"/>
                                  </p:iterate>
                                  <p:childTnLst>
                                    <p:set>
                                      <p:cBhvr override="childStyle">
                                        <p:cTn id="19" dur="500" fill="hold"/>
                                        <p:tgtEl>
                                          <p:spTgt spid="78"/>
                                        </p:tgtEl>
                                        <p:attrNameLst>
                                          <p:attrName>style.color</p:attrName>
                                        </p:attrNameLst>
                                      </p:cBhvr>
                                      <p:to>
                                        <p:clrVal>
                                          <a:schemeClr val="accent2"/>
                                        </p:clrVal>
                                      </p:to>
                                    </p:set>
                                    <p:set>
                                      <p:cBhvr>
                                        <p:cTn id="20" dur="500" fill="hold"/>
                                        <p:tgtEl>
                                          <p:spTgt spid="78"/>
                                        </p:tgtEl>
                                        <p:attrNameLst>
                                          <p:attrName>fillcolor</p:attrName>
                                        </p:attrNameLst>
                                      </p:cBhvr>
                                      <p:to>
                                        <p:clrVal>
                                          <a:schemeClr val="accent2"/>
                                        </p:clrVal>
                                      </p:to>
                                    </p:set>
                                    <p:set>
                                      <p:cBhvr>
                                        <p:cTn id="21" dur="500" fill="hold"/>
                                        <p:tgtEl>
                                          <p:spTgt spid="78"/>
                                        </p:tgtEl>
                                        <p:attrNameLst>
                                          <p:attrName>fill.type</p:attrName>
                                        </p:attrNameLst>
                                      </p:cBhvr>
                                      <p:to>
                                        <p:strVal val="solid"/>
                                      </p:to>
                                    </p:set>
                                  </p:childTnLst>
                                </p:cTn>
                              </p:par>
                            </p:childTnLst>
                          </p:cTn>
                        </p:par>
                        <p:par>
                          <p:cTn id="22" fill="hold">
                            <p:stCondLst>
                              <p:cond delay="82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78"/>
                                        </p:tgtEl>
                                      </p:cBhvr>
                                    </p:animEffect>
                                    <p:animScale>
                                      <p:cBhvr>
                                        <p:cTn id="25" dur="250" autoRev="1" fill="hold"/>
                                        <p:tgtEl>
                                          <p:spTgt spid="78"/>
                                        </p:tgtEl>
                                      </p:cBhvr>
                                      <p:by x="105000" y="105000"/>
                                    </p:animScale>
                                  </p:childTnLst>
                                </p:cTn>
                              </p:par>
                              <p:par>
                                <p:cTn id="26" presetID="1" presetClass="mediacall" presetSubtype="0" fill="hold" nodeType="withEffect">
                                  <p:stCondLst>
                                    <p:cond delay="0"/>
                                  </p:stCondLst>
                                  <p:childTnLst>
                                    <p:cmd type="call" cmd="playFrom(0.0)">
                                      <p:cBhvr>
                                        <p:cTn id="27" dur="3765"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7"/>
                </p:tgtEl>
              </p:cMediaNode>
            </p:audio>
          </p:childTnLst>
        </p:cTn>
      </p:par>
    </p:tnLst>
    <p:bldLst>
      <p:bldP spid="4" grpId="0"/>
      <p:bldP spid="77" grpId="0"/>
      <p:bldP spid="78" grpId="0"/>
      <p:bldP spid="78" grpId="1"/>
      <p:bldP spid="78" grpId="2"/>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660"/>
        <p:cNvGrpSpPr/>
        <p:nvPr/>
      </p:nvGrpSpPr>
      <p:grpSpPr>
        <a:xfrm>
          <a:off x="0" y="0"/>
          <a:ext cx="0" cy="0"/>
          <a:chOff x="0" y="0"/>
          <a:chExt cx="0" cy="0"/>
        </a:xfrm>
      </p:grpSpPr>
      <p:grpSp>
        <p:nvGrpSpPr>
          <p:cNvPr id="3664" name="Google Shape;3664;p31"/>
          <p:cNvGrpSpPr/>
          <p:nvPr/>
        </p:nvGrpSpPr>
        <p:grpSpPr>
          <a:xfrm>
            <a:off x="8628972" y="360263"/>
            <a:ext cx="330684" cy="396145"/>
            <a:chOff x="2210225" y="2136475"/>
            <a:chExt cx="49375" cy="59150"/>
          </a:xfrm>
        </p:grpSpPr>
        <p:sp>
          <p:nvSpPr>
            <p:cNvPr id="3665" name="Google Shape;3665;p31"/>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1"/>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7" name="Google Shape;3667;p31"/>
          <p:cNvGrpSpPr/>
          <p:nvPr/>
        </p:nvGrpSpPr>
        <p:grpSpPr>
          <a:xfrm>
            <a:off x="1800506" y="348728"/>
            <a:ext cx="284974" cy="301044"/>
            <a:chOff x="1784925" y="2169950"/>
            <a:chExt cx="42550" cy="44950"/>
          </a:xfrm>
        </p:grpSpPr>
        <p:sp>
          <p:nvSpPr>
            <p:cNvPr id="3668" name="Google Shape;3668;p31"/>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1"/>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65;p2"/>
          <p:cNvGrpSpPr/>
          <p:nvPr/>
        </p:nvGrpSpPr>
        <p:grpSpPr>
          <a:xfrm>
            <a:off x="98470" y="61691"/>
            <a:ext cx="1480162" cy="1442917"/>
            <a:chOff x="669550" y="869000"/>
            <a:chExt cx="450075" cy="438750"/>
          </a:xfrm>
        </p:grpSpPr>
        <p:sp>
          <p:nvSpPr>
            <p:cNvPr id="175" name="Google Shape;66;p2"/>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67;p2"/>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68;p2"/>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69;p2"/>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70;p2"/>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1;p2"/>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2;p2"/>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3;p2"/>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4;p2"/>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5;p2"/>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6;p2"/>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p2"/>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p2"/>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9;p2"/>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80;p2"/>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81;p2"/>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82;p2"/>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83;p2"/>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84;p2"/>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85;p2"/>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86;p2"/>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87;p2"/>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88;p2"/>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89;p2"/>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90;p2"/>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91;p2"/>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92;p2"/>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93;p2"/>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94;p2"/>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95;p2"/>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96;p2"/>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97;p2"/>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8;p2"/>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p2"/>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00;p2"/>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01;p2"/>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02;p2"/>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03;p2"/>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04;p2"/>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05;p2"/>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06;p2"/>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07;p2"/>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08;p2"/>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09;p2"/>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10;p2"/>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9;p2"/>
          <p:cNvGrpSpPr/>
          <p:nvPr/>
        </p:nvGrpSpPr>
        <p:grpSpPr>
          <a:xfrm>
            <a:off x="8445867" y="2434184"/>
            <a:ext cx="1480162" cy="1442917"/>
            <a:chOff x="669550" y="869000"/>
            <a:chExt cx="450075" cy="438750"/>
          </a:xfrm>
        </p:grpSpPr>
        <p:sp>
          <p:nvSpPr>
            <p:cNvPr id="227" name="Google Shape;10;p2"/>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p2"/>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2;p2"/>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3;p2"/>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p2"/>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p2"/>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6;p2"/>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7;p2"/>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p2"/>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9;p2"/>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p2"/>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1;p2"/>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p2"/>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3;p2"/>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p2"/>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5;p2"/>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6;p2"/>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7;p2"/>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8;p2"/>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9;p2"/>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0;p2"/>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1;p2"/>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2;p2"/>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3;p2"/>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4;p2"/>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5;p2"/>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6;p2"/>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7;p2"/>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8;p2"/>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9;p2"/>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40;p2"/>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41;p2"/>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42;p2"/>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43;p2"/>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44;p2"/>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45;p2"/>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46;p2"/>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47;p2"/>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48;p2"/>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49;p2"/>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0;p2"/>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p2"/>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2;p2"/>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3;p2"/>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4;p2"/>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762;p31"/>
          <p:cNvSpPr/>
          <p:nvPr/>
        </p:nvSpPr>
        <p:spPr>
          <a:xfrm rot="-4117479">
            <a:off x="-152228" y="3454786"/>
            <a:ext cx="823483" cy="66668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oogle Shape;3763;p31"/>
          <p:cNvGrpSpPr/>
          <p:nvPr/>
        </p:nvGrpSpPr>
        <p:grpSpPr>
          <a:xfrm>
            <a:off x="-602307" y="3662960"/>
            <a:ext cx="1380751" cy="1276932"/>
            <a:chOff x="549400" y="3267150"/>
            <a:chExt cx="522675" cy="483375"/>
          </a:xfrm>
        </p:grpSpPr>
        <p:sp>
          <p:nvSpPr>
            <p:cNvPr id="366" name="Google Shape;3764;p31"/>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765;p31"/>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766;p31"/>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767;p31"/>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68;p31"/>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69;p31"/>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70;p31"/>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71;p31"/>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72;p31"/>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73;p31"/>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74;p31"/>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5;p31"/>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76;p31"/>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77;p31"/>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778;p31"/>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779;p31"/>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780;p31"/>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781;p31"/>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82;p31"/>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783;p31"/>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784;p31"/>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785;p31"/>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786;p31"/>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787;p31"/>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788;p31"/>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789;p31"/>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790;p31"/>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791;p31"/>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792;p31"/>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793;p31"/>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794;p31"/>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795;p31"/>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 name="Google Shape;3796;p31"/>
          <p:cNvGrpSpPr/>
          <p:nvPr/>
        </p:nvGrpSpPr>
        <p:grpSpPr>
          <a:xfrm>
            <a:off x="8181649" y="3621946"/>
            <a:ext cx="1406075" cy="1300396"/>
            <a:chOff x="3111925" y="3249325"/>
            <a:chExt cx="622350" cy="575600"/>
          </a:xfrm>
        </p:grpSpPr>
        <p:sp>
          <p:nvSpPr>
            <p:cNvPr id="399" name="Google Shape;3797;p31"/>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798;p31"/>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799;p31"/>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00;p31"/>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801;p31"/>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802;p31"/>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803;p31"/>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804;p31"/>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805;p31"/>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806;p31"/>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807;p31"/>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3808;p31"/>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3809;p31"/>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3810;p31"/>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3811;p31"/>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3812;p31"/>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3813;p31"/>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3814;p31"/>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3815;p31"/>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3816;p31"/>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817;p31"/>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818;p31"/>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819;p31"/>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820;p31"/>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821;p31"/>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822;p31"/>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823;p31"/>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24;p31"/>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25;p31"/>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26;p31"/>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27;p31"/>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28;p31"/>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9641" y="341889"/>
            <a:ext cx="1616648" cy="830997"/>
          </a:xfrm>
          <a:prstGeom prst="rect">
            <a:avLst/>
          </a:prstGeom>
          <a:noFill/>
        </p:spPr>
        <p:txBody>
          <a:bodyPr wrap="square" rtlCol="0">
            <a:spAutoFit/>
          </a:bodyPr>
          <a:lstStyle/>
          <a:p>
            <a:pPr algn="ctr"/>
            <a:r>
              <a:rPr lang="en-US" sz="4800" dirty="0" err="1">
                <a:solidFill>
                  <a:schemeClr val="tx1">
                    <a:lumMod val="75000"/>
                  </a:schemeClr>
                </a:solidFill>
                <a:latin typeface="SVN-Ready" panose="02040603050506020204" pitchFamily="18" charset="0"/>
              </a:rPr>
              <a:t>Đọc</a:t>
            </a:r>
            <a:endParaRPr lang="en-US" sz="4800" dirty="0">
              <a:solidFill>
                <a:schemeClr val="tx1">
                  <a:lumMod val="75000"/>
                </a:schemeClr>
              </a:solidFill>
              <a:latin typeface="SVN-Ready" panose="020406030505060202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986" y="341889"/>
            <a:ext cx="7328027" cy="3694496"/>
          </a:xfrm>
          <a:prstGeom prst="rect">
            <a:avLst/>
          </a:prstGeom>
        </p:spPr>
      </p:pic>
      <p:grpSp>
        <p:nvGrpSpPr>
          <p:cNvPr id="272" name="Google Shape;3670;p31"/>
          <p:cNvGrpSpPr/>
          <p:nvPr/>
        </p:nvGrpSpPr>
        <p:grpSpPr>
          <a:xfrm>
            <a:off x="670166" y="3083463"/>
            <a:ext cx="1596420" cy="1690742"/>
            <a:chOff x="1078079" y="3984213"/>
            <a:chExt cx="886161" cy="938571"/>
          </a:xfrm>
        </p:grpSpPr>
        <p:sp>
          <p:nvSpPr>
            <p:cNvPr id="273" name="Google Shape;3671;p31"/>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 name="Google Shape;3672;p31"/>
            <p:cNvGrpSpPr/>
            <p:nvPr/>
          </p:nvGrpSpPr>
          <p:grpSpPr>
            <a:xfrm>
              <a:off x="1078079" y="3984213"/>
              <a:ext cx="886161" cy="924824"/>
              <a:chOff x="1299225" y="4109325"/>
              <a:chExt cx="532325" cy="555550"/>
            </a:xfrm>
          </p:grpSpPr>
          <p:sp>
            <p:nvSpPr>
              <p:cNvPr id="275" name="Google Shape;3673;p31"/>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674;p31"/>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675;p31"/>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676;p31"/>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677;p31"/>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678;p31"/>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679;p31"/>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680;p31"/>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681;p31"/>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682;p31"/>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683;p31"/>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684;p31"/>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3685;p31"/>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3686;p31"/>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3687;p31"/>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3688;p31"/>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3689;p31"/>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3690;p31"/>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3691;p31"/>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3692;p31"/>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3693;p31"/>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3694;p31"/>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3695;p31"/>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3696;p31"/>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3697;p31"/>
              <p:cNvSpPr/>
              <p:nvPr/>
            </p:nvSpPr>
            <p:spPr>
              <a:xfrm>
                <a:off x="1417725" y="4278550"/>
                <a:ext cx="295900"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698;p31"/>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699;p31"/>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700;p31"/>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701;p31"/>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702;p31"/>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703;p31"/>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704;p31"/>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705;p31"/>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706;p31"/>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707;p31"/>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708;p31"/>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709;p31"/>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710;p31"/>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711;p31"/>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12;p31"/>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713;p31"/>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714;p31"/>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715;p31"/>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716;p31"/>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 name="Google Shape;3717;p31"/>
          <p:cNvGrpSpPr/>
          <p:nvPr/>
        </p:nvGrpSpPr>
        <p:grpSpPr>
          <a:xfrm>
            <a:off x="7122563" y="2866018"/>
            <a:ext cx="1336148" cy="1920266"/>
            <a:chOff x="6951418" y="4050397"/>
            <a:chExt cx="566164" cy="813672"/>
          </a:xfrm>
        </p:grpSpPr>
        <p:sp>
          <p:nvSpPr>
            <p:cNvPr id="320" name="Google Shape;3718;p31"/>
            <p:cNvSpPr/>
            <p:nvPr/>
          </p:nvSpPr>
          <p:spPr>
            <a:xfrm>
              <a:off x="7076746" y="4775269"/>
              <a:ext cx="347400" cy="888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 name="Google Shape;3719;p31"/>
            <p:cNvGrpSpPr/>
            <p:nvPr/>
          </p:nvGrpSpPr>
          <p:grpSpPr>
            <a:xfrm>
              <a:off x="6951418" y="4050397"/>
              <a:ext cx="566164" cy="792439"/>
              <a:chOff x="2088850" y="4223525"/>
              <a:chExt cx="340100" cy="476025"/>
            </a:xfrm>
          </p:grpSpPr>
          <p:sp>
            <p:nvSpPr>
              <p:cNvPr id="322" name="Google Shape;3720;p31"/>
              <p:cNvSpPr/>
              <p:nvPr/>
            </p:nvSpPr>
            <p:spPr>
              <a:xfrm>
                <a:off x="2088850" y="4313400"/>
                <a:ext cx="68725" cy="113275"/>
              </a:xfrm>
              <a:custGeom>
                <a:avLst/>
                <a:gdLst/>
                <a:ahLst/>
                <a:cxnLst/>
                <a:rect l="l" t="t" r="r" b="b"/>
                <a:pathLst>
                  <a:path w="2749" h="4531" extrusionOk="0">
                    <a:moveTo>
                      <a:pt x="2254" y="0"/>
                    </a:moveTo>
                    <a:cubicBezTo>
                      <a:pt x="2182" y="0"/>
                      <a:pt x="2110" y="18"/>
                      <a:pt x="2043" y="54"/>
                    </a:cubicBezTo>
                    <a:cubicBezTo>
                      <a:pt x="1901" y="129"/>
                      <a:pt x="1794" y="272"/>
                      <a:pt x="1766" y="429"/>
                    </a:cubicBezTo>
                    <a:cubicBezTo>
                      <a:pt x="1730" y="618"/>
                      <a:pt x="1787" y="781"/>
                      <a:pt x="1832" y="912"/>
                    </a:cubicBezTo>
                    <a:lnTo>
                      <a:pt x="1844" y="944"/>
                    </a:lnTo>
                    <a:cubicBezTo>
                      <a:pt x="1861" y="995"/>
                      <a:pt x="1871" y="1031"/>
                      <a:pt x="1874" y="1057"/>
                    </a:cubicBezTo>
                    <a:cubicBezTo>
                      <a:pt x="1850" y="1081"/>
                      <a:pt x="1830" y="1109"/>
                      <a:pt x="1817" y="1143"/>
                    </a:cubicBezTo>
                    <a:cubicBezTo>
                      <a:pt x="1766" y="1166"/>
                      <a:pt x="1696" y="1187"/>
                      <a:pt x="1662" y="1199"/>
                    </a:cubicBezTo>
                    <a:cubicBezTo>
                      <a:pt x="1171" y="1352"/>
                      <a:pt x="815" y="1548"/>
                      <a:pt x="544" y="1814"/>
                    </a:cubicBezTo>
                    <a:cubicBezTo>
                      <a:pt x="178" y="2173"/>
                      <a:pt x="0" y="2652"/>
                      <a:pt x="70" y="3098"/>
                    </a:cubicBezTo>
                    <a:cubicBezTo>
                      <a:pt x="145" y="3574"/>
                      <a:pt x="500" y="4001"/>
                      <a:pt x="1020" y="4240"/>
                    </a:cubicBezTo>
                    <a:cubicBezTo>
                      <a:pt x="1452" y="4437"/>
                      <a:pt x="1928" y="4487"/>
                      <a:pt x="2348" y="4529"/>
                    </a:cubicBezTo>
                    <a:cubicBezTo>
                      <a:pt x="2357" y="4531"/>
                      <a:pt x="2368" y="4531"/>
                      <a:pt x="2376" y="4531"/>
                    </a:cubicBezTo>
                    <a:cubicBezTo>
                      <a:pt x="2517" y="4531"/>
                      <a:pt x="2638" y="4424"/>
                      <a:pt x="2655" y="4279"/>
                    </a:cubicBezTo>
                    <a:cubicBezTo>
                      <a:pt x="2671" y="4127"/>
                      <a:pt x="2560" y="3991"/>
                      <a:pt x="2406" y="3974"/>
                    </a:cubicBezTo>
                    <a:cubicBezTo>
                      <a:pt x="2013" y="3936"/>
                      <a:pt x="1602" y="3893"/>
                      <a:pt x="1254" y="3733"/>
                    </a:cubicBezTo>
                    <a:cubicBezTo>
                      <a:pt x="984" y="3609"/>
                      <a:pt x="675" y="3355"/>
                      <a:pt x="622" y="3011"/>
                    </a:cubicBezTo>
                    <a:cubicBezTo>
                      <a:pt x="581" y="2745"/>
                      <a:pt x="702" y="2439"/>
                      <a:pt x="936" y="2210"/>
                    </a:cubicBezTo>
                    <a:cubicBezTo>
                      <a:pt x="1144" y="2007"/>
                      <a:pt x="1428" y="1855"/>
                      <a:pt x="1832" y="1727"/>
                    </a:cubicBezTo>
                    <a:cubicBezTo>
                      <a:pt x="1938" y="1693"/>
                      <a:pt x="2077" y="1650"/>
                      <a:pt x="2195" y="1562"/>
                    </a:cubicBezTo>
                    <a:lnTo>
                      <a:pt x="2249" y="1576"/>
                    </a:lnTo>
                    <a:cubicBezTo>
                      <a:pt x="2271" y="1582"/>
                      <a:pt x="2293" y="1584"/>
                      <a:pt x="2314" y="1584"/>
                    </a:cubicBezTo>
                    <a:cubicBezTo>
                      <a:pt x="2422" y="1584"/>
                      <a:pt x="2524" y="1522"/>
                      <a:pt x="2570" y="1420"/>
                    </a:cubicBezTo>
                    <a:cubicBezTo>
                      <a:pt x="2696" y="1140"/>
                      <a:pt x="2749" y="831"/>
                      <a:pt x="2723" y="525"/>
                    </a:cubicBezTo>
                    <a:cubicBezTo>
                      <a:pt x="2696" y="220"/>
                      <a:pt x="2548" y="92"/>
                      <a:pt x="2429" y="38"/>
                    </a:cubicBezTo>
                    <a:cubicBezTo>
                      <a:pt x="2373" y="13"/>
                      <a:pt x="2314" y="0"/>
                      <a:pt x="2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721;p31"/>
              <p:cNvSpPr/>
              <p:nvPr/>
            </p:nvSpPr>
            <p:spPr>
              <a:xfrm>
                <a:off x="2347850" y="4428775"/>
                <a:ext cx="81100" cy="120775"/>
              </a:xfrm>
              <a:custGeom>
                <a:avLst/>
                <a:gdLst/>
                <a:ahLst/>
                <a:cxnLst/>
                <a:rect l="l" t="t" r="r" b="b"/>
                <a:pathLst>
                  <a:path w="3244" h="4831" extrusionOk="0">
                    <a:moveTo>
                      <a:pt x="1619" y="1"/>
                    </a:moveTo>
                    <a:cubicBezTo>
                      <a:pt x="1480" y="1"/>
                      <a:pt x="1362" y="106"/>
                      <a:pt x="1346" y="247"/>
                    </a:cubicBezTo>
                    <a:cubicBezTo>
                      <a:pt x="1327" y="400"/>
                      <a:pt x="1438" y="537"/>
                      <a:pt x="1590" y="555"/>
                    </a:cubicBezTo>
                    <a:cubicBezTo>
                      <a:pt x="1999" y="601"/>
                      <a:pt x="2383" y="923"/>
                      <a:pt x="2522" y="1338"/>
                    </a:cubicBezTo>
                    <a:cubicBezTo>
                      <a:pt x="2660" y="1744"/>
                      <a:pt x="2579" y="2233"/>
                      <a:pt x="2313" y="2613"/>
                    </a:cubicBezTo>
                    <a:cubicBezTo>
                      <a:pt x="2059" y="2976"/>
                      <a:pt x="1641" y="3241"/>
                      <a:pt x="1166" y="3346"/>
                    </a:cubicBezTo>
                    <a:cubicBezTo>
                      <a:pt x="1116" y="3356"/>
                      <a:pt x="1065" y="3368"/>
                      <a:pt x="1014" y="3376"/>
                    </a:cubicBezTo>
                    <a:cubicBezTo>
                      <a:pt x="859" y="3404"/>
                      <a:pt x="683" y="3439"/>
                      <a:pt x="516" y="3515"/>
                    </a:cubicBezTo>
                    <a:cubicBezTo>
                      <a:pt x="205" y="3659"/>
                      <a:pt x="5" y="3937"/>
                      <a:pt x="4" y="4228"/>
                    </a:cubicBezTo>
                    <a:cubicBezTo>
                      <a:pt x="1" y="4433"/>
                      <a:pt x="120" y="4637"/>
                      <a:pt x="305" y="4748"/>
                    </a:cubicBezTo>
                    <a:cubicBezTo>
                      <a:pt x="396" y="4802"/>
                      <a:pt x="494" y="4831"/>
                      <a:pt x="590" y="4831"/>
                    </a:cubicBezTo>
                    <a:cubicBezTo>
                      <a:pt x="671" y="4831"/>
                      <a:pt x="751" y="4812"/>
                      <a:pt x="825" y="4770"/>
                    </a:cubicBezTo>
                    <a:cubicBezTo>
                      <a:pt x="1062" y="4646"/>
                      <a:pt x="1173" y="4351"/>
                      <a:pt x="1092" y="4071"/>
                    </a:cubicBezTo>
                    <a:cubicBezTo>
                      <a:pt x="1077" y="4022"/>
                      <a:pt x="1059" y="3978"/>
                      <a:pt x="1038" y="3936"/>
                    </a:cubicBezTo>
                    <a:cubicBezTo>
                      <a:pt x="1065" y="3930"/>
                      <a:pt x="1090" y="3926"/>
                      <a:pt x="1116" y="3922"/>
                    </a:cubicBezTo>
                    <a:cubicBezTo>
                      <a:pt x="1173" y="3910"/>
                      <a:pt x="1229" y="3900"/>
                      <a:pt x="1286" y="3887"/>
                    </a:cubicBezTo>
                    <a:cubicBezTo>
                      <a:pt x="1896" y="3754"/>
                      <a:pt x="2437" y="3404"/>
                      <a:pt x="2769" y="2930"/>
                    </a:cubicBezTo>
                    <a:cubicBezTo>
                      <a:pt x="3136" y="2409"/>
                      <a:pt x="3244" y="1730"/>
                      <a:pt x="3050" y="1159"/>
                    </a:cubicBezTo>
                    <a:cubicBezTo>
                      <a:pt x="2839" y="537"/>
                      <a:pt x="2278" y="72"/>
                      <a:pt x="1653" y="3"/>
                    </a:cubicBezTo>
                    <a:cubicBezTo>
                      <a:pt x="1642" y="1"/>
                      <a:pt x="1630" y="1"/>
                      <a:pt x="1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722;p31"/>
              <p:cNvSpPr/>
              <p:nvPr/>
            </p:nvSpPr>
            <p:spPr>
              <a:xfrm>
                <a:off x="2232550" y="4589425"/>
                <a:ext cx="41175" cy="110125"/>
              </a:xfrm>
              <a:custGeom>
                <a:avLst/>
                <a:gdLst/>
                <a:ahLst/>
                <a:cxnLst/>
                <a:rect l="l" t="t" r="r" b="b"/>
                <a:pathLst>
                  <a:path w="1647" h="4405" extrusionOk="0">
                    <a:moveTo>
                      <a:pt x="310" y="0"/>
                    </a:moveTo>
                    <a:cubicBezTo>
                      <a:pt x="285" y="0"/>
                      <a:pt x="259" y="4"/>
                      <a:pt x="234" y="11"/>
                    </a:cubicBezTo>
                    <a:cubicBezTo>
                      <a:pt x="86" y="54"/>
                      <a:pt x="1" y="209"/>
                      <a:pt x="43" y="356"/>
                    </a:cubicBezTo>
                    <a:lnTo>
                      <a:pt x="974" y="3585"/>
                    </a:lnTo>
                    <a:cubicBezTo>
                      <a:pt x="976" y="3596"/>
                      <a:pt x="979" y="3606"/>
                      <a:pt x="982" y="3618"/>
                    </a:cubicBezTo>
                    <a:cubicBezTo>
                      <a:pt x="952" y="3616"/>
                      <a:pt x="921" y="3615"/>
                      <a:pt x="891" y="3615"/>
                    </a:cubicBezTo>
                    <a:cubicBezTo>
                      <a:pt x="665" y="3615"/>
                      <a:pt x="439" y="3657"/>
                      <a:pt x="226" y="3740"/>
                    </a:cubicBezTo>
                    <a:cubicBezTo>
                      <a:pt x="120" y="3782"/>
                      <a:pt x="49" y="3885"/>
                      <a:pt x="49" y="3998"/>
                    </a:cubicBezTo>
                    <a:cubicBezTo>
                      <a:pt x="49" y="4115"/>
                      <a:pt x="117" y="4216"/>
                      <a:pt x="224" y="4258"/>
                    </a:cubicBezTo>
                    <a:cubicBezTo>
                      <a:pt x="391" y="4324"/>
                      <a:pt x="594" y="4405"/>
                      <a:pt x="822" y="4405"/>
                    </a:cubicBezTo>
                    <a:cubicBezTo>
                      <a:pt x="840" y="4405"/>
                      <a:pt x="857" y="4405"/>
                      <a:pt x="877" y="4400"/>
                    </a:cubicBezTo>
                    <a:cubicBezTo>
                      <a:pt x="1046" y="4392"/>
                      <a:pt x="1201" y="4331"/>
                      <a:pt x="1319" y="4235"/>
                    </a:cubicBezTo>
                    <a:cubicBezTo>
                      <a:pt x="1329" y="4237"/>
                      <a:pt x="1339" y="4237"/>
                      <a:pt x="1350" y="4237"/>
                    </a:cubicBezTo>
                    <a:cubicBezTo>
                      <a:pt x="1470" y="4237"/>
                      <a:pt x="1582" y="4161"/>
                      <a:pt x="1619" y="4039"/>
                    </a:cubicBezTo>
                    <a:cubicBezTo>
                      <a:pt x="1647" y="3946"/>
                      <a:pt x="1621" y="3846"/>
                      <a:pt x="1562" y="3777"/>
                    </a:cubicBezTo>
                    <a:cubicBezTo>
                      <a:pt x="1567" y="3645"/>
                      <a:pt x="1535" y="3524"/>
                      <a:pt x="1508" y="3432"/>
                    </a:cubicBezTo>
                    <a:lnTo>
                      <a:pt x="577" y="201"/>
                    </a:lnTo>
                    <a:cubicBezTo>
                      <a:pt x="542" y="80"/>
                      <a:pt x="430"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723;p31"/>
              <p:cNvSpPr/>
              <p:nvPr/>
            </p:nvSpPr>
            <p:spPr>
              <a:xfrm>
                <a:off x="2319550" y="4571950"/>
                <a:ext cx="103925" cy="53300"/>
              </a:xfrm>
              <a:custGeom>
                <a:avLst/>
                <a:gdLst/>
                <a:ahLst/>
                <a:cxnLst/>
                <a:rect l="l" t="t" r="r" b="b"/>
                <a:pathLst>
                  <a:path w="4157" h="2132" extrusionOk="0">
                    <a:moveTo>
                      <a:pt x="318" y="1"/>
                    </a:moveTo>
                    <a:cubicBezTo>
                      <a:pt x="226" y="1"/>
                      <a:pt x="137" y="46"/>
                      <a:pt x="85" y="129"/>
                    </a:cubicBezTo>
                    <a:cubicBezTo>
                      <a:pt x="1" y="260"/>
                      <a:pt x="39" y="432"/>
                      <a:pt x="170" y="513"/>
                    </a:cubicBezTo>
                    <a:lnTo>
                      <a:pt x="2658" y="2089"/>
                    </a:lnTo>
                    <a:cubicBezTo>
                      <a:pt x="2704" y="2118"/>
                      <a:pt x="2756" y="2132"/>
                      <a:pt x="2807" y="2132"/>
                    </a:cubicBezTo>
                    <a:cubicBezTo>
                      <a:pt x="2880" y="2132"/>
                      <a:pt x="2952" y="2104"/>
                      <a:pt x="3005" y="2052"/>
                    </a:cubicBezTo>
                    <a:cubicBezTo>
                      <a:pt x="3026" y="2051"/>
                      <a:pt x="3045" y="2045"/>
                      <a:pt x="3065" y="2038"/>
                    </a:cubicBezTo>
                    <a:cubicBezTo>
                      <a:pt x="3572" y="1859"/>
                      <a:pt x="3978" y="1426"/>
                      <a:pt x="4123" y="908"/>
                    </a:cubicBezTo>
                    <a:cubicBezTo>
                      <a:pt x="4157" y="790"/>
                      <a:pt x="4111" y="666"/>
                      <a:pt x="4009" y="601"/>
                    </a:cubicBezTo>
                    <a:cubicBezTo>
                      <a:pt x="3962" y="570"/>
                      <a:pt x="3909" y="554"/>
                      <a:pt x="3856" y="554"/>
                    </a:cubicBezTo>
                    <a:cubicBezTo>
                      <a:pt x="3795" y="554"/>
                      <a:pt x="3734" y="575"/>
                      <a:pt x="3682" y="616"/>
                    </a:cubicBezTo>
                    <a:cubicBezTo>
                      <a:pt x="3352" y="882"/>
                      <a:pt x="3040" y="1177"/>
                      <a:pt x="2755" y="1496"/>
                    </a:cubicBezTo>
                    <a:lnTo>
                      <a:pt x="468" y="44"/>
                    </a:lnTo>
                    <a:cubicBezTo>
                      <a:pt x="421" y="15"/>
                      <a:pt x="369" y="1"/>
                      <a:pt x="3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724;p31"/>
              <p:cNvSpPr/>
              <p:nvPr/>
            </p:nvSpPr>
            <p:spPr>
              <a:xfrm>
                <a:off x="2183325" y="4230550"/>
                <a:ext cx="178525" cy="87675"/>
              </a:xfrm>
              <a:custGeom>
                <a:avLst/>
                <a:gdLst/>
                <a:ahLst/>
                <a:cxnLst/>
                <a:rect l="l" t="t" r="r" b="b"/>
                <a:pathLst>
                  <a:path w="7141" h="3507" extrusionOk="0">
                    <a:moveTo>
                      <a:pt x="2421" y="0"/>
                    </a:moveTo>
                    <a:cubicBezTo>
                      <a:pt x="2234" y="0"/>
                      <a:pt x="2051" y="52"/>
                      <a:pt x="1893" y="169"/>
                    </a:cubicBezTo>
                    <a:cubicBezTo>
                      <a:pt x="1494" y="466"/>
                      <a:pt x="1411" y="1055"/>
                      <a:pt x="1569" y="1527"/>
                    </a:cubicBezTo>
                    <a:cubicBezTo>
                      <a:pt x="1648" y="1761"/>
                      <a:pt x="1772" y="1973"/>
                      <a:pt x="1918" y="2172"/>
                    </a:cubicBezTo>
                    <a:lnTo>
                      <a:pt x="1918" y="2172"/>
                    </a:lnTo>
                    <a:cubicBezTo>
                      <a:pt x="1712" y="1969"/>
                      <a:pt x="1480" y="1801"/>
                      <a:pt x="1205" y="1717"/>
                    </a:cubicBezTo>
                    <a:cubicBezTo>
                      <a:pt x="1116" y="1690"/>
                      <a:pt x="1021" y="1677"/>
                      <a:pt x="926" y="1677"/>
                    </a:cubicBezTo>
                    <a:cubicBezTo>
                      <a:pt x="475" y="1677"/>
                      <a:pt x="8" y="1967"/>
                      <a:pt x="4" y="2412"/>
                    </a:cubicBezTo>
                    <a:cubicBezTo>
                      <a:pt x="1" y="2716"/>
                      <a:pt x="215" y="2988"/>
                      <a:pt x="480" y="3138"/>
                    </a:cubicBezTo>
                    <a:cubicBezTo>
                      <a:pt x="744" y="3287"/>
                      <a:pt x="1051" y="3336"/>
                      <a:pt x="1353" y="3376"/>
                    </a:cubicBezTo>
                    <a:lnTo>
                      <a:pt x="4112" y="3507"/>
                    </a:lnTo>
                    <a:cubicBezTo>
                      <a:pt x="4947" y="3305"/>
                      <a:pt x="5749" y="2976"/>
                      <a:pt x="6488" y="2538"/>
                    </a:cubicBezTo>
                    <a:cubicBezTo>
                      <a:pt x="6704" y="2407"/>
                      <a:pt x="6934" y="2250"/>
                      <a:pt x="7002" y="2007"/>
                    </a:cubicBezTo>
                    <a:cubicBezTo>
                      <a:pt x="7140" y="1531"/>
                      <a:pt x="6583" y="1132"/>
                      <a:pt x="6092" y="1077"/>
                    </a:cubicBezTo>
                    <a:cubicBezTo>
                      <a:pt x="6022" y="1069"/>
                      <a:pt x="5951" y="1065"/>
                      <a:pt x="5881" y="1065"/>
                    </a:cubicBezTo>
                    <a:cubicBezTo>
                      <a:pt x="4924" y="1065"/>
                      <a:pt x="3994" y="1772"/>
                      <a:pt x="3771" y="2710"/>
                    </a:cubicBezTo>
                    <a:cubicBezTo>
                      <a:pt x="3853" y="2038"/>
                      <a:pt x="3904" y="1321"/>
                      <a:pt x="3586" y="727"/>
                    </a:cubicBezTo>
                    <a:cubicBezTo>
                      <a:pt x="3362" y="306"/>
                      <a:pt x="2877" y="0"/>
                      <a:pt x="2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725;p31"/>
              <p:cNvSpPr/>
              <p:nvPr/>
            </p:nvSpPr>
            <p:spPr>
              <a:xfrm>
                <a:off x="2176475" y="4223525"/>
                <a:ext cx="190450" cy="101450"/>
              </a:xfrm>
              <a:custGeom>
                <a:avLst/>
                <a:gdLst/>
                <a:ahLst/>
                <a:cxnLst/>
                <a:rect l="l" t="t" r="r" b="b"/>
                <a:pathLst>
                  <a:path w="7618" h="4058" extrusionOk="0">
                    <a:moveTo>
                      <a:pt x="2704" y="1"/>
                    </a:moveTo>
                    <a:cubicBezTo>
                      <a:pt x="2447" y="1"/>
                      <a:pt x="2207" y="77"/>
                      <a:pt x="2006" y="224"/>
                    </a:cubicBezTo>
                    <a:cubicBezTo>
                      <a:pt x="1523" y="583"/>
                      <a:pt x="1428" y="1218"/>
                      <a:pt x="1538" y="1723"/>
                    </a:cubicBezTo>
                    <a:cubicBezTo>
                      <a:pt x="1431" y="1693"/>
                      <a:pt x="1320" y="1679"/>
                      <a:pt x="1207" y="1679"/>
                    </a:cubicBezTo>
                    <a:cubicBezTo>
                      <a:pt x="926" y="1679"/>
                      <a:pt x="638" y="1768"/>
                      <a:pt x="413" y="1933"/>
                    </a:cubicBezTo>
                    <a:cubicBezTo>
                      <a:pt x="151" y="2125"/>
                      <a:pt x="6" y="2393"/>
                      <a:pt x="4" y="2688"/>
                    </a:cubicBezTo>
                    <a:cubicBezTo>
                      <a:pt x="1" y="3071"/>
                      <a:pt x="237" y="3441"/>
                      <a:pt x="620" y="3660"/>
                    </a:cubicBezTo>
                    <a:cubicBezTo>
                      <a:pt x="927" y="3835"/>
                      <a:pt x="1271" y="3889"/>
                      <a:pt x="1594" y="3931"/>
                    </a:cubicBezTo>
                    <a:lnTo>
                      <a:pt x="1666" y="3382"/>
                    </a:lnTo>
                    <a:cubicBezTo>
                      <a:pt x="1384" y="3345"/>
                      <a:pt x="1114" y="3302"/>
                      <a:pt x="894" y="3177"/>
                    </a:cubicBezTo>
                    <a:cubicBezTo>
                      <a:pt x="725" y="3082"/>
                      <a:pt x="556" y="2894"/>
                      <a:pt x="558" y="2694"/>
                    </a:cubicBezTo>
                    <a:cubicBezTo>
                      <a:pt x="558" y="2544"/>
                      <a:pt x="657" y="2440"/>
                      <a:pt x="739" y="2380"/>
                    </a:cubicBezTo>
                    <a:cubicBezTo>
                      <a:pt x="866" y="2286"/>
                      <a:pt x="1039" y="2234"/>
                      <a:pt x="1204" y="2234"/>
                    </a:cubicBezTo>
                    <a:cubicBezTo>
                      <a:pt x="1272" y="2234"/>
                      <a:pt x="1340" y="2243"/>
                      <a:pt x="1401" y="2262"/>
                    </a:cubicBezTo>
                    <a:cubicBezTo>
                      <a:pt x="1620" y="2329"/>
                      <a:pt x="1808" y="2461"/>
                      <a:pt x="1988" y="2637"/>
                    </a:cubicBezTo>
                    <a:cubicBezTo>
                      <a:pt x="2144" y="2848"/>
                      <a:pt x="2317" y="3036"/>
                      <a:pt x="2481" y="3217"/>
                    </a:cubicBezTo>
                    <a:lnTo>
                      <a:pt x="2906" y="2859"/>
                    </a:lnTo>
                    <a:cubicBezTo>
                      <a:pt x="2765" y="2680"/>
                      <a:pt x="2603" y="2468"/>
                      <a:pt x="2410" y="2275"/>
                    </a:cubicBezTo>
                    <a:cubicBezTo>
                      <a:pt x="2283" y="2102"/>
                      <a:pt x="2175" y="1917"/>
                      <a:pt x="2110" y="1720"/>
                    </a:cubicBezTo>
                    <a:cubicBezTo>
                      <a:pt x="1992" y="1367"/>
                      <a:pt x="2033" y="896"/>
                      <a:pt x="2336" y="671"/>
                    </a:cubicBezTo>
                    <a:cubicBezTo>
                      <a:pt x="2454" y="584"/>
                      <a:pt x="2584" y="556"/>
                      <a:pt x="2701" y="556"/>
                    </a:cubicBezTo>
                    <a:cubicBezTo>
                      <a:pt x="2767" y="556"/>
                      <a:pt x="2829" y="565"/>
                      <a:pt x="2883" y="578"/>
                    </a:cubicBezTo>
                    <a:cubicBezTo>
                      <a:pt x="3184" y="647"/>
                      <a:pt x="3474" y="866"/>
                      <a:pt x="3619" y="1137"/>
                    </a:cubicBezTo>
                    <a:cubicBezTo>
                      <a:pt x="3901" y="1663"/>
                      <a:pt x="3849" y="2323"/>
                      <a:pt x="3772" y="2956"/>
                    </a:cubicBezTo>
                    <a:lnTo>
                      <a:pt x="4319" y="3054"/>
                    </a:lnTo>
                    <a:cubicBezTo>
                      <a:pt x="4511" y="2242"/>
                      <a:pt x="5327" y="1620"/>
                      <a:pt x="6157" y="1620"/>
                    </a:cubicBezTo>
                    <a:cubicBezTo>
                      <a:pt x="6217" y="1620"/>
                      <a:pt x="6277" y="1624"/>
                      <a:pt x="6337" y="1630"/>
                    </a:cubicBezTo>
                    <a:cubicBezTo>
                      <a:pt x="6586" y="1659"/>
                      <a:pt x="6852" y="1804"/>
                      <a:pt x="6965" y="1974"/>
                    </a:cubicBezTo>
                    <a:cubicBezTo>
                      <a:pt x="7018" y="2054"/>
                      <a:pt x="7033" y="2132"/>
                      <a:pt x="7011" y="2210"/>
                    </a:cubicBezTo>
                    <a:cubicBezTo>
                      <a:pt x="6968" y="2355"/>
                      <a:pt x="6798" y="2474"/>
                      <a:pt x="6620" y="2579"/>
                    </a:cubicBezTo>
                    <a:cubicBezTo>
                      <a:pt x="5903" y="3005"/>
                      <a:pt x="5130" y="3321"/>
                      <a:pt x="4320" y="3518"/>
                    </a:cubicBezTo>
                    <a:lnTo>
                      <a:pt x="4452" y="4058"/>
                    </a:lnTo>
                    <a:cubicBezTo>
                      <a:pt x="5315" y="3846"/>
                      <a:pt x="6141" y="3509"/>
                      <a:pt x="6907" y="3055"/>
                    </a:cubicBezTo>
                    <a:cubicBezTo>
                      <a:pt x="7170" y="2899"/>
                      <a:pt x="7452" y="2693"/>
                      <a:pt x="7549" y="2360"/>
                    </a:cubicBezTo>
                    <a:cubicBezTo>
                      <a:pt x="7617" y="2123"/>
                      <a:pt x="7575" y="1882"/>
                      <a:pt x="7430" y="1663"/>
                    </a:cubicBezTo>
                    <a:cubicBezTo>
                      <a:pt x="7222" y="1352"/>
                      <a:pt x="6819" y="1123"/>
                      <a:pt x="6401" y="1076"/>
                    </a:cubicBezTo>
                    <a:cubicBezTo>
                      <a:pt x="6318" y="1067"/>
                      <a:pt x="6236" y="1062"/>
                      <a:pt x="6153" y="1062"/>
                    </a:cubicBezTo>
                    <a:cubicBezTo>
                      <a:pt x="5484" y="1062"/>
                      <a:pt x="4836" y="1363"/>
                      <a:pt x="4377" y="1842"/>
                    </a:cubicBezTo>
                    <a:cubicBezTo>
                      <a:pt x="4350" y="1508"/>
                      <a:pt x="4275" y="1179"/>
                      <a:pt x="4111" y="873"/>
                    </a:cubicBezTo>
                    <a:cubicBezTo>
                      <a:pt x="3888" y="458"/>
                      <a:pt x="3467" y="137"/>
                      <a:pt x="3006" y="35"/>
                    </a:cubicBezTo>
                    <a:cubicBezTo>
                      <a:pt x="2904" y="12"/>
                      <a:pt x="2803" y="1"/>
                      <a:pt x="2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726;p31"/>
              <p:cNvSpPr/>
              <p:nvPr/>
            </p:nvSpPr>
            <p:spPr>
              <a:xfrm>
                <a:off x="2144550" y="4300575"/>
                <a:ext cx="257800" cy="297150"/>
              </a:xfrm>
              <a:custGeom>
                <a:avLst/>
                <a:gdLst/>
                <a:ahLst/>
                <a:cxnLst/>
                <a:rect l="l" t="t" r="r" b="b"/>
                <a:pathLst>
                  <a:path w="10312" h="11886" extrusionOk="0">
                    <a:moveTo>
                      <a:pt x="4993" y="0"/>
                    </a:moveTo>
                    <a:cubicBezTo>
                      <a:pt x="4714" y="0"/>
                      <a:pt x="4450" y="13"/>
                      <a:pt x="4210" y="37"/>
                    </a:cubicBezTo>
                    <a:cubicBezTo>
                      <a:pt x="2741" y="180"/>
                      <a:pt x="1244" y="933"/>
                      <a:pt x="616" y="2268"/>
                    </a:cubicBezTo>
                    <a:cubicBezTo>
                      <a:pt x="1" y="3572"/>
                      <a:pt x="323" y="5118"/>
                      <a:pt x="830" y="6466"/>
                    </a:cubicBezTo>
                    <a:cubicBezTo>
                      <a:pt x="1286" y="7677"/>
                      <a:pt x="1881" y="8836"/>
                      <a:pt x="2603" y="9912"/>
                    </a:cubicBezTo>
                    <a:cubicBezTo>
                      <a:pt x="3258" y="10891"/>
                      <a:pt x="4234" y="11886"/>
                      <a:pt x="5364" y="11886"/>
                    </a:cubicBezTo>
                    <a:cubicBezTo>
                      <a:pt x="5474" y="11886"/>
                      <a:pt x="5586" y="11876"/>
                      <a:pt x="5700" y="11856"/>
                    </a:cubicBezTo>
                    <a:cubicBezTo>
                      <a:pt x="6833" y="11656"/>
                      <a:pt x="7511" y="10508"/>
                      <a:pt x="8001" y="9467"/>
                    </a:cubicBezTo>
                    <a:cubicBezTo>
                      <a:pt x="8592" y="8210"/>
                      <a:pt x="9137" y="6932"/>
                      <a:pt x="9636" y="5633"/>
                    </a:cubicBezTo>
                    <a:cubicBezTo>
                      <a:pt x="10019" y="4635"/>
                      <a:pt x="10312" y="3993"/>
                      <a:pt x="10164" y="2933"/>
                    </a:cubicBezTo>
                    <a:cubicBezTo>
                      <a:pt x="9850" y="690"/>
                      <a:pt x="7030" y="0"/>
                      <a:pt x="4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727;p31"/>
              <p:cNvSpPr/>
              <p:nvPr/>
            </p:nvSpPr>
            <p:spPr>
              <a:xfrm>
                <a:off x="2140000" y="4293625"/>
                <a:ext cx="269150" cy="311050"/>
              </a:xfrm>
              <a:custGeom>
                <a:avLst/>
                <a:gdLst/>
                <a:ahLst/>
                <a:cxnLst/>
                <a:rect l="l" t="t" r="r" b="b"/>
                <a:pathLst>
                  <a:path w="10766" h="12442" extrusionOk="0">
                    <a:moveTo>
                      <a:pt x="5214" y="554"/>
                    </a:moveTo>
                    <a:cubicBezTo>
                      <a:pt x="7203" y="554"/>
                      <a:pt x="9788" y="1224"/>
                      <a:pt x="10072" y="3249"/>
                    </a:cubicBezTo>
                    <a:cubicBezTo>
                      <a:pt x="10200" y="4157"/>
                      <a:pt x="9977" y="4728"/>
                      <a:pt x="9643" y="5592"/>
                    </a:cubicBezTo>
                    <a:lnTo>
                      <a:pt x="9558" y="5812"/>
                    </a:lnTo>
                    <a:cubicBezTo>
                      <a:pt x="9066" y="7097"/>
                      <a:pt x="8518" y="8380"/>
                      <a:pt x="7931" y="9627"/>
                    </a:cubicBezTo>
                    <a:cubicBezTo>
                      <a:pt x="7460" y="10631"/>
                      <a:pt x="6840" y="11683"/>
                      <a:pt x="5835" y="11860"/>
                    </a:cubicBezTo>
                    <a:cubicBezTo>
                      <a:pt x="5738" y="11877"/>
                      <a:pt x="5643" y="11885"/>
                      <a:pt x="5549" y="11885"/>
                    </a:cubicBezTo>
                    <a:cubicBezTo>
                      <a:pt x="4433" y="11885"/>
                      <a:pt x="3497" y="10752"/>
                      <a:pt x="3017" y="10035"/>
                    </a:cubicBezTo>
                    <a:cubicBezTo>
                      <a:pt x="2306" y="8977"/>
                      <a:pt x="1721" y="7837"/>
                      <a:pt x="1274" y="6646"/>
                    </a:cubicBezTo>
                    <a:cubicBezTo>
                      <a:pt x="647" y="4980"/>
                      <a:pt x="572" y="3676"/>
                      <a:pt x="1049" y="2666"/>
                    </a:cubicBezTo>
                    <a:cubicBezTo>
                      <a:pt x="1686" y="1318"/>
                      <a:pt x="3207" y="711"/>
                      <a:pt x="4420" y="592"/>
                    </a:cubicBezTo>
                    <a:cubicBezTo>
                      <a:pt x="4668" y="567"/>
                      <a:pt x="4935" y="554"/>
                      <a:pt x="5214" y="554"/>
                    </a:cubicBezTo>
                    <a:close/>
                    <a:moveTo>
                      <a:pt x="5183" y="0"/>
                    </a:moveTo>
                    <a:cubicBezTo>
                      <a:pt x="4895" y="0"/>
                      <a:pt x="4619" y="14"/>
                      <a:pt x="4362" y="39"/>
                    </a:cubicBezTo>
                    <a:cubicBezTo>
                      <a:pt x="2997" y="174"/>
                      <a:pt x="1278" y="872"/>
                      <a:pt x="544" y="2428"/>
                    </a:cubicBezTo>
                    <a:cubicBezTo>
                      <a:pt x="1" y="3583"/>
                      <a:pt x="68" y="5026"/>
                      <a:pt x="750" y="6843"/>
                    </a:cubicBezTo>
                    <a:cubicBezTo>
                      <a:pt x="1213" y="8076"/>
                      <a:pt x="1819" y="9252"/>
                      <a:pt x="2552" y="10346"/>
                    </a:cubicBezTo>
                    <a:cubicBezTo>
                      <a:pt x="3468" y="11711"/>
                      <a:pt x="4519" y="12441"/>
                      <a:pt x="5551" y="12441"/>
                    </a:cubicBezTo>
                    <a:cubicBezTo>
                      <a:pt x="5678" y="12441"/>
                      <a:pt x="5805" y="12430"/>
                      <a:pt x="5927" y="12410"/>
                    </a:cubicBezTo>
                    <a:cubicBezTo>
                      <a:pt x="7190" y="12187"/>
                      <a:pt x="7928" y="10933"/>
                      <a:pt x="8430" y="9864"/>
                    </a:cubicBezTo>
                    <a:cubicBezTo>
                      <a:pt x="9022" y="8606"/>
                      <a:pt x="9573" y="7311"/>
                      <a:pt x="10073" y="6012"/>
                    </a:cubicBezTo>
                    <a:lnTo>
                      <a:pt x="10156" y="5793"/>
                    </a:lnTo>
                    <a:cubicBezTo>
                      <a:pt x="10497" y="4917"/>
                      <a:pt x="10765" y="4224"/>
                      <a:pt x="10617" y="3173"/>
                    </a:cubicBezTo>
                    <a:cubicBezTo>
                      <a:pt x="10284" y="791"/>
                      <a:pt x="7384" y="0"/>
                      <a:pt x="5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728;p31"/>
              <p:cNvSpPr/>
              <p:nvPr/>
            </p:nvSpPr>
            <p:spPr>
              <a:xfrm>
                <a:off x="2261500" y="4311297"/>
                <a:ext cx="132450" cy="273100"/>
              </a:xfrm>
              <a:custGeom>
                <a:avLst/>
                <a:gdLst/>
                <a:ahLst/>
                <a:cxnLst/>
                <a:rect l="l" t="t" r="r" b="b"/>
                <a:pathLst>
                  <a:path w="5298" h="10924" extrusionOk="0">
                    <a:moveTo>
                      <a:pt x="3028" y="1"/>
                    </a:moveTo>
                    <a:cubicBezTo>
                      <a:pt x="2802" y="1"/>
                      <a:pt x="2591" y="109"/>
                      <a:pt x="2414" y="371"/>
                    </a:cubicBezTo>
                    <a:cubicBezTo>
                      <a:pt x="2182" y="714"/>
                      <a:pt x="2266" y="1188"/>
                      <a:pt x="2478" y="1543"/>
                    </a:cubicBezTo>
                    <a:cubicBezTo>
                      <a:pt x="2688" y="1898"/>
                      <a:pt x="3010" y="2171"/>
                      <a:pt x="3277" y="2486"/>
                    </a:cubicBezTo>
                    <a:cubicBezTo>
                      <a:pt x="3546" y="2800"/>
                      <a:pt x="3773" y="3191"/>
                      <a:pt x="3736" y="3601"/>
                    </a:cubicBezTo>
                    <a:cubicBezTo>
                      <a:pt x="3668" y="4343"/>
                      <a:pt x="2816" y="4760"/>
                      <a:pt x="2549" y="5455"/>
                    </a:cubicBezTo>
                    <a:cubicBezTo>
                      <a:pt x="2310" y="6069"/>
                      <a:pt x="2570" y="6790"/>
                      <a:pt x="2333" y="7404"/>
                    </a:cubicBezTo>
                    <a:cubicBezTo>
                      <a:pt x="2105" y="7989"/>
                      <a:pt x="1500" y="8314"/>
                      <a:pt x="993" y="8684"/>
                    </a:cubicBezTo>
                    <a:cubicBezTo>
                      <a:pt x="485" y="9053"/>
                      <a:pt x="0" y="9650"/>
                      <a:pt x="186" y="10249"/>
                    </a:cubicBezTo>
                    <a:cubicBezTo>
                      <a:pt x="324" y="10688"/>
                      <a:pt x="793" y="10924"/>
                      <a:pt x="1263" y="10924"/>
                    </a:cubicBezTo>
                    <a:cubicBezTo>
                      <a:pt x="1425" y="10924"/>
                      <a:pt x="1586" y="10896"/>
                      <a:pt x="1735" y="10838"/>
                    </a:cubicBezTo>
                    <a:cubicBezTo>
                      <a:pt x="2311" y="10613"/>
                      <a:pt x="2708" y="10081"/>
                      <a:pt x="3022" y="9547"/>
                    </a:cubicBezTo>
                    <a:cubicBezTo>
                      <a:pt x="3799" y="8228"/>
                      <a:pt x="4264" y="6756"/>
                      <a:pt x="4715" y="5295"/>
                    </a:cubicBezTo>
                    <a:cubicBezTo>
                      <a:pt x="5006" y="4348"/>
                      <a:pt x="5297" y="3363"/>
                      <a:pt x="5165" y="2381"/>
                    </a:cubicBezTo>
                    <a:cubicBezTo>
                      <a:pt x="5080" y="1756"/>
                      <a:pt x="3936" y="1"/>
                      <a:pt x="30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729;p31"/>
              <p:cNvSpPr/>
              <p:nvPr/>
            </p:nvSpPr>
            <p:spPr>
              <a:xfrm>
                <a:off x="2200700" y="4417900"/>
                <a:ext cx="23925" cy="28525"/>
              </a:xfrm>
              <a:custGeom>
                <a:avLst/>
                <a:gdLst/>
                <a:ahLst/>
                <a:cxnLst/>
                <a:rect l="l" t="t" r="r" b="b"/>
                <a:pathLst>
                  <a:path w="957" h="1141" extrusionOk="0">
                    <a:moveTo>
                      <a:pt x="377" y="1"/>
                    </a:moveTo>
                    <a:cubicBezTo>
                      <a:pt x="364" y="1"/>
                      <a:pt x="351" y="2"/>
                      <a:pt x="339" y="4"/>
                    </a:cubicBezTo>
                    <a:cubicBezTo>
                      <a:pt x="101" y="53"/>
                      <a:pt x="0" y="551"/>
                      <a:pt x="49" y="787"/>
                    </a:cubicBezTo>
                    <a:cubicBezTo>
                      <a:pt x="91" y="997"/>
                      <a:pt x="275" y="1140"/>
                      <a:pt x="481" y="1140"/>
                    </a:cubicBezTo>
                    <a:cubicBezTo>
                      <a:pt x="509" y="1140"/>
                      <a:pt x="537" y="1138"/>
                      <a:pt x="566" y="1132"/>
                    </a:cubicBezTo>
                    <a:cubicBezTo>
                      <a:pt x="803" y="1084"/>
                      <a:pt x="956" y="854"/>
                      <a:pt x="910" y="615"/>
                    </a:cubicBezTo>
                    <a:cubicBezTo>
                      <a:pt x="864" y="392"/>
                      <a:pt x="607" y="1"/>
                      <a:pt x="37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730;p31"/>
              <p:cNvSpPr/>
              <p:nvPr/>
            </p:nvSpPr>
            <p:spPr>
              <a:xfrm>
                <a:off x="2264300" y="4428775"/>
                <a:ext cx="23900" cy="28525"/>
              </a:xfrm>
              <a:custGeom>
                <a:avLst/>
                <a:gdLst/>
                <a:ahLst/>
                <a:cxnLst/>
                <a:rect l="l" t="t" r="r" b="b"/>
                <a:pathLst>
                  <a:path w="956" h="1141" extrusionOk="0">
                    <a:moveTo>
                      <a:pt x="375" y="0"/>
                    </a:moveTo>
                    <a:cubicBezTo>
                      <a:pt x="362" y="0"/>
                      <a:pt x="350" y="2"/>
                      <a:pt x="337" y="4"/>
                    </a:cubicBezTo>
                    <a:cubicBezTo>
                      <a:pt x="100" y="52"/>
                      <a:pt x="0" y="551"/>
                      <a:pt x="47" y="788"/>
                    </a:cubicBezTo>
                    <a:cubicBezTo>
                      <a:pt x="90" y="996"/>
                      <a:pt x="274" y="1140"/>
                      <a:pt x="479" y="1140"/>
                    </a:cubicBezTo>
                    <a:cubicBezTo>
                      <a:pt x="507" y="1140"/>
                      <a:pt x="536" y="1137"/>
                      <a:pt x="564" y="1132"/>
                    </a:cubicBezTo>
                    <a:cubicBezTo>
                      <a:pt x="803" y="1084"/>
                      <a:pt x="955" y="853"/>
                      <a:pt x="910" y="615"/>
                    </a:cubicBezTo>
                    <a:cubicBezTo>
                      <a:pt x="862" y="390"/>
                      <a:pt x="60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731;p31"/>
              <p:cNvSpPr/>
              <p:nvPr/>
            </p:nvSpPr>
            <p:spPr>
              <a:xfrm>
                <a:off x="2228425" y="4485550"/>
                <a:ext cx="23900" cy="28525"/>
              </a:xfrm>
              <a:custGeom>
                <a:avLst/>
                <a:gdLst/>
                <a:ahLst/>
                <a:cxnLst/>
                <a:rect l="l" t="t" r="r" b="b"/>
                <a:pathLst>
                  <a:path w="956" h="1141" extrusionOk="0">
                    <a:moveTo>
                      <a:pt x="376" y="0"/>
                    </a:moveTo>
                    <a:cubicBezTo>
                      <a:pt x="363" y="0"/>
                      <a:pt x="350" y="2"/>
                      <a:pt x="337" y="4"/>
                    </a:cubicBezTo>
                    <a:cubicBezTo>
                      <a:pt x="100" y="53"/>
                      <a:pt x="1" y="551"/>
                      <a:pt x="48" y="787"/>
                    </a:cubicBezTo>
                    <a:cubicBezTo>
                      <a:pt x="90" y="997"/>
                      <a:pt x="275" y="1140"/>
                      <a:pt x="481" y="1140"/>
                    </a:cubicBezTo>
                    <a:cubicBezTo>
                      <a:pt x="508" y="1140"/>
                      <a:pt x="537" y="1137"/>
                      <a:pt x="565" y="1132"/>
                    </a:cubicBezTo>
                    <a:cubicBezTo>
                      <a:pt x="803" y="1084"/>
                      <a:pt x="955" y="852"/>
                      <a:pt x="910" y="615"/>
                    </a:cubicBezTo>
                    <a:cubicBezTo>
                      <a:pt x="864" y="390"/>
                      <a:pt x="606" y="0"/>
                      <a:pt x="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732;p31"/>
              <p:cNvSpPr/>
              <p:nvPr/>
            </p:nvSpPr>
            <p:spPr>
              <a:xfrm>
                <a:off x="2326200" y="4411025"/>
                <a:ext cx="23925" cy="28500"/>
              </a:xfrm>
              <a:custGeom>
                <a:avLst/>
                <a:gdLst/>
                <a:ahLst/>
                <a:cxnLst/>
                <a:rect l="l" t="t" r="r" b="b"/>
                <a:pathLst>
                  <a:path w="957" h="1140" extrusionOk="0">
                    <a:moveTo>
                      <a:pt x="376" y="0"/>
                    </a:moveTo>
                    <a:cubicBezTo>
                      <a:pt x="363" y="0"/>
                      <a:pt x="351" y="1"/>
                      <a:pt x="338" y="4"/>
                    </a:cubicBezTo>
                    <a:cubicBezTo>
                      <a:pt x="100" y="52"/>
                      <a:pt x="0" y="551"/>
                      <a:pt x="49" y="788"/>
                    </a:cubicBezTo>
                    <a:cubicBezTo>
                      <a:pt x="91" y="996"/>
                      <a:pt x="274" y="1140"/>
                      <a:pt x="480" y="1140"/>
                    </a:cubicBezTo>
                    <a:cubicBezTo>
                      <a:pt x="508" y="1140"/>
                      <a:pt x="537" y="1137"/>
                      <a:pt x="566" y="1132"/>
                    </a:cubicBezTo>
                    <a:cubicBezTo>
                      <a:pt x="803" y="1083"/>
                      <a:pt x="956" y="853"/>
                      <a:pt x="909" y="615"/>
                    </a:cubicBezTo>
                    <a:cubicBezTo>
                      <a:pt x="862" y="390"/>
                      <a:pt x="605" y="0"/>
                      <a:pt x="376"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733;p31"/>
              <p:cNvSpPr/>
              <p:nvPr/>
            </p:nvSpPr>
            <p:spPr>
              <a:xfrm>
                <a:off x="2304475" y="4479125"/>
                <a:ext cx="23875" cy="28475"/>
              </a:xfrm>
              <a:custGeom>
                <a:avLst/>
                <a:gdLst/>
                <a:ahLst/>
                <a:cxnLst/>
                <a:rect l="l" t="t" r="r" b="b"/>
                <a:pathLst>
                  <a:path w="955" h="1139" extrusionOk="0">
                    <a:moveTo>
                      <a:pt x="375" y="0"/>
                    </a:moveTo>
                    <a:cubicBezTo>
                      <a:pt x="362" y="0"/>
                      <a:pt x="349" y="2"/>
                      <a:pt x="337" y="4"/>
                    </a:cubicBezTo>
                    <a:cubicBezTo>
                      <a:pt x="99" y="52"/>
                      <a:pt x="0" y="551"/>
                      <a:pt x="48" y="787"/>
                    </a:cubicBezTo>
                    <a:cubicBezTo>
                      <a:pt x="89" y="995"/>
                      <a:pt x="273" y="1139"/>
                      <a:pt x="478" y="1139"/>
                    </a:cubicBezTo>
                    <a:cubicBezTo>
                      <a:pt x="506" y="1139"/>
                      <a:pt x="535" y="1136"/>
                      <a:pt x="564" y="1131"/>
                    </a:cubicBezTo>
                    <a:cubicBezTo>
                      <a:pt x="803" y="1084"/>
                      <a:pt x="955" y="852"/>
                      <a:pt x="909" y="615"/>
                    </a:cubicBezTo>
                    <a:cubicBezTo>
                      <a:pt x="862" y="392"/>
                      <a:pt x="602"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734;p31"/>
              <p:cNvSpPr/>
              <p:nvPr/>
            </p:nvSpPr>
            <p:spPr>
              <a:xfrm>
                <a:off x="2271325" y="4525900"/>
                <a:ext cx="23925" cy="28525"/>
              </a:xfrm>
              <a:custGeom>
                <a:avLst/>
                <a:gdLst/>
                <a:ahLst/>
                <a:cxnLst/>
                <a:rect l="l" t="t" r="r" b="b"/>
                <a:pathLst>
                  <a:path w="957" h="1141" extrusionOk="0">
                    <a:moveTo>
                      <a:pt x="376" y="0"/>
                    </a:moveTo>
                    <a:cubicBezTo>
                      <a:pt x="363" y="0"/>
                      <a:pt x="351" y="1"/>
                      <a:pt x="339" y="4"/>
                    </a:cubicBezTo>
                    <a:cubicBezTo>
                      <a:pt x="100" y="52"/>
                      <a:pt x="1" y="551"/>
                      <a:pt x="49" y="788"/>
                    </a:cubicBezTo>
                    <a:cubicBezTo>
                      <a:pt x="91" y="996"/>
                      <a:pt x="274" y="1140"/>
                      <a:pt x="480" y="1140"/>
                    </a:cubicBezTo>
                    <a:cubicBezTo>
                      <a:pt x="508" y="1140"/>
                      <a:pt x="537" y="1137"/>
                      <a:pt x="566" y="1132"/>
                    </a:cubicBezTo>
                    <a:cubicBezTo>
                      <a:pt x="803" y="1083"/>
                      <a:pt x="957" y="853"/>
                      <a:pt x="910" y="615"/>
                    </a:cubicBezTo>
                    <a:cubicBezTo>
                      <a:pt x="863" y="391"/>
                      <a:pt x="604" y="0"/>
                      <a:pt x="376"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735;p31"/>
              <p:cNvSpPr/>
              <p:nvPr/>
            </p:nvSpPr>
            <p:spPr>
              <a:xfrm>
                <a:off x="2225875" y="4351975"/>
                <a:ext cx="19675" cy="19675"/>
              </a:xfrm>
              <a:custGeom>
                <a:avLst/>
                <a:gdLst/>
                <a:ahLst/>
                <a:cxnLst/>
                <a:rect l="l" t="t" r="r" b="b"/>
                <a:pathLst>
                  <a:path w="787" h="787" extrusionOk="0">
                    <a:moveTo>
                      <a:pt x="395" y="1"/>
                    </a:moveTo>
                    <a:cubicBezTo>
                      <a:pt x="178" y="1"/>
                      <a:pt x="1" y="175"/>
                      <a:pt x="1" y="391"/>
                    </a:cubicBezTo>
                    <a:cubicBezTo>
                      <a:pt x="1" y="609"/>
                      <a:pt x="175" y="785"/>
                      <a:pt x="391" y="786"/>
                    </a:cubicBezTo>
                    <a:cubicBezTo>
                      <a:pt x="609" y="786"/>
                      <a:pt x="785" y="612"/>
                      <a:pt x="786" y="396"/>
                    </a:cubicBezTo>
                    <a:cubicBezTo>
                      <a:pt x="786" y="178"/>
                      <a:pt x="611" y="4"/>
                      <a:pt x="395"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736;p31"/>
              <p:cNvSpPr/>
              <p:nvPr/>
            </p:nvSpPr>
            <p:spPr>
              <a:xfrm>
                <a:off x="2305750" y="4350025"/>
                <a:ext cx="19650" cy="19675"/>
              </a:xfrm>
              <a:custGeom>
                <a:avLst/>
                <a:gdLst/>
                <a:ahLst/>
                <a:cxnLst/>
                <a:rect l="l" t="t" r="r" b="b"/>
                <a:pathLst>
                  <a:path w="786" h="787" extrusionOk="0">
                    <a:moveTo>
                      <a:pt x="395" y="1"/>
                    </a:moveTo>
                    <a:cubicBezTo>
                      <a:pt x="178" y="1"/>
                      <a:pt x="0" y="175"/>
                      <a:pt x="0" y="391"/>
                    </a:cubicBezTo>
                    <a:cubicBezTo>
                      <a:pt x="0" y="609"/>
                      <a:pt x="175" y="783"/>
                      <a:pt x="391" y="786"/>
                    </a:cubicBezTo>
                    <a:cubicBezTo>
                      <a:pt x="608" y="786"/>
                      <a:pt x="786" y="611"/>
                      <a:pt x="786" y="395"/>
                    </a:cubicBezTo>
                    <a:cubicBezTo>
                      <a:pt x="786" y="178"/>
                      <a:pt x="611" y="3"/>
                      <a:pt x="395"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737;p31"/>
              <p:cNvSpPr/>
              <p:nvPr/>
            </p:nvSpPr>
            <p:spPr>
              <a:xfrm>
                <a:off x="2257475" y="4362250"/>
                <a:ext cx="36575" cy="22950"/>
              </a:xfrm>
              <a:custGeom>
                <a:avLst/>
                <a:gdLst/>
                <a:ahLst/>
                <a:cxnLst/>
                <a:rect l="l" t="t" r="r" b="b"/>
                <a:pathLst>
                  <a:path w="1463" h="918" extrusionOk="0">
                    <a:moveTo>
                      <a:pt x="197" y="1"/>
                    </a:moveTo>
                    <a:cubicBezTo>
                      <a:pt x="191" y="1"/>
                      <a:pt x="186" y="1"/>
                      <a:pt x="180" y="2"/>
                    </a:cubicBezTo>
                    <a:cubicBezTo>
                      <a:pt x="77" y="9"/>
                      <a:pt x="1" y="100"/>
                      <a:pt x="8" y="203"/>
                    </a:cubicBezTo>
                    <a:cubicBezTo>
                      <a:pt x="39" y="610"/>
                      <a:pt x="349" y="916"/>
                      <a:pt x="729" y="918"/>
                    </a:cubicBezTo>
                    <a:lnTo>
                      <a:pt x="732" y="918"/>
                    </a:lnTo>
                    <a:cubicBezTo>
                      <a:pt x="1112" y="918"/>
                      <a:pt x="1421" y="615"/>
                      <a:pt x="1454" y="208"/>
                    </a:cubicBezTo>
                    <a:cubicBezTo>
                      <a:pt x="1462" y="105"/>
                      <a:pt x="1386" y="14"/>
                      <a:pt x="1283" y="6"/>
                    </a:cubicBezTo>
                    <a:cubicBezTo>
                      <a:pt x="1280" y="6"/>
                      <a:pt x="1276" y="6"/>
                      <a:pt x="1272" y="6"/>
                    </a:cubicBezTo>
                    <a:cubicBezTo>
                      <a:pt x="1173" y="6"/>
                      <a:pt x="1090" y="78"/>
                      <a:pt x="1080" y="178"/>
                    </a:cubicBezTo>
                    <a:cubicBezTo>
                      <a:pt x="1063" y="387"/>
                      <a:pt x="914" y="543"/>
                      <a:pt x="731" y="543"/>
                    </a:cubicBezTo>
                    <a:lnTo>
                      <a:pt x="729" y="543"/>
                    </a:lnTo>
                    <a:cubicBezTo>
                      <a:pt x="546" y="541"/>
                      <a:pt x="397" y="384"/>
                      <a:pt x="381" y="174"/>
                    </a:cubicBezTo>
                    <a:cubicBezTo>
                      <a:pt x="375" y="77"/>
                      <a:pt x="293"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738;p31"/>
              <p:cNvSpPr/>
              <p:nvPr/>
            </p:nvSpPr>
            <p:spPr>
              <a:xfrm>
                <a:off x="2164200" y="4345625"/>
                <a:ext cx="33375" cy="86700"/>
              </a:xfrm>
              <a:custGeom>
                <a:avLst/>
                <a:gdLst/>
                <a:ahLst/>
                <a:cxnLst/>
                <a:rect l="l" t="t" r="r" b="b"/>
                <a:pathLst>
                  <a:path w="1335" h="3468" extrusionOk="0">
                    <a:moveTo>
                      <a:pt x="1130" y="1"/>
                    </a:moveTo>
                    <a:cubicBezTo>
                      <a:pt x="1084" y="1"/>
                      <a:pt x="1037" y="18"/>
                      <a:pt x="1002" y="53"/>
                    </a:cubicBezTo>
                    <a:cubicBezTo>
                      <a:pt x="121" y="894"/>
                      <a:pt x="0" y="2425"/>
                      <a:pt x="739" y="3394"/>
                    </a:cubicBezTo>
                    <a:cubicBezTo>
                      <a:pt x="774" y="3442"/>
                      <a:pt x="831" y="3468"/>
                      <a:pt x="887" y="3468"/>
                    </a:cubicBezTo>
                    <a:cubicBezTo>
                      <a:pt x="925" y="3468"/>
                      <a:pt x="963" y="3455"/>
                      <a:pt x="997" y="3428"/>
                    </a:cubicBezTo>
                    <a:cubicBezTo>
                      <a:pt x="1080" y="3365"/>
                      <a:pt x="1095" y="3250"/>
                      <a:pt x="1033" y="3169"/>
                    </a:cubicBezTo>
                    <a:cubicBezTo>
                      <a:pt x="402" y="2343"/>
                      <a:pt x="506" y="1039"/>
                      <a:pt x="1257" y="319"/>
                    </a:cubicBezTo>
                    <a:cubicBezTo>
                      <a:pt x="1330" y="250"/>
                      <a:pt x="1334" y="133"/>
                      <a:pt x="1263" y="59"/>
                    </a:cubicBezTo>
                    <a:cubicBezTo>
                      <a:pt x="1227" y="20"/>
                      <a:pt x="1179" y="1"/>
                      <a:pt x="113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739;p31"/>
              <p:cNvSpPr/>
              <p:nvPr/>
            </p:nvSpPr>
            <p:spPr>
              <a:xfrm>
                <a:off x="2203675" y="4325050"/>
                <a:ext cx="21450" cy="13875"/>
              </a:xfrm>
              <a:custGeom>
                <a:avLst/>
                <a:gdLst/>
                <a:ahLst/>
                <a:cxnLst/>
                <a:rect l="l" t="t" r="r" b="b"/>
                <a:pathLst>
                  <a:path w="858" h="555" extrusionOk="0">
                    <a:moveTo>
                      <a:pt x="646" y="1"/>
                    </a:moveTo>
                    <a:cubicBezTo>
                      <a:pt x="622" y="1"/>
                      <a:pt x="598" y="5"/>
                      <a:pt x="575" y="15"/>
                    </a:cubicBezTo>
                    <a:lnTo>
                      <a:pt x="140" y="197"/>
                    </a:lnTo>
                    <a:cubicBezTo>
                      <a:pt x="45" y="238"/>
                      <a:pt x="1" y="346"/>
                      <a:pt x="41" y="441"/>
                    </a:cubicBezTo>
                    <a:cubicBezTo>
                      <a:pt x="69" y="512"/>
                      <a:pt x="137" y="555"/>
                      <a:pt x="211" y="555"/>
                    </a:cubicBezTo>
                    <a:cubicBezTo>
                      <a:pt x="235" y="555"/>
                      <a:pt x="259" y="549"/>
                      <a:pt x="283" y="541"/>
                    </a:cubicBezTo>
                    <a:lnTo>
                      <a:pt x="718" y="358"/>
                    </a:lnTo>
                    <a:cubicBezTo>
                      <a:pt x="812" y="316"/>
                      <a:pt x="857" y="208"/>
                      <a:pt x="818" y="115"/>
                    </a:cubicBezTo>
                    <a:cubicBezTo>
                      <a:pt x="787" y="43"/>
                      <a:pt x="718" y="1"/>
                      <a:pt x="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740;p31"/>
              <p:cNvSpPr/>
              <p:nvPr/>
            </p:nvSpPr>
            <p:spPr>
              <a:xfrm>
                <a:off x="2177925" y="4530950"/>
                <a:ext cx="175875" cy="72400"/>
              </a:xfrm>
              <a:custGeom>
                <a:avLst/>
                <a:gdLst/>
                <a:ahLst/>
                <a:cxnLst/>
                <a:rect l="l" t="t" r="r" b="b"/>
                <a:pathLst>
                  <a:path w="7035" h="2896" extrusionOk="0">
                    <a:moveTo>
                      <a:pt x="4984" y="0"/>
                    </a:moveTo>
                    <a:cubicBezTo>
                      <a:pt x="4405" y="0"/>
                      <a:pt x="3884" y="31"/>
                      <a:pt x="3713" y="36"/>
                    </a:cubicBezTo>
                    <a:cubicBezTo>
                      <a:pt x="3678" y="37"/>
                      <a:pt x="3634" y="38"/>
                      <a:pt x="3583" y="38"/>
                    </a:cubicBezTo>
                    <a:cubicBezTo>
                      <a:pt x="3432" y="38"/>
                      <a:pt x="3215" y="34"/>
                      <a:pt x="2968" y="34"/>
                    </a:cubicBezTo>
                    <a:cubicBezTo>
                      <a:pt x="2203" y="34"/>
                      <a:pt x="1157" y="68"/>
                      <a:pt x="931" y="346"/>
                    </a:cubicBezTo>
                    <a:cubicBezTo>
                      <a:pt x="0" y="1494"/>
                      <a:pt x="3134" y="2896"/>
                      <a:pt x="3985" y="2896"/>
                    </a:cubicBezTo>
                    <a:cubicBezTo>
                      <a:pt x="3993" y="2896"/>
                      <a:pt x="4001" y="2896"/>
                      <a:pt x="4009" y="2896"/>
                    </a:cubicBezTo>
                    <a:cubicBezTo>
                      <a:pt x="5321" y="2852"/>
                      <a:pt x="6535" y="1928"/>
                      <a:pt x="6981" y="708"/>
                    </a:cubicBezTo>
                    <a:cubicBezTo>
                      <a:pt x="7009" y="630"/>
                      <a:pt x="7035" y="548"/>
                      <a:pt x="7024" y="467"/>
                    </a:cubicBezTo>
                    <a:cubicBezTo>
                      <a:pt x="7018" y="423"/>
                      <a:pt x="6997" y="380"/>
                      <a:pt x="6965" y="342"/>
                    </a:cubicBezTo>
                    <a:cubicBezTo>
                      <a:pt x="6722" y="61"/>
                      <a:pt x="5795" y="0"/>
                      <a:pt x="49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741;p31"/>
              <p:cNvSpPr/>
              <p:nvPr/>
            </p:nvSpPr>
            <p:spPr>
              <a:xfrm>
                <a:off x="2188175" y="4523800"/>
                <a:ext cx="172325" cy="86500"/>
              </a:xfrm>
              <a:custGeom>
                <a:avLst/>
                <a:gdLst/>
                <a:ahLst/>
                <a:cxnLst/>
                <a:rect l="l" t="t" r="r" b="b"/>
                <a:pathLst>
                  <a:path w="6893" h="3460" extrusionOk="0">
                    <a:moveTo>
                      <a:pt x="4615" y="558"/>
                    </a:moveTo>
                    <a:cubicBezTo>
                      <a:pt x="5780" y="558"/>
                      <a:pt x="6171" y="703"/>
                      <a:pt x="6280" y="842"/>
                    </a:cubicBezTo>
                    <a:cubicBezTo>
                      <a:pt x="6290" y="856"/>
                      <a:pt x="6310" y="880"/>
                      <a:pt x="6274" y="966"/>
                    </a:cubicBezTo>
                    <a:cubicBezTo>
                      <a:pt x="5810" y="2085"/>
                      <a:pt x="4730" y="2865"/>
                      <a:pt x="3590" y="2905"/>
                    </a:cubicBezTo>
                    <a:lnTo>
                      <a:pt x="3572" y="2905"/>
                    </a:lnTo>
                    <a:cubicBezTo>
                      <a:pt x="3013" y="2905"/>
                      <a:pt x="1094" y="2119"/>
                      <a:pt x="690" y="1309"/>
                    </a:cubicBezTo>
                    <a:cubicBezTo>
                      <a:pt x="597" y="1119"/>
                      <a:pt x="611" y="966"/>
                      <a:pt x="737" y="809"/>
                    </a:cubicBezTo>
                    <a:cubicBezTo>
                      <a:pt x="869" y="669"/>
                      <a:pt x="1521" y="599"/>
                      <a:pt x="2679" y="599"/>
                    </a:cubicBezTo>
                    <a:cubicBezTo>
                      <a:pt x="2759" y="599"/>
                      <a:pt x="2842" y="602"/>
                      <a:pt x="2928" y="602"/>
                    </a:cubicBezTo>
                    <a:cubicBezTo>
                      <a:pt x="3024" y="603"/>
                      <a:pt x="3109" y="604"/>
                      <a:pt x="3180" y="604"/>
                    </a:cubicBezTo>
                    <a:cubicBezTo>
                      <a:pt x="3232" y="604"/>
                      <a:pt x="3276" y="603"/>
                      <a:pt x="3311" y="602"/>
                    </a:cubicBezTo>
                    <a:cubicBezTo>
                      <a:pt x="3369" y="599"/>
                      <a:pt x="3453" y="594"/>
                      <a:pt x="3554" y="589"/>
                    </a:cubicBezTo>
                    <a:cubicBezTo>
                      <a:pt x="3964" y="567"/>
                      <a:pt x="4315" y="558"/>
                      <a:pt x="4615" y="558"/>
                    </a:cubicBezTo>
                    <a:close/>
                    <a:moveTo>
                      <a:pt x="4632" y="1"/>
                    </a:moveTo>
                    <a:cubicBezTo>
                      <a:pt x="4278" y="1"/>
                      <a:pt x="3903" y="15"/>
                      <a:pt x="3524" y="35"/>
                    </a:cubicBezTo>
                    <a:cubicBezTo>
                      <a:pt x="3426" y="41"/>
                      <a:pt x="3348" y="44"/>
                      <a:pt x="3291" y="45"/>
                    </a:cubicBezTo>
                    <a:cubicBezTo>
                      <a:pt x="3252" y="46"/>
                      <a:pt x="3201" y="46"/>
                      <a:pt x="3140" y="46"/>
                    </a:cubicBezTo>
                    <a:cubicBezTo>
                      <a:pt x="3079" y="46"/>
                      <a:pt x="3009" y="46"/>
                      <a:pt x="2930" y="45"/>
                    </a:cubicBezTo>
                    <a:cubicBezTo>
                      <a:pt x="2840" y="45"/>
                      <a:pt x="2752" y="44"/>
                      <a:pt x="2666" y="44"/>
                    </a:cubicBezTo>
                    <a:cubicBezTo>
                      <a:pt x="1379" y="44"/>
                      <a:pt x="578" y="120"/>
                      <a:pt x="305" y="457"/>
                    </a:cubicBezTo>
                    <a:cubicBezTo>
                      <a:pt x="40" y="782"/>
                      <a:pt x="0" y="1173"/>
                      <a:pt x="192" y="1557"/>
                    </a:cubicBezTo>
                    <a:cubicBezTo>
                      <a:pt x="696" y="2568"/>
                      <a:pt x="2791" y="3460"/>
                      <a:pt x="3575" y="3460"/>
                    </a:cubicBezTo>
                    <a:lnTo>
                      <a:pt x="3609" y="3460"/>
                    </a:lnTo>
                    <a:cubicBezTo>
                      <a:pt x="4965" y="3415"/>
                      <a:pt x="6243" y="2495"/>
                      <a:pt x="6790" y="1179"/>
                    </a:cubicBezTo>
                    <a:cubicBezTo>
                      <a:pt x="6892" y="930"/>
                      <a:pt x="6868" y="690"/>
                      <a:pt x="6719" y="500"/>
                    </a:cubicBezTo>
                    <a:cubicBezTo>
                      <a:pt x="6410" y="108"/>
                      <a:pt x="5598" y="1"/>
                      <a:pt x="4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742;p31"/>
              <p:cNvSpPr/>
              <p:nvPr/>
            </p:nvSpPr>
            <p:spPr>
              <a:xfrm>
                <a:off x="2195150" y="4547300"/>
                <a:ext cx="153150" cy="12150"/>
              </a:xfrm>
              <a:custGeom>
                <a:avLst/>
                <a:gdLst/>
                <a:ahLst/>
                <a:cxnLst/>
                <a:rect l="l" t="t" r="r" b="b"/>
                <a:pathLst>
                  <a:path w="6126" h="486" extrusionOk="0">
                    <a:moveTo>
                      <a:pt x="3587" y="1"/>
                    </a:moveTo>
                    <a:cubicBezTo>
                      <a:pt x="2449" y="1"/>
                      <a:pt x="1310" y="39"/>
                      <a:pt x="181" y="115"/>
                    </a:cubicBezTo>
                    <a:cubicBezTo>
                      <a:pt x="79" y="122"/>
                      <a:pt x="1" y="212"/>
                      <a:pt x="8" y="313"/>
                    </a:cubicBezTo>
                    <a:cubicBezTo>
                      <a:pt x="15" y="411"/>
                      <a:pt x="97" y="486"/>
                      <a:pt x="193" y="486"/>
                    </a:cubicBezTo>
                    <a:cubicBezTo>
                      <a:pt x="198" y="486"/>
                      <a:pt x="203" y="486"/>
                      <a:pt x="204" y="483"/>
                    </a:cubicBezTo>
                    <a:cubicBezTo>
                      <a:pt x="1323" y="408"/>
                      <a:pt x="2452" y="370"/>
                      <a:pt x="3580" y="370"/>
                    </a:cubicBezTo>
                    <a:cubicBezTo>
                      <a:pt x="4364" y="370"/>
                      <a:pt x="5147" y="388"/>
                      <a:pt x="5927" y="425"/>
                    </a:cubicBezTo>
                    <a:cubicBezTo>
                      <a:pt x="5931" y="425"/>
                      <a:pt x="5935" y="425"/>
                      <a:pt x="5939" y="425"/>
                    </a:cubicBezTo>
                    <a:cubicBezTo>
                      <a:pt x="6033" y="425"/>
                      <a:pt x="6115" y="345"/>
                      <a:pt x="6120" y="249"/>
                    </a:cubicBezTo>
                    <a:cubicBezTo>
                      <a:pt x="6126" y="148"/>
                      <a:pt x="6048" y="61"/>
                      <a:pt x="5944" y="56"/>
                    </a:cubicBezTo>
                    <a:cubicBezTo>
                      <a:pt x="5161" y="19"/>
                      <a:pt x="4374" y="1"/>
                      <a:pt x="3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743;p31"/>
              <p:cNvSpPr/>
              <p:nvPr/>
            </p:nvSpPr>
            <p:spPr>
              <a:xfrm>
                <a:off x="2176275" y="4324000"/>
                <a:ext cx="70675" cy="59850"/>
              </a:xfrm>
              <a:custGeom>
                <a:avLst/>
                <a:gdLst/>
                <a:ahLst/>
                <a:cxnLst/>
                <a:rect l="l" t="t" r="r" b="b"/>
                <a:pathLst>
                  <a:path w="2827" h="2394" extrusionOk="0">
                    <a:moveTo>
                      <a:pt x="1414" y="0"/>
                    </a:moveTo>
                    <a:cubicBezTo>
                      <a:pt x="632" y="0"/>
                      <a:pt x="0" y="62"/>
                      <a:pt x="0" y="843"/>
                    </a:cubicBezTo>
                    <a:cubicBezTo>
                      <a:pt x="0" y="1624"/>
                      <a:pt x="249" y="2394"/>
                      <a:pt x="1414" y="2394"/>
                    </a:cubicBezTo>
                    <a:cubicBezTo>
                      <a:pt x="2534" y="2394"/>
                      <a:pt x="2827" y="1623"/>
                      <a:pt x="2827" y="843"/>
                    </a:cubicBezTo>
                    <a:cubicBezTo>
                      <a:pt x="2827" y="62"/>
                      <a:pt x="2195"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744;p31"/>
              <p:cNvSpPr/>
              <p:nvPr/>
            </p:nvSpPr>
            <p:spPr>
              <a:xfrm>
                <a:off x="2169275" y="4316975"/>
                <a:ext cx="84650" cy="73800"/>
              </a:xfrm>
              <a:custGeom>
                <a:avLst/>
                <a:gdLst/>
                <a:ahLst/>
                <a:cxnLst/>
                <a:rect l="l" t="t" r="r" b="b"/>
                <a:pathLst>
                  <a:path w="3386" h="2952" extrusionOk="0">
                    <a:moveTo>
                      <a:pt x="1694" y="558"/>
                    </a:moveTo>
                    <a:cubicBezTo>
                      <a:pt x="2658" y="558"/>
                      <a:pt x="2830" y="708"/>
                      <a:pt x="2830" y="1124"/>
                    </a:cubicBezTo>
                    <a:cubicBezTo>
                      <a:pt x="2830" y="2266"/>
                      <a:pt x="2181" y="2398"/>
                      <a:pt x="1694" y="2398"/>
                    </a:cubicBezTo>
                    <a:cubicBezTo>
                      <a:pt x="897" y="2398"/>
                      <a:pt x="557" y="2016"/>
                      <a:pt x="557" y="1124"/>
                    </a:cubicBezTo>
                    <a:cubicBezTo>
                      <a:pt x="557" y="708"/>
                      <a:pt x="729" y="558"/>
                      <a:pt x="1694" y="558"/>
                    </a:cubicBezTo>
                    <a:close/>
                    <a:moveTo>
                      <a:pt x="1694" y="0"/>
                    </a:moveTo>
                    <a:cubicBezTo>
                      <a:pt x="1060" y="0"/>
                      <a:pt x="0" y="0"/>
                      <a:pt x="0" y="1122"/>
                    </a:cubicBezTo>
                    <a:cubicBezTo>
                      <a:pt x="0" y="2634"/>
                      <a:pt x="921" y="2952"/>
                      <a:pt x="1694" y="2952"/>
                    </a:cubicBezTo>
                    <a:cubicBezTo>
                      <a:pt x="2769" y="2952"/>
                      <a:pt x="3385" y="2286"/>
                      <a:pt x="3385" y="1122"/>
                    </a:cubicBezTo>
                    <a:cubicBezTo>
                      <a:pt x="3385" y="0"/>
                      <a:pt x="2327" y="0"/>
                      <a:pt x="1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745;p31"/>
              <p:cNvSpPr/>
              <p:nvPr/>
            </p:nvSpPr>
            <p:spPr>
              <a:xfrm>
                <a:off x="2187125" y="4332725"/>
                <a:ext cx="26300" cy="9275"/>
              </a:xfrm>
              <a:custGeom>
                <a:avLst/>
                <a:gdLst/>
                <a:ahLst/>
                <a:cxnLst/>
                <a:rect l="l" t="t" r="r" b="b"/>
                <a:pathLst>
                  <a:path w="1052" h="371" extrusionOk="0">
                    <a:moveTo>
                      <a:pt x="186" y="1"/>
                    </a:moveTo>
                    <a:cubicBezTo>
                      <a:pt x="85" y="1"/>
                      <a:pt x="1" y="82"/>
                      <a:pt x="1" y="186"/>
                    </a:cubicBezTo>
                    <a:cubicBezTo>
                      <a:pt x="1" y="286"/>
                      <a:pt x="83" y="370"/>
                      <a:pt x="186" y="370"/>
                    </a:cubicBezTo>
                    <a:lnTo>
                      <a:pt x="867" y="370"/>
                    </a:lnTo>
                    <a:cubicBezTo>
                      <a:pt x="968" y="370"/>
                      <a:pt x="1052" y="286"/>
                      <a:pt x="1052" y="186"/>
                    </a:cubicBezTo>
                    <a:cubicBezTo>
                      <a:pt x="1052" y="85"/>
                      <a:pt x="971" y="1"/>
                      <a:pt x="86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746;p31"/>
              <p:cNvSpPr/>
              <p:nvPr/>
            </p:nvSpPr>
            <p:spPr>
              <a:xfrm>
                <a:off x="2222600" y="4332725"/>
                <a:ext cx="17050" cy="9275"/>
              </a:xfrm>
              <a:custGeom>
                <a:avLst/>
                <a:gdLst/>
                <a:ahLst/>
                <a:cxnLst/>
                <a:rect l="l" t="t" r="r" b="b"/>
                <a:pathLst>
                  <a:path w="682" h="371" extrusionOk="0">
                    <a:moveTo>
                      <a:pt x="186" y="1"/>
                    </a:moveTo>
                    <a:cubicBezTo>
                      <a:pt x="85" y="1"/>
                      <a:pt x="1" y="82"/>
                      <a:pt x="1" y="186"/>
                    </a:cubicBezTo>
                    <a:cubicBezTo>
                      <a:pt x="1" y="286"/>
                      <a:pt x="82" y="370"/>
                      <a:pt x="186" y="370"/>
                    </a:cubicBezTo>
                    <a:lnTo>
                      <a:pt x="494" y="370"/>
                    </a:lnTo>
                    <a:cubicBezTo>
                      <a:pt x="597" y="370"/>
                      <a:pt x="681" y="286"/>
                      <a:pt x="678" y="186"/>
                    </a:cubicBezTo>
                    <a:cubicBezTo>
                      <a:pt x="678" y="85"/>
                      <a:pt x="597" y="1"/>
                      <a:pt x="4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747;p31"/>
              <p:cNvSpPr/>
              <p:nvPr/>
            </p:nvSpPr>
            <p:spPr>
              <a:xfrm>
                <a:off x="2302050" y="4321700"/>
                <a:ext cx="70750" cy="59850"/>
              </a:xfrm>
              <a:custGeom>
                <a:avLst/>
                <a:gdLst/>
                <a:ahLst/>
                <a:cxnLst/>
                <a:rect l="l" t="t" r="r" b="b"/>
                <a:pathLst>
                  <a:path w="2830" h="2394" extrusionOk="0">
                    <a:moveTo>
                      <a:pt x="1414" y="0"/>
                    </a:moveTo>
                    <a:cubicBezTo>
                      <a:pt x="633" y="0"/>
                      <a:pt x="0" y="61"/>
                      <a:pt x="0" y="842"/>
                    </a:cubicBezTo>
                    <a:cubicBezTo>
                      <a:pt x="0" y="1624"/>
                      <a:pt x="249" y="2394"/>
                      <a:pt x="1414" y="2394"/>
                    </a:cubicBezTo>
                    <a:cubicBezTo>
                      <a:pt x="2534" y="2394"/>
                      <a:pt x="2827" y="1622"/>
                      <a:pt x="2827" y="842"/>
                    </a:cubicBezTo>
                    <a:cubicBezTo>
                      <a:pt x="2830" y="61"/>
                      <a:pt x="2195"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748;p31"/>
              <p:cNvSpPr/>
              <p:nvPr/>
            </p:nvSpPr>
            <p:spPr>
              <a:xfrm>
                <a:off x="2295100" y="4314700"/>
                <a:ext cx="84625" cy="73800"/>
              </a:xfrm>
              <a:custGeom>
                <a:avLst/>
                <a:gdLst/>
                <a:ahLst/>
                <a:cxnLst/>
                <a:rect l="l" t="t" r="r" b="b"/>
                <a:pathLst>
                  <a:path w="3385" h="2952" extrusionOk="0">
                    <a:moveTo>
                      <a:pt x="1692" y="557"/>
                    </a:moveTo>
                    <a:cubicBezTo>
                      <a:pt x="2658" y="557"/>
                      <a:pt x="2828" y="706"/>
                      <a:pt x="2828" y="1122"/>
                    </a:cubicBezTo>
                    <a:cubicBezTo>
                      <a:pt x="2828" y="2264"/>
                      <a:pt x="2180" y="2395"/>
                      <a:pt x="1692" y="2395"/>
                    </a:cubicBezTo>
                    <a:cubicBezTo>
                      <a:pt x="895" y="2395"/>
                      <a:pt x="555" y="2014"/>
                      <a:pt x="555" y="1122"/>
                    </a:cubicBezTo>
                    <a:cubicBezTo>
                      <a:pt x="555" y="705"/>
                      <a:pt x="729" y="557"/>
                      <a:pt x="1692" y="557"/>
                    </a:cubicBezTo>
                    <a:close/>
                    <a:moveTo>
                      <a:pt x="1692" y="0"/>
                    </a:moveTo>
                    <a:cubicBezTo>
                      <a:pt x="1058" y="0"/>
                      <a:pt x="0" y="0"/>
                      <a:pt x="0" y="1122"/>
                    </a:cubicBezTo>
                    <a:cubicBezTo>
                      <a:pt x="0" y="2634"/>
                      <a:pt x="920" y="2952"/>
                      <a:pt x="1692" y="2952"/>
                    </a:cubicBezTo>
                    <a:cubicBezTo>
                      <a:pt x="2768" y="2952"/>
                      <a:pt x="3385" y="2284"/>
                      <a:pt x="3385" y="1122"/>
                    </a:cubicBezTo>
                    <a:cubicBezTo>
                      <a:pt x="3385" y="0"/>
                      <a:pt x="2324"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749;p31"/>
              <p:cNvSpPr/>
              <p:nvPr/>
            </p:nvSpPr>
            <p:spPr>
              <a:xfrm>
                <a:off x="2312950" y="4330425"/>
                <a:ext cx="26275" cy="9250"/>
              </a:xfrm>
              <a:custGeom>
                <a:avLst/>
                <a:gdLst/>
                <a:ahLst/>
                <a:cxnLst/>
                <a:rect l="l" t="t" r="r" b="b"/>
                <a:pathLst>
                  <a:path w="1051" h="370" extrusionOk="0">
                    <a:moveTo>
                      <a:pt x="185" y="1"/>
                    </a:moveTo>
                    <a:cubicBezTo>
                      <a:pt x="83" y="1"/>
                      <a:pt x="0" y="81"/>
                      <a:pt x="0" y="185"/>
                    </a:cubicBezTo>
                    <a:cubicBezTo>
                      <a:pt x="0" y="286"/>
                      <a:pt x="81" y="370"/>
                      <a:pt x="185" y="370"/>
                    </a:cubicBezTo>
                    <a:lnTo>
                      <a:pt x="867" y="370"/>
                    </a:lnTo>
                    <a:cubicBezTo>
                      <a:pt x="969" y="370"/>
                      <a:pt x="1050" y="287"/>
                      <a:pt x="1050" y="185"/>
                    </a:cubicBezTo>
                    <a:cubicBezTo>
                      <a:pt x="1050" y="84"/>
                      <a:pt x="969" y="1"/>
                      <a:pt x="86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750;p31"/>
              <p:cNvSpPr/>
              <p:nvPr/>
            </p:nvSpPr>
            <p:spPr>
              <a:xfrm>
                <a:off x="2348450" y="4330425"/>
                <a:ext cx="16975" cy="9250"/>
              </a:xfrm>
              <a:custGeom>
                <a:avLst/>
                <a:gdLst/>
                <a:ahLst/>
                <a:cxnLst/>
                <a:rect l="l" t="t" r="r" b="b"/>
                <a:pathLst>
                  <a:path w="679" h="370" extrusionOk="0">
                    <a:moveTo>
                      <a:pt x="186" y="1"/>
                    </a:moveTo>
                    <a:cubicBezTo>
                      <a:pt x="83" y="1"/>
                      <a:pt x="1" y="81"/>
                      <a:pt x="1" y="185"/>
                    </a:cubicBezTo>
                    <a:cubicBezTo>
                      <a:pt x="1" y="286"/>
                      <a:pt x="82" y="370"/>
                      <a:pt x="186" y="370"/>
                    </a:cubicBezTo>
                    <a:lnTo>
                      <a:pt x="494" y="370"/>
                    </a:lnTo>
                    <a:cubicBezTo>
                      <a:pt x="595" y="370"/>
                      <a:pt x="678" y="287"/>
                      <a:pt x="678" y="185"/>
                    </a:cubicBezTo>
                    <a:cubicBezTo>
                      <a:pt x="678" y="84"/>
                      <a:pt x="598" y="1"/>
                      <a:pt x="4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751;p31"/>
              <p:cNvSpPr/>
              <p:nvPr/>
            </p:nvSpPr>
            <p:spPr>
              <a:xfrm>
                <a:off x="2240475" y="4320275"/>
                <a:ext cx="68475" cy="21675"/>
              </a:xfrm>
              <a:custGeom>
                <a:avLst/>
                <a:gdLst/>
                <a:ahLst/>
                <a:cxnLst/>
                <a:rect l="l" t="t" r="r" b="b"/>
                <a:pathLst>
                  <a:path w="2739" h="867" extrusionOk="0">
                    <a:moveTo>
                      <a:pt x="1296" y="0"/>
                    </a:moveTo>
                    <a:cubicBezTo>
                      <a:pt x="914" y="0"/>
                      <a:pt x="531" y="88"/>
                      <a:pt x="191" y="264"/>
                    </a:cubicBezTo>
                    <a:cubicBezTo>
                      <a:pt x="54" y="336"/>
                      <a:pt x="0" y="502"/>
                      <a:pt x="71" y="639"/>
                    </a:cubicBezTo>
                    <a:cubicBezTo>
                      <a:pt x="121" y="735"/>
                      <a:pt x="218" y="789"/>
                      <a:pt x="318" y="789"/>
                    </a:cubicBezTo>
                    <a:cubicBezTo>
                      <a:pt x="361" y="789"/>
                      <a:pt x="405" y="779"/>
                      <a:pt x="446" y="757"/>
                    </a:cubicBezTo>
                    <a:cubicBezTo>
                      <a:pt x="709" y="621"/>
                      <a:pt x="1004" y="554"/>
                      <a:pt x="1299" y="554"/>
                    </a:cubicBezTo>
                    <a:cubicBezTo>
                      <a:pt x="1642" y="554"/>
                      <a:pt x="1985" y="645"/>
                      <a:pt x="2277" y="826"/>
                    </a:cubicBezTo>
                    <a:cubicBezTo>
                      <a:pt x="2323" y="853"/>
                      <a:pt x="2373" y="867"/>
                      <a:pt x="2422" y="867"/>
                    </a:cubicBezTo>
                    <a:cubicBezTo>
                      <a:pt x="2516" y="867"/>
                      <a:pt x="2605" y="818"/>
                      <a:pt x="2657" y="735"/>
                    </a:cubicBezTo>
                    <a:cubicBezTo>
                      <a:pt x="2739" y="605"/>
                      <a:pt x="2698" y="432"/>
                      <a:pt x="2567" y="353"/>
                    </a:cubicBezTo>
                    <a:cubicBezTo>
                      <a:pt x="2187" y="119"/>
                      <a:pt x="1741" y="0"/>
                      <a:pt x="1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752;p31"/>
              <p:cNvSpPr/>
              <p:nvPr/>
            </p:nvSpPr>
            <p:spPr>
              <a:xfrm>
                <a:off x="2151450" y="4416375"/>
                <a:ext cx="116425" cy="74250"/>
              </a:xfrm>
              <a:custGeom>
                <a:avLst/>
                <a:gdLst/>
                <a:ahLst/>
                <a:cxnLst/>
                <a:rect l="l" t="t" r="r" b="b"/>
                <a:pathLst>
                  <a:path w="4657" h="2970" extrusionOk="0">
                    <a:moveTo>
                      <a:pt x="1796" y="0"/>
                    </a:moveTo>
                    <a:cubicBezTo>
                      <a:pt x="1074" y="0"/>
                      <a:pt x="420" y="296"/>
                      <a:pt x="195" y="1060"/>
                    </a:cubicBezTo>
                    <a:cubicBezTo>
                      <a:pt x="0" y="1720"/>
                      <a:pt x="435" y="2453"/>
                      <a:pt x="1054" y="2757"/>
                    </a:cubicBezTo>
                    <a:cubicBezTo>
                      <a:pt x="1359" y="2907"/>
                      <a:pt x="1694" y="2970"/>
                      <a:pt x="2034" y="2970"/>
                    </a:cubicBezTo>
                    <a:cubicBezTo>
                      <a:pt x="2384" y="2970"/>
                      <a:pt x="2739" y="2903"/>
                      <a:pt x="3071" y="2797"/>
                    </a:cubicBezTo>
                    <a:cubicBezTo>
                      <a:pt x="3546" y="2643"/>
                      <a:pt x="4030" y="2379"/>
                      <a:pt x="4235" y="1923"/>
                    </a:cubicBezTo>
                    <a:cubicBezTo>
                      <a:pt x="4657" y="986"/>
                      <a:pt x="3113" y="0"/>
                      <a:pt x="17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753;p31"/>
              <p:cNvSpPr/>
              <p:nvPr/>
            </p:nvSpPr>
            <p:spPr>
              <a:xfrm>
                <a:off x="2143450" y="4409450"/>
                <a:ext cx="124650" cy="88125"/>
              </a:xfrm>
              <a:custGeom>
                <a:avLst/>
                <a:gdLst/>
                <a:ahLst/>
                <a:cxnLst/>
                <a:rect l="l" t="t" r="r" b="b"/>
                <a:pathLst>
                  <a:path w="4986" h="3525" extrusionOk="0">
                    <a:moveTo>
                      <a:pt x="2117" y="555"/>
                    </a:moveTo>
                    <a:cubicBezTo>
                      <a:pt x="2876" y="555"/>
                      <a:pt x="3756" y="916"/>
                      <a:pt x="4164" y="1430"/>
                    </a:cubicBezTo>
                    <a:cubicBezTo>
                      <a:pt x="4349" y="1663"/>
                      <a:pt x="4396" y="1883"/>
                      <a:pt x="4303" y="2088"/>
                    </a:cubicBezTo>
                    <a:cubicBezTo>
                      <a:pt x="4127" y="2479"/>
                      <a:pt x="3665" y="2697"/>
                      <a:pt x="3308" y="2812"/>
                    </a:cubicBezTo>
                    <a:cubicBezTo>
                      <a:pt x="2977" y="2918"/>
                      <a:pt x="2657" y="2971"/>
                      <a:pt x="2360" y="2971"/>
                    </a:cubicBezTo>
                    <a:cubicBezTo>
                      <a:pt x="2041" y="2971"/>
                      <a:pt x="1748" y="2910"/>
                      <a:pt x="1498" y="2787"/>
                    </a:cubicBezTo>
                    <a:cubicBezTo>
                      <a:pt x="1028" y="2557"/>
                      <a:pt x="620" y="1967"/>
                      <a:pt x="782" y="1416"/>
                    </a:cubicBezTo>
                    <a:cubicBezTo>
                      <a:pt x="915" y="964"/>
                      <a:pt x="1234" y="687"/>
                      <a:pt x="1728" y="591"/>
                    </a:cubicBezTo>
                    <a:cubicBezTo>
                      <a:pt x="1852" y="567"/>
                      <a:pt x="1982" y="555"/>
                      <a:pt x="2117" y="555"/>
                    </a:cubicBezTo>
                    <a:close/>
                    <a:moveTo>
                      <a:pt x="2108" y="1"/>
                    </a:moveTo>
                    <a:cubicBezTo>
                      <a:pt x="1940" y="1"/>
                      <a:pt x="1777" y="15"/>
                      <a:pt x="1621" y="45"/>
                    </a:cubicBezTo>
                    <a:cubicBezTo>
                      <a:pt x="925" y="180"/>
                      <a:pt x="440" y="611"/>
                      <a:pt x="248" y="1258"/>
                    </a:cubicBezTo>
                    <a:cubicBezTo>
                      <a:pt x="1" y="2097"/>
                      <a:pt x="563" y="2947"/>
                      <a:pt x="1251" y="3284"/>
                    </a:cubicBezTo>
                    <a:cubicBezTo>
                      <a:pt x="1576" y="3445"/>
                      <a:pt x="1952" y="3524"/>
                      <a:pt x="2357" y="3524"/>
                    </a:cubicBezTo>
                    <a:cubicBezTo>
                      <a:pt x="2714" y="3524"/>
                      <a:pt x="3090" y="3464"/>
                      <a:pt x="3474" y="3339"/>
                    </a:cubicBezTo>
                    <a:cubicBezTo>
                      <a:pt x="4150" y="3121"/>
                      <a:pt x="4600" y="2777"/>
                      <a:pt x="4808" y="2312"/>
                    </a:cubicBezTo>
                    <a:cubicBezTo>
                      <a:pt x="4985" y="1918"/>
                      <a:pt x="4913" y="1480"/>
                      <a:pt x="4597" y="1085"/>
                    </a:cubicBezTo>
                    <a:cubicBezTo>
                      <a:pt x="4090" y="441"/>
                      <a:pt x="3035"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754;p31"/>
              <p:cNvSpPr/>
              <p:nvPr/>
            </p:nvSpPr>
            <p:spPr>
              <a:xfrm>
                <a:off x="2279075" y="4416375"/>
                <a:ext cx="116475" cy="74325"/>
              </a:xfrm>
              <a:custGeom>
                <a:avLst/>
                <a:gdLst/>
                <a:ahLst/>
                <a:cxnLst/>
                <a:rect l="l" t="t" r="r" b="b"/>
                <a:pathLst>
                  <a:path w="4659" h="2973" extrusionOk="0">
                    <a:moveTo>
                      <a:pt x="2623" y="0"/>
                    </a:moveTo>
                    <a:cubicBezTo>
                      <a:pt x="2274" y="0"/>
                      <a:pt x="1919" y="67"/>
                      <a:pt x="1586" y="173"/>
                    </a:cubicBezTo>
                    <a:cubicBezTo>
                      <a:pt x="1111" y="328"/>
                      <a:pt x="628" y="592"/>
                      <a:pt x="422" y="1050"/>
                    </a:cubicBezTo>
                    <a:cubicBezTo>
                      <a:pt x="0" y="1986"/>
                      <a:pt x="1544" y="2972"/>
                      <a:pt x="2861" y="2972"/>
                    </a:cubicBezTo>
                    <a:cubicBezTo>
                      <a:pt x="3583" y="2972"/>
                      <a:pt x="4238" y="2676"/>
                      <a:pt x="4462" y="1912"/>
                    </a:cubicBezTo>
                    <a:cubicBezTo>
                      <a:pt x="4658" y="1251"/>
                      <a:pt x="4222" y="518"/>
                      <a:pt x="3603" y="213"/>
                    </a:cubicBezTo>
                    <a:cubicBezTo>
                      <a:pt x="3298" y="63"/>
                      <a:pt x="2963" y="0"/>
                      <a:pt x="26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755;p31"/>
              <p:cNvSpPr/>
              <p:nvPr/>
            </p:nvSpPr>
            <p:spPr>
              <a:xfrm>
                <a:off x="2278850" y="4409450"/>
                <a:ext cx="124675" cy="88125"/>
              </a:xfrm>
              <a:custGeom>
                <a:avLst/>
                <a:gdLst/>
                <a:ahLst/>
                <a:cxnLst/>
                <a:rect l="l" t="t" r="r" b="b"/>
                <a:pathLst>
                  <a:path w="4987" h="3525" extrusionOk="0">
                    <a:moveTo>
                      <a:pt x="2629" y="555"/>
                    </a:moveTo>
                    <a:cubicBezTo>
                      <a:pt x="2949" y="555"/>
                      <a:pt x="3243" y="616"/>
                      <a:pt x="3492" y="739"/>
                    </a:cubicBezTo>
                    <a:cubicBezTo>
                      <a:pt x="3961" y="969"/>
                      <a:pt x="4369" y="1558"/>
                      <a:pt x="4207" y="2109"/>
                    </a:cubicBezTo>
                    <a:cubicBezTo>
                      <a:pt x="4073" y="2560"/>
                      <a:pt x="3755" y="2839"/>
                      <a:pt x="3261" y="2935"/>
                    </a:cubicBezTo>
                    <a:cubicBezTo>
                      <a:pt x="3136" y="2959"/>
                      <a:pt x="3004" y="2971"/>
                      <a:pt x="2868" y="2971"/>
                    </a:cubicBezTo>
                    <a:cubicBezTo>
                      <a:pt x="2111" y="2971"/>
                      <a:pt x="1231" y="2610"/>
                      <a:pt x="825" y="2097"/>
                    </a:cubicBezTo>
                    <a:cubicBezTo>
                      <a:pt x="639" y="1864"/>
                      <a:pt x="593" y="1643"/>
                      <a:pt x="686" y="1440"/>
                    </a:cubicBezTo>
                    <a:cubicBezTo>
                      <a:pt x="862" y="1051"/>
                      <a:pt x="1325" y="831"/>
                      <a:pt x="1684" y="713"/>
                    </a:cubicBezTo>
                    <a:cubicBezTo>
                      <a:pt x="2013" y="607"/>
                      <a:pt x="2333" y="555"/>
                      <a:pt x="2629" y="555"/>
                    </a:cubicBezTo>
                    <a:close/>
                    <a:moveTo>
                      <a:pt x="2631" y="0"/>
                    </a:moveTo>
                    <a:cubicBezTo>
                      <a:pt x="2275" y="0"/>
                      <a:pt x="1896" y="62"/>
                      <a:pt x="1511" y="186"/>
                    </a:cubicBezTo>
                    <a:cubicBezTo>
                      <a:pt x="835" y="405"/>
                      <a:pt x="386" y="751"/>
                      <a:pt x="178" y="1213"/>
                    </a:cubicBezTo>
                    <a:cubicBezTo>
                      <a:pt x="1" y="1608"/>
                      <a:pt x="73" y="2045"/>
                      <a:pt x="387" y="2442"/>
                    </a:cubicBezTo>
                    <a:cubicBezTo>
                      <a:pt x="897" y="3084"/>
                      <a:pt x="1954" y="3524"/>
                      <a:pt x="2880" y="3524"/>
                    </a:cubicBezTo>
                    <a:cubicBezTo>
                      <a:pt x="3048" y="3524"/>
                      <a:pt x="3211" y="3510"/>
                      <a:pt x="3364" y="3480"/>
                    </a:cubicBezTo>
                    <a:cubicBezTo>
                      <a:pt x="4060" y="3347"/>
                      <a:pt x="4548" y="2915"/>
                      <a:pt x="4739" y="2267"/>
                    </a:cubicBezTo>
                    <a:cubicBezTo>
                      <a:pt x="4987" y="1429"/>
                      <a:pt x="4423" y="578"/>
                      <a:pt x="3737" y="241"/>
                    </a:cubicBezTo>
                    <a:cubicBezTo>
                      <a:pt x="3412" y="81"/>
                      <a:pt x="3036" y="0"/>
                      <a:pt x="2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756;p31"/>
              <p:cNvSpPr/>
              <p:nvPr/>
            </p:nvSpPr>
            <p:spPr>
              <a:xfrm>
                <a:off x="2253075" y="4443800"/>
                <a:ext cx="41325" cy="17675"/>
              </a:xfrm>
              <a:custGeom>
                <a:avLst/>
                <a:gdLst/>
                <a:ahLst/>
                <a:cxnLst/>
                <a:rect l="l" t="t" r="r" b="b"/>
                <a:pathLst>
                  <a:path w="1653" h="707" extrusionOk="0">
                    <a:moveTo>
                      <a:pt x="757" y="0"/>
                    </a:moveTo>
                    <a:cubicBezTo>
                      <a:pt x="569" y="0"/>
                      <a:pt x="382" y="36"/>
                      <a:pt x="209" y="109"/>
                    </a:cubicBezTo>
                    <a:cubicBezTo>
                      <a:pt x="67" y="169"/>
                      <a:pt x="1" y="331"/>
                      <a:pt x="60" y="473"/>
                    </a:cubicBezTo>
                    <a:cubicBezTo>
                      <a:pt x="105" y="579"/>
                      <a:pt x="208" y="643"/>
                      <a:pt x="317" y="643"/>
                    </a:cubicBezTo>
                    <a:cubicBezTo>
                      <a:pt x="352" y="643"/>
                      <a:pt x="389" y="636"/>
                      <a:pt x="424" y="622"/>
                    </a:cubicBezTo>
                    <a:cubicBezTo>
                      <a:pt x="529" y="577"/>
                      <a:pt x="643" y="555"/>
                      <a:pt x="758" y="555"/>
                    </a:cubicBezTo>
                    <a:cubicBezTo>
                      <a:pt x="910" y="555"/>
                      <a:pt x="1063" y="594"/>
                      <a:pt x="1194" y="670"/>
                    </a:cubicBezTo>
                    <a:cubicBezTo>
                      <a:pt x="1239" y="694"/>
                      <a:pt x="1286" y="707"/>
                      <a:pt x="1333" y="707"/>
                    </a:cubicBezTo>
                    <a:cubicBezTo>
                      <a:pt x="1430" y="707"/>
                      <a:pt x="1523" y="657"/>
                      <a:pt x="1576" y="568"/>
                    </a:cubicBezTo>
                    <a:cubicBezTo>
                      <a:pt x="1653" y="436"/>
                      <a:pt x="1606" y="265"/>
                      <a:pt x="1474" y="188"/>
                    </a:cubicBezTo>
                    <a:cubicBezTo>
                      <a:pt x="1257" y="64"/>
                      <a:pt x="1007"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757;p31"/>
              <p:cNvSpPr/>
              <p:nvPr/>
            </p:nvSpPr>
            <p:spPr>
              <a:xfrm>
                <a:off x="2213875" y="4436075"/>
                <a:ext cx="44875" cy="34725"/>
              </a:xfrm>
              <a:custGeom>
                <a:avLst/>
                <a:gdLst/>
                <a:ahLst/>
                <a:cxnLst/>
                <a:rect l="l" t="t" r="r" b="b"/>
                <a:pathLst>
                  <a:path w="1795" h="1389" extrusionOk="0">
                    <a:moveTo>
                      <a:pt x="189" y="0"/>
                    </a:moveTo>
                    <a:cubicBezTo>
                      <a:pt x="86" y="0"/>
                      <a:pt x="3" y="79"/>
                      <a:pt x="2" y="181"/>
                    </a:cubicBezTo>
                    <a:cubicBezTo>
                      <a:pt x="0" y="284"/>
                      <a:pt x="80" y="370"/>
                      <a:pt x="182" y="371"/>
                    </a:cubicBezTo>
                    <a:cubicBezTo>
                      <a:pt x="571" y="380"/>
                      <a:pt x="952" y="478"/>
                      <a:pt x="1296" y="654"/>
                    </a:cubicBezTo>
                    <a:cubicBezTo>
                      <a:pt x="1012" y="894"/>
                      <a:pt x="701" y="1016"/>
                      <a:pt x="371" y="1017"/>
                    </a:cubicBezTo>
                    <a:cubicBezTo>
                      <a:pt x="268" y="1017"/>
                      <a:pt x="187" y="1101"/>
                      <a:pt x="187" y="1203"/>
                    </a:cubicBezTo>
                    <a:cubicBezTo>
                      <a:pt x="187" y="1307"/>
                      <a:pt x="270" y="1388"/>
                      <a:pt x="371" y="1388"/>
                    </a:cubicBezTo>
                    <a:cubicBezTo>
                      <a:pt x="870" y="1387"/>
                      <a:pt x="1343" y="1164"/>
                      <a:pt x="1738" y="742"/>
                    </a:cubicBezTo>
                    <a:cubicBezTo>
                      <a:pt x="1777" y="703"/>
                      <a:pt x="1794" y="648"/>
                      <a:pt x="1787" y="593"/>
                    </a:cubicBezTo>
                    <a:cubicBezTo>
                      <a:pt x="1782" y="539"/>
                      <a:pt x="1750" y="490"/>
                      <a:pt x="1705" y="461"/>
                    </a:cubicBezTo>
                    <a:cubicBezTo>
                      <a:pt x="1252" y="171"/>
                      <a:pt x="728" y="13"/>
                      <a:pt x="192" y="0"/>
                    </a:cubicBezTo>
                    <a:cubicBezTo>
                      <a:pt x="191" y="0"/>
                      <a:pt x="190"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758;p31"/>
              <p:cNvSpPr/>
              <p:nvPr/>
            </p:nvSpPr>
            <p:spPr>
              <a:xfrm>
                <a:off x="2289725" y="4435175"/>
                <a:ext cx="37925" cy="21650"/>
              </a:xfrm>
              <a:custGeom>
                <a:avLst/>
                <a:gdLst/>
                <a:ahLst/>
                <a:cxnLst/>
                <a:rect l="l" t="t" r="r" b="b"/>
                <a:pathLst>
                  <a:path w="1517" h="866" extrusionOk="0">
                    <a:moveTo>
                      <a:pt x="1319" y="0"/>
                    </a:moveTo>
                    <a:cubicBezTo>
                      <a:pt x="1310" y="0"/>
                      <a:pt x="1302" y="1"/>
                      <a:pt x="1293" y="2"/>
                    </a:cubicBezTo>
                    <a:cubicBezTo>
                      <a:pt x="849" y="65"/>
                      <a:pt x="434" y="251"/>
                      <a:pt x="89" y="539"/>
                    </a:cubicBezTo>
                    <a:cubicBezTo>
                      <a:pt x="10" y="604"/>
                      <a:pt x="1" y="721"/>
                      <a:pt x="66" y="799"/>
                    </a:cubicBezTo>
                    <a:cubicBezTo>
                      <a:pt x="103" y="842"/>
                      <a:pt x="155" y="866"/>
                      <a:pt x="208" y="866"/>
                    </a:cubicBezTo>
                    <a:cubicBezTo>
                      <a:pt x="251" y="866"/>
                      <a:pt x="293" y="852"/>
                      <a:pt x="327" y="825"/>
                    </a:cubicBezTo>
                    <a:cubicBezTo>
                      <a:pt x="613" y="585"/>
                      <a:pt x="975" y="423"/>
                      <a:pt x="1344" y="370"/>
                    </a:cubicBezTo>
                    <a:cubicBezTo>
                      <a:pt x="1448" y="356"/>
                      <a:pt x="1516" y="262"/>
                      <a:pt x="1502" y="160"/>
                    </a:cubicBezTo>
                    <a:cubicBezTo>
                      <a:pt x="1489" y="68"/>
                      <a:pt x="1409"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759;p31"/>
              <p:cNvSpPr/>
              <p:nvPr/>
            </p:nvSpPr>
            <p:spPr>
              <a:xfrm>
                <a:off x="2290475" y="4449725"/>
                <a:ext cx="40350" cy="21775"/>
              </a:xfrm>
              <a:custGeom>
                <a:avLst/>
                <a:gdLst/>
                <a:ahLst/>
                <a:cxnLst/>
                <a:rect l="l" t="t" r="r" b="b"/>
                <a:pathLst>
                  <a:path w="1614" h="871" extrusionOk="0">
                    <a:moveTo>
                      <a:pt x="210" y="1"/>
                    </a:moveTo>
                    <a:cubicBezTo>
                      <a:pt x="151" y="1"/>
                      <a:pt x="93" y="29"/>
                      <a:pt x="57" y="82"/>
                    </a:cubicBezTo>
                    <a:cubicBezTo>
                      <a:pt x="0" y="167"/>
                      <a:pt x="22" y="284"/>
                      <a:pt x="107" y="341"/>
                    </a:cubicBezTo>
                    <a:cubicBezTo>
                      <a:pt x="488" y="598"/>
                      <a:pt x="925" y="781"/>
                      <a:pt x="1377" y="868"/>
                    </a:cubicBezTo>
                    <a:cubicBezTo>
                      <a:pt x="1390" y="869"/>
                      <a:pt x="1399" y="870"/>
                      <a:pt x="1412" y="870"/>
                    </a:cubicBezTo>
                    <a:cubicBezTo>
                      <a:pt x="1499" y="870"/>
                      <a:pt x="1577" y="811"/>
                      <a:pt x="1596" y="720"/>
                    </a:cubicBezTo>
                    <a:cubicBezTo>
                      <a:pt x="1614" y="620"/>
                      <a:pt x="1549" y="522"/>
                      <a:pt x="1448" y="504"/>
                    </a:cubicBezTo>
                    <a:cubicBezTo>
                      <a:pt x="1044" y="426"/>
                      <a:pt x="654" y="264"/>
                      <a:pt x="314" y="32"/>
                    </a:cubicBezTo>
                    <a:cubicBezTo>
                      <a:pt x="282" y="11"/>
                      <a:pt x="246"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760;p31"/>
              <p:cNvSpPr/>
              <p:nvPr/>
            </p:nvSpPr>
            <p:spPr>
              <a:xfrm>
                <a:off x="2183450" y="4381450"/>
                <a:ext cx="51500" cy="16725"/>
              </a:xfrm>
              <a:custGeom>
                <a:avLst/>
                <a:gdLst/>
                <a:ahLst/>
                <a:cxnLst/>
                <a:rect l="l" t="t" r="r" b="b"/>
                <a:pathLst>
                  <a:path w="2060" h="669" extrusionOk="0">
                    <a:moveTo>
                      <a:pt x="1030" y="1"/>
                    </a:moveTo>
                    <a:cubicBezTo>
                      <a:pt x="462" y="1"/>
                      <a:pt x="0" y="150"/>
                      <a:pt x="0" y="334"/>
                    </a:cubicBezTo>
                    <a:cubicBezTo>
                      <a:pt x="0" y="519"/>
                      <a:pt x="462" y="668"/>
                      <a:pt x="1030" y="668"/>
                    </a:cubicBezTo>
                    <a:cubicBezTo>
                      <a:pt x="1598" y="668"/>
                      <a:pt x="2060" y="519"/>
                      <a:pt x="2060" y="334"/>
                    </a:cubicBezTo>
                    <a:cubicBezTo>
                      <a:pt x="2060" y="150"/>
                      <a:pt x="1598" y="1"/>
                      <a:pt x="1030" y="1"/>
                    </a:cubicBezTo>
                    <a:close/>
                  </a:path>
                </a:pathLst>
              </a:custGeom>
              <a:solidFill>
                <a:srgbClr val="FF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761;p31"/>
              <p:cNvSpPr/>
              <p:nvPr/>
            </p:nvSpPr>
            <p:spPr>
              <a:xfrm>
                <a:off x="2317675" y="4379400"/>
                <a:ext cx="51525" cy="16700"/>
              </a:xfrm>
              <a:custGeom>
                <a:avLst/>
                <a:gdLst/>
                <a:ahLst/>
                <a:cxnLst/>
                <a:rect l="l" t="t" r="r" b="b"/>
                <a:pathLst>
                  <a:path w="2061" h="668" extrusionOk="0">
                    <a:moveTo>
                      <a:pt x="1030" y="0"/>
                    </a:moveTo>
                    <a:cubicBezTo>
                      <a:pt x="462" y="0"/>
                      <a:pt x="0" y="149"/>
                      <a:pt x="0" y="334"/>
                    </a:cubicBezTo>
                    <a:cubicBezTo>
                      <a:pt x="0" y="519"/>
                      <a:pt x="462" y="668"/>
                      <a:pt x="1030" y="668"/>
                    </a:cubicBezTo>
                    <a:cubicBezTo>
                      <a:pt x="1598" y="668"/>
                      <a:pt x="2060" y="519"/>
                      <a:pt x="2060" y="334"/>
                    </a:cubicBezTo>
                    <a:cubicBezTo>
                      <a:pt x="2060" y="149"/>
                      <a:pt x="1598" y="0"/>
                      <a:pt x="1030" y="0"/>
                    </a:cubicBezTo>
                    <a:close/>
                  </a:path>
                </a:pathLst>
              </a:custGeom>
              <a:solidFill>
                <a:srgbClr val="FF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Wave 1">
            <a:extLst>
              <a:ext uri="{FF2B5EF4-FFF2-40B4-BE49-F238E27FC236}">
                <a16:creationId xmlns:a16="http://schemas.microsoft.com/office/drawing/2014/main" id="{06E43E55-DFC9-B97C-3680-0720B57511D3}"/>
              </a:ext>
            </a:extLst>
          </p:cNvPr>
          <p:cNvSpPr/>
          <p:nvPr/>
        </p:nvSpPr>
        <p:spPr>
          <a:xfrm>
            <a:off x="2560576" y="3828687"/>
            <a:ext cx="4022845" cy="928711"/>
          </a:xfrm>
          <a:prstGeom prst="wav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err="1">
                <a:solidFill>
                  <a:schemeClr val="bg2"/>
                </a:solidFill>
                <a:latin typeface="Times New Roman" panose="02020603050405020304" pitchFamily="18" charset="0"/>
                <a:cs typeface="Times New Roman" panose="02020603050405020304" pitchFamily="18" charset="0"/>
              </a:rPr>
              <a:t>Giáo</a:t>
            </a:r>
            <a:r>
              <a:rPr lang="en-US" sz="2000" b="1" dirty="0">
                <a:solidFill>
                  <a:schemeClr val="bg2"/>
                </a:solidFill>
                <a:latin typeface="Times New Roman" panose="02020603050405020304" pitchFamily="18" charset="0"/>
                <a:cs typeface="Times New Roman" panose="02020603050405020304" pitchFamily="18" charset="0"/>
              </a:rPr>
              <a:t> </a:t>
            </a:r>
            <a:r>
              <a:rPr lang="en-US" sz="2000" b="1" dirty="0" err="1">
                <a:solidFill>
                  <a:schemeClr val="bg2"/>
                </a:solidFill>
                <a:latin typeface="Times New Roman" panose="02020603050405020304" pitchFamily="18" charset="0"/>
                <a:cs typeface="Times New Roman" panose="02020603050405020304" pitchFamily="18" charset="0"/>
              </a:rPr>
              <a:t>viên</a:t>
            </a:r>
            <a:r>
              <a:rPr lang="en-US" sz="2000" b="1" dirty="0">
                <a:solidFill>
                  <a:schemeClr val="bg2"/>
                </a:solidFill>
                <a:latin typeface="Times New Roman" panose="02020603050405020304" pitchFamily="18" charset="0"/>
                <a:cs typeface="Times New Roman" panose="02020603050405020304" pitchFamily="18" charset="0"/>
              </a:rPr>
              <a:t>: </a:t>
            </a:r>
            <a:r>
              <a:rPr lang="en-US" sz="2000" b="1" dirty="0" err="1">
                <a:solidFill>
                  <a:schemeClr val="bg2"/>
                </a:solidFill>
                <a:latin typeface="Times New Roman" panose="02020603050405020304" pitchFamily="18" charset="0"/>
                <a:cs typeface="Times New Roman" panose="02020603050405020304" pitchFamily="18" charset="0"/>
              </a:rPr>
              <a:t>Nguyễn</a:t>
            </a:r>
            <a:r>
              <a:rPr lang="en-US" sz="2000" b="1" dirty="0">
                <a:solidFill>
                  <a:schemeClr val="bg2"/>
                </a:solidFill>
                <a:latin typeface="Times New Roman" panose="02020603050405020304" pitchFamily="18" charset="0"/>
                <a:cs typeface="Times New Roman" panose="02020603050405020304" pitchFamily="18" charset="0"/>
              </a:rPr>
              <a:t> </a:t>
            </a:r>
            <a:r>
              <a:rPr lang="en-US" sz="2000" b="1" dirty="0" err="1">
                <a:solidFill>
                  <a:schemeClr val="bg2"/>
                </a:solidFill>
                <a:latin typeface="Times New Roman" panose="02020603050405020304" pitchFamily="18" charset="0"/>
                <a:cs typeface="Times New Roman" panose="02020603050405020304" pitchFamily="18" charset="0"/>
              </a:rPr>
              <a:t>Thị</a:t>
            </a:r>
            <a:r>
              <a:rPr lang="en-US" sz="2000" b="1" dirty="0">
                <a:solidFill>
                  <a:schemeClr val="bg2"/>
                </a:solidFill>
                <a:latin typeface="Times New Roman" panose="02020603050405020304" pitchFamily="18" charset="0"/>
                <a:cs typeface="Times New Roman" panose="02020603050405020304" pitchFamily="18" charset="0"/>
              </a:rPr>
              <a:t> </a:t>
            </a:r>
            <a:r>
              <a:rPr lang="en-US" sz="2000" b="1" dirty="0" err="1">
                <a:solidFill>
                  <a:schemeClr val="bg2"/>
                </a:solidFill>
                <a:latin typeface="Times New Roman" panose="02020603050405020304" pitchFamily="18" charset="0"/>
                <a:cs typeface="Times New Roman" panose="02020603050405020304" pitchFamily="18" charset="0"/>
              </a:rPr>
              <a:t>Trà</a:t>
            </a:r>
            <a:r>
              <a:rPr lang="en-US" sz="2000" b="1" dirty="0">
                <a:solidFill>
                  <a:schemeClr val="bg2"/>
                </a:solidFill>
                <a:latin typeface="Times New Roman" panose="02020603050405020304" pitchFamily="18" charset="0"/>
                <a:cs typeface="Times New Roman" panose="02020603050405020304" pitchFamily="18" charset="0"/>
              </a:rPr>
              <a:t> Mi</a:t>
            </a:r>
          </a:p>
        </p:txBody>
      </p:sp>
    </p:spTree>
    <p:custDataLst>
      <p:tags r:id="rId1"/>
    </p:custDataLst>
    <p:extLst>
      <p:ext uri="{BB962C8B-B14F-4D97-AF65-F5344CB8AC3E}">
        <p14:creationId xmlns:p14="http://schemas.microsoft.com/office/powerpoint/2010/main" val="207430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D8497D4-3840-40A1-BF41-37B886BCC07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NK&gt;{B60F2815-A320-48DB-9425-7112B6E4A6B9}&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an2_Doc_Lamviecthatlavui_MNT"/>
</p:tagLst>
</file>

<file path=ppt/tags/tag10.xml><?xml version="1.0" encoding="utf-8"?>
<p:tagLst xmlns:a="http://schemas.openxmlformats.org/drawingml/2006/main" xmlns:r="http://schemas.openxmlformats.org/officeDocument/2006/relationships" xmlns:p="http://schemas.openxmlformats.org/presentationml/2006/main">
  <p:tag name="GENSWF_SLIDE_UID" val="{225A2607-05FF-486D-8968-FEE8F8B45230}:328"/>
</p:tagLst>
</file>

<file path=ppt/tags/tag11.xml><?xml version="1.0" encoding="utf-8"?>
<p:tagLst xmlns:a="http://schemas.openxmlformats.org/drawingml/2006/main" xmlns:r="http://schemas.openxmlformats.org/officeDocument/2006/relationships" xmlns:p="http://schemas.openxmlformats.org/presentationml/2006/main">
  <p:tag name="GENSWF_SLIDE_UID" val="{4E88971E-E3EE-4C00-A191-3FE39AEA5B68}:330"/>
</p:tagLst>
</file>

<file path=ppt/tags/tag12.xml><?xml version="1.0" encoding="utf-8"?>
<p:tagLst xmlns:a="http://schemas.openxmlformats.org/drawingml/2006/main" xmlns:r="http://schemas.openxmlformats.org/officeDocument/2006/relationships" xmlns:p="http://schemas.openxmlformats.org/presentationml/2006/main">
  <p:tag name="GENSWF_SLIDE_UID" val="{D42ED99F-15BC-4DA9-B44E-3446864A7FB9}:268"/>
</p:tagLst>
</file>

<file path=ppt/tags/tag13.xml><?xml version="1.0" encoding="utf-8"?>
<p:tagLst xmlns:a="http://schemas.openxmlformats.org/drawingml/2006/main" xmlns:r="http://schemas.openxmlformats.org/officeDocument/2006/relationships" xmlns:p="http://schemas.openxmlformats.org/presentationml/2006/main">
  <p:tag name="GENSWF_SLIDE_UID" val="{D80CB436-2248-4DDE-96F9-F9302DC2C2DA}:276"/>
</p:tagLst>
</file>

<file path=ppt/tags/tag14.xml><?xml version="1.0" encoding="utf-8"?>
<p:tagLst xmlns:a="http://schemas.openxmlformats.org/drawingml/2006/main" xmlns:r="http://schemas.openxmlformats.org/officeDocument/2006/relationships" xmlns:p="http://schemas.openxmlformats.org/presentationml/2006/main">
  <p:tag name="GENSWF_SLIDE_UID" val="{ECB71B71-3D96-45AA-8800-44AFBECD2D31}:259"/>
</p:tagLst>
</file>

<file path=ppt/tags/tag15.xml><?xml version="1.0" encoding="utf-8"?>
<p:tagLst xmlns:a="http://schemas.openxmlformats.org/drawingml/2006/main" xmlns:r="http://schemas.openxmlformats.org/officeDocument/2006/relationships" xmlns:p="http://schemas.openxmlformats.org/presentationml/2006/main">
  <p:tag name="GENSWF_SLIDE_UID" val="{946A9F2F-2744-427E-BC98-F764F4AAB71B}:334"/>
</p:tagLst>
</file>

<file path=ppt/tags/tag16.xml><?xml version="1.0" encoding="utf-8"?>
<p:tagLst xmlns:a="http://schemas.openxmlformats.org/drawingml/2006/main" xmlns:r="http://schemas.openxmlformats.org/officeDocument/2006/relationships" xmlns:p="http://schemas.openxmlformats.org/presentationml/2006/main">
  <p:tag name="GENSWF_SLIDE_UID" val="{193E7D27-AD15-4CE9-BEB5-F87D82036E0B}:258"/>
</p:tagLst>
</file>

<file path=ppt/tags/tag17.xml><?xml version="1.0" encoding="utf-8"?>
<p:tagLst xmlns:a="http://schemas.openxmlformats.org/drawingml/2006/main" xmlns:r="http://schemas.openxmlformats.org/officeDocument/2006/relationships" xmlns:p="http://schemas.openxmlformats.org/presentationml/2006/main">
  <p:tag name="GENSWF_SLIDE_UID" val="{1C12F23C-D3AC-459E-833C-086EE6A22149}:285"/>
</p:tagLst>
</file>

<file path=ppt/tags/tag18.xml><?xml version="1.0" encoding="utf-8"?>
<p:tagLst xmlns:a="http://schemas.openxmlformats.org/drawingml/2006/main" xmlns:r="http://schemas.openxmlformats.org/officeDocument/2006/relationships" xmlns:p="http://schemas.openxmlformats.org/presentationml/2006/main">
  <p:tag name="GENSWF_SLIDE_UID" val="{F3A56257-AAB2-49C0-A22D-285E2CC06FA2}:336"/>
</p:tagLst>
</file>

<file path=ppt/tags/tag19.xml><?xml version="1.0" encoding="utf-8"?>
<p:tagLst xmlns:a="http://schemas.openxmlformats.org/drawingml/2006/main" xmlns:r="http://schemas.openxmlformats.org/officeDocument/2006/relationships" xmlns:p="http://schemas.openxmlformats.org/presentationml/2006/main">
  <p:tag name="GENSWF_SLIDE_UID" val="{681D4C1D-E1C2-4C1B-9691-6896A1EB4BA9}:337"/>
</p:tagLst>
</file>

<file path=ppt/tags/tag2.xml><?xml version="1.0" encoding="utf-8"?>
<p:tagLst xmlns:a="http://schemas.openxmlformats.org/drawingml/2006/main" xmlns:r="http://schemas.openxmlformats.org/officeDocument/2006/relationships" xmlns:p="http://schemas.openxmlformats.org/presentationml/2006/main">
  <p:tag name="GENSWF_SLIDE_UID" val="{626E0D6B-6C52-439B-ADE4-1DB6FF33C2F1}:329"/>
</p:tagLst>
</file>

<file path=ppt/tags/tag20.xml><?xml version="1.0" encoding="utf-8"?>
<p:tagLst xmlns:a="http://schemas.openxmlformats.org/drawingml/2006/main" xmlns:r="http://schemas.openxmlformats.org/officeDocument/2006/relationships" xmlns:p="http://schemas.openxmlformats.org/presentationml/2006/main">
  <p:tag name="GENSWF_SLIDE_UID" val="{39D42782-C2ED-43C0-8A13-58C8E83B3651}:342"/>
</p:tagLst>
</file>

<file path=ppt/tags/tag21.xml><?xml version="1.0" encoding="utf-8"?>
<p:tagLst xmlns:a="http://schemas.openxmlformats.org/drawingml/2006/main" xmlns:r="http://schemas.openxmlformats.org/officeDocument/2006/relationships" xmlns:p="http://schemas.openxmlformats.org/presentationml/2006/main">
  <p:tag name="GENSWF_SLIDE_UID" val="{3490C554-624F-48D3-BB18-779122B3058A}:277"/>
</p:tagLst>
</file>

<file path=ppt/tags/tag22.xml><?xml version="1.0" encoding="utf-8"?>
<p:tagLst xmlns:a="http://schemas.openxmlformats.org/drawingml/2006/main" xmlns:r="http://schemas.openxmlformats.org/officeDocument/2006/relationships" xmlns:p="http://schemas.openxmlformats.org/presentationml/2006/main">
  <p:tag name="GENSWF_SLIDE_UID" val="{E01C2677-4472-4096-8BF4-3E9485B63B7E}:332"/>
</p:tagLst>
</file>

<file path=ppt/tags/tag23.xml><?xml version="1.0" encoding="utf-8"?>
<p:tagLst xmlns:a="http://schemas.openxmlformats.org/drawingml/2006/main" xmlns:r="http://schemas.openxmlformats.org/officeDocument/2006/relationships" xmlns:p="http://schemas.openxmlformats.org/presentationml/2006/main">
  <p:tag name="GENSWF_SLIDE_UID" val="{E15F7224-54A6-4A37-9942-7C80FF4A0190}:345"/>
</p:tagLst>
</file>

<file path=ppt/tags/tag24.xml><?xml version="1.0" encoding="utf-8"?>
<p:tagLst xmlns:a="http://schemas.openxmlformats.org/drawingml/2006/main" xmlns:r="http://schemas.openxmlformats.org/officeDocument/2006/relationships" xmlns:p="http://schemas.openxmlformats.org/presentationml/2006/main">
  <p:tag name="GENSWF_SLIDE_UID" val="{866D04CD-872A-435A-9646-27AF0760A4E2}:346"/>
</p:tagLst>
</file>

<file path=ppt/tags/tag25.xml><?xml version="1.0" encoding="utf-8"?>
<p:tagLst xmlns:a="http://schemas.openxmlformats.org/drawingml/2006/main" xmlns:r="http://schemas.openxmlformats.org/officeDocument/2006/relationships" xmlns:p="http://schemas.openxmlformats.org/presentationml/2006/main">
  <p:tag name="GENSWF_SLIDE_UID" val="{0C661ADD-E985-44E4-ACE0-5F6067F42F05}:341"/>
</p:tagLst>
</file>

<file path=ppt/tags/tag26.xml><?xml version="1.0" encoding="utf-8"?>
<p:tagLst xmlns:a="http://schemas.openxmlformats.org/drawingml/2006/main" xmlns:r="http://schemas.openxmlformats.org/officeDocument/2006/relationships" xmlns:p="http://schemas.openxmlformats.org/presentationml/2006/main">
  <p:tag name="GENSWF_SLIDE_UID" val="{94BA6368-BD5E-4C3D-B015-41FBC26E36C8}:340"/>
</p:tagLst>
</file>

<file path=ppt/tags/tag27.xml><?xml version="1.0" encoding="utf-8"?>
<p:tagLst xmlns:a="http://schemas.openxmlformats.org/drawingml/2006/main" xmlns:r="http://schemas.openxmlformats.org/officeDocument/2006/relationships" xmlns:p="http://schemas.openxmlformats.org/presentationml/2006/main">
  <p:tag name="GENSWF_SLIDE_UID" val="{8747473B-ED49-4679-8CEA-80E816067804}:343"/>
</p:tagLst>
</file>

<file path=ppt/tags/tag28.xml><?xml version="1.0" encoding="utf-8"?>
<p:tagLst xmlns:a="http://schemas.openxmlformats.org/drawingml/2006/main" xmlns:r="http://schemas.openxmlformats.org/officeDocument/2006/relationships" xmlns:p="http://schemas.openxmlformats.org/presentationml/2006/main">
  <p:tag name="GENSWF_SLIDE_UID" val="{3586D92E-627B-4E4E-AA5D-F4191F07D872}:333"/>
</p:tagLst>
</file>

<file path=ppt/tags/tag29.xml><?xml version="1.0" encoding="utf-8"?>
<p:tagLst xmlns:a="http://schemas.openxmlformats.org/drawingml/2006/main" xmlns:r="http://schemas.openxmlformats.org/officeDocument/2006/relationships" xmlns:p="http://schemas.openxmlformats.org/presentationml/2006/main">
  <p:tag name="GENSWF_SLIDE_UID" val="{AF970640-9273-4DAE-807D-7C5B451E70C8}:295"/>
</p:tagLst>
</file>

<file path=ppt/tags/tag3.xml><?xml version="1.0" encoding="utf-8"?>
<p:tagLst xmlns:a="http://schemas.openxmlformats.org/drawingml/2006/main" xmlns:r="http://schemas.openxmlformats.org/officeDocument/2006/relationships" xmlns:p="http://schemas.openxmlformats.org/presentationml/2006/main">
  <p:tag name="GENSWF_SLIDE_UID" val="{7EE94D6D-3AC1-40CA-849D-AA632290ECF1}: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7896D982-A45A-42CA-A6DC-030AC3824DAC}:347"/>
</p:tagLst>
</file>

<file path=ppt/tags/tag31.xml><?xml version="1.0" encoding="utf-8"?>
<p:tagLst xmlns:a="http://schemas.openxmlformats.org/drawingml/2006/main" xmlns:r="http://schemas.openxmlformats.org/officeDocument/2006/relationships" xmlns:p="http://schemas.openxmlformats.org/presentationml/2006/main">
  <p:tag name="GENSWF_SLIDE_UID" val="{9FA24A6C-C96E-4359-A2DF-515467FDB493}:350"/>
</p:tagLst>
</file>

<file path=ppt/tags/tag32.xml><?xml version="1.0" encoding="utf-8"?>
<p:tagLst xmlns:a="http://schemas.openxmlformats.org/drawingml/2006/main" xmlns:r="http://schemas.openxmlformats.org/officeDocument/2006/relationships" xmlns:p="http://schemas.openxmlformats.org/presentationml/2006/main">
  <p:tag name="GENSWF_SLIDE_UID" val="{901A4DB5-621F-45BC-A5AF-2DED8372230A}:291"/>
</p:tagLst>
</file>

<file path=ppt/tags/tag33.xml><?xml version="1.0" encoding="utf-8"?>
<p:tagLst xmlns:a="http://schemas.openxmlformats.org/drawingml/2006/main" xmlns:r="http://schemas.openxmlformats.org/officeDocument/2006/relationships" xmlns:p="http://schemas.openxmlformats.org/presentationml/2006/main">
  <p:tag name="GENSWF_SLIDE_UID" val="{F15B1D9C-E4FF-450D-B792-190FFCC9FFAE}:278"/>
</p:tagLst>
</file>

<file path=ppt/tags/tag34.xml><?xml version="1.0" encoding="utf-8"?>
<p:tagLst xmlns:a="http://schemas.openxmlformats.org/drawingml/2006/main" xmlns:r="http://schemas.openxmlformats.org/officeDocument/2006/relationships" xmlns:p="http://schemas.openxmlformats.org/presentationml/2006/main">
  <p:tag name="GENSWF_SLIDE_UID" val="{06A6667D-32C0-4A34-AE2C-BF2CFA626830}:262"/>
</p:tagLst>
</file>

<file path=ppt/tags/tag35.xml><?xml version="1.0" encoding="utf-8"?>
<p:tagLst xmlns:a="http://schemas.openxmlformats.org/drawingml/2006/main" xmlns:r="http://schemas.openxmlformats.org/officeDocument/2006/relationships" xmlns:p="http://schemas.openxmlformats.org/presentationml/2006/main">
  <p:tag name="GENSWF_SLIDE_UID" val="{ED1D39E3-A70C-4205-920C-DC48A36E2C80}:296"/>
</p:tagLst>
</file>

<file path=ppt/tags/tag4.xml><?xml version="1.0" encoding="utf-8"?>
<p:tagLst xmlns:a="http://schemas.openxmlformats.org/drawingml/2006/main" xmlns:r="http://schemas.openxmlformats.org/officeDocument/2006/relationships" xmlns:p="http://schemas.openxmlformats.org/presentationml/2006/main">
  <p:tag name="GENSWF_SLIDE_UID" val="{CAC21B78-A771-46BC-851A-BDE123353489}:260"/>
</p:tagLst>
</file>

<file path=ppt/tags/tag5.xml><?xml version="1.0" encoding="utf-8"?>
<p:tagLst xmlns:a="http://schemas.openxmlformats.org/drawingml/2006/main" xmlns:r="http://schemas.openxmlformats.org/officeDocument/2006/relationships" xmlns:p="http://schemas.openxmlformats.org/presentationml/2006/main">
  <p:tag name="GENSWF_SLIDE_UID" val="{3BD1AD18-36CD-4FA5-A939-1F7AFB70DA4B}:322"/>
</p:tagLst>
</file>

<file path=ppt/tags/tag6.xml><?xml version="1.0" encoding="utf-8"?>
<p:tagLst xmlns:a="http://schemas.openxmlformats.org/drawingml/2006/main" xmlns:r="http://schemas.openxmlformats.org/officeDocument/2006/relationships" xmlns:p="http://schemas.openxmlformats.org/presentationml/2006/main">
  <p:tag name="GENSWF_SLIDE_UID" val="{A59BA983-4089-46C4-A4B5-ECC1DAEEEDC7}:323"/>
</p:tagLst>
</file>

<file path=ppt/tags/tag7.xml><?xml version="1.0" encoding="utf-8"?>
<p:tagLst xmlns:a="http://schemas.openxmlformats.org/drawingml/2006/main" xmlns:r="http://schemas.openxmlformats.org/officeDocument/2006/relationships" xmlns:p="http://schemas.openxmlformats.org/presentationml/2006/main">
  <p:tag name="GENSWF_SLIDE_UID" val="{F595DE5F-DC26-445B-B588-99845C36FB4E}:325"/>
</p:tagLst>
</file>

<file path=ppt/tags/tag8.xml><?xml version="1.0" encoding="utf-8"?>
<p:tagLst xmlns:a="http://schemas.openxmlformats.org/drawingml/2006/main" xmlns:r="http://schemas.openxmlformats.org/officeDocument/2006/relationships" xmlns:p="http://schemas.openxmlformats.org/presentationml/2006/main">
  <p:tag name="GENSWF_SLIDE_UID" val="{07A8FA39-014D-4E98-804F-B6E63A3700C2}:327"/>
</p:tagLst>
</file>

<file path=ppt/tags/tag9.xml><?xml version="1.0" encoding="utf-8"?>
<p:tagLst xmlns:a="http://schemas.openxmlformats.org/drawingml/2006/main" xmlns:r="http://schemas.openxmlformats.org/officeDocument/2006/relationships" xmlns:p="http://schemas.openxmlformats.org/presentationml/2006/main">
  <p:tag name="GENSWF_SLIDE_UID" val="{A6802906-8544-424A-B537-DFB11D1CF4A2}:326"/>
</p:tagLst>
</file>

<file path=ppt/theme/theme1.xml><?xml version="1.0" encoding="utf-8"?>
<a:theme xmlns:a="http://schemas.openxmlformats.org/drawingml/2006/main" name="Summer Activities for Pre-K by Slidesgo">
  <a:themeElements>
    <a:clrScheme name="Simple Light">
      <a:dk1>
        <a:srgbClr val="704940"/>
      </a:dk1>
      <a:lt1>
        <a:srgbClr val="F75789"/>
      </a:lt1>
      <a:dk2>
        <a:srgbClr val="EFFFFA"/>
      </a:dk2>
      <a:lt2>
        <a:srgbClr val="9B695E"/>
      </a:lt2>
      <a:accent1>
        <a:srgbClr val="FFAC8F"/>
      </a:accent1>
      <a:accent2>
        <a:srgbClr val="FFFC97"/>
      </a:accent2>
      <a:accent3>
        <a:srgbClr val="AEE58F"/>
      </a:accent3>
      <a:accent4>
        <a:srgbClr val="56AC38"/>
      </a:accent4>
      <a:accent5>
        <a:srgbClr val="B0F4DF"/>
      </a:accent5>
      <a:accent6>
        <a:srgbClr val="4BD8E2"/>
      </a:accent6>
      <a:hlink>
        <a:srgbClr val="7049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981</TotalTime>
  <Words>1213</Words>
  <Application>Microsoft Office PowerPoint</Application>
  <PresentationFormat>On-screen Show (16:9)</PresentationFormat>
  <Paragraphs>117</Paragraphs>
  <Slides>34</Slides>
  <Notes>27</Notes>
  <HiddenSlides>0</HiddenSlides>
  <MMClips>4</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34</vt:i4>
      </vt:variant>
    </vt:vector>
  </HeadingPairs>
  <TitlesOfParts>
    <vt:vector size="52" baseType="lpstr">
      <vt:lpstr>Bellota Text</vt:lpstr>
      <vt:lpstr>#9Slide07 SVNSalty Sans</vt:lpstr>
      <vt:lpstr>SVN-Cookies</vt:lpstr>
      <vt:lpstr>#9Slide07 SVNStick A Round</vt:lpstr>
      <vt:lpstr>SVN-Riesling</vt:lpstr>
      <vt:lpstr>Yusei Magic</vt:lpstr>
      <vt:lpstr>SVN-Gretoon</vt:lpstr>
      <vt:lpstr>Cambria</vt:lpstr>
      <vt:lpstr>Arial</vt:lpstr>
      <vt:lpstr>#9Slide04 Chonburi</vt:lpstr>
      <vt:lpstr>UTM Avo</vt:lpstr>
      <vt:lpstr>#9Slide07 IcielHelena</vt:lpstr>
      <vt:lpstr>Times New Roman</vt:lpstr>
      <vt:lpstr>UTM Bienvenue</vt:lpstr>
      <vt:lpstr>#9Slide07 HoneyCream</vt:lpstr>
      <vt:lpstr>UTM Cookies</vt:lpstr>
      <vt:lpstr>SVN-Ready</vt:lpstr>
      <vt:lpstr>Summer Activities for Pre-K by Slidesgo</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LÀM VIỆC THẬT LÀ VUI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Mỗi vật trong bài làm công việc gì?</vt:lpstr>
      <vt:lpstr>PowerPoint Presentation</vt:lpstr>
      <vt:lpstr>PowerPoint Presentation</vt:lpstr>
      <vt:lpstr>PowerPoint Presentation</vt:lpstr>
      <vt:lpstr>PowerPoint Presentation</vt:lpstr>
      <vt:lpstr>PowerPoint Presentation</vt:lpstr>
      <vt:lpstr>PowerPoint Presentation</vt:lpstr>
      <vt:lpstr>LÀM VIỆC THẬT LÀ VUI</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Tuan2_Doc_Lamviecthatlavui_MNT</dc:title>
  <dc:creator>Laptop T&amp;T</dc:creator>
  <cp:lastModifiedBy>tramic3al@gmail.com</cp:lastModifiedBy>
  <cp:revision>92</cp:revision>
  <dcterms:modified xsi:type="dcterms:W3CDTF">2024-11-04T11:50:26Z</dcterms:modified>
</cp:coreProperties>
</file>