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87" r:id="rId2"/>
    <p:sldId id="275" r:id="rId3"/>
    <p:sldId id="290" r:id="rId4"/>
    <p:sldId id="276" r:id="rId5"/>
    <p:sldId id="256" r:id="rId6"/>
    <p:sldId id="277" r:id="rId7"/>
    <p:sldId id="278" r:id="rId8"/>
    <p:sldId id="279" r:id="rId9"/>
    <p:sldId id="257" r:id="rId10"/>
    <p:sldId id="280" r:id="rId11"/>
    <p:sldId id="281" r:id="rId12"/>
    <p:sldId id="259" r:id="rId13"/>
    <p:sldId id="260" r:id="rId14"/>
    <p:sldId id="261" r:id="rId15"/>
    <p:sldId id="262" r:id="rId16"/>
    <p:sldId id="282" r:id="rId17"/>
    <p:sldId id="263" r:id="rId18"/>
    <p:sldId id="264" r:id="rId19"/>
    <p:sldId id="291" r:id="rId20"/>
    <p:sldId id="283" r:id="rId21"/>
    <p:sldId id="265" r:id="rId22"/>
    <p:sldId id="284" r:id="rId23"/>
    <p:sldId id="285" r:id="rId24"/>
    <p:sldId id="266" r:id="rId25"/>
    <p:sldId id="267" r:id="rId26"/>
    <p:sldId id="286" r:id="rId27"/>
    <p:sldId id="268" r:id="rId28"/>
    <p:sldId id="271" r:id="rId29"/>
    <p:sldId id="288" r:id="rId30"/>
    <p:sldId id="272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94" d="100"/>
          <a:sy n="94" d="100"/>
        </p:scale>
        <p:origin x="11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74FA-20FE-4355-B3B2-E6776CE6AC41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DD162-734B-4231-B41B-D5C47E1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3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19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2EE730-A166-4D2A-9A40-60A801E0EA4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83" y="3178648"/>
            <a:ext cx="9157083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4" y="2465007"/>
            <a:ext cx="3679782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69" y="4230988"/>
            <a:ext cx="2830073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995" y="-250353"/>
            <a:ext cx="7352414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4" y="3169721"/>
            <a:ext cx="603135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599" y="450640"/>
            <a:ext cx="3348997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1013335" y="895347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và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X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ã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084" y="3608860"/>
            <a:ext cx="7326384" cy="71224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33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51329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229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141" r="31773" b="68889"/>
          <a:stretch/>
        </p:blipFill>
        <p:spPr>
          <a:xfrm>
            <a:off x="762000" y="228600"/>
            <a:ext cx="8001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23434" r="8990" b="59596"/>
          <a:stretch/>
        </p:blipFill>
        <p:spPr>
          <a:xfrm>
            <a:off x="990600" y="304800"/>
            <a:ext cx="7239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34747" r="31488" b="48283"/>
          <a:stretch/>
        </p:blipFill>
        <p:spPr>
          <a:xfrm>
            <a:off x="990600" y="630382"/>
            <a:ext cx="7162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7" t="50000" r="8420" b="33333"/>
          <a:stretch/>
        </p:blipFill>
        <p:spPr>
          <a:xfrm>
            <a:off x="457200" y="685800"/>
            <a:ext cx="838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73535" r="5288" b="7879"/>
          <a:stretch/>
        </p:blipFill>
        <p:spPr>
          <a:xfrm>
            <a:off x="1295400" y="2743200"/>
            <a:ext cx="67055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73131" r="47152" b="6869"/>
          <a:stretch/>
        </p:blipFill>
        <p:spPr>
          <a:xfrm>
            <a:off x="381000" y="457200"/>
            <a:ext cx="7924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73940" r="6996" b="7879"/>
          <a:stretch/>
        </p:blipFill>
        <p:spPr>
          <a:xfrm>
            <a:off x="533400" y="381000"/>
            <a:ext cx="81533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2743200" y="1828800"/>
            <a:ext cx="381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Tiết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 2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C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07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14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876300" y="18288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610600" cy="5943600"/>
            <a:chOff x="990600" y="1143000"/>
            <a:chExt cx="7086600" cy="40870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04"/>
            <a:stretch/>
          </p:blipFill>
          <p:spPr>
            <a:xfrm>
              <a:off x="990600" y="1143000"/>
              <a:ext cx="4864788" cy="40870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7" b="40202"/>
            <a:stretch/>
          </p:blipFill>
          <p:spPr>
            <a:xfrm>
              <a:off x="5866479" y="1143000"/>
              <a:ext cx="2210721" cy="4087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0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3622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843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457200" y="1468767"/>
            <a:ext cx="8305800" cy="48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228600" y="4572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304800" y="609600"/>
            <a:ext cx="815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Minh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65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304800" y="1371600"/>
            <a:ext cx="84582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6381" y="304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Minh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2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838200" y="1066800"/>
            <a:ext cx="75438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51646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06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7391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2743200" y="1828800"/>
            <a:ext cx="381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6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381000"/>
            <a:ext cx="7772400" cy="5791200"/>
            <a:chOff x="533400" y="990600"/>
            <a:chExt cx="6705600" cy="45997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29"/>
            <a:stretch/>
          </p:blipFill>
          <p:spPr>
            <a:xfrm>
              <a:off x="533400" y="990600"/>
              <a:ext cx="4864788" cy="45997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61" b="33535"/>
            <a:stretch/>
          </p:blipFill>
          <p:spPr>
            <a:xfrm>
              <a:off x="5388497" y="990600"/>
              <a:ext cx="1850503" cy="4558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0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2323" r="10699" b="7071"/>
          <a:stretch/>
        </p:blipFill>
        <p:spPr>
          <a:xfrm>
            <a:off x="304800" y="1211893"/>
            <a:ext cx="8480604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72322" r="50000" b="7273"/>
          <a:stretch/>
        </p:blipFill>
        <p:spPr>
          <a:xfrm>
            <a:off x="609600" y="228600"/>
            <a:ext cx="8001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 t="72323" r="10698" b="7071"/>
          <a:stretch/>
        </p:blipFill>
        <p:spPr>
          <a:xfrm>
            <a:off x="-76200" y="1524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</TotalTime>
  <Words>376</Words>
  <Application>Microsoft Office PowerPoint</Application>
  <PresentationFormat>On-screen Show (4:3)</PresentationFormat>
  <Paragraphs>42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Calibri</vt:lpstr>
      <vt:lpstr>等线</vt:lpstr>
      <vt:lpstr>方正姚体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5420</cp:lastModifiedBy>
  <cp:revision>33</cp:revision>
  <dcterms:created xsi:type="dcterms:W3CDTF">2020-08-09T14:07:33Z</dcterms:created>
  <dcterms:modified xsi:type="dcterms:W3CDTF">2024-11-06T01:32:11Z</dcterms:modified>
</cp:coreProperties>
</file>