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95" r:id="rId3"/>
    <p:sldId id="257" r:id="rId4"/>
    <p:sldId id="259" r:id="rId5"/>
    <p:sldId id="260" r:id="rId6"/>
    <p:sldId id="288" r:id="rId7"/>
    <p:sldId id="263" r:id="rId8"/>
    <p:sldId id="265" r:id="rId9"/>
    <p:sldId id="266" r:id="rId10"/>
    <p:sldId id="267" r:id="rId11"/>
    <p:sldId id="268" r:id="rId12"/>
    <p:sldId id="289" r:id="rId13"/>
    <p:sldId id="270" r:id="rId14"/>
    <p:sldId id="271" r:id="rId15"/>
    <p:sldId id="272" r:id="rId16"/>
    <p:sldId id="290" r:id="rId17"/>
    <p:sldId id="273" r:id="rId18"/>
    <p:sldId id="274" r:id="rId19"/>
    <p:sldId id="275" r:id="rId20"/>
    <p:sldId id="276" r:id="rId21"/>
    <p:sldId id="277" r:id="rId22"/>
    <p:sldId id="278" r:id="rId23"/>
    <p:sldId id="291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11" Type="http://schemas.openxmlformats.org/officeDocument/2006/relationships/image" Target="../media/image12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5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2.png"/><Relationship Id="rId4" Type="http://schemas.openxmlformats.org/officeDocument/2006/relationships/audio" Target="../media/media15.mp3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14653"/>
            <a:ext cx="13971588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1846263"/>
            <a:ext cx="42846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435905" y="1328740"/>
            <a:ext cx="9929789" cy="62420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VỀ DỰ GIỜ THĂM LỚP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067328" y="207968"/>
            <a:ext cx="83391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TRƯỜNG TIỂU HỌC QUỐC TUẤN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375549" y="3968582"/>
            <a:ext cx="5390364" cy="660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331359" y="3993814"/>
            <a:ext cx="54787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GIÁO VIÊN: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CHÍ CÔNG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3331359" y="2919369"/>
            <a:ext cx="610718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HÁT: VUI ĐẾN 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2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0423" y="565108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350" y="540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616" y="506799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7471" y="5796860"/>
            <a:ext cx="609600" cy="6096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735" y="870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893" y="140329"/>
            <a:ext cx="558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Slide bổ sung GV cho HS hát với hình thức Karaoke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câu 1,3 nhóm 2 hát câu 2,4 cả 2 nhóm hát câu 5,6)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136" y="115226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 smtClean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3935" y="1938205"/>
            <a:ext cx="343457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Lê Ngọc 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020" y="239759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</a:t>
            </a:r>
            <a:r>
              <a:rPr lang="vi-VN" sz="2400" dirty="0" smtClean="0">
                <a:solidFill>
                  <a:srgbClr val="212529"/>
                </a:solidFill>
                <a:latin typeface="+mj-lt"/>
              </a:rPr>
              <a:t>.</a:t>
            </a:r>
            <a:r>
              <a:rPr lang="en-US" sz="2400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 smtClean="0">
                <a:latin typeface="+mj-lt"/>
              </a:rPr>
              <a:t>:</a:t>
            </a:r>
            <a:r>
              <a:rPr lang="vi-VN" sz="2400" dirty="0">
                <a:latin typeface="+mj-lt"/>
              </a:rPr>
              <a:t>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lòng rộn ràng như hoa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từng góc phố thân quen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xinh xinh trong từng chiếc lá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cho em những ước mơ.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xanh trong nắng ấm ban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nhẹ em vui đi đến trường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vang bao khúc hát líu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là khoảng trời thân thương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5083" y="574409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182</Words>
  <Application>Microsoft Office PowerPoint</Application>
  <PresentationFormat>Widescreen</PresentationFormat>
  <Paragraphs>35</Paragraphs>
  <Slides>23</Slides>
  <Notes>18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#9Slide05 Dancing Script</vt:lpstr>
      <vt:lpstr>Arial</vt:lpstr>
      <vt:lpstr>Calibri</vt:lpstr>
      <vt:lpstr>Time nes New Roman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56</cp:revision>
  <dcterms:created xsi:type="dcterms:W3CDTF">2022-04-03T11:00:56Z</dcterms:created>
  <dcterms:modified xsi:type="dcterms:W3CDTF">2024-11-05T14:50:29Z</dcterms:modified>
</cp:coreProperties>
</file>