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5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7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5.gif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5.gi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" y="356088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47" y="2004537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292315" y="1538766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1849198" y="530072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0379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2990737" y="3937333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</a:t>
            </a: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NGUYỄN CHÍ CÔNG</a:t>
            </a:r>
            <a:endParaRPr lang="en-US" sz="288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727133" y="3027829"/>
            <a:ext cx="6067174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HÁT: LỚP MỘT THÂN YÊU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7365</TotalTime>
  <Words>293</Words>
  <Application>Microsoft Office PowerPoint</Application>
  <PresentationFormat>Custom</PresentationFormat>
  <Paragraphs>62</Paragraphs>
  <Slides>19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DejaVu Sans</vt:lpstr>
      <vt:lpstr>Time nes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610</cp:revision>
  <dcterms:created xsi:type="dcterms:W3CDTF">2010-04-30T21:19:48Z</dcterms:created>
  <dcterms:modified xsi:type="dcterms:W3CDTF">2024-11-05T14:53:51Z</dcterms:modified>
  <dc:language>en-US</dc:language>
</cp:coreProperties>
</file>