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598" r:id="rId2"/>
    <p:sldId id="543" r:id="rId3"/>
    <p:sldId id="563" r:id="rId4"/>
    <p:sldId id="542" r:id="rId5"/>
    <p:sldId id="496" r:id="rId6"/>
    <p:sldId id="577" r:id="rId7"/>
    <p:sldId id="582" r:id="rId8"/>
    <p:sldId id="578" r:id="rId9"/>
    <p:sldId id="579" r:id="rId10"/>
    <p:sldId id="583" r:id="rId11"/>
    <p:sldId id="580" r:id="rId12"/>
    <p:sldId id="585" r:id="rId13"/>
    <p:sldId id="586" r:id="rId14"/>
    <p:sldId id="587" r:id="rId15"/>
    <p:sldId id="588" r:id="rId16"/>
    <p:sldId id="589" r:id="rId17"/>
    <p:sldId id="590" r:id="rId18"/>
    <p:sldId id="591" r:id="rId19"/>
    <p:sldId id="592" r:id="rId20"/>
    <p:sldId id="593" r:id="rId21"/>
    <p:sldId id="594" r:id="rId22"/>
    <p:sldId id="595" r:id="rId23"/>
    <p:sldId id="596" r:id="rId24"/>
    <p:sldId id="57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26.png"/><Relationship Id="rId10" Type="http://schemas.microsoft.com/office/2007/relationships/hdphoto" Target="../media/hdphoto18.wdp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0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openxmlformats.org/officeDocument/2006/relationships/image" Target="../media/image32.png"/><Relationship Id="rId17" Type="http://schemas.openxmlformats.org/officeDocument/2006/relationships/customXml" Target="../ink/ink3.xml"/><Relationship Id="rId2" Type="http://schemas.openxmlformats.org/officeDocument/2006/relationships/image" Target="../media/image2.png"/><Relationship Id="rId16" Type="http://schemas.openxmlformats.org/officeDocument/2006/relationships/image" Target="../media/image2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24" Type="http://schemas.openxmlformats.org/officeDocument/2006/relationships/image" Target="../media/image31.png"/><Relationship Id="rId5" Type="http://schemas.microsoft.com/office/2007/relationships/hdphoto" Target="../media/hdphoto9.wdp"/><Relationship Id="rId15" Type="http://schemas.openxmlformats.org/officeDocument/2006/relationships/customXml" Target="../ink/ink2.xml"/><Relationship Id="rId23" Type="http://schemas.microsoft.com/office/2007/relationships/hdphoto" Target="../media/hdphoto8.wdp"/><Relationship Id="rId19" Type="http://schemas.microsoft.com/office/2007/relationships/hdphoto" Target="../media/hdphoto26.wdp"/><Relationship Id="rId4" Type="http://schemas.openxmlformats.org/officeDocument/2006/relationships/image" Target="../media/image11.png"/><Relationship Id="rId2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microsoft.com/office/2007/relationships/hdphoto" Target="../media/hdphoto28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0.wdp"/><Relationship Id="rId5" Type="http://schemas.microsoft.com/office/2007/relationships/hdphoto" Target="../media/hdphoto23.wdp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microsoft.com/office/2007/relationships/hdphoto" Target="../media/hdphoto3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microsoft.com/office/2007/relationships/hdphoto" Target="../media/hdphoto28.wdp"/><Relationship Id="rId10" Type="http://schemas.microsoft.com/office/2007/relationships/hdphoto" Target="../media/hdphoto23.wdp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32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0.png"/><Relationship Id="rId5" Type="http://schemas.microsoft.com/office/2007/relationships/hdphoto" Target="../media/hdphoto28.wdp"/><Relationship Id="rId10" Type="http://schemas.microsoft.com/office/2007/relationships/hdphoto" Target="../media/hdphoto30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9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8.wdp"/><Relationship Id="rId5" Type="http://schemas.microsoft.com/office/2007/relationships/hdphoto" Target="../media/hdphoto30.wdp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8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microsoft.com/office/2007/relationships/hdphoto" Target="../media/hdphoto29.wdp"/><Relationship Id="rId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8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microsoft.com/office/2007/relationships/hdphoto" Target="../media/hdphoto29.wdp"/><Relationship Id="rId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microsoft.com/office/2007/relationships/hdphoto" Target="../media/hdphoto29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30.wdp"/><Relationship Id="rId5" Type="http://schemas.microsoft.com/office/2007/relationships/hdphoto" Target="../media/hdphoto28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microsoft.com/office/2007/relationships/hdphoto" Target="../media/hdphoto28.wdp"/><Relationship Id="rId10" Type="http://schemas.microsoft.com/office/2007/relationships/hdphoto" Target="../media/hdphoto30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3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33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2.wdp"/><Relationship Id="rId3" Type="http://schemas.microsoft.com/office/2007/relationships/hdphoto" Target="../media/hdphoto1.wdp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4.wdp"/><Relationship Id="rId3" Type="http://schemas.microsoft.com/office/2007/relationships/hdphoto" Target="../media/hdphoto1.wdp"/><Relationship Id="rId7" Type="http://schemas.microsoft.com/office/2007/relationships/hdphoto" Target="../media/hdphoto10.wdp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9.wdp"/><Relationship Id="rId15" Type="http://schemas.microsoft.com/office/2007/relationships/hdphoto" Target="../media/hdphoto15.wdp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microsoft.com/office/2007/relationships/hdphoto" Target="../media/hdphoto13.wdp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9.wdp"/><Relationship Id="rId3" Type="http://schemas.microsoft.com/office/2007/relationships/hdphoto" Target="../media/hdphoto1.wdp"/><Relationship Id="rId7" Type="http://schemas.microsoft.com/office/2007/relationships/hdphoto" Target="../media/hdphoto10.wdp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8.wdp"/><Relationship Id="rId5" Type="http://schemas.microsoft.com/office/2007/relationships/hdphoto" Target="../media/hdphoto9.wdp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microsoft.com/office/2007/relationships/hdphoto" Target="../media/hdphoto21.wdp"/><Relationship Id="rId2" Type="http://schemas.openxmlformats.org/officeDocument/2006/relationships/audio" Target="../media/audio1.wav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26.png"/><Relationship Id="rId10" Type="http://schemas.microsoft.com/office/2007/relationships/hdphoto" Target="../media/hdphoto18.wdp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3971588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1846263"/>
            <a:ext cx="428466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435905" y="1328740"/>
            <a:ext cx="9929789" cy="62420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QUÝ THẦY CÔ VỀ DỰ GIỜ THĂM LỚP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067328" y="207968"/>
            <a:ext cx="833914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375549" y="3968582"/>
            <a:ext cx="5390364" cy="660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331359" y="3993814"/>
            <a:ext cx="547874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CHÍ CÔNG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240272" y="2985596"/>
            <a:ext cx="799244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 THUYẾT ÂM NHẠC- ĐỌCNHẠC SỐ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27942-DD30-94AF-9981-0FBC4DA7B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752" y="1954550"/>
            <a:ext cx="10536832" cy="207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32DC-F121-A943-C67F-AC99706289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068718"/>
            <a:ext cx="10591208" cy="1952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3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4743961-15E6-491C-1697-9BDBACBF21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9497BBE-83FF-3AB2-A5FC-0ED8843B0D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872C35E-2DE8-3BD3-9255-1F891D455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69117"/>
            <a:ext cx="6477005" cy="73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BB1BB-C472-9489-AF24-568FD29E82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54245"/>
            <a:ext cx="2952327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01F2C-7FB2-365F-6F7E-DC02B0043A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178" y="826363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0C4B3-2B9E-CA9F-BCF1-33160BBEA1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401" y="3750526"/>
            <a:ext cx="10765198" cy="13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9E660-5B80-1385-E4EB-A412DF73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D0ABB-A695-748F-36CC-9917F74FE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92" y="827355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9F5D4-03CA-A269-2394-25C13DCD9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847651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17178-D1ED-6D61-B8EF-DBFF99641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4113287"/>
            <a:ext cx="10705528" cy="15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DB30D-8E84-0384-4FF3-42E789A8B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66" t="28388" b="40976"/>
          <a:stretch/>
        </p:blipFill>
        <p:spPr>
          <a:xfrm>
            <a:off x="744195" y="3782037"/>
            <a:ext cx="10703610" cy="1037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332AE-69AF-1626-9034-A300CBB76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CEE69-B91A-77AF-9C17-E4CBD9B53F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66860" b="702"/>
          <a:stretch/>
        </p:blipFill>
        <p:spPr>
          <a:xfrm>
            <a:off x="875420" y="3751930"/>
            <a:ext cx="10441160" cy="10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40085-2F6B-57D3-B967-502330531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E5F9D-E259-0963-D22A-CBB9699CD2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28387" b="286"/>
          <a:stretch/>
        </p:blipFill>
        <p:spPr>
          <a:xfrm>
            <a:off x="746142" y="3165967"/>
            <a:ext cx="10756068" cy="24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F63C2-2E00-3B4A-DF74-55D333817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A9023-9750-B89D-FAE6-0AF25412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976"/>
          <a:stretch/>
        </p:blipFill>
        <p:spPr>
          <a:xfrm>
            <a:off x="415922" y="1268760"/>
            <a:ext cx="11111019" cy="199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15215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26977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62" y="315215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2" y="3152159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9" y="3298509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160176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267994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9" y="3298509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868386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96" y="49419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857194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36" y="4860545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63" y="4972119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82" y="488016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95333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70" y="496450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7DB55-AAF7-4936-2532-AB1EE532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523"/>
          <a:stretch/>
        </p:blipFill>
        <p:spPr>
          <a:xfrm>
            <a:off x="415922" y="3914850"/>
            <a:ext cx="11111019" cy="1032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68" y="3121644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101" y="3226501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89" y="4865448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7" y="4991869"/>
            <a:ext cx="607137" cy="6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hình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 </a:t>
            </a:r>
            <a:r>
              <a:rPr lang="en-US" sz="3200" dirty="0" err="1">
                <a:latin typeface="Cambria" pitchFamily="18" charset="0"/>
              </a:rPr>
              <a:t>kết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hợp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gõ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đệm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420864"/>
            <a:ext cx="3024336" cy="697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1EAA7-8C89-E883-24C3-F23A86142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098841" cy="2740887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692" y="5120823"/>
            <a:ext cx="5119466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2245318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5F922-5080-3204-DCED-F2C86984C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692" y="4056253"/>
            <a:ext cx="5544616" cy="69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2" y="4554778"/>
            <a:ext cx="1676235" cy="8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30228" y="36694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8CDED-0055-DC48-86B0-8C330665F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568" y="1522502"/>
            <a:ext cx="9585428" cy="474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4A63C-1225-D443-7DF7-B0C223D16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720" y="675541"/>
            <a:ext cx="7981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E7765-20BC-2BA5-71EF-189890EDE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600" y="4292473"/>
            <a:ext cx="7416824" cy="92957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515A8-E65E-7C23-C943-835064DE6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64" y="719489"/>
            <a:ext cx="6283925" cy="787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863FA-7951-C5F8-6D1F-98EEB704C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84" y="1620176"/>
            <a:ext cx="11017224" cy="984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F68FE-33B6-EC94-59C1-A59E520F868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4"/>
          <a:stretch/>
        </p:blipFill>
        <p:spPr>
          <a:xfrm>
            <a:off x="695400" y="3315512"/>
            <a:ext cx="10858350" cy="2411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5" y="1644494"/>
            <a:ext cx="7269477" cy="904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89431-2C7D-7257-FDFB-AE99876E5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F753B-D2D3-86DE-9B8F-D63F48A15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68" y="3088281"/>
            <a:ext cx="10721114" cy="48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4BFAB-80EB-AC45-21C4-7C814A4DF4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995"/>
          <a:stretch/>
        </p:blipFill>
        <p:spPr>
          <a:xfrm>
            <a:off x="737768" y="4214157"/>
            <a:ext cx="10721114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484784"/>
            <a:ext cx="11233248" cy="478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59227"/>
            <a:ext cx="7269477" cy="904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1870E-D1B0-9658-1D82-29E8D7BF5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780" y="2402461"/>
            <a:ext cx="3960440" cy="3699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4A547-65A3-1EB8-4F8C-0A7C79C9A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1790948"/>
            <a:ext cx="79152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DF0A6-A2E1-C9BE-2F2F-DBE3A9A5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E6502-253B-F1A2-02AC-31B4A6F83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E29B3-B160-D3AE-B863-A0CC927AE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644493"/>
            <a:ext cx="4104456" cy="789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7289A-9E04-1967-65A6-0166D2585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025569"/>
            <a:ext cx="6286500" cy="59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5B6639-6971-3F38-8724-8E2D8125BE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100" y="3862037"/>
            <a:ext cx="2924732" cy="1512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E16AEB-1526-5A02-987F-BA358DC9ECFF}"/>
              </a:ext>
            </a:extLst>
          </p:cNvPr>
          <p:cNvSpPr txBox="1"/>
          <p:nvPr/>
        </p:nvSpPr>
        <p:spPr>
          <a:xfrm>
            <a:off x="4889280" y="3915721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Tên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  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580B5-0CC9-68A4-4420-EAB0D4C4F5B7}"/>
              </a:ext>
            </a:extLst>
          </p:cNvPr>
          <p:cNvSpPr txBox="1"/>
          <p:nvPr/>
        </p:nvSpPr>
        <p:spPr>
          <a:xfrm>
            <a:off x="4889280" y="4983559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5D3EBF-6CA8-6DE0-6EB0-D3CCEED1438D}"/>
              </a:ext>
            </a:extLst>
          </p:cNvPr>
          <p:cNvSpPr txBox="1"/>
          <p:nvPr/>
        </p:nvSpPr>
        <p:spPr>
          <a:xfrm>
            <a:off x="6433898" y="3917655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endParaRPr lang="vi-VN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6D0F7D-5774-81C4-594E-322B000B3310}"/>
              </a:ext>
            </a:extLst>
          </p:cNvPr>
          <p:cNvSpPr txBox="1"/>
          <p:nvPr/>
        </p:nvSpPr>
        <p:spPr>
          <a:xfrm>
            <a:off x="6433898" y="4979539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13F2F8E-FFEB-4935-30ED-5768A953FDF4}"/>
              </a:ext>
            </a:extLst>
          </p:cNvPr>
          <p:cNvSpPr/>
          <p:nvPr/>
        </p:nvSpPr>
        <p:spPr>
          <a:xfrm>
            <a:off x="7878756" y="4450671"/>
            <a:ext cx="903330" cy="434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AE806-3D46-8AE9-92E4-93102DE3C273}"/>
              </a:ext>
            </a:extLst>
          </p:cNvPr>
          <p:cNvSpPr txBox="1"/>
          <p:nvPr/>
        </p:nvSpPr>
        <p:spPr>
          <a:xfrm>
            <a:off x="9083756" y="4436858"/>
            <a:ext cx="140473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08F84-B7DF-2355-71DC-4C55DD4FF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1943121"/>
            <a:ext cx="10823848" cy="2133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EAD5DF-A03F-E06C-8422-999D38894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02" y="4077073"/>
            <a:ext cx="10823848" cy="2004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8715</TotalTime>
  <Words>113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666</cp:revision>
  <dcterms:created xsi:type="dcterms:W3CDTF">2010-04-30T18:19:48Z</dcterms:created>
  <dcterms:modified xsi:type="dcterms:W3CDTF">2024-11-05T14:48:40Z</dcterms:modified>
</cp:coreProperties>
</file>