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607" r:id="rId2"/>
    <p:sldId id="543" r:id="rId3"/>
    <p:sldId id="599" r:id="rId4"/>
    <p:sldId id="542" r:id="rId5"/>
    <p:sldId id="496" r:id="rId6"/>
    <p:sldId id="577" r:id="rId7"/>
    <p:sldId id="601" r:id="rId8"/>
    <p:sldId id="600" r:id="rId9"/>
    <p:sldId id="585" r:id="rId10"/>
    <p:sldId id="586" r:id="rId11"/>
    <p:sldId id="587" r:id="rId12"/>
    <p:sldId id="602" r:id="rId13"/>
    <p:sldId id="588" r:id="rId14"/>
    <p:sldId id="589" r:id="rId15"/>
    <p:sldId id="590" r:id="rId16"/>
    <p:sldId id="591" r:id="rId17"/>
    <p:sldId id="592" r:id="rId18"/>
    <p:sldId id="593" r:id="rId19"/>
    <p:sldId id="594" r:id="rId20"/>
    <p:sldId id="595" r:id="rId21"/>
    <p:sldId id="596" r:id="rId22"/>
    <p:sldId id="60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microsoft.com/office/2007/relationships/hdphoto" Target="../media/hdphoto1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microsoft.com/office/2007/relationships/hdphoto" Target="../media/hdphoto15.wdp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microsoft.com/office/2007/relationships/hdphoto" Target="../media/hdphoto1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microsoft.com/office/2007/relationships/hdphoto" Target="../media/hdphoto15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9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6.wdp"/><Relationship Id="rId5" Type="http://schemas.microsoft.com/office/2007/relationships/hdphoto" Target="../media/hdphoto17.wdp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6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microsoft.com/office/2007/relationships/hdphoto" Target="../media/hdphoto15.wdp"/><Relationship Id="rId4" Type="http://schemas.openxmlformats.org/officeDocument/2006/relationships/image" Target="../media/image13.png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6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microsoft.com/office/2007/relationships/hdphoto" Target="../media/hdphoto15.wdp"/><Relationship Id="rId4" Type="http://schemas.openxmlformats.org/officeDocument/2006/relationships/image" Target="../media/image13.png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16.wdp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0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2" Type="http://schemas.openxmlformats.org/officeDocument/2006/relationships/image" Target="../media/image2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12.png"/><Relationship Id="rId5" Type="http://schemas.openxmlformats.org/officeDocument/2006/relationships/image" Target="../media/image38.png"/><Relationship Id="rId1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14653"/>
            <a:ext cx="13971588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1846263"/>
            <a:ext cx="42846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435905" y="1328740"/>
            <a:ext cx="9929789" cy="62420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VỀ DỰ GIỜ THĂM LỚP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067328" y="207968"/>
            <a:ext cx="83391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TRƯỜNG TIỂU HỌC QUỐC TUẤN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375549" y="3968582"/>
            <a:ext cx="5390364" cy="660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331359" y="3993814"/>
            <a:ext cx="54787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GIÁO VIÊN: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CHÍ CÔNG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089041" y="2988179"/>
            <a:ext cx="847145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LÝ THUYẾT ÂM NHẠC- ĐỌC NHẠC SỐ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6223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9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7" y="691108"/>
            <a:ext cx="10020613" cy="287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14" y="4151057"/>
            <a:ext cx="741617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0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63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8760297" y="692696"/>
            <a:ext cx="2880319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99" b="40827"/>
          <a:stretch/>
        </p:blipFill>
        <p:spPr bwMode="auto">
          <a:xfrm>
            <a:off x="1727176" y="4437112"/>
            <a:ext cx="8761312" cy="62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30" b="79092"/>
          <a:stretch/>
        </p:blipFill>
        <p:spPr bwMode="auto">
          <a:xfrm>
            <a:off x="695400" y="3919567"/>
            <a:ext cx="7058941" cy="4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453"/>
          <a:stretch/>
        </p:blipFill>
        <p:spPr bwMode="auto">
          <a:xfrm>
            <a:off x="1715344" y="5279662"/>
            <a:ext cx="8761312" cy="66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7" b="41897"/>
          <a:stretch/>
        </p:blipFill>
        <p:spPr bwMode="auto">
          <a:xfrm>
            <a:off x="682010" y="3789040"/>
            <a:ext cx="1081458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39" b="2545"/>
          <a:stretch/>
        </p:blipFill>
        <p:spPr bwMode="auto">
          <a:xfrm>
            <a:off x="682010" y="3789040"/>
            <a:ext cx="10814589" cy="10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6" b="1927"/>
          <a:stretch/>
        </p:blipFill>
        <p:spPr bwMode="auto">
          <a:xfrm>
            <a:off x="682010" y="3140968"/>
            <a:ext cx="10814589" cy="23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0080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868"/>
          <a:stretch/>
        </p:blipFill>
        <p:spPr bwMode="auto">
          <a:xfrm>
            <a:off x="682011" y="1484784"/>
            <a:ext cx="10814589" cy="186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85841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26" y="3159015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5" y="3085841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3054755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29" y="3127929"/>
            <a:ext cx="607137" cy="602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7" y="3090502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938534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46" y="5023485"/>
            <a:ext cx="607137" cy="602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65" y="4919097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4" y="501170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4940684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03" y="499227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041097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6" y="3142130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31" y="4877135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18" y="4950934"/>
            <a:ext cx="607137" cy="602139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27"/>
          <a:stretch/>
        </p:blipFill>
        <p:spPr bwMode="auto">
          <a:xfrm>
            <a:off x="682010" y="4005064"/>
            <a:ext cx="10814589" cy="103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Cambria" pitchFamily="18" charset="0"/>
              </a:rPr>
              <a:t>Nói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tên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và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cách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nốt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có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dấu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chấm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dôi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trong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bài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số</a:t>
            </a:r>
            <a:r>
              <a:rPr lang="en-US" sz="3200" dirty="0" smtClean="0">
                <a:latin typeface="Cambria" pitchFamily="18" charset="0"/>
              </a:rPr>
              <a:t> 2.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277145"/>
            <a:ext cx="3240360" cy="74701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68" y="3861048"/>
            <a:ext cx="1728192" cy="9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695602"/>
            <a:ext cx="1875328" cy="9523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44" y="5327456"/>
            <a:ext cx="2160240" cy="64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5" y="4000558"/>
            <a:ext cx="4373005" cy="22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8" y="2060848"/>
            <a:ext cx="11230476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/>
        </p:blipFill>
        <p:spPr bwMode="auto">
          <a:xfrm>
            <a:off x="623392" y="2255356"/>
            <a:ext cx="10980118" cy="361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916" b="87456"/>
          <a:stretch/>
        </p:blipFill>
        <p:spPr bwMode="auto">
          <a:xfrm>
            <a:off x="1127448" y="1454482"/>
            <a:ext cx="6926683" cy="4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621102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005064"/>
            <a:ext cx="2448272" cy="138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012"/>
          <a:stretch/>
        </p:blipFill>
        <p:spPr bwMode="auto">
          <a:xfrm>
            <a:off x="793918" y="1537555"/>
            <a:ext cx="9893115" cy="96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75"/>
          <a:stretch/>
        </p:blipFill>
        <p:spPr bwMode="auto">
          <a:xfrm>
            <a:off x="1253359" y="2996952"/>
            <a:ext cx="9451153" cy="307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760296" y="692696"/>
            <a:ext cx="2808311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ĂN QUANG THĂP SANG BI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916832"/>
            <a:ext cx="11233248" cy="4270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423178" y="1042436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2236140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59" b="23930"/>
          <a:stretch/>
        </p:blipFill>
        <p:spPr bwMode="auto">
          <a:xfrm>
            <a:off x="852493" y="3818894"/>
            <a:ext cx="10500091" cy="204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692696"/>
            <a:ext cx="3268489" cy="103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873054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492896"/>
            <a:ext cx="11233248" cy="369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551384" y="1479634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3028228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53" b="-1182"/>
          <a:stretch/>
        </p:blipFill>
        <p:spPr bwMode="auto">
          <a:xfrm>
            <a:off x="767407" y="4509120"/>
            <a:ext cx="10500091" cy="12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688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51"/>
          <a:stretch/>
        </p:blipFill>
        <p:spPr bwMode="auto">
          <a:xfrm>
            <a:off x="839416" y="3717032"/>
            <a:ext cx="105131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46" b="73143"/>
          <a:stretch/>
        </p:blipFill>
        <p:spPr bwMode="auto">
          <a:xfrm>
            <a:off x="551384" y="1268760"/>
            <a:ext cx="2113717" cy="7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7" r="4522" b="47026"/>
          <a:stretch/>
        </p:blipFill>
        <p:spPr bwMode="auto">
          <a:xfrm>
            <a:off x="551384" y="2132857"/>
            <a:ext cx="10873208" cy="4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46955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1824" y="46751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08" y="4653136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6480" y="462351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656" y="4581128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0718" y="458112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04312" y="4545994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1028547"/>
            <a:ext cx="3268489" cy="10323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1208905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5" grpId="0"/>
      <p:bldP spid="16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94" y="4005064"/>
            <a:ext cx="3290611" cy="97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14858</TotalTime>
  <Words>105</Words>
  <Application>Microsoft Office PowerPoint</Application>
  <PresentationFormat>Widescreen</PresentationFormat>
  <Paragraphs>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687</cp:revision>
  <dcterms:created xsi:type="dcterms:W3CDTF">2010-04-30T18:19:48Z</dcterms:created>
  <dcterms:modified xsi:type="dcterms:W3CDTF">2024-11-05T14:46:23Z</dcterms:modified>
</cp:coreProperties>
</file>