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  <p:sldMasterId id="2147483705" r:id="rId4"/>
  </p:sldMasterIdLst>
  <p:notesMasterIdLst>
    <p:notesMasterId r:id="rId49"/>
  </p:notesMasterIdLst>
  <p:sldIdLst>
    <p:sldId id="270" r:id="rId5"/>
    <p:sldId id="403" r:id="rId6"/>
    <p:sldId id="256" r:id="rId7"/>
    <p:sldId id="258" r:id="rId8"/>
    <p:sldId id="260" r:id="rId9"/>
    <p:sldId id="409" r:id="rId10"/>
    <p:sldId id="393" r:id="rId11"/>
    <p:sldId id="375" r:id="rId12"/>
    <p:sldId id="376" r:id="rId13"/>
    <p:sldId id="377" r:id="rId14"/>
    <p:sldId id="378" r:id="rId15"/>
    <p:sldId id="379" r:id="rId16"/>
    <p:sldId id="381" r:id="rId17"/>
    <p:sldId id="382" r:id="rId18"/>
    <p:sldId id="380" r:id="rId19"/>
    <p:sldId id="383" r:id="rId20"/>
    <p:sldId id="384" r:id="rId21"/>
    <p:sldId id="385" r:id="rId22"/>
    <p:sldId id="386" r:id="rId23"/>
    <p:sldId id="372" r:id="rId24"/>
    <p:sldId id="406" r:id="rId25"/>
    <p:sldId id="387" r:id="rId26"/>
    <p:sldId id="388" r:id="rId27"/>
    <p:sldId id="389" r:id="rId28"/>
    <p:sldId id="373" r:id="rId29"/>
    <p:sldId id="362" r:id="rId30"/>
    <p:sldId id="407" r:id="rId31"/>
    <p:sldId id="394" r:id="rId32"/>
    <p:sldId id="408" r:id="rId33"/>
    <p:sldId id="410" r:id="rId34"/>
    <p:sldId id="374" r:id="rId35"/>
    <p:sldId id="371" r:id="rId36"/>
    <p:sldId id="391" r:id="rId37"/>
    <p:sldId id="368" r:id="rId38"/>
    <p:sldId id="257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11" r:id="rId4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0"/>
    </p:embeddedFont>
    <p:embeddedFont>
      <p:font typeface="Barriecito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Dosis" pitchFamily="2" charset="0"/>
      <p:regular r:id="rId62"/>
      <p:bold r:id="rId63"/>
    </p:embeddedFont>
    <p:embeddedFont>
      <p:font typeface="KG Primary Penmanship" panose="020B0604020202020204" charset="0"/>
      <p:regular r:id="rId64"/>
    </p:embeddedFont>
    <p:embeddedFont>
      <p:font typeface="Sport Day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6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41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2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98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7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0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14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8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50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72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64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29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26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81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01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82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86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8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26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2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48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1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0.svg"/><Relationship Id="rId21" Type="http://schemas.openxmlformats.org/officeDocument/2006/relationships/image" Target="../media/image55.png"/><Relationship Id="rId42" Type="http://schemas.openxmlformats.org/officeDocument/2006/relationships/image" Target="../media/image76.svg"/><Relationship Id="rId47" Type="http://schemas.openxmlformats.org/officeDocument/2006/relationships/image" Target="../media/image81.png"/><Relationship Id="rId63" Type="http://schemas.openxmlformats.org/officeDocument/2006/relationships/image" Target="../media/image92.png"/><Relationship Id="rId68" Type="http://schemas.openxmlformats.org/officeDocument/2006/relationships/slide" Target="slide36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openxmlformats.org/officeDocument/2006/relationships/image" Target="../media/image50.svg"/><Relationship Id="rId29" Type="http://schemas.openxmlformats.org/officeDocument/2006/relationships/image" Target="../media/image63.png"/><Relationship Id="rId11" Type="http://schemas.openxmlformats.org/officeDocument/2006/relationships/image" Target="../media/image45.png"/><Relationship Id="rId24" Type="http://schemas.openxmlformats.org/officeDocument/2006/relationships/image" Target="../media/image58.svg"/><Relationship Id="rId32" Type="http://schemas.openxmlformats.org/officeDocument/2006/relationships/image" Target="../media/image66.svg"/><Relationship Id="rId37" Type="http://schemas.openxmlformats.org/officeDocument/2006/relationships/image" Target="../media/image71.png"/><Relationship Id="rId40" Type="http://schemas.openxmlformats.org/officeDocument/2006/relationships/image" Target="../media/image74.svg"/><Relationship Id="rId45" Type="http://schemas.openxmlformats.org/officeDocument/2006/relationships/image" Target="../media/image79.png"/><Relationship Id="rId53" Type="http://schemas.openxmlformats.org/officeDocument/2006/relationships/image" Target="../media/image87.png"/><Relationship Id="rId58" Type="http://schemas.openxmlformats.org/officeDocument/2006/relationships/slide" Target="slide40.xml"/><Relationship Id="rId66" Type="http://schemas.openxmlformats.org/officeDocument/2006/relationships/slide" Target="slide35.xml"/><Relationship Id="rId5" Type="http://schemas.openxmlformats.org/officeDocument/2006/relationships/slideLayout" Target="../slideLayouts/slideLayout17.xml"/><Relationship Id="rId61" Type="http://schemas.openxmlformats.org/officeDocument/2006/relationships/image" Target="../media/image91.png"/><Relationship Id="rId19" Type="http://schemas.openxmlformats.org/officeDocument/2006/relationships/image" Target="../media/image53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Relationship Id="rId27" Type="http://schemas.openxmlformats.org/officeDocument/2006/relationships/image" Target="../media/image61.png"/><Relationship Id="rId30" Type="http://schemas.openxmlformats.org/officeDocument/2006/relationships/image" Target="../media/image64.sv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48" Type="http://schemas.openxmlformats.org/officeDocument/2006/relationships/image" Target="../media/image82.svg"/><Relationship Id="rId56" Type="http://schemas.openxmlformats.org/officeDocument/2006/relationships/slide" Target="slide42.xml"/><Relationship Id="rId64" Type="http://schemas.openxmlformats.org/officeDocument/2006/relationships/slide" Target="slide37.xml"/><Relationship Id="rId69" Type="http://schemas.openxmlformats.org/officeDocument/2006/relationships/image" Target="../media/image95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3" Type="http://schemas.microsoft.com/office/2007/relationships/media" Target="../media/media5.mp4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svg"/><Relationship Id="rId46" Type="http://schemas.openxmlformats.org/officeDocument/2006/relationships/image" Target="../media/image80.svg"/><Relationship Id="rId59" Type="http://schemas.openxmlformats.org/officeDocument/2006/relationships/image" Target="../media/image90.png"/><Relationship Id="rId67" Type="http://schemas.openxmlformats.org/officeDocument/2006/relationships/image" Target="../media/image94.png"/><Relationship Id="rId20" Type="http://schemas.openxmlformats.org/officeDocument/2006/relationships/image" Target="../media/image54.svg"/><Relationship Id="rId41" Type="http://schemas.openxmlformats.org/officeDocument/2006/relationships/image" Target="../media/image75.png"/><Relationship Id="rId54" Type="http://schemas.openxmlformats.org/officeDocument/2006/relationships/slide" Target="slide41.xml"/><Relationship Id="rId62" Type="http://schemas.openxmlformats.org/officeDocument/2006/relationships/slide" Target="slide38.xml"/><Relationship Id="rId70" Type="http://schemas.openxmlformats.org/officeDocument/2006/relationships/image" Target="../media/image96.png"/><Relationship Id="rId1" Type="http://schemas.microsoft.com/office/2007/relationships/media" Target="../media/media4.mp3"/><Relationship Id="rId6" Type="http://schemas.openxmlformats.org/officeDocument/2006/relationships/slide" Target="slide43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svg"/><Relationship Id="rId36" Type="http://schemas.openxmlformats.org/officeDocument/2006/relationships/image" Target="../media/image70.svg"/><Relationship Id="rId49" Type="http://schemas.openxmlformats.org/officeDocument/2006/relationships/image" Target="../media/image83.png"/><Relationship Id="rId57" Type="http://schemas.openxmlformats.org/officeDocument/2006/relationships/image" Target="../media/image89.png"/><Relationship Id="rId10" Type="http://schemas.openxmlformats.org/officeDocument/2006/relationships/image" Target="../media/image44.svg"/><Relationship Id="rId31" Type="http://schemas.openxmlformats.org/officeDocument/2006/relationships/image" Target="../media/image65.png"/><Relationship Id="rId44" Type="http://schemas.openxmlformats.org/officeDocument/2006/relationships/image" Target="../media/image78.svg"/><Relationship Id="rId52" Type="http://schemas.openxmlformats.org/officeDocument/2006/relationships/image" Target="../media/image86.svg"/><Relationship Id="rId60" Type="http://schemas.openxmlformats.org/officeDocument/2006/relationships/slide" Target="slide39.xml"/><Relationship Id="rId65" Type="http://schemas.openxmlformats.org/officeDocument/2006/relationships/image" Target="../media/image93.png"/><Relationship Id="rId4" Type="http://schemas.openxmlformats.org/officeDocument/2006/relationships/video" Target="../media/media5.mp4"/><Relationship Id="rId9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9" Type="http://schemas.openxmlformats.org/officeDocument/2006/relationships/image" Target="../media/image73.png"/><Relationship Id="rId34" Type="http://schemas.openxmlformats.org/officeDocument/2006/relationships/image" Target="../media/image68.svg"/><Relationship Id="rId50" Type="http://schemas.openxmlformats.org/officeDocument/2006/relationships/image" Target="../media/image84.svg"/><Relationship Id="rId55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7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6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svg"/><Relationship Id="rId15" Type="http://schemas.openxmlformats.org/officeDocument/2006/relationships/image" Target="../media/image107.jpe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8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09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0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1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2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4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5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16.jpe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80.svg"/><Relationship Id="rId2" Type="http://schemas.openxmlformats.org/officeDocument/2006/relationships/image" Target="../media/image97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1.png"/><Relationship Id="rId11" Type="http://schemas.openxmlformats.org/officeDocument/2006/relationships/image" Target="../media/image79.png"/><Relationship Id="rId5" Type="http://schemas.openxmlformats.org/officeDocument/2006/relationships/image" Target="../media/image100.svg"/><Relationship Id="rId15" Type="http://schemas.openxmlformats.org/officeDocument/2006/relationships/image" Target="../media/image106.svg"/><Relationship Id="rId10" Type="http://schemas.openxmlformats.org/officeDocument/2006/relationships/image" Target="../media/image104.sv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ClrTx/>
              <a:defRPr/>
            </a:pP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Teacher: Trần Thị Trang</a:t>
            </a:r>
            <a:endParaRPr lang="en-US" sz="30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  <a:p>
            <a:pPr defTabSz="514350">
              <a:buClrTx/>
              <a:defRPr/>
            </a:pPr>
            <a:r>
              <a:rPr lang="vi-VN" sz="3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Quoc</a:t>
            </a:r>
            <a:r>
              <a:rPr lang="vi-VN" sz="30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Tuan Primary School</a:t>
            </a:r>
            <a:endParaRPr lang="en-US" sz="3000" kern="1200" dirty="0">
              <a:solidFill>
                <a:srgbClr val="FF0000"/>
              </a:solidFill>
              <a:latin typeface="Calibri Light" panose="020F0302020204030204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3600" b="1" i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7541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356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6F7E0-4EF6-6B2D-EC43-64F4BDE45812}"/>
              </a:ext>
            </a:extLst>
          </p:cNvPr>
          <p:cNvSpPr/>
          <p:nvPr/>
        </p:nvSpPr>
        <p:spPr>
          <a:xfrm>
            <a:off x="2052499" y="2063918"/>
            <a:ext cx="61029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4913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CC845D-1DBC-848C-F61F-8EA39A05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D55195-6484-5870-B328-26928406843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ED4E07-7BE5-4DD5-D780-983FD80C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C93B05-4F87-F217-82D7-792F1763D32A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8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0627CB-FF7A-8026-D6FB-58BE752F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7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039E5-E02A-F669-E2A9-AEDD684F4D92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5D96148-57B8-CC4E-2344-6CF3EAC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4ABDB-E090-D0BF-F506-F8628FC0163E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250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y a kite in the seaside breezes">
            <a:extLst>
              <a:ext uri="{FF2B5EF4-FFF2-40B4-BE49-F238E27FC236}">
                <a16:creationId xmlns:a16="http://schemas.microsoft.com/office/drawing/2014/main" id="{14451D60-8BE4-2F65-D9D1-C07B10AC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Fly a kite in the seaside breezes">
            <a:extLst>
              <a:ext uri="{FF2B5EF4-FFF2-40B4-BE49-F238E27FC236}">
                <a16:creationId xmlns:a16="http://schemas.microsoft.com/office/drawing/2014/main" id="{7E57358E-3B6F-8085-86AE-13B3CB5F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EF96C-B251-A0C7-5FEF-9C92427697D2}"/>
              </a:ext>
            </a:extLst>
          </p:cNvPr>
          <p:cNvSpPr/>
          <p:nvPr/>
        </p:nvSpPr>
        <p:spPr>
          <a:xfrm>
            <a:off x="2757558" y="3970675"/>
            <a:ext cx="3728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21793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3C9B5D3A-FE20-E81C-6A6C-DDF05F16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62F08-89FB-A292-BAB7-60AFA827D47D}"/>
              </a:ext>
            </a:extLst>
          </p:cNvPr>
          <p:cNvSpPr/>
          <p:nvPr/>
        </p:nvSpPr>
        <p:spPr>
          <a:xfrm>
            <a:off x="2644228" y="3726272"/>
            <a:ext cx="38555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jump rope</a:t>
            </a:r>
          </a:p>
        </p:txBody>
      </p:sp>
      <p:pic>
        <p:nvPicPr>
          <p:cNvPr id="3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DE577D8D-CF76-B734-CC13-A1CABA26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87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to Teach Your Child to Ride a Bike | ParentMap">
            <a:extLst>
              <a:ext uri="{FF2B5EF4-FFF2-40B4-BE49-F238E27FC236}">
                <a16:creationId xmlns:a16="http://schemas.microsoft.com/office/drawing/2014/main" id="{451F2702-EAA3-85DD-A336-646CD920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C9780-00DD-74FD-11C4-AC5F26B3EF0F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  <p:pic>
        <p:nvPicPr>
          <p:cNvPr id="4" name="Picture 4" descr="How to Teach Your Child to Ride a Bike | ParentMap">
            <a:extLst>
              <a:ext uri="{FF2B5EF4-FFF2-40B4-BE49-F238E27FC236}">
                <a16:creationId xmlns:a16="http://schemas.microsoft.com/office/drawing/2014/main" id="{580F4007-6075-0490-FCA9-E0C4C356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15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27159" y="2669185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452818" y="14287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0ED7-514F-2FD1-C8A9-CEF1088FF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r="748" b="1754"/>
          <a:stretch/>
        </p:blipFill>
        <p:spPr>
          <a:xfrm>
            <a:off x="2269314" y="1356360"/>
            <a:ext cx="4945770" cy="3050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44695" y="3406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389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67555" y="2263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483EB-3739-BBAF-0B80-89CA26FB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641" r="2001"/>
          <a:stretch/>
        </p:blipFill>
        <p:spPr>
          <a:xfrm>
            <a:off x="2135825" y="1168029"/>
            <a:ext cx="5212028" cy="31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A718E-AAA1-DE9D-A2D5-A40C9864D62F}"/>
              </a:ext>
            </a:extLst>
          </p:cNvPr>
          <p:cNvSpPr/>
          <p:nvPr/>
        </p:nvSpPr>
        <p:spPr>
          <a:xfrm>
            <a:off x="0" y="142874"/>
            <a:ext cx="9741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Practise. </a:t>
            </a:r>
          </a:p>
        </p:txBody>
      </p:sp>
      <p:pic>
        <p:nvPicPr>
          <p:cNvPr id="4" name="Track 46">
            <a:hlinkClick r:id="" action="ppaction://media"/>
            <a:extLst>
              <a:ext uri="{FF2B5EF4-FFF2-40B4-BE49-F238E27FC236}">
                <a16:creationId xmlns:a16="http://schemas.microsoft.com/office/drawing/2014/main" id="{403E55B8-9A26-3D82-B4A4-8F3CA4B0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962" y="1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01" y="135642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V="1">
            <a:off x="6650168" y="2017583"/>
            <a:ext cx="3244458" cy="439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ular Callout 12">
            <a:extLst>
              <a:ext uri="{FF2B5EF4-FFF2-40B4-BE49-F238E27FC236}">
                <a16:creationId xmlns:a16="http://schemas.microsoft.com/office/drawing/2014/main" id="{3153FA69-5363-9AED-ED98-FAC06AD5FBC8}"/>
              </a:ext>
            </a:extLst>
          </p:cNvPr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3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7F42D4BE-EEAC-824B-4CAE-06627170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12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0982" y="2155630"/>
            <a:ext cx="3713017" cy="44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60667" y="2135825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94981" y="1153013"/>
            <a:ext cx="8818653" cy="386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53A6B-DC42-F7F7-9CEE-902AF432EE5A}"/>
              </a:ext>
            </a:extLst>
          </p:cNvPr>
          <p:cNvSpPr/>
          <p:nvPr/>
        </p:nvSpPr>
        <p:spPr>
          <a:xfrm>
            <a:off x="631842" y="142875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Listen, point and say.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144162" y="141999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146" y="-339601"/>
            <a:ext cx="1475360" cy="1365622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3901033" y="3575391"/>
            <a:ext cx="1230664" cy="167540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-52707" y="1155901"/>
            <a:ext cx="553361" cy="60748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8701774" y="762537"/>
            <a:ext cx="278129" cy="482559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8516647" y="686037"/>
            <a:ext cx="185127" cy="48255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>
            <a:fillRect/>
          </a:stretch>
        </p:blipFill>
        <p:spPr>
          <a:xfrm flipH="1">
            <a:off x="8331082" y="850238"/>
            <a:ext cx="278129" cy="482559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67279" y="3487613"/>
            <a:ext cx="1871634" cy="223742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-596459">
            <a:off x="5196886" y="4071169"/>
            <a:ext cx="706703" cy="607764"/>
          </a:xfrm>
          <a:prstGeom prst="rect">
            <a:avLst/>
          </a:prstGeom>
        </p:spPr>
      </p:pic>
      <p:pic>
        <p:nvPicPr>
          <p:cNvPr id="71" name="Picture 70">
            <a:hlinkClick r:id="rId54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109562" y="2084272"/>
            <a:ext cx="1780186" cy="1956986"/>
          </a:xfrm>
          <a:prstGeom prst="rect">
            <a:avLst/>
          </a:prstGeom>
        </p:spPr>
      </p:pic>
      <p:pic>
        <p:nvPicPr>
          <p:cNvPr id="72" name="Picture 71">
            <a:hlinkClick r:id="rId56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07750" y="774793"/>
            <a:ext cx="1700931" cy="1920406"/>
          </a:xfrm>
          <a:prstGeom prst="rect">
            <a:avLst/>
          </a:prstGeom>
        </p:spPr>
      </p:pic>
      <p:pic>
        <p:nvPicPr>
          <p:cNvPr id="73" name="Picture 72">
            <a:hlinkClick r:id="rId58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798365" y="-216893"/>
            <a:ext cx="2072820" cy="2395936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5" name="Picture 74">
            <a:hlinkClick r:id="rId60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761536" y="116051"/>
            <a:ext cx="1853345" cy="2182557"/>
          </a:xfrm>
          <a:prstGeom prst="rect">
            <a:avLst/>
          </a:prstGeom>
        </p:spPr>
      </p:pic>
      <p:pic>
        <p:nvPicPr>
          <p:cNvPr id="76" name="Picture 75">
            <a:hlinkClick r:id="rId62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26289" y="1150659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64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88003" y="782155"/>
            <a:ext cx="1749704" cy="1847248"/>
          </a:xfrm>
          <a:prstGeom prst="rect">
            <a:avLst/>
          </a:prstGeom>
        </p:spPr>
      </p:pic>
      <p:pic>
        <p:nvPicPr>
          <p:cNvPr id="79" name="Picture 78">
            <a:hlinkClick r:id="rId66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62306" y="2917532"/>
            <a:ext cx="1975275" cy="2365453"/>
          </a:xfrm>
          <a:prstGeom prst="rect">
            <a:avLst/>
          </a:prstGeom>
        </p:spPr>
      </p:pic>
      <p:pic>
        <p:nvPicPr>
          <p:cNvPr id="80" name="Picture 79">
            <a:hlinkClick r:id="rId68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254216" y="2784144"/>
            <a:ext cx="1975275" cy="2359356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0"/>
          <a:srcRect l="42076" t="37062" r="45085" b="38983"/>
          <a:stretch/>
        </p:blipFill>
        <p:spPr>
          <a:xfrm>
            <a:off x="7169109" y="2625038"/>
            <a:ext cx="1565329" cy="1642820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7029406" y="4317743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8019282" y="4309588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6" y="1345296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55377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5069061" y="51739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jump rope?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" y="1050961"/>
            <a:ext cx="44100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4923625" y="50279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" y="1172024"/>
            <a:ext cx="4497705" cy="35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7" y="254211"/>
            <a:ext cx="4455335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guitar?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7ED0F1-CC22-8AC1-09A7-ACD33541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8194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8078D106-FDDA-D652-5136-44B28A9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8" y="1022275"/>
            <a:ext cx="3902488" cy="39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5198936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CDFB8A62-17CF-D605-ADF8-2783842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Say a chant.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31932" y="35922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1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2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84072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3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talk.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7018" y="35812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88045" y="24387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New words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" y="1040058"/>
            <a:ext cx="3273849" cy="38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F4CDA52-8762-BCF0-A382-BC69715B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921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308360" y="1174083"/>
            <a:ext cx="3953664" cy="35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5262323" y="53380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1A6ABCB8-4E57-9B85-D6DD-BFB9962A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" y="1185883"/>
            <a:ext cx="3682336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5001907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bike?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294" name="Picture 6" descr="Female jockey doing equestrian 367052 Vector Art at Vecteezy">
            <a:extLst>
              <a:ext uri="{FF2B5EF4-FFF2-40B4-BE49-F238E27FC236}">
                <a16:creationId xmlns:a16="http://schemas.microsoft.com/office/drawing/2014/main" id="{C6D5FFF3-17BF-08E7-7B06-8298F03C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8" y="1114763"/>
            <a:ext cx="413262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10" y="657911"/>
            <a:ext cx="5955613" cy="4067897"/>
          </a:xfrm>
          <a:prstGeom prst="rect">
            <a:avLst/>
          </a:prstGeom>
        </p:spPr>
      </p:pic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C1799407-7C43-F010-5C57-8F43F0BB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904" y="586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40CCB89E-D1BA-F47B-DF11-C792041812A6}"/>
              </a:ext>
            </a:extLst>
          </p:cNvPr>
          <p:cNvSpPr txBox="1">
            <a:spLocks/>
          </p:cNvSpPr>
          <p:nvPr/>
        </p:nvSpPr>
        <p:spPr>
          <a:xfrm>
            <a:off x="2096724" y="2571750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New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CCF07-7925-DB59-0729-B6C8CF1B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03" y="814682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3735691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2785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FFF5E9"/>
    </a:dk2>
    <a:lt2>
      <a:srgbClr val="FEC695"/>
    </a:lt2>
    <a:accent1>
      <a:srgbClr val="FD7B9A"/>
    </a:accent1>
    <a:accent2>
      <a:srgbClr val="A89DEA"/>
    </a:accent2>
    <a:accent3>
      <a:srgbClr val="8974C2"/>
    </a:accent3>
    <a:accent4>
      <a:srgbClr val="3C3559"/>
    </a:accent4>
    <a:accent5>
      <a:srgbClr val="6BC5B4"/>
    </a:accent5>
    <a:accent6>
      <a:srgbClr val="2DAD90"/>
    </a:accent6>
    <a:hlink>
      <a:srgbClr val="3C3559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436</Words>
  <Application>Microsoft Office PowerPoint</Application>
  <PresentationFormat>On-screen Show (16:9)</PresentationFormat>
  <Paragraphs>105</Paragraphs>
  <Slides>44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Dosis</vt:lpstr>
      <vt:lpstr>Barriecito</vt:lpstr>
      <vt:lpstr>Arial</vt:lpstr>
      <vt:lpstr>KG Primary Penmanship</vt:lpstr>
      <vt:lpstr>Sport Day</vt:lpstr>
      <vt:lpstr>Comic Sans MS</vt:lpstr>
      <vt:lpstr>Times New Roman</vt:lpstr>
      <vt:lpstr>Arial Black</vt:lpstr>
      <vt:lpstr>Calibri</vt:lpstr>
      <vt:lpstr>Calibri Light</vt:lpstr>
      <vt:lpstr>Basic English for Korean Speakers Workshop by Slidesgo</vt:lpstr>
      <vt:lpstr>Office Theme</vt:lpstr>
      <vt:lpstr>4_Office Theme</vt:lpstr>
      <vt:lpstr>5_Office Theme</vt:lpstr>
      <vt:lpstr>PowerPoint Presentation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admin</dc:creator>
  <cp:lastModifiedBy>Administrator</cp:lastModifiedBy>
  <cp:revision>50</cp:revision>
  <dcterms:modified xsi:type="dcterms:W3CDTF">2024-11-02T14:03:51Z</dcterms:modified>
</cp:coreProperties>
</file>