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3" r:id="rId2"/>
    <p:sldMasterId id="2147483675" r:id="rId3"/>
  </p:sldMasterIdLst>
  <p:notesMasterIdLst>
    <p:notesMasterId r:id="rId35"/>
  </p:notesMasterIdLst>
  <p:sldIdLst>
    <p:sldId id="463" r:id="rId4"/>
    <p:sldId id="256" r:id="rId5"/>
    <p:sldId id="257" r:id="rId6"/>
    <p:sldId id="258" r:id="rId7"/>
    <p:sldId id="259" r:id="rId8"/>
    <p:sldId id="462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482" r:id="rId34"/>
  </p:sldIdLst>
  <p:sldSz cx="12192000" cy="6858000"/>
  <p:notesSz cx="6858000" cy="9144000"/>
  <p:embeddedFontLst>
    <p:embeddedFont>
      <p:font typeface="Bilbo" panose="020B0604020202020204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Comic Sans MS" panose="030F0702030302020204" pitchFamily="66" charset="0"/>
      <p:regular r:id="rId43"/>
      <p:bold r:id="rId44"/>
      <p:italic r:id="rId45"/>
      <p:boldItalic r:id="rId46"/>
    </p:embeddedFont>
    <p:embeddedFont>
      <p:font typeface="Dubai" panose="020B0503030403030204" pitchFamily="34" charset="-78"/>
      <p:regular r:id="rId47"/>
      <p:bold r:id="rId48"/>
    </p:embeddedFont>
    <p:embeddedFont>
      <p:font typeface="Fira Sans Extra Condensed Medium" panose="020B0604020202020204" charset="0"/>
      <p:regular r:id="rId49"/>
      <p:bold r:id="rId50"/>
      <p:italic r:id="rId51"/>
      <p:boldItalic r:id="rId52"/>
    </p:embeddedFont>
    <p:embeddedFont>
      <p:font typeface="Fredoka One" panose="02000000000000000000" pitchFamily="2" charset="0"/>
      <p:regular r:id="rId53"/>
    </p:embeddedFont>
    <p:embeddedFont>
      <p:font typeface="Hind" panose="02000000000000000000" pitchFamily="2" charset="0"/>
      <p:regular r:id="rId54"/>
      <p:bold r:id="rId55"/>
    </p:embeddedFont>
    <p:embeddedFont>
      <p:font typeface="PT Sans" panose="020B0503020203020204" pitchFamily="34" charset="0"/>
      <p:regular r:id="rId56"/>
      <p:bold r:id="rId57"/>
      <p:italic r:id="rId58"/>
      <p:boldItalic r:id="rId59"/>
    </p:embeddedFont>
    <p:embeddedFont>
      <p:font typeface="Schoolbell" panose="020B0604020202020204" charset="0"/>
      <p:regular r:id="rId60"/>
    </p:embeddedFont>
    <p:embeddedFont>
      <p:font typeface="Sigmar One" panose="020B0604020202020204" charset="0"/>
      <p:regular r:id="rId61"/>
    </p:embeddedFont>
    <p:embeddedFont>
      <p:font typeface="Verdana" panose="020B0604030504040204" pitchFamily="34" charset="0"/>
      <p:regular r:id="rId62"/>
      <p:bold r:id="rId63"/>
      <p:italic r:id="rId64"/>
      <p:boldItalic r:id="rId6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7" roundtripDataSignature="AMtx7mi6Od85Fn2d7p9R8CKxHsZidZUHc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6" d="100"/>
          <a:sy n="46" d="100"/>
        </p:scale>
        <p:origin x="957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63" Type="http://schemas.openxmlformats.org/officeDocument/2006/relationships/font" Target="fonts/font28.fntdata"/><Relationship Id="rId68" Type="http://schemas.openxmlformats.org/officeDocument/2006/relationships/presProps" Target="presProps.xml"/><Relationship Id="rId7" Type="http://schemas.openxmlformats.org/officeDocument/2006/relationships/slide" Target="slides/slide4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font" Target="fonts/font23.fntdata"/><Relationship Id="rId5" Type="http://schemas.openxmlformats.org/officeDocument/2006/relationships/slide" Target="slides/slide2.xml"/><Relationship Id="rId61" Type="http://schemas.openxmlformats.org/officeDocument/2006/relationships/font" Target="fonts/font26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font" Target="fonts/font21.fntdata"/><Relationship Id="rId64" Type="http://schemas.openxmlformats.org/officeDocument/2006/relationships/font" Target="fonts/font29.fntdata"/><Relationship Id="rId69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font" Target="fonts/font16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font" Target="fonts/font24.fntdata"/><Relationship Id="rId67" Type="http://customschemas.google.com/relationships/presentationmetadata" Target="metadata"/><Relationship Id="rId20" Type="http://schemas.openxmlformats.org/officeDocument/2006/relationships/slide" Target="slides/slide17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62" Type="http://schemas.openxmlformats.org/officeDocument/2006/relationships/font" Target="fonts/font27.fntdata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font" Target="fonts/font22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font" Target="fonts/font25.fntdata"/><Relationship Id="rId65" Type="http://schemas.openxmlformats.org/officeDocument/2006/relationships/font" Target="fonts/font30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font" Target="fonts/font4.fntdata"/><Relationship Id="rId34" Type="http://schemas.openxmlformats.org/officeDocument/2006/relationships/slide" Target="slides/slide31.xml"/><Relationship Id="rId50" Type="http://schemas.openxmlformats.org/officeDocument/2006/relationships/font" Target="fonts/font15.fntdata"/><Relationship Id="rId55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9" name="Google Shape;499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1: Have pupils look at the pictures and elicit the names of the pupils. Have the class repeat the words a few time.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2: Ask 2 pupils to do as an example. </a:t>
            </a:r>
            <a:endParaRPr/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4: Ask pupils to work in pairs, pointing to the questions and pictures and giving the answers.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5: Invite few pairs to the front of the class and make questions and answers.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6" name="Google Shape;506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Game: What’s missing?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Divide the class into 4 groups.</a:t>
            </a:r>
            <a:endParaRPr/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pupil from each group comes to the front, look at the pictures and say which is missing.</a:t>
            </a:r>
            <a:endParaRPr/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Who say it fast will get points.</a:t>
            </a:r>
            <a:endParaRPr/>
          </a:p>
        </p:txBody>
      </p:sp>
      <p:sp>
        <p:nvSpPr>
          <p:cNvPr id="507" name="Google Shape;507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6" name="Google Shape;516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6" name="Google Shape;526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6" name="Google Shape;536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6" name="Google Shape;546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6" name="Google Shape;556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42ce1046f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g142ce1046f6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7" name="Google Shape;567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asks pupils to practise in pairs asking and answering.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asks some pairs to present in front of class.</a:t>
            </a:r>
            <a:endParaRPr/>
          </a:p>
        </p:txBody>
      </p:sp>
      <p:sp>
        <p:nvSpPr>
          <p:cNvPr id="568" name="Google Shape;568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8" name="Google Shape;578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4" name="Google Shape;584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writes 4 new words on the board and asks pupils to read (whole class).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asks 4 pupils to come to the board and write their hobbies in the pieces of paper and keep them in secret.</a:t>
            </a:r>
            <a:endParaRPr/>
          </a:p>
        </p:txBody>
      </p:sp>
      <p:sp>
        <p:nvSpPr>
          <p:cNvPr id="585" name="Google Shape;585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9" name="Google Shape;599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 asks 1 pupil come to the board and guess their hobbies written in the paper (He has to write the answers in the small pieces of paper and stick to 4 pupils).</a:t>
            </a:r>
            <a:endParaRPr/>
          </a:p>
        </p:txBody>
      </p:sp>
      <p:sp>
        <p:nvSpPr>
          <p:cNvPr id="600" name="Google Shape;600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7" name="Google Shape;627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 asks the pupil to ask the question to find the answers and gives him or her point if correct (repeat the activities depending the time).</a:t>
            </a:r>
            <a:endParaRPr/>
          </a:p>
        </p:txBody>
      </p:sp>
      <p:sp>
        <p:nvSpPr>
          <p:cNvPr id="628" name="Google Shape;628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5" name="Google Shape;655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asks 1 student come to the board and face to the class.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shows 1 picture of 4 hobbies and lets the others act so that the pupil on the board can guess the name of the hobby in the picture (1 pupil will guess 3 pictures).</a:t>
            </a:r>
            <a:endParaRPr/>
          </a:p>
        </p:txBody>
      </p:sp>
      <p:sp>
        <p:nvSpPr>
          <p:cNvPr id="656" name="Google Shape;656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5" name="Google Shape;665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 shows 4 pictures on the board and asks pupils to repeat -&gt; Wrap up.</a:t>
            </a:r>
            <a:endParaRPr/>
          </a:p>
        </p:txBody>
      </p:sp>
      <p:sp>
        <p:nvSpPr>
          <p:cNvPr id="666" name="Google Shape;666;p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7" name="Google Shape;31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2" name="Google Shape;33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0" name="Google Shape;45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5" name="Google Shape;45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Step 1: Ask pupils to look at context </a:t>
            </a:r>
            <a:r>
              <a:rPr lang="en-US" i="1"/>
              <a:t>a</a:t>
            </a:r>
            <a:r>
              <a:rPr lang="en-US"/>
              <a:t>. Play the recording for them to listen. Play the recording again, sentence by sentence, for them to listen and repeat. Correct pronunciation if necessary.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Step 2: Do the same with context </a:t>
            </a:r>
            <a:r>
              <a:rPr lang="en-US" i="1"/>
              <a:t>b</a:t>
            </a:r>
            <a:r>
              <a:rPr lang="en-US"/>
              <a:t>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Step 4: Work in pair - role play.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Step 5: Invite few pairs to the front of the class and act.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3" name="Google Shape;46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1: Have pupils look at the pictures and elicit the names of the pupils. Have the class repeat the words a few time.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2: Ask 2 pupils to do as an example. </a:t>
            </a:r>
            <a:endParaRPr/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4: Ask pupils to work in pairs, pointing to the questions and pictures and giving the answers.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5: Invite few pairs to the front of the class and make questions and answers.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9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4" name="Google Shape;14;p39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5" name="Google Shape;15;p39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39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39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39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39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39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39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39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39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39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39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9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9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39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39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39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39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39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" name="Google Shape;213;p50"/>
          <p:cNvGrpSpPr/>
          <p:nvPr/>
        </p:nvGrpSpPr>
        <p:grpSpPr>
          <a:xfrm flipH="1">
            <a:off x="2062500" y="1299167"/>
            <a:ext cx="8067002" cy="5205348"/>
            <a:chOff x="1282756" y="26746"/>
            <a:chExt cx="6692755" cy="5156533"/>
          </a:xfrm>
        </p:grpSpPr>
        <p:sp>
          <p:nvSpPr>
            <p:cNvPr id="214" name="Google Shape;214;p5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5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6" name="Google Shape;216;p50"/>
          <p:cNvSpPr/>
          <p:nvPr/>
        </p:nvSpPr>
        <p:spPr>
          <a:xfrm>
            <a:off x="595200" y="1035767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50"/>
          <p:cNvSpPr/>
          <p:nvPr/>
        </p:nvSpPr>
        <p:spPr>
          <a:xfrm>
            <a:off x="1025734" y="1457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50"/>
          <p:cNvSpPr/>
          <p:nvPr/>
        </p:nvSpPr>
        <p:spPr>
          <a:xfrm>
            <a:off x="392000" y="2266000"/>
            <a:ext cx="1238733" cy="11904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50"/>
          <p:cNvSpPr/>
          <p:nvPr/>
        </p:nvSpPr>
        <p:spPr>
          <a:xfrm>
            <a:off x="901800" y="174367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50"/>
          <p:cNvSpPr/>
          <p:nvPr/>
        </p:nvSpPr>
        <p:spPr>
          <a:xfrm>
            <a:off x="2062500" y="1105334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50"/>
          <p:cNvSpPr/>
          <p:nvPr/>
        </p:nvSpPr>
        <p:spPr>
          <a:xfrm>
            <a:off x="203201" y="1947400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50"/>
          <p:cNvSpPr/>
          <p:nvPr/>
        </p:nvSpPr>
        <p:spPr>
          <a:xfrm>
            <a:off x="3211268" y="1654101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50"/>
          <p:cNvSpPr/>
          <p:nvPr/>
        </p:nvSpPr>
        <p:spPr>
          <a:xfrm>
            <a:off x="3401033" y="2428200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50"/>
          <p:cNvSpPr/>
          <p:nvPr/>
        </p:nvSpPr>
        <p:spPr>
          <a:xfrm>
            <a:off x="10057434" y="4185968"/>
            <a:ext cx="611033" cy="66683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50"/>
          <p:cNvSpPr/>
          <p:nvPr/>
        </p:nvSpPr>
        <p:spPr>
          <a:xfrm>
            <a:off x="9766333" y="5451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50"/>
          <p:cNvSpPr/>
          <p:nvPr/>
        </p:nvSpPr>
        <p:spPr>
          <a:xfrm>
            <a:off x="11401734" y="5711134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50"/>
          <p:cNvSpPr/>
          <p:nvPr/>
        </p:nvSpPr>
        <p:spPr>
          <a:xfrm>
            <a:off x="1627000" y="1877567"/>
            <a:ext cx="22333" cy="19867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50"/>
          <p:cNvSpPr/>
          <p:nvPr/>
        </p:nvSpPr>
        <p:spPr>
          <a:xfrm>
            <a:off x="11112534" y="6302001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50"/>
          <p:cNvSpPr/>
          <p:nvPr/>
        </p:nvSpPr>
        <p:spPr>
          <a:xfrm>
            <a:off x="1755133" y="2479200"/>
            <a:ext cx="969067" cy="144426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50"/>
          <p:cNvSpPr/>
          <p:nvPr/>
        </p:nvSpPr>
        <p:spPr>
          <a:xfrm rot="8100000">
            <a:off x="10858336" y="4482871"/>
            <a:ext cx="837925" cy="854692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50"/>
          <p:cNvSpPr/>
          <p:nvPr/>
        </p:nvSpPr>
        <p:spPr>
          <a:xfrm rot="8100000">
            <a:off x="11041726" y="4798000"/>
            <a:ext cx="1091823" cy="61756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50"/>
          <p:cNvSpPr/>
          <p:nvPr/>
        </p:nvSpPr>
        <p:spPr>
          <a:xfrm rot="8829132">
            <a:off x="-261079" y="415793"/>
            <a:ext cx="1498008" cy="1703471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50"/>
          <p:cNvSpPr/>
          <p:nvPr/>
        </p:nvSpPr>
        <p:spPr>
          <a:xfrm>
            <a:off x="9999834" y="4852801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50"/>
          <p:cNvSpPr/>
          <p:nvPr/>
        </p:nvSpPr>
        <p:spPr>
          <a:xfrm>
            <a:off x="9604985" y="2961433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50"/>
          <p:cNvSpPr/>
          <p:nvPr/>
        </p:nvSpPr>
        <p:spPr>
          <a:xfrm>
            <a:off x="10885820" y="3684433"/>
            <a:ext cx="751281" cy="666861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50"/>
          <p:cNvSpPr txBox="1">
            <a:spLocks noGrp="1"/>
          </p:cNvSpPr>
          <p:nvPr>
            <p:ph type="ctrTitle"/>
          </p:nvPr>
        </p:nvSpPr>
        <p:spPr>
          <a:xfrm>
            <a:off x="2925800" y="2479200"/>
            <a:ext cx="6340400" cy="1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4C4B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37" name="Google Shape;237;p50"/>
          <p:cNvSpPr txBox="1">
            <a:spLocks noGrp="1"/>
          </p:cNvSpPr>
          <p:nvPr>
            <p:ph type="subTitle" idx="1"/>
          </p:nvPr>
        </p:nvSpPr>
        <p:spPr>
          <a:xfrm>
            <a:off x="2925800" y="3864600"/>
            <a:ext cx="6340400" cy="18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C4B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Google Shape;239;p51"/>
          <p:cNvGrpSpPr/>
          <p:nvPr/>
        </p:nvGrpSpPr>
        <p:grpSpPr>
          <a:xfrm rot="10800000">
            <a:off x="1509356" y="354517"/>
            <a:ext cx="9410907" cy="6911127"/>
            <a:chOff x="1282756" y="26746"/>
            <a:chExt cx="6692755" cy="5156533"/>
          </a:xfrm>
        </p:grpSpPr>
        <p:sp>
          <p:nvSpPr>
            <p:cNvPr id="240" name="Google Shape;240;p51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51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2" name="Google Shape;242;p51"/>
          <p:cNvSpPr/>
          <p:nvPr/>
        </p:nvSpPr>
        <p:spPr>
          <a:xfrm rot="10800000">
            <a:off x="16907" y="1236708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51"/>
          <p:cNvSpPr/>
          <p:nvPr/>
        </p:nvSpPr>
        <p:spPr>
          <a:xfrm rot="10800000">
            <a:off x="10143591" y="6538490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51"/>
          <p:cNvSpPr/>
          <p:nvPr/>
        </p:nvSpPr>
        <p:spPr>
          <a:xfrm rot="10800000">
            <a:off x="10176187" y="563590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51"/>
          <p:cNvSpPr/>
          <p:nvPr/>
        </p:nvSpPr>
        <p:spPr>
          <a:xfrm rot="10800000">
            <a:off x="52541" y="5894586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51"/>
          <p:cNvSpPr/>
          <p:nvPr/>
        </p:nvSpPr>
        <p:spPr>
          <a:xfrm rot="10800000">
            <a:off x="9705300" y="-34265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51"/>
          <p:cNvSpPr/>
          <p:nvPr/>
        </p:nvSpPr>
        <p:spPr>
          <a:xfrm rot="10800000">
            <a:off x="11095361" y="5872826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51"/>
          <p:cNvSpPr/>
          <p:nvPr/>
        </p:nvSpPr>
        <p:spPr>
          <a:xfrm rot="10800000">
            <a:off x="11473058" y="362808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51"/>
          <p:cNvSpPr/>
          <p:nvPr/>
        </p:nvSpPr>
        <p:spPr>
          <a:xfrm rot="10800000">
            <a:off x="-30234" y="911269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51"/>
          <p:cNvSpPr/>
          <p:nvPr/>
        </p:nvSpPr>
        <p:spPr>
          <a:xfrm rot="10800000">
            <a:off x="10413398" y="503177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51"/>
          <p:cNvSpPr/>
          <p:nvPr/>
        </p:nvSpPr>
        <p:spPr>
          <a:xfrm rot="10800000">
            <a:off x="846968" y="4650950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51"/>
          <p:cNvSpPr/>
          <p:nvPr/>
        </p:nvSpPr>
        <p:spPr>
          <a:xfrm rot="10800000">
            <a:off x="809217" y="5417446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51"/>
          <p:cNvSpPr/>
          <p:nvPr/>
        </p:nvSpPr>
        <p:spPr>
          <a:xfrm rot="10800000">
            <a:off x="11458567" y="5197380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51"/>
          <p:cNvSpPr/>
          <p:nvPr/>
        </p:nvSpPr>
        <p:spPr>
          <a:xfrm rot="10800000">
            <a:off x="8548681" y="210322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51"/>
          <p:cNvSpPr/>
          <p:nvPr/>
        </p:nvSpPr>
        <p:spPr>
          <a:xfrm rot="10800000">
            <a:off x="1332654" y="395700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51"/>
          <p:cNvSpPr/>
          <p:nvPr/>
        </p:nvSpPr>
        <p:spPr>
          <a:xfrm rot="10800000">
            <a:off x="9858599" y="712578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51"/>
          <p:cNvSpPr/>
          <p:nvPr/>
        </p:nvSpPr>
        <p:spPr>
          <a:xfrm rot="10800000">
            <a:off x="7384569" y="2274563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51"/>
          <p:cNvSpPr/>
          <p:nvPr/>
        </p:nvSpPr>
        <p:spPr>
          <a:xfrm rot="10800000">
            <a:off x="11020548" y="1450651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51"/>
          <p:cNvSpPr/>
          <p:nvPr/>
        </p:nvSpPr>
        <p:spPr>
          <a:xfrm rot="10800000">
            <a:off x="-89279" y="5273973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51"/>
          <p:cNvSpPr/>
          <p:nvPr/>
        </p:nvSpPr>
        <p:spPr>
          <a:xfrm rot="10800000">
            <a:off x="478424" y="1230986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51"/>
          <p:cNvSpPr/>
          <p:nvPr/>
        </p:nvSpPr>
        <p:spPr>
          <a:xfrm rot="10800000">
            <a:off x="10974653" y="1457773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51"/>
          <p:cNvSpPr/>
          <p:nvPr/>
        </p:nvSpPr>
        <p:spPr>
          <a:xfrm rot="10800000">
            <a:off x="10145032" y="6066918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51"/>
          <p:cNvSpPr/>
          <p:nvPr/>
        </p:nvSpPr>
        <p:spPr>
          <a:xfrm rot="9155340">
            <a:off x="375204" y="147268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52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52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52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52"/>
          <p:cNvSpPr/>
          <p:nvPr/>
        </p:nvSpPr>
        <p:spPr>
          <a:xfrm>
            <a:off x="10815934" y="229905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52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52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52"/>
          <p:cNvSpPr/>
          <p:nvPr/>
        </p:nvSpPr>
        <p:spPr>
          <a:xfrm>
            <a:off x="8265754" y="6144770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52"/>
          <p:cNvSpPr/>
          <p:nvPr/>
        </p:nvSpPr>
        <p:spPr>
          <a:xfrm>
            <a:off x="124522" y="2149347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52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52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52"/>
          <p:cNvSpPr/>
          <p:nvPr/>
        </p:nvSpPr>
        <p:spPr>
          <a:xfrm>
            <a:off x="11015971" y="2732890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52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52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52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52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52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52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52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52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52"/>
          <p:cNvSpPr/>
          <p:nvPr/>
        </p:nvSpPr>
        <p:spPr>
          <a:xfrm>
            <a:off x="1985707" y="5709135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52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52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52"/>
          <p:cNvSpPr/>
          <p:nvPr/>
        </p:nvSpPr>
        <p:spPr>
          <a:xfrm rot="3660777">
            <a:off x="-17573" y="4080451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52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17" indent="0" algn="ctr">
              <a:buNone/>
              <a:defRPr sz="1500"/>
            </a:lvl2pPr>
            <a:lvl3pPr marL="685834" indent="0" algn="ctr">
              <a:buNone/>
              <a:defRPr sz="1350"/>
            </a:lvl3pPr>
            <a:lvl4pPr marL="1028751" indent="0" algn="ctr">
              <a:buNone/>
              <a:defRPr sz="1200"/>
            </a:lvl4pPr>
            <a:lvl5pPr marL="1371669" indent="0" algn="ctr">
              <a:buNone/>
              <a:defRPr sz="1200"/>
            </a:lvl5pPr>
            <a:lvl6pPr marL="1714586" indent="0" algn="ctr">
              <a:buNone/>
              <a:defRPr sz="1200"/>
            </a:lvl6pPr>
            <a:lvl7pPr marL="2057503" indent="0" algn="ctr">
              <a:buNone/>
              <a:defRPr sz="1200"/>
            </a:lvl7pPr>
            <a:lvl8pPr marL="2400420" indent="0" algn="ctr">
              <a:buNone/>
              <a:defRPr sz="1200"/>
            </a:lvl8pPr>
            <a:lvl9pPr marL="274333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34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34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34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34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34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3561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34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34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34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34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34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0355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1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34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5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6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50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4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33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34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34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34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34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34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4676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34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34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34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34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34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7889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17" indent="0">
              <a:buNone/>
              <a:defRPr sz="1500" b="1"/>
            </a:lvl2pPr>
            <a:lvl3pPr marL="685834" indent="0">
              <a:buNone/>
              <a:defRPr sz="1350" b="1"/>
            </a:lvl3pPr>
            <a:lvl4pPr marL="1028751" indent="0">
              <a:buNone/>
              <a:defRPr sz="1200" b="1"/>
            </a:lvl4pPr>
            <a:lvl5pPr marL="1371669" indent="0">
              <a:buNone/>
              <a:defRPr sz="1200" b="1"/>
            </a:lvl5pPr>
            <a:lvl6pPr marL="1714586" indent="0">
              <a:buNone/>
              <a:defRPr sz="1200" b="1"/>
            </a:lvl6pPr>
            <a:lvl7pPr marL="2057503" indent="0">
              <a:buNone/>
              <a:defRPr sz="1200" b="1"/>
            </a:lvl7pPr>
            <a:lvl8pPr marL="2400420" indent="0">
              <a:buNone/>
              <a:defRPr sz="1200" b="1"/>
            </a:lvl8pPr>
            <a:lvl9pPr marL="2743337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17" indent="0">
              <a:buNone/>
              <a:defRPr sz="1500" b="1"/>
            </a:lvl2pPr>
            <a:lvl3pPr marL="685834" indent="0">
              <a:buNone/>
              <a:defRPr sz="1350" b="1"/>
            </a:lvl3pPr>
            <a:lvl4pPr marL="1028751" indent="0">
              <a:buNone/>
              <a:defRPr sz="1200" b="1"/>
            </a:lvl4pPr>
            <a:lvl5pPr marL="1371669" indent="0">
              <a:buNone/>
              <a:defRPr sz="1200" b="1"/>
            </a:lvl5pPr>
            <a:lvl6pPr marL="1714586" indent="0">
              <a:buNone/>
              <a:defRPr sz="1200" b="1"/>
            </a:lvl6pPr>
            <a:lvl7pPr marL="2057503" indent="0">
              <a:buNone/>
              <a:defRPr sz="1200" b="1"/>
            </a:lvl7pPr>
            <a:lvl8pPr marL="2400420" indent="0">
              <a:buNone/>
              <a:defRPr sz="1200" b="1"/>
            </a:lvl8pPr>
            <a:lvl9pPr marL="2743337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34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34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34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34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34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8497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34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34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34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34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34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489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34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34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34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34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34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41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0"/>
          <p:cNvSpPr txBox="1">
            <a:spLocks noGrp="1"/>
          </p:cNvSpPr>
          <p:nvPr>
            <p:ph type="subTitle" idx="1"/>
          </p:nvPr>
        </p:nvSpPr>
        <p:spPr>
          <a:xfrm>
            <a:off x="1389900" y="2855999"/>
            <a:ext cx="4218400" cy="18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0"/>
          <p:cNvSpPr/>
          <p:nvPr/>
        </p:nvSpPr>
        <p:spPr>
          <a:xfrm>
            <a:off x="10734145" y="96234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40"/>
          <p:cNvSpPr/>
          <p:nvPr/>
        </p:nvSpPr>
        <p:spPr>
          <a:xfrm>
            <a:off x="11331569" y="7635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0"/>
          <p:cNvSpPr/>
          <p:nvPr/>
        </p:nvSpPr>
        <p:spPr>
          <a:xfrm>
            <a:off x="10279159" y="541375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40"/>
          <p:cNvSpPr/>
          <p:nvPr/>
        </p:nvSpPr>
        <p:spPr>
          <a:xfrm>
            <a:off x="10662502" y="1723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40"/>
          <p:cNvSpPr/>
          <p:nvPr/>
        </p:nvSpPr>
        <p:spPr>
          <a:xfrm>
            <a:off x="10237963" y="15669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40"/>
          <p:cNvSpPr/>
          <p:nvPr/>
        </p:nvSpPr>
        <p:spPr>
          <a:xfrm>
            <a:off x="11195844" y="527609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40"/>
          <p:cNvSpPr/>
          <p:nvPr/>
        </p:nvSpPr>
        <p:spPr>
          <a:xfrm rot="1039124">
            <a:off x="6087346" y="4509429"/>
            <a:ext cx="738607" cy="75338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40"/>
          <p:cNvSpPr/>
          <p:nvPr/>
        </p:nvSpPr>
        <p:spPr>
          <a:xfrm rot="-5705381">
            <a:off x="1672434" y="6280351"/>
            <a:ext cx="1252607" cy="786981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40"/>
          <p:cNvSpPr/>
          <p:nvPr/>
        </p:nvSpPr>
        <p:spPr>
          <a:xfrm rot="1039124">
            <a:off x="5159939" y="5608917"/>
            <a:ext cx="1250943" cy="574655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40"/>
          <p:cNvSpPr/>
          <p:nvPr/>
        </p:nvSpPr>
        <p:spPr>
          <a:xfrm rot="1039124">
            <a:off x="4112481" y="6115791"/>
            <a:ext cx="1421447" cy="745159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40"/>
          <p:cNvSpPr/>
          <p:nvPr/>
        </p:nvSpPr>
        <p:spPr>
          <a:xfrm rot="1039124">
            <a:off x="2888537" y="6181153"/>
            <a:ext cx="1291108" cy="1152600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40"/>
          <p:cNvSpPr/>
          <p:nvPr/>
        </p:nvSpPr>
        <p:spPr>
          <a:xfrm rot="1039124">
            <a:off x="3190516" y="5342888"/>
            <a:ext cx="1271421" cy="889425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40"/>
          <p:cNvSpPr/>
          <p:nvPr/>
        </p:nvSpPr>
        <p:spPr>
          <a:xfrm rot="-4850917">
            <a:off x="5028685" y="5093367"/>
            <a:ext cx="854252" cy="127315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40"/>
          <p:cNvSpPr/>
          <p:nvPr/>
        </p:nvSpPr>
        <p:spPr>
          <a:xfrm rot="1314892">
            <a:off x="6823714" y="4581844"/>
            <a:ext cx="1070637" cy="9558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40"/>
          <p:cNvSpPr/>
          <p:nvPr/>
        </p:nvSpPr>
        <p:spPr>
          <a:xfrm rot="1314892">
            <a:off x="7801672" y="4598781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40"/>
          <p:cNvSpPr/>
          <p:nvPr/>
        </p:nvSpPr>
        <p:spPr>
          <a:xfrm rot="1314892">
            <a:off x="7399120" y="3714971"/>
            <a:ext cx="577968" cy="691917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40"/>
          <p:cNvSpPr txBox="1">
            <a:spLocks noGrp="1"/>
          </p:cNvSpPr>
          <p:nvPr>
            <p:ph type="ctrTitle"/>
          </p:nvPr>
        </p:nvSpPr>
        <p:spPr>
          <a:xfrm>
            <a:off x="963200" y="467756"/>
            <a:ext cx="10265600" cy="1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17" indent="0">
              <a:buNone/>
              <a:defRPr sz="1050"/>
            </a:lvl2pPr>
            <a:lvl3pPr marL="685834" indent="0">
              <a:buNone/>
              <a:defRPr sz="900"/>
            </a:lvl3pPr>
            <a:lvl4pPr marL="1028751" indent="0">
              <a:buNone/>
              <a:defRPr sz="750"/>
            </a:lvl4pPr>
            <a:lvl5pPr marL="1371669" indent="0">
              <a:buNone/>
              <a:defRPr sz="750"/>
            </a:lvl5pPr>
            <a:lvl6pPr marL="1714586" indent="0">
              <a:buNone/>
              <a:defRPr sz="750"/>
            </a:lvl6pPr>
            <a:lvl7pPr marL="2057503" indent="0">
              <a:buNone/>
              <a:defRPr sz="750"/>
            </a:lvl7pPr>
            <a:lvl8pPr marL="2400420" indent="0">
              <a:buNone/>
              <a:defRPr sz="750"/>
            </a:lvl8pPr>
            <a:lvl9pPr marL="2743337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34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34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34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34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34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4286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17" indent="0">
              <a:buNone/>
              <a:defRPr sz="2100"/>
            </a:lvl2pPr>
            <a:lvl3pPr marL="685834" indent="0">
              <a:buNone/>
              <a:defRPr sz="1800"/>
            </a:lvl3pPr>
            <a:lvl4pPr marL="1028751" indent="0">
              <a:buNone/>
              <a:defRPr sz="1500"/>
            </a:lvl4pPr>
            <a:lvl5pPr marL="1371669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17" indent="0">
              <a:buNone/>
              <a:defRPr sz="1050"/>
            </a:lvl2pPr>
            <a:lvl3pPr marL="685834" indent="0">
              <a:buNone/>
              <a:defRPr sz="900"/>
            </a:lvl3pPr>
            <a:lvl4pPr marL="1028751" indent="0">
              <a:buNone/>
              <a:defRPr sz="750"/>
            </a:lvl4pPr>
            <a:lvl5pPr marL="1371669" indent="0">
              <a:buNone/>
              <a:defRPr sz="750"/>
            </a:lvl5pPr>
            <a:lvl6pPr marL="1714586" indent="0">
              <a:buNone/>
              <a:defRPr sz="750"/>
            </a:lvl6pPr>
            <a:lvl7pPr marL="2057503" indent="0">
              <a:buNone/>
              <a:defRPr sz="750"/>
            </a:lvl7pPr>
            <a:lvl8pPr marL="2400420" indent="0">
              <a:buNone/>
              <a:defRPr sz="750"/>
            </a:lvl8pPr>
            <a:lvl9pPr marL="2743337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34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34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34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34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34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8252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34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34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34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34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34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2609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34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34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34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34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34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2113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buClrTx/>
              <a:defRPr/>
            </a:pPr>
            <a:fld id="{3FD4946C-B2B0-453B-B937-25AA522F19D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4377">
                <a:buClrTx/>
                <a:defRPr/>
              </a:pPr>
              <a:t>11/2/2024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buClrTx/>
              <a:defRPr/>
            </a:pPr>
            <a:fld id="{8EBCD3F8-9762-4B89-B881-7169512D8EC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4377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765563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buClrTx/>
              <a:defRPr/>
            </a:pPr>
            <a:fld id="{3FD4946C-B2B0-453B-B937-25AA522F19D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4377">
                <a:buClrTx/>
                <a:defRPr/>
              </a:pPr>
              <a:t>11/2/2024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buClrTx/>
              <a:defRPr/>
            </a:pPr>
            <a:fld id="{8EBCD3F8-9762-4B89-B881-7169512D8EC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4377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318295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buClrTx/>
              <a:defRPr/>
            </a:pPr>
            <a:fld id="{3FD4946C-B2B0-453B-B937-25AA522F19D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4377">
                <a:buClrTx/>
                <a:defRPr/>
              </a:pPr>
              <a:t>11/2/2024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buClrTx/>
              <a:defRPr/>
            </a:pPr>
            <a:fld id="{8EBCD3F8-9762-4B89-B881-7169512D8EC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4377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202312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buClrTx/>
              <a:defRPr/>
            </a:pPr>
            <a:fld id="{3FD4946C-B2B0-453B-B937-25AA522F19D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4377">
                <a:buClrTx/>
                <a:defRPr/>
              </a:pPr>
              <a:t>11/2/2024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buClrTx/>
              <a:defRPr/>
            </a:pPr>
            <a:fld id="{8EBCD3F8-9762-4B89-B881-7169512D8EC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4377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769696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7"/>
            <a:ext cx="515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7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buClrTx/>
              <a:defRPr/>
            </a:pPr>
            <a:fld id="{3FD4946C-B2B0-453B-B937-25AA522F19D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4377">
                <a:buClrTx/>
                <a:defRPr/>
              </a:pPr>
              <a:t>11/2/2024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buClrTx/>
              <a:defRPr/>
            </a:pPr>
            <a:fld id="{8EBCD3F8-9762-4B89-B881-7169512D8EC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4377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21887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buClrTx/>
              <a:defRPr/>
            </a:pPr>
            <a:fld id="{3FD4946C-B2B0-453B-B937-25AA522F19D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4377">
                <a:buClrTx/>
                <a:defRPr/>
              </a:pPr>
              <a:t>11/2/2024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buClrTx/>
              <a:defRPr/>
            </a:pPr>
            <a:fld id="{8EBCD3F8-9762-4B89-B881-7169512D8EC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4377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00270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oogle Shape;53;p41"/>
          <p:cNvGrpSpPr/>
          <p:nvPr/>
        </p:nvGrpSpPr>
        <p:grpSpPr>
          <a:xfrm flipH="1">
            <a:off x="1166872" y="1336034"/>
            <a:ext cx="9930265" cy="5205348"/>
            <a:chOff x="1282756" y="26746"/>
            <a:chExt cx="6692755" cy="5156533"/>
          </a:xfrm>
        </p:grpSpPr>
        <p:sp>
          <p:nvSpPr>
            <p:cNvPr id="54" name="Google Shape;54;p41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p41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" name="Google Shape;56;p41"/>
          <p:cNvSpPr/>
          <p:nvPr/>
        </p:nvSpPr>
        <p:spPr>
          <a:xfrm>
            <a:off x="565268" y="106967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41"/>
          <p:cNvSpPr/>
          <p:nvPr/>
        </p:nvSpPr>
        <p:spPr>
          <a:xfrm>
            <a:off x="1300867" y="848134"/>
            <a:ext cx="837933" cy="854700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41"/>
          <p:cNvSpPr/>
          <p:nvPr/>
        </p:nvSpPr>
        <p:spPr>
          <a:xfrm>
            <a:off x="49133" y="611934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41"/>
          <p:cNvSpPr/>
          <p:nvPr/>
        </p:nvSpPr>
        <p:spPr>
          <a:xfrm>
            <a:off x="1093468" y="590001"/>
            <a:ext cx="1091833" cy="617567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41"/>
          <p:cNvSpPr/>
          <p:nvPr/>
        </p:nvSpPr>
        <p:spPr>
          <a:xfrm rot="10800000">
            <a:off x="10429634" y="5811733"/>
            <a:ext cx="1229433" cy="11904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41"/>
          <p:cNvSpPr/>
          <p:nvPr/>
        </p:nvSpPr>
        <p:spPr>
          <a:xfrm rot="10800000">
            <a:off x="10149534" y="6322233"/>
            <a:ext cx="430633" cy="39340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41"/>
          <p:cNvSpPr/>
          <p:nvPr/>
        </p:nvSpPr>
        <p:spPr>
          <a:xfrm rot="10800000">
            <a:off x="11946467" y="5256467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41"/>
          <p:cNvSpPr/>
          <p:nvPr/>
        </p:nvSpPr>
        <p:spPr>
          <a:xfrm rot="10800000">
            <a:off x="10963500" y="4241700"/>
            <a:ext cx="1445200" cy="175513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41"/>
          <p:cNvSpPr/>
          <p:nvPr/>
        </p:nvSpPr>
        <p:spPr>
          <a:xfrm>
            <a:off x="-571066" y="5104033"/>
            <a:ext cx="1421033" cy="8928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41"/>
          <p:cNvSpPr/>
          <p:nvPr/>
        </p:nvSpPr>
        <p:spPr>
          <a:xfrm>
            <a:off x="1102801" y="63502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41"/>
          <p:cNvSpPr/>
          <p:nvPr/>
        </p:nvSpPr>
        <p:spPr>
          <a:xfrm>
            <a:off x="1017734" y="6201400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41"/>
          <p:cNvSpPr/>
          <p:nvPr/>
        </p:nvSpPr>
        <p:spPr>
          <a:xfrm>
            <a:off x="49133" y="5811768"/>
            <a:ext cx="1442400" cy="100903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41"/>
          <p:cNvSpPr/>
          <p:nvPr/>
        </p:nvSpPr>
        <p:spPr>
          <a:xfrm>
            <a:off x="10464967" y="991367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41"/>
          <p:cNvSpPr/>
          <p:nvPr/>
        </p:nvSpPr>
        <p:spPr>
          <a:xfrm>
            <a:off x="11292667" y="1290234"/>
            <a:ext cx="653800" cy="580333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41"/>
          <p:cNvSpPr/>
          <p:nvPr/>
        </p:nvSpPr>
        <p:spPr>
          <a:xfrm>
            <a:off x="10912567" y="273367"/>
            <a:ext cx="1130867" cy="79980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41"/>
          <p:cNvSpPr/>
          <p:nvPr/>
        </p:nvSpPr>
        <p:spPr>
          <a:xfrm>
            <a:off x="10704901" y="106967"/>
            <a:ext cx="1208033" cy="118326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41"/>
          <p:cNvSpPr txBox="1">
            <a:spLocks noGrp="1"/>
          </p:cNvSpPr>
          <p:nvPr>
            <p:ph type="ctrTitle"/>
          </p:nvPr>
        </p:nvSpPr>
        <p:spPr>
          <a:xfrm>
            <a:off x="2250007" y="2127859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73" name="Google Shape;73;p41"/>
          <p:cNvSpPr txBox="1">
            <a:spLocks noGrp="1"/>
          </p:cNvSpPr>
          <p:nvPr>
            <p:ph type="subTitle" idx="1"/>
          </p:nvPr>
        </p:nvSpPr>
        <p:spPr>
          <a:xfrm>
            <a:off x="1817633" y="2685867"/>
            <a:ext cx="2974400" cy="12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74" name="Google Shape;74;p41"/>
          <p:cNvSpPr txBox="1">
            <a:spLocks noGrp="1"/>
          </p:cNvSpPr>
          <p:nvPr>
            <p:ph type="title" idx="2"/>
          </p:nvPr>
        </p:nvSpPr>
        <p:spPr>
          <a:xfrm>
            <a:off x="4740700" y="2127867"/>
            <a:ext cx="1458800" cy="18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75" name="Google Shape;75;p41"/>
          <p:cNvSpPr txBox="1">
            <a:spLocks noGrp="1"/>
          </p:cNvSpPr>
          <p:nvPr>
            <p:ph type="ctrTitle" idx="3"/>
          </p:nvPr>
        </p:nvSpPr>
        <p:spPr>
          <a:xfrm>
            <a:off x="7408240" y="2127859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76" name="Google Shape;76;p41"/>
          <p:cNvSpPr txBox="1">
            <a:spLocks noGrp="1"/>
          </p:cNvSpPr>
          <p:nvPr>
            <p:ph type="subTitle" idx="4"/>
          </p:nvPr>
        </p:nvSpPr>
        <p:spPr>
          <a:xfrm>
            <a:off x="7408200" y="2685867"/>
            <a:ext cx="2974400" cy="12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77" name="Google Shape;77;p41"/>
          <p:cNvSpPr txBox="1">
            <a:spLocks noGrp="1"/>
          </p:cNvSpPr>
          <p:nvPr>
            <p:ph type="title" idx="5"/>
          </p:nvPr>
        </p:nvSpPr>
        <p:spPr>
          <a:xfrm>
            <a:off x="5999633" y="21278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78" name="Google Shape;78;p41"/>
          <p:cNvSpPr txBox="1">
            <a:spLocks noGrp="1"/>
          </p:cNvSpPr>
          <p:nvPr>
            <p:ph type="ctrTitle" idx="6"/>
          </p:nvPr>
        </p:nvSpPr>
        <p:spPr>
          <a:xfrm>
            <a:off x="2250003" y="4089368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79" name="Google Shape;79;p41"/>
          <p:cNvSpPr txBox="1">
            <a:spLocks noGrp="1"/>
          </p:cNvSpPr>
          <p:nvPr>
            <p:ph type="subTitle" idx="7"/>
          </p:nvPr>
        </p:nvSpPr>
        <p:spPr>
          <a:xfrm>
            <a:off x="1817600" y="4647433"/>
            <a:ext cx="2974400" cy="1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80" name="Google Shape;80;p41"/>
          <p:cNvSpPr txBox="1">
            <a:spLocks noGrp="1"/>
          </p:cNvSpPr>
          <p:nvPr>
            <p:ph type="title" idx="8"/>
          </p:nvPr>
        </p:nvSpPr>
        <p:spPr>
          <a:xfrm>
            <a:off x="4737133" y="40893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81" name="Google Shape;81;p41"/>
          <p:cNvSpPr txBox="1">
            <a:spLocks noGrp="1"/>
          </p:cNvSpPr>
          <p:nvPr>
            <p:ph type="ctrTitle" idx="9"/>
          </p:nvPr>
        </p:nvSpPr>
        <p:spPr>
          <a:xfrm>
            <a:off x="964800" y="387933"/>
            <a:ext cx="10262400" cy="12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4C4B4B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2" name="Google Shape;82;p41"/>
          <p:cNvSpPr txBox="1">
            <a:spLocks noGrp="1"/>
          </p:cNvSpPr>
          <p:nvPr>
            <p:ph type="ctrTitle" idx="13"/>
          </p:nvPr>
        </p:nvSpPr>
        <p:spPr>
          <a:xfrm>
            <a:off x="7408240" y="4089367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83" name="Google Shape;83;p41"/>
          <p:cNvSpPr txBox="1">
            <a:spLocks noGrp="1"/>
          </p:cNvSpPr>
          <p:nvPr>
            <p:ph type="subTitle" idx="14"/>
          </p:nvPr>
        </p:nvSpPr>
        <p:spPr>
          <a:xfrm>
            <a:off x="7408233" y="4647433"/>
            <a:ext cx="2974400" cy="1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84" name="Google Shape;84;p41"/>
          <p:cNvSpPr txBox="1">
            <a:spLocks noGrp="1"/>
          </p:cNvSpPr>
          <p:nvPr>
            <p:ph type="title" idx="15"/>
          </p:nvPr>
        </p:nvSpPr>
        <p:spPr>
          <a:xfrm>
            <a:off x="5996067" y="40893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buClrTx/>
              <a:defRPr/>
            </a:pPr>
            <a:fld id="{3FD4946C-B2B0-453B-B937-25AA522F19D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4377">
                <a:buClrTx/>
                <a:defRPr/>
              </a:pPr>
              <a:t>11/2/2024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buClrTx/>
              <a:defRPr/>
            </a:pPr>
            <a:fld id="{8EBCD3F8-9762-4B89-B881-7169512D8EC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4377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864744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buClrTx/>
              <a:defRPr/>
            </a:pPr>
            <a:fld id="{3FD4946C-B2B0-453B-B937-25AA522F19D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4377">
                <a:buClrTx/>
                <a:defRPr/>
              </a:pPr>
              <a:t>11/2/2024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buClrTx/>
              <a:defRPr/>
            </a:pPr>
            <a:fld id="{8EBCD3F8-9762-4B89-B881-7169512D8EC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4377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535867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buClrTx/>
              <a:defRPr/>
            </a:pPr>
            <a:fld id="{3FD4946C-B2B0-453B-B937-25AA522F19D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4377">
                <a:buClrTx/>
                <a:defRPr/>
              </a:pPr>
              <a:t>11/2/2024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buClrTx/>
              <a:defRPr/>
            </a:pPr>
            <a:fld id="{8EBCD3F8-9762-4B89-B881-7169512D8EC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4377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798208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buClrTx/>
              <a:defRPr/>
            </a:pPr>
            <a:fld id="{3FD4946C-B2B0-453B-B937-25AA522F19D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4377">
                <a:buClrTx/>
                <a:defRPr/>
              </a:pPr>
              <a:t>11/2/2024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buClrTx/>
              <a:defRPr/>
            </a:pPr>
            <a:fld id="{8EBCD3F8-9762-4B89-B881-7169512D8EC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4377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598015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buClrTx/>
              <a:defRPr/>
            </a:pPr>
            <a:fld id="{3FD4946C-B2B0-453B-B937-25AA522F19D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4377">
                <a:buClrTx/>
                <a:defRPr/>
              </a:pPr>
              <a:t>11/2/2024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buClrTx/>
              <a:defRPr/>
            </a:pPr>
            <a:fld id="{8EBCD3F8-9762-4B89-B881-7169512D8EC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4377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54604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oogle Shape;86;p42"/>
          <p:cNvGrpSpPr/>
          <p:nvPr/>
        </p:nvGrpSpPr>
        <p:grpSpPr>
          <a:xfrm rot="5400000" flipH="1">
            <a:off x="3100710" y="-286110"/>
            <a:ext cx="5990462" cy="7430219"/>
            <a:chOff x="1282756" y="26746"/>
            <a:chExt cx="6692755" cy="5156533"/>
          </a:xfrm>
        </p:grpSpPr>
        <p:sp>
          <p:nvSpPr>
            <p:cNvPr id="87" name="Google Shape;87;p4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4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9" name="Google Shape;89;p42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42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42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42"/>
          <p:cNvSpPr/>
          <p:nvPr/>
        </p:nvSpPr>
        <p:spPr>
          <a:xfrm>
            <a:off x="8829134" y="152038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42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42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42"/>
          <p:cNvSpPr/>
          <p:nvPr/>
        </p:nvSpPr>
        <p:spPr>
          <a:xfrm>
            <a:off x="8804221" y="5494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42"/>
          <p:cNvSpPr/>
          <p:nvPr/>
        </p:nvSpPr>
        <p:spPr>
          <a:xfrm>
            <a:off x="1807889" y="265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42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42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42"/>
          <p:cNvSpPr/>
          <p:nvPr/>
        </p:nvSpPr>
        <p:spPr>
          <a:xfrm>
            <a:off x="9029171" y="5858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42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42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42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42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42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42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42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42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42"/>
          <p:cNvSpPr/>
          <p:nvPr/>
        </p:nvSpPr>
        <p:spPr>
          <a:xfrm>
            <a:off x="1454340" y="4903568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42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42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42"/>
          <p:cNvSpPr/>
          <p:nvPr/>
        </p:nvSpPr>
        <p:spPr>
          <a:xfrm rot="3660777">
            <a:off x="2167127" y="5298167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42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42"/>
          <p:cNvSpPr txBox="1">
            <a:spLocks noGrp="1"/>
          </p:cNvSpPr>
          <p:nvPr>
            <p:ph type="title"/>
          </p:nvPr>
        </p:nvSpPr>
        <p:spPr>
          <a:xfrm>
            <a:off x="3854533" y="3242199"/>
            <a:ext cx="4482800" cy="8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14" name="Google Shape;114;p42"/>
          <p:cNvSpPr txBox="1">
            <a:spLocks noGrp="1"/>
          </p:cNvSpPr>
          <p:nvPr>
            <p:ph type="title" idx="2"/>
          </p:nvPr>
        </p:nvSpPr>
        <p:spPr>
          <a:xfrm>
            <a:off x="3854533" y="1479767"/>
            <a:ext cx="4482800" cy="16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115" name="Google Shape;115;p42"/>
          <p:cNvSpPr txBox="1">
            <a:spLocks noGrp="1"/>
          </p:cNvSpPr>
          <p:nvPr>
            <p:ph type="subTitle" idx="1"/>
          </p:nvPr>
        </p:nvSpPr>
        <p:spPr>
          <a:xfrm>
            <a:off x="4653865" y="4193212"/>
            <a:ext cx="30760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5"/>
          <p:cNvSpPr txBox="1">
            <a:spLocks noGrp="1"/>
          </p:cNvSpPr>
          <p:nvPr>
            <p:ph type="title"/>
          </p:nvPr>
        </p:nvSpPr>
        <p:spPr>
          <a:xfrm>
            <a:off x="415600" y="47144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4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25" name="Google Shape;125;p45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6" name="Google Shape;126;p45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7" name="Google Shape;127;p45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Đầu trang của Phần" type="secHead">
  <p:cSld name="SECTION_HEADER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4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rgbClr val="949494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949494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rgbClr val="949494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49494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49494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49494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49494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49494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49494"/>
                </a:solidFill>
              </a:defRPr>
            </a:lvl9pPr>
          </a:lstStyle>
          <a:p>
            <a:endParaRPr/>
          </a:p>
        </p:txBody>
      </p:sp>
      <p:sp>
        <p:nvSpPr>
          <p:cNvPr id="131" name="Google Shape;131;p4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2" name="Google Shape;132;p46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3" name="Google Shape;133;p46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48"/>
          <p:cNvSpPr txBox="1">
            <a:spLocks noGrp="1"/>
          </p:cNvSpPr>
          <p:nvPr>
            <p:ph type="title"/>
          </p:nvPr>
        </p:nvSpPr>
        <p:spPr>
          <a:xfrm>
            <a:off x="987700" y="1856284"/>
            <a:ext cx="10290000" cy="26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826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endParaRPr/>
          </a:p>
        </p:txBody>
      </p:sp>
      <p:sp>
        <p:nvSpPr>
          <p:cNvPr id="158" name="Google Shape;158;p48"/>
          <p:cNvSpPr txBox="1">
            <a:spLocks noGrp="1"/>
          </p:cNvSpPr>
          <p:nvPr>
            <p:ph type="subTitle" idx="1"/>
          </p:nvPr>
        </p:nvSpPr>
        <p:spPr>
          <a:xfrm>
            <a:off x="1377367" y="4345433"/>
            <a:ext cx="9437200" cy="6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59" name="Google Shape;159;p48"/>
          <p:cNvSpPr/>
          <p:nvPr/>
        </p:nvSpPr>
        <p:spPr>
          <a:xfrm rot="5246680">
            <a:off x="-533229" y="5344050"/>
            <a:ext cx="1537060" cy="105586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48"/>
          <p:cNvSpPr/>
          <p:nvPr/>
        </p:nvSpPr>
        <p:spPr>
          <a:xfrm>
            <a:off x="9050978" y="53483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48"/>
          <p:cNvSpPr/>
          <p:nvPr/>
        </p:nvSpPr>
        <p:spPr>
          <a:xfrm>
            <a:off x="9931802" y="6191392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48"/>
          <p:cNvSpPr/>
          <p:nvPr/>
        </p:nvSpPr>
        <p:spPr>
          <a:xfrm>
            <a:off x="762419" y="-156300"/>
            <a:ext cx="738639" cy="753389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48"/>
          <p:cNvSpPr/>
          <p:nvPr/>
        </p:nvSpPr>
        <p:spPr>
          <a:xfrm>
            <a:off x="10808801" y="498020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48"/>
          <p:cNvSpPr/>
          <p:nvPr/>
        </p:nvSpPr>
        <p:spPr>
          <a:xfrm>
            <a:off x="10971543" y="10133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48"/>
          <p:cNvSpPr/>
          <p:nvPr/>
        </p:nvSpPr>
        <p:spPr>
          <a:xfrm>
            <a:off x="1712557" y="112595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48"/>
          <p:cNvSpPr/>
          <p:nvPr/>
        </p:nvSpPr>
        <p:spPr>
          <a:xfrm>
            <a:off x="98365" y="-27597"/>
            <a:ext cx="538625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48"/>
          <p:cNvSpPr/>
          <p:nvPr/>
        </p:nvSpPr>
        <p:spPr>
          <a:xfrm>
            <a:off x="10117537" y="84504"/>
            <a:ext cx="1070640" cy="955869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48"/>
          <p:cNvSpPr/>
          <p:nvPr/>
        </p:nvSpPr>
        <p:spPr>
          <a:xfrm>
            <a:off x="-13" y="606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48"/>
          <p:cNvSpPr/>
          <p:nvPr/>
        </p:nvSpPr>
        <p:spPr>
          <a:xfrm>
            <a:off x="11113855" y="5547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48"/>
          <p:cNvSpPr/>
          <p:nvPr/>
        </p:nvSpPr>
        <p:spPr>
          <a:xfrm>
            <a:off x="1452683" y="825810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48"/>
          <p:cNvSpPr/>
          <p:nvPr/>
        </p:nvSpPr>
        <p:spPr>
          <a:xfrm>
            <a:off x="11006380" y="174684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48"/>
          <p:cNvSpPr/>
          <p:nvPr/>
        </p:nvSpPr>
        <p:spPr>
          <a:xfrm>
            <a:off x="955062" y="15330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48"/>
          <p:cNvSpPr/>
          <p:nvPr/>
        </p:nvSpPr>
        <p:spPr>
          <a:xfrm>
            <a:off x="960791" y="12824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48"/>
          <p:cNvSpPr/>
          <p:nvPr/>
        </p:nvSpPr>
        <p:spPr>
          <a:xfrm>
            <a:off x="11485137" y="413226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48"/>
          <p:cNvSpPr/>
          <p:nvPr/>
        </p:nvSpPr>
        <p:spPr>
          <a:xfrm rot="5246680">
            <a:off x="-94365" y="5110895"/>
            <a:ext cx="854209" cy="127308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48"/>
          <p:cNvSpPr/>
          <p:nvPr/>
        </p:nvSpPr>
        <p:spPr>
          <a:xfrm>
            <a:off x="9740577" y="59877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48"/>
          <p:cNvSpPr/>
          <p:nvPr/>
        </p:nvSpPr>
        <p:spPr>
          <a:xfrm>
            <a:off x="1173120" y="58407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48"/>
          <p:cNvSpPr/>
          <p:nvPr/>
        </p:nvSpPr>
        <p:spPr>
          <a:xfrm>
            <a:off x="966520" y="5616943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48"/>
          <p:cNvSpPr/>
          <p:nvPr/>
        </p:nvSpPr>
        <p:spPr>
          <a:xfrm>
            <a:off x="-125430" y="4330875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Google Shape;181;p49"/>
          <p:cNvGrpSpPr/>
          <p:nvPr/>
        </p:nvGrpSpPr>
        <p:grpSpPr>
          <a:xfrm>
            <a:off x="1241496" y="-95466"/>
            <a:ext cx="9410907" cy="6911127"/>
            <a:chOff x="1282756" y="26746"/>
            <a:chExt cx="6692755" cy="5156533"/>
          </a:xfrm>
        </p:grpSpPr>
        <p:sp>
          <p:nvSpPr>
            <p:cNvPr id="182" name="Google Shape;182;p49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49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4" name="Google Shape;184;p49"/>
          <p:cNvSpPr/>
          <p:nvPr/>
        </p:nvSpPr>
        <p:spPr>
          <a:xfrm>
            <a:off x="10607752" y="4877580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49"/>
          <p:cNvSpPr/>
          <p:nvPr/>
        </p:nvSpPr>
        <p:spPr>
          <a:xfrm>
            <a:off x="592578" y="1275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49"/>
          <p:cNvSpPr/>
          <p:nvPr/>
        </p:nvSpPr>
        <p:spPr>
          <a:xfrm>
            <a:off x="1246935" y="7808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49"/>
          <p:cNvSpPr/>
          <p:nvPr/>
        </p:nvSpPr>
        <p:spPr>
          <a:xfrm>
            <a:off x="10854934" y="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49"/>
          <p:cNvSpPr/>
          <p:nvPr/>
        </p:nvSpPr>
        <p:spPr>
          <a:xfrm>
            <a:off x="1088254" y="5936230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49"/>
          <p:cNvSpPr/>
          <p:nvPr/>
        </p:nvSpPr>
        <p:spPr>
          <a:xfrm>
            <a:off x="137593" y="5726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49"/>
          <p:cNvSpPr/>
          <p:nvPr/>
        </p:nvSpPr>
        <p:spPr>
          <a:xfrm>
            <a:off x="-89280" y="5448979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49"/>
          <p:cNvSpPr/>
          <p:nvPr/>
        </p:nvSpPr>
        <p:spPr>
          <a:xfrm>
            <a:off x="10939354" y="5471905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49"/>
          <p:cNvSpPr/>
          <p:nvPr/>
        </p:nvSpPr>
        <p:spPr>
          <a:xfrm>
            <a:off x="497369" y="1563723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49"/>
          <p:cNvSpPr/>
          <p:nvPr/>
        </p:nvSpPr>
        <p:spPr>
          <a:xfrm>
            <a:off x="10231049" y="1469892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49"/>
          <p:cNvSpPr/>
          <p:nvPr/>
        </p:nvSpPr>
        <p:spPr>
          <a:xfrm>
            <a:off x="10972940" y="1405951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49"/>
          <p:cNvSpPr/>
          <p:nvPr/>
        </p:nvSpPr>
        <p:spPr>
          <a:xfrm>
            <a:off x="322797" y="16104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49"/>
          <p:cNvSpPr/>
          <p:nvPr/>
        </p:nvSpPr>
        <p:spPr>
          <a:xfrm>
            <a:off x="3609788" y="506328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49"/>
          <p:cNvSpPr/>
          <p:nvPr/>
        </p:nvSpPr>
        <p:spPr>
          <a:xfrm>
            <a:off x="9945374" y="5395517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49"/>
          <p:cNvSpPr/>
          <p:nvPr/>
        </p:nvSpPr>
        <p:spPr>
          <a:xfrm>
            <a:off x="881653" y="5712410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49"/>
          <p:cNvSpPr/>
          <p:nvPr/>
        </p:nvSpPr>
        <p:spPr>
          <a:xfrm>
            <a:off x="4769789" y="4870170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49"/>
          <p:cNvSpPr/>
          <p:nvPr/>
        </p:nvSpPr>
        <p:spPr>
          <a:xfrm>
            <a:off x="144353" y="5014503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49"/>
          <p:cNvSpPr/>
          <p:nvPr/>
        </p:nvSpPr>
        <p:spPr>
          <a:xfrm>
            <a:off x="11437005" y="1192797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49"/>
          <p:cNvSpPr/>
          <p:nvPr/>
        </p:nvSpPr>
        <p:spPr>
          <a:xfrm>
            <a:off x="10829104" y="46660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49"/>
          <p:cNvSpPr/>
          <p:nvPr/>
        </p:nvSpPr>
        <p:spPr>
          <a:xfrm>
            <a:off x="122228" y="4669357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49"/>
          <p:cNvSpPr/>
          <p:nvPr/>
        </p:nvSpPr>
        <p:spPr>
          <a:xfrm>
            <a:off x="1054277" y="5588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49"/>
          <p:cNvSpPr/>
          <p:nvPr/>
        </p:nvSpPr>
        <p:spPr>
          <a:xfrm rot="-1644660">
            <a:off x="10515131" y="6133483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49"/>
          <p:cNvSpPr txBox="1">
            <a:spLocks noGrp="1"/>
          </p:cNvSpPr>
          <p:nvPr>
            <p:ph type="title"/>
          </p:nvPr>
        </p:nvSpPr>
        <p:spPr>
          <a:xfrm>
            <a:off x="2964800" y="995233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07" name="Google Shape;207;p49"/>
          <p:cNvSpPr txBox="1">
            <a:spLocks noGrp="1"/>
          </p:cNvSpPr>
          <p:nvPr>
            <p:ph type="subTitle" idx="1"/>
          </p:nvPr>
        </p:nvSpPr>
        <p:spPr>
          <a:xfrm>
            <a:off x="2964800" y="1773100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08" name="Google Shape;208;p49"/>
          <p:cNvSpPr txBox="1">
            <a:spLocks noGrp="1"/>
          </p:cNvSpPr>
          <p:nvPr>
            <p:ph type="title" idx="2"/>
          </p:nvPr>
        </p:nvSpPr>
        <p:spPr>
          <a:xfrm>
            <a:off x="2964800" y="2605748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09" name="Google Shape;209;p49"/>
          <p:cNvSpPr txBox="1">
            <a:spLocks noGrp="1"/>
          </p:cNvSpPr>
          <p:nvPr>
            <p:ph type="subTitle" idx="3"/>
          </p:nvPr>
        </p:nvSpPr>
        <p:spPr>
          <a:xfrm>
            <a:off x="2964800" y="3406192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10" name="Google Shape;210;p49"/>
          <p:cNvSpPr txBox="1">
            <a:spLocks noGrp="1"/>
          </p:cNvSpPr>
          <p:nvPr>
            <p:ph type="title" idx="4"/>
          </p:nvPr>
        </p:nvSpPr>
        <p:spPr>
          <a:xfrm>
            <a:off x="2964800" y="4252584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11" name="Google Shape;211;p49"/>
          <p:cNvSpPr txBox="1">
            <a:spLocks noGrp="1"/>
          </p:cNvSpPr>
          <p:nvPr>
            <p:ph type="subTitle" idx="5"/>
          </p:nvPr>
        </p:nvSpPr>
        <p:spPr>
          <a:xfrm>
            <a:off x="2964800" y="5064351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8"/>
          <p:cNvSpPr txBox="1">
            <a:spLocks noGrp="1"/>
          </p:cNvSpPr>
          <p:nvPr>
            <p:ph type="title"/>
          </p:nvPr>
        </p:nvSpPr>
        <p:spPr>
          <a:xfrm>
            <a:off x="415600" y="47144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1" name="Google Shape;11;p3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34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34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34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34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34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093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68583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9" indent="-171459" algn="l" defTabSz="68583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76" indent="-171459" algn="l" defTabSz="68583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93" indent="-171459" algn="l" defTabSz="68583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210" indent="-171459" algn="l" defTabSz="68583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127" indent="-171459" algn="l" defTabSz="68583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044" indent="-171459" algn="l" defTabSz="68583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61" indent="-171459" algn="l" defTabSz="68583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79" indent="-171459" algn="l" defTabSz="68583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96" indent="-171459" algn="l" defTabSz="68583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3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17" algn="l" defTabSz="68583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34" algn="l" defTabSz="68583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51" algn="l" defTabSz="68583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algn="l" defTabSz="68583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86" algn="l" defTabSz="68583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503" algn="l" defTabSz="68583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420" algn="l" defTabSz="68583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337" algn="l" defTabSz="68583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buClrTx/>
              <a:defRPr/>
            </a:pPr>
            <a:fld id="{3FD4946C-B2B0-453B-B937-25AA522F19D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4377">
                <a:buClrTx/>
                <a:defRPr/>
              </a:pPr>
              <a:t>11/2/2024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buClrTx/>
              <a:defRPr/>
            </a:pPr>
            <a:fld id="{8EBCD3F8-9762-4B89-B881-7169512D8EC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4377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26726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2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2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29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34.jpg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45"/>
            <a:ext cx="12192000" cy="686394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57600" y="3530600"/>
            <a:ext cx="61698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34">
              <a:buClrTx/>
              <a:defRPr/>
            </a:pPr>
            <a:r>
              <a:rPr lang="vi-VN" sz="40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</a:rPr>
              <a:t>Teacher: Trần Thị Trang</a:t>
            </a:r>
            <a:endParaRPr lang="en-US" sz="4000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</a:endParaRPr>
          </a:p>
          <a:p>
            <a:pPr defTabSz="685834">
              <a:buClrTx/>
              <a:defRPr/>
            </a:pPr>
            <a:r>
              <a:rPr lang="vi-VN" sz="400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</a:rPr>
              <a:t>Quoc</a:t>
            </a:r>
            <a:r>
              <a:rPr lang="vi-VN" sz="40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</a:rPr>
              <a:t> Tuan Primary School</a:t>
            </a:r>
            <a:endParaRPr lang="en-US" sz="4000" kern="1200" dirty="0">
              <a:solidFill>
                <a:srgbClr val="FF0000"/>
              </a:solidFill>
              <a:latin typeface="Calibri Light" panose="020F0302020204030204"/>
              <a:ea typeface="+mn-e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7AFE45-48A8-6267-43F2-D11E6939F6C3}"/>
              </a:ext>
            </a:extLst>
          </p:cNvPr>
          <p:cNvSpPr txBox="1"/>
          <p:nvPr/>
        </p:nvSpPr>
        <p:spPr>
          <a:xfrm>
            <a:off x="2336800" y="2527181"/>
            <a:ext cx="77169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buClrTx/>
            </a:pPr>
            <a:r>
              <a:rPr lang="en-US" sz="4800" b="1" i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WELCOME TO MY CLASS</a:t>
            </a:r>
          </a:p>
        </p:txBody>
      </p:sp>
    </p:spTree>
    <p:extLst>
      <p:ext uri="{BB962C8B-B14F-4D97-AF65-F5344CB8AC3E}">
        <p14:creationId xmlns:p14="http://schemas.microsoft.com/office/powerpoint/2010/main" val="2811424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Google Shape;472;p16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l="3982" t="14510"/>
          <a:stretch/>
        </p:blipFill>
        <p:spPr>
          <a:xfrm>
            <a:off x="1433952" y="1342806"/>
            <a:ext cx="9815512" cy="3608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Google Shape;477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89912" y="543968"/>
            <a:ext cx="6834205" cy="4414895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17"/>
          <p:cNvSpPr/>
          <p:nvPr/>
        </p:nvSpPr>
        <p:spPr>
          <a:xfrm>
            <a:off x="4995376" y="4958863"/>
            <a:ext cx="279921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singing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18"/>
          <p:cNvSpPr/>
          <p:nvPr/>
        </p:nvSpPr>
        <p:spPr>
          <a:xfrm>
            <a:off x="4858315" y="4799918"/>
            <a:ext cx="302505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drawing</a:t>
            </a:r>
            <a:endParaRPr dirty="0"/>
          </a:p>
        </p:txBody>
      </p:sp>
      <p:pic>
        <p:nvPicPr>
          <p:cNvPr id="484" name="Google Shape;484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92626" y="842790"/>
            <a:ext cx="5806743" cy="38711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19"/>
          <p:cNvSpPr/>
          <p:nvPr/>
        </p:nvSpPr>
        <p:spPr>
          <a:xfrm>
            <a:off x="4845252" y="5048492"/>
            <a:ext cx="295822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dancing</a:t>
            </a:r>
            <a:endParaRPr dirty="0"/>
          </a:p>
        </p:txBody>
      </p:sp>
      <p:pic>
        <p:nvPicPr>
          <p:cNvPr id="490" name="Google Shape;490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94769" y="999778"/>
            <a:ext cx="5802461" cy="38711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Google Shape;496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02291" y="612662"/>
            <a:ext cx="6387417" cy="4258277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20"/>
          <p:cNvSpPr/>
          <p:nvPr/>
        </p:nvSpPr>
        <p:spPr>
          <a:xfrm>
            <a:off x="4313533" y="5057370"/>
            <a:ext cx="384504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swimming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Google Shape;502;p21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5">
            <a:alphaModFix/>
          </a:blip>
          <a:srcRect l="5497" t="11921"/>
          <a:stretch/>
        </p:blipFill>
        <p:spPr>
          <a:xfrm>
            <a:off x="1364567" y="1543538"/>
            <a:ext cx="8982075" cy="3455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Track 46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35767" y="175703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Google Shape;509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00749" y="1348956"/>
            <a:ext cx="3857732" cy="2492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58292" y="1348956"/>
            <a:ext cx="3605531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28179" y="4116912"/>
            <a:ext cx="3602872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58292" y="4116912"/>
            <a:ext cx="3605531" cy="2403686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22"/>
          <p:cNvSpPr/>
          <p:nvPr/>
        </p:nvSpPr>
        <p:spPr>
          <a:xfrm>
            <a:off x="3183749" y="96867"/>
            <a:ext cx="584484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What’s missing?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Google Shape;519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00749" y="1348956"/>
            <a:ext cx="3857732" cy="2492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58292" y="1348956"/>
            <a:ext cx="3605531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28179" y="4116912"/>
            <a:ext cx="3602872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58292" y="4116912"/>
            <a:ext cx="3605531" cy="2403686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23"/>
          <p:cNvSpPr/>
          <p:nvPr/>
        </p:nvSpPr>
        <p:spPr>
          <a:xfrm>
            <a:off x="1582615" y="922004"/>
            <a:ext cx="3790258" cy="2830638"/>
          </a:xfrm>
          <a:prstGeom prst="rect">
            <a:avLst/>
          </a:prstGeom>
          <a:solidFill>
            <a:srgbClr val="92D050"/>
          </a:solidFill>
          <a:ln w="25400" cap="flat" cmpd="sng">
            <a:solidFill>
              <a:srgbClr val="BA7E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What’s missing?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Google Shape;529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00749" y="1348956"/>
            <a:ext cx="3857732" cy="2492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58292" y="1348956"/>
            <a:ext cx="3605531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28179" y="4116912"/>
            <a:ext cx="3602872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58292" y="4116912"/>
            <a:ext cx="3605531" cy="2403686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p24"/>
          <p:cNvSpPr/>
          <p:nvPr/>
        </p:nvSpPr>
        <p:spPr>
          <a:xfrm>
            <a:off x="6610852" y="4116910"/>
            <a:ext cx="3857733" cy="2403687"/>
          </a:xfrm>
          <a:prstGeom prst="rect">
            <a:avLst/>
          </a:prstGeom>
          <a:solidFill>
            <a:srgbClr val="92D050"/>
          </a:solidFill>
          <a:ln w="25400" cap="flat" cmpd="sng">
            <a:solidFill>
              <a:srgbClr val="BA7E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What’s missing?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Google Shape;539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00749" y="1348956"/>
            <a:ext cx="3857732" cy="2492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58292" y="1348956"/>
            <a:ext cx="3605531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28179" y="4116912"/>
            <a:ext cx="3602872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58292" y="4116912"/>
            <a:ext cx="3605531" cy="2403686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25"/>
          <p:cNvSpPr/>
          <p:nvPr/>
        </p:nvSpPr>
        <p:spPr>
          <a:xfrm>
            <a:off x="6675296" y="1135480"/>
            <a:ext cx="3908637" cy="2705570"/>
          </a:xfrm>
          <a:prstGeom prst="rect">
            <a:avLst/>
          </a:prstGeom>
          <a:solidFill>
            <a:srgbClr val="92D050"/>
          </a:solidFill>
          <a:ln w="25400" cap="flat" cmpd="sng">
            <a:solidFill>
              <a:srgbClr val="BA7E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What’s missing?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288" y="0"/>
            <a:ext cx="12166712" cy="684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" name="Google Shape;549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00749" y="1348956"/>
            <a:ext cx="3857732" cy="2492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58292" y="1348956"/>
            <a:ext cx="3605531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28179" y="4116912"/>
            <a:ext cx="3602872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58292" y="4116912"/>
            <a:ext cx="3605531" cy="2403686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26"/>
          <p:cNvSpPr/>
          <p:nvPr/>
        </p:nvSpPr>
        <p:spPr>
          <a:xfrm>
            <a:off x="1758292" y="3875737"/>
            <a:ext cx="3711553" cy="2771860"/>
          </a:xfrm>
          <a:prstGeom prst="rect">
            <a:avLst/>
          </a:prstGeom>
          <a:solidFill>
            <a:srgbClr val="92D050"/>
          </a:solidFill>
          <a:ln w="25400" cap="flat" cmpd="sng">
            <a:solidFill>
              <a:srgbClr val="BA7E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What’s missing?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" name="Google Shape;558;p27"/>
          <p:cNvPicPr preferRelativeResize="0"/>
          <p:nvPr/>
        </p:nvPicPr>
        <p:blipFill rotWithShape="1">
          <a:blip r:embed="rId3">
            <a:alphaModFix/>
          </a:blip>
          <a:srcRect b="27618"/>
          <a:stretch/>
        </p:blipFill>
        <p:spPr>
          <a:xfrm flipH="1">
            <a:off x="8048171" y="1894114"/>
            <a:ext cx="4143829" cy="4963886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27"/>
          <p:cNvSpPr txBox="1"/>
          <p:nvPr/>
        </p:nvSpPr>
        <p:spPr>
          <a:xfrm>
            <a:off x="3280954" y="-186099"/>
            <a:ext cx="5630091" cy="1721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</a:pP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88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4</a:t>
            </a:r>
            <a:br>
              <a:rPr lang="en-US" sz="88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r>
              <a:rPr lang="en-US" sz="6600" b="1" i="0" u="none" strike="noStrike" cap="none">
                <a:solidFill>
                  <a:srgbClr val="FF0000"/>
                </a:solidFill>
                <a:latin typeface="Bilbo"/>
                <a:ea typeface="Bilbo"/>
                <a:cs typeface="Bilbo"/>
                <a:sym typeface="Bilbo"/>
              </a:rPr>
              <a:t>Let’s talk.</a:t>
            </a:r>
            <a:endParaRPr sz="5000" b="1" i="0" u="none" strike="noStrike" cap="none">
              <a:solidFill>
                <a:schemeClr val="accent3"/>
              </a:solidFill>
              <a:latin typeface="Bilbo"/>
              <a:ea typeface="Bilbo"/>
              <a:cs typeface="Bilbo"/>
              <a:sym typeface="Bilb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28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l="2443" t="1325" r="-1190" b="8405"/>
          <a:stretch/>
        </p:blipFill>
        <p:spPr>
          <a:xfrm>
            <a:off x="1974533" y="1293324"/>
            <a:ext cx="9120187" cy="37710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Google Shape;570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29" descr="Ảnh có chứa đồ chơi, búp bê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82081" y="2324100"/>
            <a:ext cx="6827838" cy="4819650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29"/>
          <p:cNvSpPr/>
          <p:nvPr/>
        </p:nvSpPr>
        <p:spPr>
          <a:xfrm>
            <a:off x="6413863" y="975962"/>
            <a:ext cx="5640926" cy="2002151"/>
          </a:xfrm>
          <a:prstGeom prst="wedgeEllipseCallout">
            <a:avLst>
              <a:gd name="adj1" fmla="val -29461"/>
              <a:gd name="adj2" fmla="val 57378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What’s your hobby?</a:t>
            </a:r>
            <a:endParaRPr/>
          </a:p>
        </p:txBody>
      </p:sp>
      <p:sp>
        <p:nvSpPr>
          <p:cNvPr id="573" name="Google Shape;573;p29"/>
          <p:cNvSpPr/>
          <p:nvPr/>
        </p:nvSpPr>
        <p:spPr>
          <a:xfrm>
            <a:off x="3263900" y="842649"/>
            <a:ext cx="3045460" cy="1087751"/>
          </a:xfrm>
          <a:prstGeom prst="wedgeEllipseCallout">
            <a:avLst>
              <a:gd name="adj1" fmla="val 7606"/>
              <a:gd name="adj2" fmla="val 110379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It’s ____.</a:t>
            </a:r>
            <a:endParaRPr/>
          </a:p>
        </p:txBody>
      </p:sp>
      <p:sp>
        <p:nvSpPr>
          <p:cNvPr id="574" name="Google Shape;574;p29"/>
          <p:cNvSpPr/>
          <p:nvPr/>
        </p:nvSpPr>
        <p:spPr>
          <a:xfrm>
            <a:off x="2522338" y="1902149"/>
            <a:ext cx="1968499" cy="1087751"/>
          </a:xfrm>
          <a:prstGeom prst="wedgeEllipseCallout">
            <a:avLst>
              <a:gd name="adj1" fmla="val 38110"/>
              <a:gd name="adj2" fmla="val 62042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5" name="Google Shape;575;p29" descr="Boy Swimming clipart transparent 3 - Clipart Worl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83717" y="2050736"/>
            <a:ext cx="1045740" cy="79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0" name="Google Shape;580;p30"/>
          <p:cNvPicPr preferRelativeResize="0"/>
          <p:nvPr/>
        </p:nvPicPr>
        <p:blipFill rotWithShape="1">
          <a:blip r:embed="rId3">
            <a:alphaModFix/>
          </a:blip>
          <a:srcRect b="27618"/>
          <a:stretch/>
        </p:blipFill>
        <p:spPr>
          <a:xfrm flipH="1">
            <a:off x="8048171" y="1894114"/>
            <a:ext cx="4143829" cy="4963886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p30"/>
          <p:cNvSpPr txBox="1"/>
          <p:nvPr/>
        </p:nvSpPr>
        <p:spPr>
          <a:xfrm>
            <a:off x="2330251" y="-968386"/>
            <a:ext cx="7531497" cy="1936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</a:pPr>
            <a:br>
              <a:rPr lang="en-US" sz="8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8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8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Matching game</a:t>
            </a:r>
            <a:endParaRPr sz="6600" b="1" i="0" u="none" strike="noStrike" cap="none">
              <a:solidFill>
                <a:schemeClr val="accent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7" name="Google Shape;587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31"/>
          <p:cNvSpPr txBox="1"/>
          <p:nvPr/>
        </p:nvSpPr>
        <p:spPr>
          <a:xfrm>
            <a:off x="4158997" y="1870706"/>
            <a:ext cx="2361363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HOBBIES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drawing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swimming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dancing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singing</a:t>
            </a:r>
            <a:endParaRPr sz="1800">
              <a:solidFill>
                <a:srgbClr val="FFDBC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9" name="Google Shape;589;p31" descr="page9image171200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20798" y="3171566"/>
            <a:ext cx="2905648" cy="411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31" descr="page8image17691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6638242" y="3045433"/>
            <a:ext cx="2601001" cy="4221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31" descr="page4image175030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5624" y="3310438"/>
            <a:ext cx="2808886" cy="3971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31" descr="page7image177248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8055679" y="2980395"/>
            <a:ext cx="2601002" cy="4351531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31"/>
          <p:cNvSpPr/>
          <p:nvPr/>
        </p:nvSpPr>
        <p:spPr>
          <a:xfrm>
            <a:off x="3018969" y="5215616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p31"/>
          <p:cNvSpPr/>
          <p:nvPr/>
        </p:nvSpPr>
        <p:spPr>
          <a:xfrm>
            <a:off x="7025345" y="5226841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31"/>
          <p:cNvSpPr/>
          <p:nvPr/>
        </p:nvSpPr>
        <p:spPr>
          <a:xfrm>
            <a:off x="1381648" y="5180447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31"/>
          <p:cNvSpPr/>
          <p:nvPr/>
        </p:nvSpPr>
        <p:spPr>
          <a:xfrm>
            <a:off x="8681618" y="5286596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2" name="Google Shape;602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p32"/>
          <p:cNvSpPr txBox="1"/>
          <p:nvPr/>
        </p:nvSpPr>
        <p:spPr>
          <a:xfrm>
            <a:off x="4489780" y="1450000"/>
            <a:ext cx="2361363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HOBBIES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drawing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swimming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dancing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singing</a:t>
            </a:r>
            <a:endParaRPr sz="1800">
              <a:solidFill>
                <a:srgbClr val="FFDBC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32"/>
          <p:cNvSpPr/>
          <p:nvPr/>
        </p:nvSpPr>
        <p:spPr>
          <a:xfrm>
            <a:off x="432786" y="643467"/>
            <a:ext cx="2541069" cy="1200304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32"/>
          <p:cNvSpPr/>
          <p:nvPr/>
        </p:nvSpPr>
        <p:spPr>
          <a:xfrm>
            <a:off x="8705014" y="709823"/>
            <a:ext cx="3011613" cy="1412047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32"/>
          <p:cNvSpPr/>
          <p:nvPr/>
        </p:nvSpPr>
        <p:spPr>
          <a:xfrm>
            <a:off x="6135711" y="969940"/>
            <a:ext cx="2400009" cy="1135277"/>
          </a:xfrm>
          <a:prstGeom prst="cloudCallout">
            <a:avLst>
              <a:gd name="adj1" fmla="val -24207"/>
              <a:gd name="adj2" fmla="val 625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32"/>
          <p:cNvSpPr/>
          <p:nvPr/>
        </p:nvSpPr>
        <p:spPr>
          <a:xfrm>
            <a:off x="3240413" y="915588"/>
            <a:ext cx="2750469" cy="1066838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32"/>
          <p:cNvSpPr txBox="1"/>
          <p:nvPr/>
        </p:nvSpPr>
        <p:spPr>
          <a:xfrm>
            <a:off x="522105" y="1058953"/>
            <a:ext cx="263669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swimming/ drawing, ..?</a:t>
            </a:r>
            <a:endParaRPr/>
          </a:p>
        </p:txBody>
      </p:sp>
      <p:sp>
        <p:nvSpPr>
          <p:cNvPr id="609" name="Google Shape;609;p32"/>
          <p:cNvSpPr txBox="1"/>
          <p:nvPr/>
        </p:nvSpPr>
        <p:spPr>
          <a:xfrm>
            <a:off x="3507804" y="1237570"/>
            <a:ext cx="232019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dancing/ singing, ..?</a:t>
            </a:r>
            <a:endParaRPr sz="1800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32"/>
          <p:cNvSpPr txBox="1"/>
          <p:nvPr/>
        </p:nvSpPr>
        <p:spPr>
          <a:xfrm>
            <a:off x="6266751" y="1305329"/>
            <a:ext cx="231903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79150"/>
                </a:solidFill>
                <a:latin typeface="Arial"/>
                <a:ea typeface="Arial"/>
                <a:cs typeface="Arial"/>
                <a:sym typeface="Arial"/>
              </a:rPr>
              <a:t>dancing/ singing, ...?</a:t>
            </a:r>
            <a:endParaRPr sz="1800">
              <a:solidFill>
                <a:srgbClr val="F7915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32"/>
          <p:cNvSpPr txBox="1"/>
          <p:nvPr/>
        </p:nvSpPr>
        <p:spPr>
          <a:xfrm>
            <a:off x="8954094" y="1197440"/>
            <a:ext cx="276253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swimming/ drawing, ...?</a:t>
            </a:r>
            <a:endParaRPr/>
          </a:p>
        </p:txBody>
      </p:sp>
      <p:pic>
        <p:nvPicPr>
          <p:cNvPr id="612" name="Google Shape;612;p32" descr="Ảnh có chứa đồ chơi, búp bê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74885" y="1939048"/>
            <a:ext cx="3098610" cy="3731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32" descr="page9image171200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72667" y="2088056"/>
            <a:ext cx="2905648" cy="411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32" descr="page8image17691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7117700" y="2397082"/>
            <a:ext cx="2601001" cy="4221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32" descr="page4image175030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28768" y="3366382"/>
            <a:ext cx="2808886" cy="3971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32" descr="page7image177248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9058791" y="3382253"/>
            <a:ext cx="2408758" cy="4029903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32"/>
          <p:cNvSpPr/>
          <p:nvPr/>
        </p:nvSpPr>
        <p:spPr>
          <a:xfrm>
            <a:off x="3470838" y="4132106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32"/>
          <p:cNvSpPr/>
          <p:nvPr/>
        </p:nvSpPr>
        <p:spPr>
          <a:xfrm>
            <a:off x="7772718" y="4480218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p32"/>
          <p:cNvSpPr/>
          <p:nvPr/>
        </p:nvSpPr>
        <p:spPr>
          <a:xfrm>
            <a:off x="2194792" y="5236391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p32"/>
          <p:cNvSpPr/>
          <p:nvPr/>
        </p:nvSpPr>
        <p:spPr>
          <a:xfrm>
            <a:off x="9040437" y="5835902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21" name="Google Shape;621;p32"/>
          <p:cNvCxnSpPr>
            <a:endCxn id="617" idx="3"/>
          </p:cNvCxnSpPr>
          <p:nvPr/>
        </p:nvCxnSpPr>
        <p:spPr>
          <a:xfrm flipH="1">
            <a:off x="4827365" y="4070405"/>
            <a:ext cx="1439400" cy="3732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rgbClr val="4A484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22" name="Google Shape;622;p32"/>
          <p:cNvCxnSpPr/>
          <p:nvPr/>
        </p:nvCxnSpPr>
        <p:spPr>
          <a:xfrm flipH="1">
            <a:off x="3459024" y="4096222"/>
            <a:ext cx="2830200" cy="1763100"/>
          </a:xfrm>
          <a:prstGeom prst="curvedConnector3">
            <a:avLst>
              <a:gd name="adj1" fmla="val 35015"/>
            </a:avLst>
          </a:prstGeom>
          <a:noFill/>
          <a:ln w="28575" cap="flat" cmpd="sng">
            <a:solidFill>
              <a:srgbClr val="4A484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23" name="Google Shape;623;p32"/>
          <p:cNvCxnSpPr/>
          <p:nvPr/>
        </p:nvCxnSpPr>
        <p:spPr>
          <a:xfrm>
            <a:off x="6360391" y="4130036"/>
            <a:ext cx="2877600" cy="2419200"/>
          </a:xfrm>
          <a:prstGeom prst="curvedConnector3">
            <a:avLst>
              <a:gd name="adj1" fmla="val 30199"/>
            </a:avLst>
          </a:prstGeom>
          <a:noFill/>
          <a:ln w="28575" cap="flat" cmpd="sng">
            <a:solidFill>
              <a:srgbClr val="4A484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24" name="Google Shape;624;p32"/>
          <p:cNvCxnSpPr>
            <a:endCxn id="618" idx="1"/>
          </p:cNvCxnSpPr>
          <p:nvPr/>
        </p:nvCxnSpPr>
        <p:spPr>
          <a:xfrm>
            <a:off x="6300918" y="4096317"/>
            <a:ext cx="1471800" cy="6954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rgbClr val="4A4848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0" name="Google Shape;630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33" descr="page9image171200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20798" y="3171566"/>
            <a:ext cx="2905648" cy="411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33" descr="page8image17691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6638242" y="3045433"/>
            <a:ext cx="2601001" cy="4221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33" descr="page4image175030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5624" y="3310438"/>
            <a:ext cx="2808886" cy="3971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33" descr="page7image177248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8055679" y="2980395"/>
            <a:ext cx="2601002" cy="4351531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33"/>
          <p:cNvSpPr/>
          <p:nvPr/>
        </p:nvSpPr>
        <p:spPr>
          <a:xfrm>
            <a:off x="1138521" y="5110558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p33"/>
          <p:cNvSpPr/>
          <p:nvPr/>
        </p:nvSpPr>
        <p:spPr>
          <a:xfrm>
            <a:off x="2627352" y="5110558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33"/>
          <p:cNvSpPr/>
          <p:nvPr/>
        </p:nvSpPr>
        <p:spPr>
          <a:xfrm>
            <a:off x="7463959" y="5110558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33"/>
          <p:cNvSpPr/>
          <p:nvPr/>
        </p:nvSpPr>
        <p:spPr>
          <a:xfrm>
            <a:off x="9300154" y="5110558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p33"/>
          <p:cNvSpPr txBox="1"/>
          <p:nvPr/>
        </p:nvSpPr>
        <p:spPr>
          <a:xfrm>
            <a:off x="4097250" y="1827662"/>
            <a:ext cx="2361363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HOBBIES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drawing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swimming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dancing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singing</a:t>
            </a:r>
            <a:endParaRPr sz="1800">
              <a:solidFill>
                <a:srgbClr val="FFDBC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p33"/>
          <p:cNvSpPr txBox="1"/>
          <p:nvPr/>
        </p:nvSpPr>
        <p:spPr>
          <a:xfrm>
            <a:off x="1212905" y="5237391"/>
            <a:ext cx="125604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swimming</a:t>
            </a:r>
            <a:endParaRPr/>
          </a:p>
        </p:txBody>
      </p:sp>
      <p:sp>
        <p:nvSpPr>
          <p:cNvPr id="641" name="Google Shape;641;p33"/>
          <p:cNvSpPr txBox="1"/>
          <p:nvPr/>
        </p:nvSpPr>
        <p:spPr>
          <a:xfrm>
            <a:off x="2875623" y="5261262"/>
            <a:ext cx="99241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singing</a:t>
            </a:r>
            <a:endParaRPr/>
          </a:p>
        </p:txBody>
      </p:sp>
      <p:sp>
        <p:nvSpPr>
          <p:cNvPr id="642" name="Google Shape;642;p33"/>
          <p:cNvSpPr txBox="1"/>
          <p:nvPr/>
        </p:nvSpPr>
        <p:spPr>
          <a:xfrm>
            <a:off x="7706303" y="5237391"/>
            <a:ext cx="103882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dancing</a:t>
            </a:r>
            <a:endParaRPr/>
          </a:p>
        </p:txBody>
      </p:sp>
      <p:sp>
        <p:nvSpPr>
          <p:cNvPr id="643" name="Google Shape;643;p33"/>
          <p:cNvSpPr txBox="1"/>
          <p:nvPr/>
        </p:nvSpPr>
        <p:spPr>
          <a:xfrm>
            <a:off x="9551257" y="5237391"/>
            <a:ext cx="103882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drawing</a:t>
            </a:r>
            <a:endParaRPr/>
          </a:p>
        </p:txBody>
      </p:sp>
      <p:sp>
        <p:nvSpPr>
          <p:cNvPr id="644" name="Google Shape;644;p33"/>
          <p:cNvSpPr/>
          <p:nvPr/>
        </p:nvSpPr>
        <p:spPr>
          <a:xfrm>
            <a:off x="5891381" y="1896389"/>
            <a:ext cx="2219681" cy="841787"/>
          </a:xfrm>
          <a:prstGeom prst="wedgeRoundRectCallout">
            <a:avLst>
              <a:gd name="adj1" fmla="val -29206"/>
              <a:gd name="adj2" fmla="val 72816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7E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What’s your hobby?</a:t>
            </a:r>
            <a:endParaRPr/>
          </a:p>
        </p:txBody>
      </p:sp>
      <p:sp>
        <p:nvSpPr>
          <p:cNvPr id="645" name="Google Shape;645;p33"/>
          <p:cNvSpPr/>
          <p:nvPr/>
        </p:nvSpPr>
        <p:spPr>
          <a:xfrm>
            <a:off x="1286187" y="1354252"/>
            <a:ext cx="1617785" cy="894304"/>
          </a:xfrm>
          <a:prstGeom prst="wedgeRoundRectCallout">
            <a:avLst>
              <a:gd name="adj1" fmla="val -7106"/>
              <a:gd name="adj2" fmla="val 77107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7E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It’s swimming.</a:t>
            </a:r>
            <a:endParaRPr/>
          </a:p>
        </p:txBody>
      </p:sp>
      <p:pic>
        <p:nvPicPr>
          <p:cNvPr id="646" name="Google Shape;646;p33" descr="Ảnh có chứa đồ chơi, búp bê&#10;&#10;Mô tả được tạo tự độ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09308" y="2380681"/>
            <a:ext cx="3098610" cy="3731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4"/>
          <p:cNvSpPr txBox="1">
            <a:spLocks noGrp="1"/>
          </p:cNvSpPr>
          <p:nvPr>
            <p:ph type="ctrTitle"/>
          </p:nvPr>
        </p:nvSpPr>
        <p:spPr>
          <a:xfrm>
            <a:off x="0" y="2224694"/>
            <a:ext cx="7531497" cy="12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br>
              <a:rPr lang="en-US" sz="6600">
                <a:solidFill>
                  <a:srgbClr val="FF0000"/>
                </a:solidFill>
              </a:rPr>
            </a:br>
            <a:br>
              <a:rPr lang="en-US" sz="6600">
                <a:solidFill>
                  <a:srgbClr val="FF0000"/>
                </a:solidFill>
              </a:rPr>
            </a:br>
            <a:r>
              <a:rPr lang="en-US" sz="6600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5</a:t>
            </a:r>
            <a:br>
              <a:rPr lang="en-US" sz="6600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r>
              <a:rPr lang="en-US" sz="4800" b="1">
                <a:solidFill>
                  <a:srgbClr val="FF0000"/>
                </a:solidFill>
                <a:latin typeface="Bilbo"/>
                <a:ea typeface="Bilbo"/>
                <a:cs typeface="Bilbo"/>
                <a:sym typeface="Bilbo"/>
              </a:rPr>
              <a:t>Fun corner</a:t>
            </a:r>
            <a:br>
              <a:rPr lang="en-US" sz="4800" b="1">
                <a:solidFill>
                  <a:srgbClr val="FF0000"/>
                </a:solidFill>
                <a:latin typeface="Bilbo"/>
                <a:ea typeface="Bilbo"/>
                <a:cs typeface="Bilbo"/>
                <a:sym typeface="Bilbo"/>
              </a:rPr>
            </a:br>
            <a:r>
              <a:rPr lang="en-US" sz="4800" b="1">
                <a:solidFill>
                  <a:srgbClr val="FF0000"/>
                </a:solidFill>
                <a:latin typeface="Bilbo"/>
                <a:ea typeface="Bilbo"/>
                <a:cs typeface="Bilbo"/>
                <a:sym typeface="Bilbo"/>
              </a:rPr>
              <a:t>and </a:t>
            </a:r>
            <a:br>
              <a:rPr lang="en-US" sz="4800" b="1">
                <a:solidFill>
                  <a:srgbClr val="FF0000"/>
                </a:solidFill>
                <a:latin typeface="Bilbo"/>
                <a:ea typeface="Bilbo"/>
                <a:cs typeface="Bilbo"/>
                <a:sym typeface="Bilbo"/>
              </a:rPr>
            </a:br>
            <a:r>
              <a:rPr lang="en-US" sz="4800" b="1">
                <a:solidFill>
                  <a:srgbClr val="FF0000"/>
                </a:solidFill>
                <a:latin typeface="Bilbo"/>
                <a:ea typeface="Bilbo"/>
                <a:cs typeface="Bilbo"/>
                <a:sym typeface="Bilbo"/>
              </a:rPr>
              <a:t>Wrap-up</a:t>
            </a:r>
            <a:endParaRPr sz="5000" b="1">
              <a:solidFill>
                <a:schemeClr val="accent3"/>
              </a:solidFill>
              <a:latin typeface="Bilbo"/>
              <a:ea typeface="Bilbo"/>
              <a:cs typeface="Bilbo"/>
              <a:sym typeface="Bilbo"/>
            </a:endParaRPr>
          </a:p>
        </p:txBody>
      </p:sp>
      <p:pic>
        <p:nvPicPr>
          <p:cNvPr id="652" name="Google Shape;652;p34"/>
          <p:cNvPicPr preferRelativeResize="0"/>
          <p:nvPr/>
        </p:nvPicPr>
        <p:blipFill rotWithShape="1">
          <a:blip r:embed="rId3">
            <a:alphaModFix/>
          </a:blip>
          <a:srcRect b="27618"/>
          <a:stretch/>
        </p:blipFill>
        <p:spPr>
          <a:xfrm flipH="1">
            <a:off x="7681684" y="1894114"/>
            <a:ext cx="4143829" cy="4963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8" name="Google Shape;658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881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35" descr="Ảnh có chứa đồ chơi, búp bê, đồ họa véc-tơ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88818" y="1739577"/>
            <a:ext cx="3620005" cy="3620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p35" descr="Ảnh có chứa đồ chơi, búp bê&#10;&#10;Mô tả được tạo tự độ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68707" y="3783386"/>
            <a:ext cx="2693919" cy="3244543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p35"/>
          <p:cNvSpPr/>
          <p:nvPr/>
        </p:nvSpPr>
        <p:spPr>
          <a:xfrm>
            <a:off x="6487258" y="2609787"/>
            <a:ext cx="1347215" cy="92965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2" name="Google Shape;662;p35" descr="118,902 Sing Stock Vector Illustration and Royalty Free Sing Clipar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24392" y="2666495"/>
            <a:ext cx="872946" cy="8729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g142ce1046f6_0_0"/>
          <p:cNvPicPr preferRelativeResize="0"/>
          <p:nvPr/>
        </p:nvPicPr>
        <p:blipFill rotWithShape="1">
          <a:blip r:embed="rId3">
            <a:alphaModFix/>
          </a:blip>
          <a:srcRect b="24998"/>
          <a:stretch/>
        </p:blipFill>
        <p:spPr>
          <a:xfrm>
            <a:off x="1" y="0"/>
            <a:ext cx="823327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g142ce1046f6_0_0"/>
          <p:cNvPicPr preferRelativeResize="0"/>
          <p:nvPr/>
        </p:nvPicPr>
        <p:blipFill rotWithShape="1">
          <a:blip r:embed="rId4">
            <a:alphaModFix/>
          </a:blip>
          <a:srcRect l="24339" t="22021"/>
          <a:stretch/>
        </p:blipFill>
        <p:spPr>
          <a:xfrm>
            <a:off x="-14177" y="-14177"/>
            <a:ext cx="2469536" cy="254855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g142ce1046f6_0_0"/>
          <p:cNvSpPr/>
          <p:nvPr/>
        </p:nvSpPr>
        <p:spPr>
          <a:xfrm>
            <a:off x="3763656" y="3278357"/>
            <a:ext cx="58428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4296"/>
              </a:buClr>
              <a:buSzPts val="6000"/>
              <a:buFont typeface="Verdana"/>
              <a:buNone/>
            </a:pPr>
            <a:r>
              <a:rPr lang="en-US" sz="6000" b="1" i="0" u="none" strike="noStrike" cap="none">
                <a:solidFill>
                  <a:srgbClr val="874296"/>
                </a:solidFill>
                <a:latin typeface="Verdana"/>
                <a:ea typeface="Verdana"/>
                <a:cs typeface="Verdana"/>
                <a:sym typeface="Verdana"/>
              </a:rPr>
              <a:t>My hobbies</a:t>
            </a:r>
            <a:endParaRPr sz="6000" b="1" i="0" u="none" strike="noStrike" cap="none">
              <a:solidFill>
                <a:srgbClr val="87429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04" name="Google Shape;304;g142ce1046f6_0_0"/>
          <p:cNvPicPr preferRelativeResize="0"/>
          <p:nvPr/>
        </p:nvPicPr>
        <p:blipFill rotWithShape="1">
          <a:blip r:embed="rId4">
            <a:alphaModFix/>
          </a:blip>
          <a:srcRect l="24339" t="22021"/>
          <a:stretch/>
        </p:blipFill>
        <p:spPr>
          <a:xfrm>
            <a:off x="-14177" y="-14177"/>
            <a:ext cx="2469536" cy="25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g142ce1046f6_0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1663" y="208466"/>
            <a:ext cx="943195" cy="479871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g142ce1046f6_0_0"/>
          <p:cNvSpPr txBox="1"/>
          <p:nvPr/>
        </p:nvSpPr>
        <p:spPr>
          <a:xfrm>
            <a:off x="521863" y="454811"/>
            <a:ext cx="922200" cy="17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66"/>
              <a:buFont typeface="Arial"/>
              <a:buNone/>
            </a:pPr>
            <a:r>
              <a:rPr lang="en-US" sz="10666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</p:txBody>
      </p:sp>
      <p:pic>
        <p:nvPicPr>
          <p:cNvPr id="307" name="Google Shape;307;g142ce1046f6_0_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73847" y="4595795"/>
            <a:ext cx="4274060" cy="1059567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g142ce1046f6_0_0"/>
          <p:cNvSpPr txBox="1"/>
          <p:nvPr/>
        </p:nvSpPr>
        <p:spPr>
          <a:xfrm>
            <a:off x="4802844" y="4659516"/>
            <a:ext cx="3086400" cy="6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33"/>
              <a:buFont typeface="Comic Sans MS"/>
              <a:buNone/>
            </a:pPr>
            <a:r>
              <a:rPr lang="en-US" sz="3733" b="1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LESSON 1</a:t>
            </a:r>
            <a:endParaRPr dirty="0"/>
          </a:p>
        </p:txBody>
      </p:sp>
      <p:sp>
        <p:nvSpPr>
          <p:cNvPr id="309" name="Google Shape;309;g142ce1046f6_0_0"/>
          <p:cNvSpPr txBox="1"/>
          <p:nvPr/>
        </p:nvSpPr>
        <p:spPr>
          <a:xfrm>
            <a:off x="4516040" y="5528587"/>
            <a:ext cx="3464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Verdana"/>
              <a:buNone/>
            </a:pPr>
            <a:r>
              <a:rPr lang="en-US" sz="3600" b="0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Period </a:t>
            </a:r>
            <a:r>
              <a:rPr lang="en-US" sz="360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endParaRPr sz="3600" b="0" i="0" u="none" strike="noStrike" cap="none">
              <a:solidFill>
                <a:srgbClr val="FF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10" name="Google Shape;310;g142ce1046f6_0_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75078" y="1999897"/>
            <a:ext cx="1771897" cy="146705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311" name="Google Shape;311;g142ce1046f6_0_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86235" y="721436"/>
            <a:ext cx="1819529" cy="146705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312" name="Google Shape;312;g142ce1046f6_0_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021149" y="1801776"/>
            <a:ext cx="1781424" cy="147658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313" name="Google Shape;313;g142ce1046f6_0_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893509" y="4659516"/>
            <a:ext cx="1848108" cy="148610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314" name="Google Shape;314;g142ce1046f6_0_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726150" y="4029419"/>
            <a:ext cx="1581722" cy="19631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" name="Google Shape;668;p36" descr="Teacher is Teaching in Classroom clipart - Clipart World"/>
          <p:cNvPicPr preferRelativeResize="0"/>
          <p:nvPr/>
        </p:nvPicPr>
        <p:blipFill rotWithShape="1">
          <a:blip r:embed="rId3">
            <a:alphaModFix/>
          </a:blip>
          <a:srcRect t="1965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36"/>
          <p:cNvSpPr/>
          <p:nvPr/>
        </p:nvSpPr>
        <p:spPr>
          <a:xfrm>
            <a:off x="2280976" y="113937"/>
            <a:ext cx="1347215" cy="92965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0" name="Google Shape;670;p36" descr="118,902 Sing Stock Vector Illustration and Royalty Free Sing Clipar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10622" y="148036"/>
            <a:ext cx="872946" cy="872946"/>
          </a:xfrm>
          <a:prstGeom prst="rect">
            <a:avLst/>
          </a:prstGeom>
          <a:noFill/>
          <a:ln>
            <a:noFill/>
          </a:ln>
        </p:spPr>
      </p:pic>
      <p:sp>
        <p:nvSpPr>
          <p:cNvPr id="671" name="Google Shape;671;p36"/>
          <p:cNvSpPr/>
          <p:nvPr/>
        </p:nvSpPr>
        <p:spPr>
          <a:xfrm>
            <a:off x="3908815" y="113937"/>
            <a:ext cx="1347215" cy="92965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36"/>
          <p:cNvSpPr/>
          <p:nvPr/>
        </p:nvSpPr>
        <p:spPr>
          <a:xfrm>
            <a:off x="5536654" y="91328"/>
            <a:ext cx="1347215" cy="92965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3" name="Google Shape;673;p36" descr="Free Drawing Cliparts, Download Free Drawing Cliparts png images, Free  ClipArts on Clipart Librar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84832" y="148036"/>
            <a:ext cx="1045980" cy="862897"/>
          </a:xfrm>
          <a:prstGeom prst="rect">
            <a:avLst/>
          </a:prstGeom>
          <a:noFill/>
          <a:ln>
            <a:noFill/>
          </a:ln>
        </p:spPr>
      </p:pic>
      <p:sp>
        <p:nvSpPr>
          <p:cNvPr id="674" name="Google Shape;674;p36"/>
          <p:cNvSpPr/>
          <p:nvPr/>
        </p:nvSpPr>
        <p:spPr>
          <a:xfrm>
            <a:off x="7085108" y="83705"/>
            <a:ext cx="1347215" cy="92965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5" name="Google Shape;675;p36" descr="Boy Swimming clipart transparent 3 - Clipart Worl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12305" y="113937"/>
            <a:ext cx="1045740" cy="79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36" descr="Dance Clipart Colorful - Ballet Dancer Clipart Png PNG Image | Transparent  PNG Free Download on Seek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191978" y="148036"/>
            <a:ext cx="1133475" cy="771211"/>
          </a:xfrm>
          <a:prstGeom prst="rect">
            <a:avLst/>
          </a:prstGeom>
          <a:noFill/>
          <a:ln>
            <a:noFill/>
          </a:ln>
        </p:spPr>
      </p:pic>
      <p:sp>
        <p:nvSpPr>
          <p:cNvPr id="677" name="Google Shape;677;p36"/>
          <p:cNvSpPr/>
          <p:nvPr/>
        </p:nvSpPr>
        <p:spPr>
          <a:xfrm>
            <a:off x="9234422" y="36199"/>
            <a:ext cx="2954574" cy="603881"/>
          </a:xfrm>
          <a:prstGeom prst="wedgeEllipseCallout">
            <a:avLst>
              <a:gd name="adj1" fmla="val -49717"/>
              <a:gd name="adj2" fmla="val 39676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What’s your hobby?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ank You Ppt Images - Free Download on Freep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7" y="295565"/>
            <a:ext cx="11856268" cy="6243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61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"/>
          <p:cNvSpPr txBox="1">
            <a:spLocks noGrp="1"/>
          </p:cNvSpPr>
          <p:nvPr>
            <p:ph type="ctrTitle"/>
          </p:nvPr>
        </p:nvSpPr>
        <p:spPr>
          <a:xfrm>
            <a:off x="1380226" y="2383432"/>
            <a:ext cx="3316061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sz="4800" dirty="0">
                <a:solidFill>
                  <a:srgbClr val="FF4C42"/>
                </a:solidFill>
              </a:rPr>
              <a:t>Warm-up</a:t>
            </a:r>
            <a:endParaRPr sz="4800" dirty="0">
              <a:solidFill>
                <a:srgbClr val="FF4C42"/>
              </a:solidFill>
            </a:endParaRPr>
          </a:p>
        </p:txBody>
      </p:sp>
      <p:sp>
        <p:nvSpPr>
          <p:cNvPr id="320" name="Google Shape;320;p3"/>
          <p:cNvSpPr txBox="1">
            <a:spLocks noGrp="1"/>
          </p:cNvSpPr>
          <p:nvPr>
            <p:ph type="title" idx="2"/>
          </p:nvPr>
        </p:nvSpPr>
        <p:spPr>
          <a:xfrm>
            <a:off x="243928" y="2080365"/>
            <a:ext cx="1458800" cy="18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2560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/>
              <a:t>01</a:t>
            </a:r>
            <a:endParaRPr/>
          </a:p>
        </p:txBody>
      </p:sp>
      <p:sp>
        <p:nvSpPr>
          <p:cNvPr id="321" name="Google Shape;321;p3"/>
          <p:cNvSpPr txBox="1">
            <a:spLocks noGrp="1"/>
          </p:cNvSpPr>
          <p:nvPr>
            <p:ph type="ctrTitle" idx="3"/>
          </p:nvPr>
        </p:nvSpPr>
        <p:spPr>
          <a:xfrm>
            <a:off x="1570488" y="3556970"/>
            <a:ext cx="4359691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sz="4800">
                <a:solidFill>
                  <a:srgbClr val="FF4C42"/>
                </a:solidFill>
              </a:rPr>
              <a:t>Look, listen and repeat.</a:t>
            </a:r>
            <a:endParaRPr sz="4800">
              <a:solidFill>
                <a:srgbClr val="FF4C42"/>
              </a:solidFill>
            </a:endParaRPr>
          </a:p>
        </p:txBody>
      </p:sp>
      <p:sp>
        <p:nvSpPr>
          <p:cNvPr id="322" name="Google Shape;322;p3"/>
          <p:cNvSpPr txBox="1">
            <a:spLocks noGrp="1"/>
          </p:cNvSpPr>
          <p:nvPr>
            <p:ph type="title" idx="5"/>
          </p:nvPr>
        </p:nvSpPr>
        <p:spPr>
          <a:xfrm>
            <a:off x="-186374" y="336609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256000" rIns="121900" bIns="1219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/>
              <a:t>02</a:t>
            </a:r>
            <a:endParaRPr/>
          </a:p>
        </p:txBody>
      </p:sp>
      <p:sp>
        <p:nvSpPr>
          <p:cNvPr id="323" name="Google Shape;323;p3"/>
          <p:cNvSpPr txBox="1">
            <a:spLocks noGrp="1"/>
          </p:cNvSpPr>
          <p:nvPr>
            <p:ph type="ctrTitle" idx="6"/>
          </p:nvPr>
        </p:nvSpPr>
        <p:spPr>
          <a:xfrm>
            <a:off x="6994981" y="1513974"/>
            <a:ext cx="4528457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sz="4800" dirty="0">
                <a:solidFill>
                  <a:srgbClr val="FF4C42"/>
                </a:solidFill>
              </a:rPr>
              <a:t>Listen, point and say.</a:t>
            </a:r>
            <a:endParaRPr sz="4800" dirty="0">
              <a:solidFill>
                <a:srgbClr val="FF4C42"/>
              </a:solidFill>
            </a:endParaRPr>
          </a:p>
        </p:txBody>
      </p:sp>
      <p:sp>
        <p:nvSpPr>
          <p:cNvPr id="324" name="Google Shape;324;p3"/>
          <p:cNvSpPr txBox="1">
            <a:spLocks noGrp="1"/>
          </p:cNvSpPr>
          <p:nvPr>
            <p:ph type="title" idx="8"/>
          </p:nvPr>
        </p:nvSpPr>
        <p:spPr>
          <a:xfrm>
            <a:off x="5594194" y="1507832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2560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/>
              <a:t>03</a:t>
            </a:r>
            <a:endParaRPr/>
          </a:p>
        </p:txBody>
      </p:sp>
      <p:sp>
        <p:nvSpPr>
          <p:cNvPr id="325" name="Google Shape;325;p3"/>
          <p:cNvSpPr txBox="1">
            <a:spLocks noGrp="1"/>
          </p:cNvSpPr>
          <p:nvPr>
            <p:ph type="ctrTitle" idx="9"/>
          </p:nvPr>
        </p:nvSpPr>
        <p:spPr>
          <a:xfrm>
            <a:off x="964800" y="387933"/>
            <a:ext cx="10262400" cy="12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9505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7200"/>
              <a:t>Contents </a:t>
            </a:r>
            <a:endParaRPr sz="7200"/>
          </a:p>
        </p:txBody>
      </p:sp>
      <p:sp>
        <p:nvSpPr>
          <p:cNvPr id="326" name="Google Shape;326;p3"/>
          <p:cNvSpPr txBox="1">
            <a:spLocks noGrp="1"/>
          </p:cNvSpPr>
          <p:nvPr>
            <p:ph type="ctrTitle" idx="13"/>
          </p:nvPr>
        </p:nvSpPr>
        <p:spPr>
          <a:xfrm>
            <a:off x="6994981" y="3223135"/>
            <a:ext cx="4890990" cy="1017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sz="4800" dirty="0">
                <a:solidFill>
                  <a:srgbClr val="FF4C42"/>
                </a:solidFill>
              </a:rPr>
              <a:t>Let’s talk.</a:t>
            </a:r>
            <a:endParaRPr sz="4800" dirty="0">
              <a:solidFill>
                <a:srgbClr val="FF4C42"/>
              </a:solidFill>
            </a:endParaRPr>
          </a:p>
        </p:txBody>
      </p:sp>
      <p:sp>
        <p:nvSpPr>
          <p:cNvPr id="327" name="Google Shape;327;p3"/>
          <p:cNvSpPr txBox="1">
            <a:spLocks noGrp="1"/>
          </p:cNvSpPr>
          <p:nvPr>
            <p:ph type="title" idx="15"/>
          </p:nvPr>
        </p:nvSpPr>
        <p:spPr>
          <a:xfrm>
            <a:off x="5314576" y="2976031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256000" rIns="121900" bIns="1219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 dirty="0"/>
              <a:t>04</a:t>
            </a:r>
            <a:endParaRPr dirty="0"/>
          </a:p>
        </p:txBody>
      </p:sp>
      <p:sp>
        <p:nvSpPr>
          <p:cNvPr id="328" name="Google Shape;328;p3"/>
          <p:cNvSpPr txBox="1"/>
          <p:nvPr/>
        </p:nvSpPr>
        <p:spPr>
          <a:xfrm>
            <a:off x="5384152" y="4444230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256000" rIns="121900" bIns="121900" anchor="t" anchorCtr="0">
            <a:noAutofit/>
          </a:bodyPr>
          <a:lstStyle/>
          <a:p>
            <a:pPr algn="r">
              <a:buClr>
                <a:schemeClr val="dk1"/>
              </a:buClr>
              <a:buSzPts val="4800"/>
            </a:pPr>
            <a:r>
              <a:rPr lang="en-US" sz="6400" dirty="0">
                <a:solidFill>
                  <a:schemeClr val="accent6"/>
                </a:solidFill>
                <a:latin typeface="Fredoka One"/>
                <a:ea typeface="Fredoka One"/>
                <a:cs typeface="Fredoka One"/>
              </a:rPr>
              <a:t>05</a:t>
            </a:r>
            <a:endParaRPr sz="6400" dirty="0">
              <a:solidFill>
                <a:schemeClr val="accent6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329" name="Google Shape;329;p3"/>
          <p:cNvSpPr txBox="1"/>
          <p:nvPr/>
        </p:nvSpPr>
        <p:spPr>
          <a:xfrm>
            <a:off x="7052994" y="4327370"/>
            <a:ext cx="5084601" cy="1614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4C42"/>
              </a:buClr>
              <a:buSzPts val="1200"/>
              <a:buFont typeface="Arial"/>
              <a:buNone/>
            </a:pPr>
            <a:r>
              <a:rPr lang="en-US" sz="4800" dirty="0">
                <a:solidFill>
                  <a:srgbClr val="FF4C42"/>
                </a:solidFill>
                <a:latin typeface="Fredoka One"/>
                <a:ea typeface="Fredoka One"/>
                <a:cs typeface="Fredoka One"/>
              </a:rPr>
              <a:t>Fun corner and wrap-up</a:t>
            </a:r>
            <a:endParaRPr sz="4800" dirty="0">
              <a:solidFill>
                <a:srgbClr val="FF4C42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"/>
          <p:cNvSpPr txBox="1"/>
          <p:nvPr/>
        </p:nvSpPr>
        <p:spPr>
          <a:xfrm>
            <a:off x="2330251" y="-985236"/>
            <a:ext cx="7531497" cy="1490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1"/>
              </a:buClr>
              <a:buSzPts val="3600"/>
            </a:pPr>
            <a:br>
              <a:rPr lang="en-US" sz="6600" b="0" i="0" u="none" strike="noStrike" cap="none" dirty="0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br>
              <a:rPr lang="en-US" sz="6600" b="0" i="0" u="none" strike="noStrike" cap="none" dirty="0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6600" dirty="0">
                <a:solidFill>
                  <a:srgbClr val="FF0000"/>
                </a:solidFill>
                <a:latin typeface="Dubai" panose="020B0503030403030204" pitchFamily="34" charset="-78"/>
                <a:ea typeface="Fredoka One"/>
                <a:cs typeface="Dubai" panose="020B0503030403030204" pitchFamily="34" charset="-78"/>
                <a:sym typeface="Schoolbell"/>
              </a:rPr>
              <a:t>1</a:t>
            </a:r>
            <a:br>
              <a:rPr lang="en-US" sz="6600" b="0" i="0" u="none" strike="noStrike" cap="none" dirty="0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r>
              <a:rPr lang="en-US" sz="9600" b="1" i="0" u="none" strike="noStrike" cap="none" dirty="0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Warm-up</a:t>
            </a:r>
            <a:endParaRPr sz="6600" b="1" i="0" u="none" strike="noStrike" cap="none" dirty="0">
              <a:solidFill>
                <a:schemeClr val="accent3"/>
              </a:solidFill>
              <a:latin typeface="Schoolbell"/>
              <a:ea typeface="Schoolbell"/>
              <a:cs typeface="Schoolbell"/>
              <a:sym typeface="Schoolbell"/>
            </a:endParaRPr>
          </a:p>
        </p:txBody>
      </p:sp>
      <p:sp>
        <p:nvSpPr>
          <p:cNvPr id="335" name="Google Shape;335;p4"/>
          <p:cNvSpPr/>
          <p:nvPr/>
        </p:nvSpPr>
        <p:spPr>
          <a:xfrm>
            <a:off x="1318590" y="4878505"/>
            <a:ext cx="9554817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i="1">
                <a:solidFill>
                  <a:srgbClr val="002060"/>
                </a:solidFill>
                <a:latin typeface="Sigmar One"/>
                <a:ea typeface="Sigmar One"/>
                <a:cs typeface="Sigmar One"/>
                <a:sym typeface="Sigmar One"/>
              </a:rPr>
              <a:t>Let’s play a game.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y2mate.com - VIDEO HOẠT HÌNH LỚP 3  Unit 4  Chant Our bodies_720pFH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1337" y="527411"/>
            <a:ext cx="10371909" cy="583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242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13"/>
          <p:cNvSpPr txBox="1"/>
          <p:nvPr/>
        </p:nvSpPr>
        <p:spPr>
          <a:xfrm>
            <a:off x="2517913" y="0"/>
            <a:ext cx="7531497" cy="12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</a:pPr>
            <a:br>
              <a:rPr lang="en-US" sz="6600" b="0" i="0" u="none" strike="noStrike" cap="none" dirty="0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br>
              <a:rPr lang="en-US" sz="6600" b="0" i="0" u="none" strike="noStrike" cap="none" dirty="0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6600" b="0" i="0" u="none" strike="noStrike" cap="none" dirty="0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2</a:t>
            </a:r>
            <a:br>
              <a:rPr lang="en-US" sz="6600" b="0" i="0" u="none" strike="noStrike" cap="none" dirty="0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r>
              <a:rPr lang="en-US" sz="4800" b="1" i="0" u="none" strike="noStrike" cap="none" dirty="0">
                <a:solidFill>
                  <a:srgbClr val="FF0000"/>
                </a:solidFill>
                <a:latin typeface="Bilbo"/>
                <a:ea typeface="Bilbo"/>
                <a:cs typeface="Bilbo"/>
                <a:sym typeface="Bilbo"/>
              </a:rPr>
              <a:t>Look, listen and repeat.</a:t>
            </a:r>
            <a:endParaRPr sz="5000" b="1" i="0" u="none" strike="noStrike" cap="none" dirty="0">
              <a:solidFill>
                <a:schemeClr val="accent3"/>
              </a:solidFill>
              <a:latin typeface="Bilbo"/>
              <a:ea typeface="Bilbo"/>
              <a:cs typeface="Bilbo"/>
              <a:sym typeface="Bilb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14"/>
          <p:cNvSpPr txBox="1">
            <a:spLocks noGrp="1"/>
          </p:cNvSpPr>
          <p:nvPr>
            <p:ph type="title"/>
          </p:nvPr>
        </p:nvSpPr>
        <p:spPr>
          <a:xfrm>
            <a:off x="415600" y="47144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/>
          </a:p>
        </p:txBody>
      </p:sp>
      <p:pic>
        <p:nvPicPr>
          <p:cNvPr id="459" name="Google Shape;459;p1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1421523" y="1473760"/>
            <a:ext cx="10078815" cy="3928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Track 45 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22850" y="146710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15"/>
          <p:cNvSpPr txBox="1"/>
          <p:nvPr/>
        </p:nvSpPr>
        <p:spPr>
          <a:xfrm>
            <a:off x="2330251" y="209117"/>
            <a:ext cx="7531497" cy="12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</a:pP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66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2</a:t>
            </a:r>
            <a:br>
              <a:rPr lang="en-US" sz="66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r>
              <a:rPr lang="en-US" sz="4800" b="1" i="0" u="none" strike="noStrike" cap="none">
                <a:solidFill>
                  <a:srgbClr val="FF0000"/>
                </a:solidFill>
                <a:latin typeface="Bilbo"/>
                <a:ea typeface="Bilbo"/>
                <a:cs typeface="Bilbo"/>
                <a:sym typeface="Bilbo"/>
              </a:rPr>
              <a:t>Listen, point and say.</a:t>
            </a:r>
            <a:endParaRPr sz="5000" b="1" i="0" u="none" strike="noStrike" cap="none">
              <a:solidFill>
                <a:schemeClr val="accent3"/>
              </a:solidFill>
              <a:latin typeface="Bilbo"/>
              <a:ea typeface="Bilbo"/>
              <a:cs typeface="Bilbo"/>
              <a:sym typeface="Bilbo"/>
            </a:endParaRPr>
          </a:p>
        </p:txBody>
      </p:sp>
      <p:pic>
        <p:nvPicPr>
          <p:cNvPr id="466" name="Google Shape;466;p15"/>
          <p:cNvPicPr preferRelativeResize="0"/>
          <p:nvPr/>
        </p:nvPicPr>
        <p:blipFill rotWithShape="1">
          <a:blip r:embed="rId3">
            <a:alphaModFix/>
          </a:blip>
          <a:srcRect b="27618"/>
          <a:stretch/>
        </p:blipFill>
        <p:spPr>
          <a:xfrm flipH="1">
            <a:off x="8048171" y="1894114"/>
            <a:ext cx="4143829" cy="4963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Theme1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hủ đề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656</Words>
  <Application>Microsoft Office PowerPoint</Application>
  <PresentationFormat>Widescreen</PresentationFormat>
  <Paragraphs>104</Paragraphs>
  <Slides>31</Slides>
  <Notes>28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48" baseType="lpstr">
      <vt:lpstr>Bilbo</vt:lpstr>
      <vt:lpstr>Verdana</vt:lpstr>
      <vt:lpstr>Hind</vt:lpstr>
      <vt:lpstr>Fredoka One</vt:lpstr>
      <vt:lpstr>Fira Sans Extra Condensed Medium</vt:lpstr>
      <vt:lpstr>Arial</vt:lpstr>
      <vt:lpstr>Dubai</vt:lpstr>
      <vt:lpstr>Sigmar One</vt:lpstr>
      <vt:lpstr>Comic Sans MS</vt:lpstr>
      <vt:lpstr>Times New Roman</vt:lpstr>
      <vt:lpstr>Schoolbell</vt:lpstr>
      <vt:lpstr>PT Sans</vt:lpstr>
      <vt:lpstr>Calibri</vt:lpstr>
      <vt:lpstr>Calibri Light</vt:lpstr>
      <vt:lpstr>1_Theme1</vt:lpstr>
      <vt:lpstr>4_Office Theme</vt:lpstr>
      <vt:lpstr>5_Office Theme</vt:lpstr>
      <vt:lpstr>PowerPoint Presentation</vt:lpstr>
      <vt:lpstr>PowerPoint Presentation</vt:lpstr>
      <vt:lpstr>PowerPoint Presentation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5 Fun corner and  Wrap-up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ngan</dc:creator>
  <cp:lastModifiedBy>Administrator</cp:lastModifiedBy>
  <cp:revision>12</cp:revision>
  <dcterms:created xsi:type="dcterms:W3CDTF">2021-12-30T07:25:07Z</dcterms:created>
  <dcterms:modified xsi:type="dcterms:W3CDTF">2024-11-02T14:01:43Z</dcterms:modified>
</cp:coreProperties>
</file>