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88" r:id="rId2"/>
  </p:sldMasterIdLst>
  <p:notesMasterIdLst>
    <p:notesMasterId r:id="rId44"/>
  </p:notesMasterIdLst>
  <p:sldIdLst>
    <p:sldId id="270" r:id="rId3"/>
    <p:sldId id="407" r:id="rId4"/>
    <p:sldId id="256" r:id="rId5"/>
    <p:sldId id="371" r:id="rId6"/>
    <p:sldId id="372" r:id="rId7"/>
    <p:sldId id="389" r:id="rId8"/>
    <p:sldId id="388" r:id="rId9"/>
    <p:sldId id="387" r:id="rId10"/>
    <p:sldId id="385" r:id="rId11"/>
    <p:sldId id="384" r:id="rId12"/>
    <p:sldId id="386" r:id="rId13"/>
    <p:sldId id="382" r:id="rId14"/>
    <p:sldId id="383" r:id="rId15"/>
    <p:sldId id="411" r:id="rId16"/>
    <p:sldId id="397" r:id="rId17"/>
    <p:sldId id="258" r:id="rId18"/>
    <p:sldId id="362" r:id="rId19"/>
    <p:sldId id="395" r:id="rId20"/>
    <p:sldId id="394" r:id="rId21"/>
    <p:sldId id="396" r:id="rId22"/>
    <p:sldId id="380" r:id="rId23"/>
    <p:sldId id="398" r:id="rId24"/>
    <p:sldId id="399" r:id="rId25"/>
    <p:sldId id="402" r:id="rId26"/>
    <p:sldId id="403" r:id="rId27"/>
    <p:sldId id="404" r:id="rId28"/>
    <p:sldId id="405" r:id="rId29"/>
    <p:sldId id="373" r:id="rId30"/>
    <p:sldId id="408" r:id="rId31"/>
    <p:sldId id="374" r:id="rId32"/>
    <p:sldId id="401" r:id="rId33"/>
    <p:sldId id="391" r:id="rId34"/>
    <p:sldId id="299" r:id="rId35"/>
    <p:sldId id="338" r:id="rId36"/>
    <p:sldId id="339" r:id="rId37"/>
    <p:sldId id="257" r:id="rId38"/>
    <p:sldId id="340" r:id="rId39"/>
    <p:sldId id="341" r:id="rId40"/>
    <p:sldId id="342" r:id="rId41"/>
    <p:sldId id="343" r:id="rId42"/>
    <p:sldId id="345" r:id="rId43"/>
  </p:sldIdLst>
  <p:sldSz cx="9144000" cy="5143500" type="screen16x9"/>
  <p:notesSz cx="6858000" cy="9144000"/>
  <p:embeddedFontLst>
    <p:embeddedFont>
      <p:font typeface="Barriecito" panose="020B0604020202020204" charset="0"/>
      <p:regular r:id="rId45"/>
    </p:embeddedFont>
    <p:embeddedFont>
      <p:font typeface="Berlin Sans FB" panose="020E0602020502020306" pitchFamily="34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Comic Sans MS" panose="030F0702030302020204" pitchFamily="66" charset="0"/>
      <p:regular r:id="rId54"/>
      <p:bold r:id="rId55"/>
      <p:italic r:id="rId56"/>
      <p:boldItalic r:id="rId57"/>
    </p:embeddedFont>
    <p:embeddedFont>
      <p:font typeface="Dosis" pitchFamily="2" charset="0"/>
      <p:regular r:id="rId58"/>
      <p:bold r:id="rId59"/>
    </p:embeddedFont>
    <p:embeddedFont>
      <p:font typeface="Lobster Two" panose="020F0502020204030204" pitchFamily="2" charset="0"/>
      <p:regular r:id="rId60"/>
      <p:bold r:id="rId61"/>
      <p:italic r:id="rId62"/>
      <p:boldItalic r:id="rId63"/>
    </p:embeddedFont>
    <p:embeddedFont>
      <p:font typeface="Sport Day" panose="020B060402020202020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7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" Target="slides/slide3.xml"/><Relationship Id="rId61" Type="http://schemas.openxmlformats.org/officeDocument/2006/relationships/font" Target="fonts/font1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6.fntdata"/><Relationship Id="rId5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44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905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368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697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7079c982a6_0_32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Google Shape;1254;g7079c982a6_0_32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69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706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706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53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551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22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17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79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37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25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6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3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82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95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11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47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53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2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2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141" name="Google Shape;141;p1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12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146" name="Google Shape;146;p12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2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2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12"/>
          <p:cNvSpPr txBox="1">
            <a:spLocks noGrp="1"/>
          </p:cNvSpPr>
          <p:nvPr>
            <p:ph type="title" hasCustomPrompt="1"/>
          </p:nvPr>
        </p:nvSpPr>
        <p:spPr>
          <a:xfrm>
            <a:off x="716250" y="2333850"/>
            <a:ext cx="7711500" cy="119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0" name="Google Shape;150;p12"/>
          <p:cNvSpPr txBox="1">
            <a:spLocks noGrp="1"/>
          </p:cNvSpPr>
          <p:nvPr>
            <p:ph type="body" idx="1"/>
          </p:nvPr>
        </p:nvSpPr>
        <p:spPr>
          <a:xfrm>
            <a:off x="1996225" y="1902450"/>
            <a:ext cx="5151600" cy="4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47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73" r:id="rId5"/>
    <p:sldLayoutId id="2147483674" r:id="rId6"/>
    <p:sldLayoutId id="2147483675" r:id="rId7"/>
    <p:sldLayoutId id="2147483676" r:id="rId8"/>
    <p:sldLayoutId id="2147483686" r:id="rId9"/>
    <p:sldLayoutId id="214748368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1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7.jpe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9.jpeg"/><Relationship Id="rId7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53.jpe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gif"/><Relationship Id="rId11" Type="http://schemas.openxmlformats.org/officeDocument/2006/relationships/slide" Target="slide37.xml"/><Relationship Id="rId5" Type="http://schemas.openxmlformats.org/officeDocument/2006/relationships/image" Target="../media/image45.jpeg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12" Type="http://schemas.openxmlformats.org/officeDocument/2006/relationships/image" Target="../media/image5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46.gif"/><Relationship Id="rId10" Type="http://schemas.openxmlformats.org/officeDocument/2006/relationships/slide" Target="slide38.xml"/><Relationship Id="rId4" Type="http://schemas.openxmlformats.org/officeDocument/2006/relationships/image" Target="../media/image45.jpeg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12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46.gif"/><Relationship Id="rId10" Type="http://schemas.openxmlformats.org/officeDocument/2006/relationships/slide" Target="slide39.xml"/><Relationship Id="rId4" Type="http://schemas.openxmlformats.org/officeDocument/2006/relationships/image" Target="../media/image45.jpeg"/><Relationship Id="rId9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12" Type="http://schemas.openxmlformats.org/officeDocument/2006/relationships/image" Target="../media/image6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46.gif"/><Relationship Id="rId10" Type="http://schemas.openxmlformats.org/officeDocument/2006/relationships/slide" Target="slide40.xml"/><Relationship Id="rId4" Type="http://schemas.openxmlformats.org/officeDocument/2006/relationships/image" Target="../media/image45.jpe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11" Type="http://schemas.openxmlformats.org/officeDocument/2006/relationships/image" Target="../media/image67.jpeg"/><Relationship Id="rId5" Type="http://schemas.openxmlformats.org/officeDocument/2006/relationships/image" Target="../media/image46.gif"/><Relationship Id="rId10" Type="http://schemas.openxmlformats.org/officeDocument/2006/relationships/image" Target="../media/image66.png"/><Relationship Id="rId4" Type="http://schemas.openxmlformats.org/officeDocument/2006/relationships/image" Target="../media/image45.jpeg"/><Relationship Id="rId9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jpeg"/><Relationship Id="rId3" Type="http://schemas.openxmlformats.org/officeDocument/2006/relationships/audio" Target="../media/audio3.wav"/><Relationship Id="rId7" Type="http://schemas.openxmlformats.org/officeDocument/2006/relationships/image" Target="../media/image46.gif"/><Relationship Id="rId12" Type="http://schemas.openxmlformats.org/officeDocument/2006/relationships/image" Target="../media/image7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11" Type="http://schemas.openxmlformats.org/officeDocument/2006/relationships/image" Target="../media/image70.gif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audio" Target="../media/audio4.wav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3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9"/>
            <a:ext cx="9144000" cy="51479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2647950"/>
            <a:ext cx="4627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Teacher: Trần Thị Trang</a:t>
            </a:r>
            <a:endParaRPr lang="en-US" sz="300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</a:endParaRPr>
          </a:p>
          <a:p>
            <a:pPr defTabSz="514350">
              <a:buClrTx/>
              <a:defRPr/>
            </a:pPr>
            <a:r>
              <a:rPr 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Quoc</a:t>
            </a:r>
            <a:r>
              <a:rPr 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Tuan Primary School</a:t>
            </a:r>
            <a:endParaRPr lang="en-US" sz="3000" kern="1200" dirty="0">
              <a:solidFill>
                <a:srgbClr val="FF0000"/>
              </a:solidFill>
              <a:latin typeface="Calibri Light" panose="020F0302020204030204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AFE45-48A8-6267-43F2-D11E6939F6C3}"/>
              </a:ext>
            </a:extLst>
          </p:cNvPr>
          <p:cNvSpPr txBox="1"/>
          <p:nvPr/>
        </p:nvSpPr>
        <p:spPr>
          <a:xfrm>
            <a:off x="1752600" y="1895386"/>
            <a:ext cx="578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36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WELCOME TO MY CLASS</a:t>
            </a:r>
          </a:p>
        </p:txBody>
      </p:sp>
    </p:spTree>
    <p:extLst>
      <p:ext uri="{BB962C8B-B14F-4D97-AF65-F5344CB8AC3E}">
        <p14:creationId xmlns:p14="http://schemas.microsoft.com/office/powerpoint/2010/main" val="2811424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raw Stock Illustrations – 802,833 Draw Stock Illustrations, Vectors &amp;  Clipart - Dreamstime">
            <a:extLst>
              <a:ext uri="{FF2B5EF4-FFF2-40B4-BE49-F238E27FC236}">
                <a16:creationId xmlns:a16="http://schemas.microsoft.com/office/drawing/2014/main" id="{6C11015C-5B0E-75D1-838A-B28B28F5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t="7366" r="4781" b="9153"/>
          <a:stretch/>
        </p:blipFill>
        <p:spPr bwMode="auto">
          <a:xfrm>
            <a:off x="936912" y="1076960"/>
            <a:ext cx="3248554" cy="299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821740" y="83275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E18902-047B-DA78-33E0-BB3BAA38DF34}"/>
              </a:ext>
            </a:extLst>
          </p:cNvPr>
          <p:cNvSpPr/>
          <p:nvPr/>
        </p:nvSpPr>
        <p:spPr>
          <a:xfrm>
            <a:off x="5290107" y="2264023"/>
            <a:ext cx="2840842" cy="772886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draw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32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y Playing Football Isolated On White Background Royalty Free SVG, Cliparts,  Vectors, And Stock Illustration. Image 46661643.">
            <a:extLst>
              <a:ext uri="{FF2B5EF4-FFF2-40B4-BE49-F238E27FC236}">
                <a16:creationId xmlns:a16="http://schemas.microsoft.com/office/drawing/2014/main" id="{ADA2D184-89AC-9AB0-DA93-108FDDA1D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275" r="3223" b="1531"/>
          <a:stretch/>
        </p:blipFill>
        <p:spPr bwMode="auto">
          <a:xfrm>
            <a:off x="934370" y="1075960"/>
            <a:ext cx="3292567" cy="293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831692" y="84751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194F9D-2D08-0A84-A842-928B22226518}"/>
              </a:ext>
            </a:extLst>
          </p:cNvPr>
          <p:cNvSpPr/>
          <p:nvPr/>
        </p:nvSpPr>
        <p:spPr>
          <a:xfrm>
            <a:off x="4839944" y="1702253"/>
            <a:ext cx="3703910" cy="1738993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play football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00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945 Child Playing Piano Illustrations &amp; Clip Art - iStock">
            <a:extLst>
              <a:ext uri="{FF2B5EF4-FFF2-40B4-BE49-F238E27FC236}">
                <a16:creationId xmlns:a16="http://schemas.microsoft.com/office/drawing/2014/main" id="{FBEB675A-80F3-CF1F-1DA6-DC5BEB696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0469" r="8123" b="11111"/>
          <a:stretch/>
        </p:blipFill>
        <p:spPr bwMode="auto">
          <a:xfrm>
            <a:off x="939057" y="947480"/>
            <a:ext cx="3309652" cy="316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831692" y="84751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1C4A05-E0A5-569D-5D5E-9F6F0014B6EF}"/>
              </a:ext>
            </a:extLst>
          </p:cNvPr>
          <p:cNvSpPr/>
          <p:nvPr/>
        </p:nvSpPr>
        <p:spPr>
          <a:xfrm>
            <a:off x="4839944" y="1784742"/>
            <a:ext cx="3703910" cy="1738993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play the piano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29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2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9,808 Child Riding Bike Illustrations &amp; Clip Art - iStock">
            <a:extLst>
              <a:ext uri="{FF2B5EF4-FFF2-40B4-BE49-F238E27FC236}">
                <a16:creationId xmlns:a16="http://schemas.microsoft.com/office/drawing/2014/main" id="{16E82B64-18E5-EECC-C2AE-EF3F8FC40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2" t="14716" r="20447" b="15062"/>
          <a:stretch/>
        </p:blipFill>
        <p:spPr bwMode="auto">
          <a:xfrm>
            <a:off x="1254760" y="877814"/>
            <a:ext cx="2715170" cy="345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814180" y="84013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E18902-047B-DA78-33E0-BB3BAA38DF34}"/>
              </a:ext>
            </a:extLst>
          </p:cNvPr>
          <p:cNvSpPr/>
          <p:nvPr/>
        </p:nvSpPr>
        <p:spPr>
          <a:xfrm>
            <a:off x="5268422" y="1702253"/>
            <a:ext cx="3188413" cy="1925319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ride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a bike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50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101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203807" y="2643987"/>
            <a:ext cx="7062613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Review</a:t>
            </a:r>
            <a:endParaRPr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5AC41D-CD69-833C-4BC4-DF0FBE9D2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879" y="848236"/>
            <a:ext cx="209720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02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2085;p37"/>
          <p:cNvGrpSpPr/>
          <p:nvPr/>
        </p:nvGrpSpPr>
        <p:grpSpPr>
          <a:xfrm>
            <a:off x="456244" y="3223142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406549" y="2499109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EF99116-FA1E-9C61-6ABE-9E7FB34A9551}"/>
              </a:ext>
            </a:extLst>
          </p:cNvPr>
          <p:cNvSpPr/>
          <p:nvPr/>
        </p:nvSpPr>
        <p:spPr>
          <a:xfrm>
            <a:off x="1566777" y="361064"/>
            <a:ext cx="614783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6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Let’s meet some </a:t>
            </a:r>
          </a:p>
          <a:p>
            <a:pPr algn="ctr"/>
            <a:r>
              <a:rPr lang="en-US" sz="56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friends.</a:t>
            </a:r>
          </a:p>
        </p:txBody>
      </p:sp>
      <p:sp>
        <p:nvSpPr>
          <p:cNvPr id="26" name="Google Shape;210;p32">
            <a:extLst>
              <a:ext uri="{FF2B5EF4-FFF2-40B4-BE49-F238E27FC236}">
                <a16:creationId xmlns:a16="http://schemas.microsoft.com/office/drawing/2014/main" id="{44F2EDB5-1E97-7314-37F2-F954D56A6638}"/>
              </a:ext>
            </a:extLst>
          </p:cNvPr>
          <p:cNvSpPr txBox="1">
            <a:spLocks/>
          </p:cNvSpPr>
          <p:nvPr/>
        </p:nvSpPr>
        <p:spPr>
          <a:xfrm>
            <a:off x="1266546" y="3191272"/>
            <a:ext cx="7516844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What can / can’t they do?</a:t>
            </a:r>
          </a:p>
        </p:txBody>
      </p:sp>
      <p:grpSp>
        <p:nvGrpSpPr>
          <p:cNvPr id="28" name="Google Shape;2032;p71">
            <a:extLst>
              <a:ext uri="{FF2B5EF4-FFF2-40B4-BE49-F238E27FC236}">
                <a16:creationId xmlns:a16="http://schemas.microsoft.com/office/drawing/2014/main" id="{C7B02F6A-AB2B-8642-F715-21D21319C816}"/>
              </a:ext>
            </a:extLst>
          </p:cNvPr>
          <p:cNvGrpSpPr/>
          <p:nvPr/>
        </p:nvGrpSpPr>
        <p:grpSpPr>
          <a:xfrm rot="16200000">
            <a:off x="4077740" y="-34071"/>
            <a:ext cx="1588516" cy="7406038"/>
            <a:chOff x="3140775" y="3213569"/>
            <a:chExt cx="927252" cy="2565352"/>
          </a:xfrm>
        </p:grpSpPr>
        <p:sp>
          <p:nvSpPr>
            <p:cNvPr id="29" name="Google Shape;2033;p71">
              <a:extLst>
                <a:ext uri="{FF2B5EF4-FFF2-40B4-BE49-F238E27FC236}">
                  <a16:creationId xmlns:a16="http://schemas.microsoft.com/office/drawing/2014/main" id="{DAD3FEE8-3BD0-7FD1-C2A5-35830DBB68D0}"/>
                </a:ext>
              </a:extLst>
            </p:cNvPr>
            <p:cNvSpPr/>
            <p:nvPr/>
          </p:nvSpPr>
          <p:spPr>
            <a:xfrm>
              <a:off x="3140775" y="3213569"/>
              <a:ext cx="927252" cy="2565352"/>
            </a:xfrm>
            <a:custGeom>
              <a:avLst/>
              <a:gdLst/>
              <a:ahLst/>
              <a:cxnLst/>
              <a:rect l="l" t="t" r="r" b="b"/>
              <a:pathLst>
                <a:path w="54867" h="151796" extrusionOk="0">
                  <a:moveTo>
                    <a:pt x="7218" y="2717"/>
                  </a:moveTo>
                  <a:lnTo>
                    <a:pt x="14774" y="9783"/>
                  </a:lnTo>
                  <a:cubicBezTo>
                    <a:pt x="14925" y="9934"/>
                    <a:pt x="15121" y="10009"/>
                    <a:pt x="15325" y="10009"/>
                  </a:cubicBezTo>
                  <a:cubicBezTo>
                    <a:pt x="15462" y="10009"/>
                    <a:pt x="15603" y="9976"/>
                    <a:pt x="15737" y="9909"/>
                  </a:cubicBezTo>
                  <a:cubicBezTo>
                    <a:pt x="19853" y="8015"/>
                    <a:pt x="24286" y="7040"/>
                    <a:pt x="28789" y="7040"/>
                  </a:cubicBezTo>
                  <a:cubicBezTo>
                    <a:pt x="29459" y="7040"/>
                    <a:pt x="30131" y="7061"/>
                    <a:pt x="30803" y="7105"/>
                  </a:cubicBezTo>
                  <a:cubicBezTo>
                    <a:pt x="34612" y="7314"/>
                    <a:pt x="38378" y="7356"/>
                    <a:pt x="41852" y="9197"/>
                  </a:cubicBezTo>
                  <a:cubicBezTo>
                    <a:pt x="47460" y="12211"/>
                    <a:pt x="50055" y="18363"/>
                    <a:pt x="51143" y="24306"/>
                  </a:cubicBezTo>
                  <a:cubicBezTo>
                    <a:pt x="52608" y="32509"/>
                    <a:pt x="51561" y="41172"/>
                    <a:pt x="51436" y="49417"/>
                  </a:cubicBezTo>
                  <a:cubicBezTo>
                    <a:pt x="51268" y="60172"/>
                    <a:pt x="51268" y="70928"/>
                    <a:pt x="51561" y="81684"/>
                  </a:cubicBezTo>
                  <a:cubicBezTo>
                    <a:pt x="51561" y="81684"/>
                    <a:pt x="51561" y="81684"/>
                    <a:pt x="51561" y="81684"/>
                  </a:cubicBezTo>
                  <a:lnTo>
                    <a:pt x="51561" y="81684"/>
                  </a:lnTo>
                  <a:cubicBezTo>
                    <a:pt x="51561" y="81701"/>
                    <a:pt x="51562" y="81718"/>
                    <a:pt x="51563" y="81735"/>
                  </a:cubicBezTo>
                  <a:lnTo>
                    <a:pt x="51563" y="81735"/>
                  </a:lnTo>
                  <a:cubicBezTo>
                    <a:pt x="51857" y="92432"/>
                    <a:pt x="52858" y="103087"/>
                    <a:pt x="52482" y="113826"/>
                  </a:cubicBezTo>
                  <a:cubicBezTo>
                    <a:pt x="52147" y="124205"/>
                    <a:pt x="51310" y="137639"/>
                    <a:pt x="43610" y="145507"/>
                  </a:cubicBezTo>
                  <a:cubicBezTo>
                    <a:pt x="40254" y="148923"/>
                    <a:pt x="35812" y="150337"/>
                    <a:pt x="31148" y="150337"/>
                  </a:cubicBezTo>
                  <a:cubicBezTo>
                    <a:pt x="22838" y="150337"/>
                    <a:pt x="13824" y="145848"/>
                    <a:pt x="8999" y="140192"/>
                  </a:cubicBezTo>
                  <a:cubicBezTo>
                    <a:pt x="3056" y="133329"/>
                    <a:pt x="2135" y="123912"/>
                    <a:pt x="1842" y="115165"/>
                  </a:cubicBezTo>
                  <a:cubicBezTo>
                    <a:pt x="1382" y="102819"/>
                    <a:pt x="2428" y="90473"/>
                    <a:pt x="2930" y="78169"/>
                  </a:cubicBezTo>
                  <a:cubicBezTo>
                    <a:pt x="3516" y="64651"/>
                    <a:pt x="2595" y="51174"/>
                    <a:pt x="3181" y="37656"/>
                  </a:cubicBezTo>
                  <a:cubicBezTo>
                    <a:pt x="3474" y="31002"/>
                    <a:pt x="3600" y="23594"/>
                    <a:pt x="7115" y="17735"/>
                  </a:cubicBezTo>
                  <a:cubicBezTo>
                    <a:pt x="7701" y="16773"/>
                    <a:pt x="9208" y="15643"/>
                    <a:pt x="9417" y="14596"/>
                  </a:cubicBezTo>
                  <a:cubicBezTo>
                    <a:pt x="9626" y="13717"/>
                    <a:pt x="9166" y="12922"/>
                    <a:pt x="8957" y="12085"/>
                  </a:cubicBezTo>
                  <a:cubicBezTo>
                    <a:pt x="8090" y="9033"/>
                    <a:pt x="7510" y="5894"/>
                    <a:pt x="7218" y="2717"/>
                  </a:cubicBezTo>
                  <a:close/>
                  <a:moveTo>
                    <a:pt x="6258" y="1"/>
                  </a:moveTo>
                  <a:cubicBezTo>
                    <a:pt x="5859" y="1"/>
                    <a:pt x="5483" y="309"/>
                    <a:pt x="5483" y="785"/>
                  </a:cubicBezTo>
                  <a:cubicBezTo>
                    <a:pt x="5650" y="3757"/>
                    <a:pt x="6069" y="6728"/>
                    <a:pt x="6697" y="9658"/>
                  </a:cubicBezTo>
                  <a:cubicBezTo>
                    <a:pt x="6990" y="10871"/>
                    <a:pt x="7869" y="12629"/>
                    <a:pt x="7701" y="13843"/>
                  </a:cubicBezTo>
                  <a:cubicBezTo>
                    <a:pt x="7534" y="14889"/>
                    <a:pt x="6320" y="15977"/>
                    <a:pt x="5776" y="16898"/>
                  </a:cubicBezTo>
                  <a:cubicBezTo>
                    <a:pt x="2888" y="21669"/>
                    <a:pt x="2344" y="27277"/>
                    <a:pt x="1926" y="32760"/>
                  </a:cubicBezTo>
                  <a:cubicBezTo>
                    <a:pt x="921" y="45566"/>
                    <a:pt x="1842" y="58373"/>
                    <a:pt x="1591" y="71221"/>
                  </a:cubicBezTo>
                  <a:cubicBezTo>
                    <a:pt x="1340" y="84572"/>
                    <a:pt x="1" y="97839"/>
                    <a:pt x="168" y="111189"/>
                  </a:cubicBezTo>
                  <a:cubicBezTo>
                    <a:pt x="252" y="120146"/>
                    <a:pt x="586" y="129897"/>
                    <a:pt x="5357" y="137807"/>
                  </a:cubicBezTo>
                  <a:cubicBezTo>
                    <a:pt x="9543" y="144796"/>
                    <a:pt x="16908" y="148897"/>
                    <a:pt x="24693" y="150864"/>
                  </a:cubicBezTo>
                  <a:cubicBezTo>
                    <a:pt x="26994" y="151435"/>
                    <a:pt x="29400" y="151795"/>
                    <a:pt x="31791" y="151795"/>
                  </a:cubicBezTo>
                  <a:cubicBezTo>
                    <a:pt x="34835" y="151795"/>
                    <a:pt x="37854" y="151211"/>
                    <a:pt x="40596" y="149734"/>
                  </a:cubicBezTo>
                  <a:cubicBezTo>
                    <a:pt x="50348" y="144503"/>
                    <a:pt x="52649" y="131278"/>
                    <a:pt x="53612" y="121317"/>
                  </a:cubicBezTo>
                  <a:cubicBezTo>
                    <a:pt x="54867" y="108100"/>
                    <a:pt x="53488" y="94925"/>
                    <a:pt x="53110" y="81708"/>
                  </a:cubicBezTo>
                  <a:lnTo>
                    <a:pt x="53110" y="81708"/>
                  </a:lnTo>
                  <a:cubicBezTo>
                    <a:pt x="53110" y="81700"/>
                    <a:pt x="53110" y="81692"/>
                    <a:pt x="53110" y="81684"/>
                  </a:cubicBezTo>
                  <a:lnTo>
                    <a:pt x="53110" y="81684"/>
                  </a:lnTo>
                  <a:cubicBezTo>
                    <a:pt x="53110" y="81684"/>
                    <a:pt x="53110" y="81684"/>
                    <a:pt x="53110" y="81684"/>
                  </a:cubicBezTo>
                  <a:cubicBezTo>
                    <a:pt x="53110" y="81670"/>
                    <a:pt x="53109" y="81655"/>
                    <a:pt x="53109" y="81641"/>
                  </a:cubicBezTo>
                  <a:lnTo>
                    <a:pt x="53109" y="81641"/>
                  </a:lnTo>
                  <a:cubicBezTo>
                    <a:pt x="52900" y="72322"/>
                    <a:pt x="52859" y="62962"/>
                    <a:pt x="52942" y="53644"/>
                  </a:cubicBezTo>
                  <a:cubicBezTo>
                    <a:pt x="53068" y="45441"/>
                    <a:pt x="53779" y="37154"/>
                    <a:pt x="53235" y="28993"/>
                  </a:cubicBezTo>
                  <a:cubicBezTo>
                    <a:pt x="52608" y="19284"/>
                    <a:pt x="48715" y="8611"/>
                    <a:pt x="38169" y="6226"/>
                  </a:cubicBezTo>
                  <a:cubicBezTo>
                    <a:pt x="35657" y="5684"/>
                    <a:pt x="32932" y="5472"/>
                    <a:pt x="30284" y="5472"/>
                  </a:cubicBezTo>
                  <a:cubicBezTo>
                    <a:pt x="29049" y="5472"/>
                    <a:pt x="27831" y="5518"/>
                    <a:pt x="26660" y="5598"/>
                  </a:cubicBezTo>
                  <a:cubicBezTo>
                    <a:pt x="22804" y="5797"/>
                    <a:pt x="19023" y="6751"/>
                    <a:pt x="15497" y="8317"/>
                  </a:cubicBezTo>
                  <a:lnTo>
                    <a:pt x="15497" y="8317"/>
                  </a:lnTo>
                  <a:lnTo>
                    <a:pt x="6822" y="241"/>
                  </a:lnTo>
                  <a:cubicBezTo>
                    <a:pt x="6657" y="76"/>
                    <a:pt x="6454" y="1"/>
                    <a:pt x="6258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30" name="Google Shape;2034;p71">
              <a:extLst>
                <a:ext uri="{FF2B5EF4-FFF2-40B4-BE49-F238E27FC236}">
                  <a16:creationId xmlns:a16="http://schemas.microsoft.com/office/drawing/2014/main" id="{371F7DD2-C689-0435-9F01-27ED429DC948}"/>
                </a:ext>
              </a:extLst>
            </p:cNvPr>
            <p:cNvSpPr/>
            <p:nvPr/>
          </p:nvSpPr>
          <p:spPr>
            <a:xfrm>
              <a:off x="3281519" y="5381940"/>
              <a:ext cx="154449" cy="197764"/>
            </a:xfrm>
            <a:custGeom>
              <a:avLst/>
              <a:gdLst/>
              <a:ahLst/>
              <a:cxnLst/>
              <a:rect l="l" t="t" r="r" b="b"/>
              <a:pathLst>
                <a:path w="9139" h="11702" extrusionOk="0">
                  <a:moveTo>
                    <a:pt x="770" y="1"/>
                  </a:moveTo>
                  <a:cubicBezTo>
                    <a:pt x="378" y="1"/>
                    <a:pt x="1" y="252"/>
                    <a:pt x="43" y="754"/>
                  </a:cubicBezTo>
                  <a:cubicBezTo>
                    <a:pt x="252" y="5525"/>
                    <a:pt x="3182" y="9710"/>
                    <a:pt x="7534" y="11635"/>
                  </a:cubicBezTo>
                  <a:cubicBezTo>
                    <a:pt x="7646" y="11681"/>
                    <a:pt x="7755" y="11701"/>
                    <a:pt x="7860" y="11701"/>
                  </a:cubicBezTo>
                  <a:cubicBezTo>
                    <a:pt x="8622" y="11701"/>
                    <a:pt x="9139" y="10622"/>
                    <a:pt x="8329" y="10254"/>
                  </a:cubicBezTo>
                  <a:cubicBezTo>
                    <a:pt x="4437" y="8664"/>
                    <a:pt x="1842" y="4939"/>
                    <a:pt x="1591" y="754"/>
                  </a:cubicBezTo>
                  <a:cubicBezTo>
                    <a:pt x="1570" y="252"/>
                    <a:pt x="1162" y="1"/>
                    <a:pt x="770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31" name="Google Shape;2035;p71">
              <a:extLst>
                <a:ext uri="{FF2B5EF4-FFF2-40B4-BE49-F238E27FC236}">
                  <a16:creationId xmlns:a16="http://schemas.microsoft.com/office/drawing/2014/main" id="{CF8E2395-5B4A-7EDD-0835-940482BAB8F4}"/>
                </a:ext>
              </a:extLst>
            </p:cNvPr>
            <p:cNvSpPr/>
            <p:nvPr/>
          </p:nvSpPr>
          <p:spPr>
            <a:xfrm>
              <a:off x="3870957" y="3647324"/>
              <a:ext cx="87457" cy="675814"/>
            </a:xfrm>
            <a:custGeom>
              <a:avLst/>
              <a:gdLst/>
              <a:ahLst/>
              <a:cxnLst/>
              <a:rect l="l" t="t" r="r" b="b"/>
              <a:pathLst>
                <a:path w="5175" h="39989" extrusionOk="0">
                  <a:moveTo>
                    <a:pt x="1072" y="1"/>
                  </a:moveTo>
                  <a:cubicBezTo>
                    <a:pt x="521" y="1"/>
                    <a:pt x="0" y="798"/>
                    <a:pt x="445" y="1402"/>
                  </a:cubicBezTo>
                  <a:cubicBezTo>
                    <a:pt x="2538" y="4080"/>
                    <a:pt x="2789" y="7429"/>
                    <a:pt x="2915" y="10693"/>
                  </a:cubicBezTo>
                  <a:cubicBezTo>
                    <a:pt x="3082" y="13874"/>
                    <a:pt x="3124" y="17054"/>
                    <a:pt x="3082" y="20235"/>
                  </a:cubicBezTo>
                  <a:cubicBezTo>
                    <a:pt x="2956" y="26597"/>
                    <a:pt x="2496" y="32916"/>
                    <a:pt x="1659" y="39236"/>
                  </a:cubicBezTo>
                  <a:cubicBezTo>
                    <a:pt x="1596" y="39738"/>
                    <a:pt x="1962" y="39989"/>
                    <a:pt x="2360" y="39989"/>
                  </a:cubicBezTo>
                  <a:cubicBezTo>
                    <a:pt x="2758" y="39989"/>
                    <a:pt x="3187" y="39738"/>
                    <a:pt x="3249" y="39236"/>
                  </a:cubicBezTo>
                  <a:cubicBezTo>
                    <a:pt x="4212" y="31953"/>
                    <a:pt x="4672" y="24588"/>
                    <a:pt x="4631" y="17222"/>
                  </a:cubicBezTo>
                  <a:cubicBezTo>
                    <a:pt x="4631" y="11656"/>
                    <a:pt x="5175" y="4917"/>
                    <a:pt x="1575" y="272"/>
                  </a:cubicBezTo>
                  <a:cubicBezTo>
                    <a:pt x="1424" y="81"/>
                    <a:pt x="1247" y="1"/>
                    <a:pt x="1072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99795"/>
                </a:solidFill>
                <a:latin typeface="Berlin Sans FB" panose="020E0602020502020306" pitchFamily="34" charset="77"/>
              </a:endParaRPr>
            </a:p>
          </p:txBody>
        </p:sp>
        <p:sp>
          <p:nvSpPr>
            <p:cNvPr id="2048" name="Google Shape;2036;p71">
              <a:extLst>
                <a:ext uri="{FF2B5EF4-FFF2-40B4-BE49-F238E27FC236}">
                  <a16:creationId xmlns:a16="http://schemas.microsoft.com/office/drawing/2014/main" id="{AB8100A7-72B8-37A6-A837-DD0E3CA5ADB1}"/>
                </a:ext>
              </a:extLst>
            </p:cNvPr>
            <p:cNvSpPr/>
            <p:nvPr/>
          </p:nvSpPr>
          <p:spPr>
            <a:xfrm>
              <a:off x="3249341" y="3608032"/>
              <a:ext cx="58525" cy="190311"/>
            </a:xfrm>
            <a:custGeom>
              <a:avLst/>
              <a:gdLst/>
              <a:ahLst/>
              <a:cxnLst/>
              <a:rect l="l" t="t" r="r" b="b"/>
              <a:pathLst>
                <a:path w="3463" h="11261" extrusionOk="0">
                  <a:moveTo>
                    <a:pt x="2511" y="0"/>
                  </a:moveTo>
                  <a:cubicBezTo>
                    <a:pt x="2202" y="0"/>
                    <a:pt x="1895" y="165"/>
                    <a:pt x="1779" y="546"/>
                  </a:cubicBezTo>
                  <a:cubicBezTo>
                    <a:pt x="775" y="3769"/>
                    <a:pt x="189" y="7117"/>
                    <a:pt x="22" y="10507"/>
                  </a:cubicBezTo>
                  <a:cubicBezTo>
                    <a:pt x="1" y="11009"/>
                    <a:pt x="377" y="11260"/>
                    <a:pt x="764" y="11260"/>
                  </a:cubicBezTo>
                  <a:cubicBezTo>
                    <a:pt x="1152" y="11260"/>
                    <a:pt x="1549" y="11009"/>
                    <a:pt x="1570" y="10507"/>
                  </a:cubicBezTo>
                  <a:cubicBezTo>
                    <a:pt x="1738" y="7284"/>
                    <a:pt x="2323" y="4062"/>
                    <a:pt x="3286" y="965"/>
                  </a:cubicBezTo>
                  <a:cubicBezTo>
                    <a:pt x="3463" y="383"/>
                    <a:pt x="2983" y="0"/>
                    <a:pt x="2511" y="0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rlin Sans FB" panose="020E0602020502020306" pitchFamily="34" charset="77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317876" y="130596"/>
            <a:ext cx="7365974" cy="830176"/>
          </a:xfrm>
          <a:prstGeom prst="wedgeRoundRectCallout">
            <a:avLst>
              <a:gd name="adj1" fmla="val -36893"/>
              <a:gd name="adj2" fmla="val 94102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he play badminton?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294351" y="4158269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he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948052" y="4154882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he can’t.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9E6FBE-9C8D-3851-BECC-6D10A7CFE1DB}"/>
              </a:ext>
            </a:extLst>
          </p:cNvPr>
          <p:cNvGrpSpPr/>
          <p:nvPr/>
        </p:nvGrpSpPr>
        <p:grpSpPr>
          <a:xfrm>
            <a:off x="3856346" y="1027681"/>
            <a:ext cx="2776240" cy="2916141"/>
            <a:chOff x="3571054" y="1290099"/>
            <a:chExt cx="3415582" cy="3479898"/>
          </a:xfrm>
        </p:grpSpPr>
        <p:pic>
          <p:nvPicPr>
            <p:cNvPr id="2" name="Picture 2" descr="happy boy playing badminton 1 - Clipart World">
              <a:extLst>
                <a:ext uri="{FF2B5EF4-FFF2-40B4-BE49-F238E27FC236}">
                  <a16:creationId xmlns:a16="http://schemas.microsoft.com/office/drawing/2014/main" id="{96137749-0320-325F-45BC-3C4C5790C7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47" t="5432" r="17858" b="6468"/>
            <a:stretch/>
          </p:blipFill>
          <p:spPr bwMode="auto">
            <a:xfrm>
              <a:off x="4070026" y="1331089"/>
              <a:ext cx="2318151" cy="3434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B9B07E8-1687-C574-00E8-E320DCFD9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94613" y="1609933"/>
              <a:ext cx="992023" cy="834797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278A791-D546-1324-51D0-6501C265E0BD}"/>
                </a:ext>
              </a:extLst>
            </p:cNvPr>
            <p:cNvSpPr/>
            <p:nvPr/>
          </p:nvSpPr>
          <p:spPr>
            <a:xfrm>
              <a:off x="3571054" y="1290099"/>
              <a:ext cx="3407870" cy="3479898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E94F41-5F1B-AFB7-1506-5E8C5572F8E7}"/>
              </a:ext>
            </a:extLst>
          </p:cNvPr>
          <p:cNvGrpSpPr/>
          <p:nvPr/>
        </p:nvGrpSpPr>
        <p:grpSpPr>
          <a:xfrm>
            <a:off x="3856346" y="1031068"/>
            <a:ext cx="2769972" cy="2916141"/>
            <a:chOff x="271576" y="1885220"/>
            <a:chExt cx="2769972" cy="2916141"/>
          </a:xfrm>
        </p:grpSpPr>
        <p:pic>
          <p:nvPicPr>
            <p:cNvPr id="9218" name="Picture 2" descr="Boy Playing Badminton Stock Vector (Royalty Free) 63346495 | Shutterstock">
              <a:extLst>
                <a:ext uri="{FF2B5EF4-FFF2-40B4-BE49-F238E27FC236}">
                  <a16:creationId xmlns:a16="http://schemas.microsoft.com/office/drawing/2014/main" id="{D519B8D9-B8C4-18B7-22F1-3A4C27F8B4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19"/>
            <a:stretch/>
          </p:blipFill>
          <p:spPr bwMode="auto">
            <a:xfrm>
              <a:off x="814946" y="1901988"/>
              <a:ext cx="1617849" cy="285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4706B46-3239-14A7-CFF2-20448474E73E}"/>
                </a:ext>
              </a:extLst>
            </p:cNvPr>
            <p:cNvSpPr/>
            <p:nvPr/>
          </p:nvSpPr>
          <p:spPr>
            <a:xfrm>
              <a:off x="271576" y="1885220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8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2C5FE821-80C4-4A7B-0FB3-4794FE491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246539" y="2027331"/>
              <a:ext cx="667818" cy="676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Google Shape;631;p33" descr="page9image17120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07761" y="784154"/>
            <a:ext cx="4067499" cy="494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92;p31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6536301" y="818159"/>
            <a:ext cx="3280968" cy="4910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5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868836" y="104720"/>
            <a:ext cx="5891136" cy="830176"/>
          </a:xfrm>
          <a:prstGeom prst="wedgeRoundRectCallout">
            <a:avLst>
              <a:gd name="adj1" fmla="val -49511"/>
              <a:gd name="adj2" fmla="val 91259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she swim?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094271" y="4158269"/>
            <a:ext cx="435244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she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868836" y="4180928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she can’t.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C2C131-847D-642D-2CE0-9F6DA830BD3A}"/>
              </a:ext>
            </a:extLst>
          </p:cNvPr>
          <p:cNvGrpSpPr/>
          <p:nvPr/>
        </p:nvGrpSpPr>
        <p:grpSpPr>
          <a:xfrm>
            <a:off x="3394527" y="1060024"/>
            <a:ext cx="2776240" cy="2916141"/>
            <a:chOff x="3394527" y="1060024"/>
            <a:chExt cx="2776240" cy="29161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278A791-D546-1324-51D0-6501C265E0BD}"/>
                </a:ext>
              </a:extLst>
            </p:cNvPr>
            <p:cNvSpPr/>
            <p:nvPr/>
          </p:nvSpPr>
          <p:spPr>
            <a:xfrm>
              <a:off x="3394527" y="1060024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314" name="Picture 2" descr="Can - can't | KIDS BOX 1 | Baamboozle - Baamboozle | The Most Fun Classroom  Games!">
              <a:extLst>
                <a:ext uri="{FF2B5EF4-FFF2-40B4-BE49-F238E27FC236}">
                  <a16:creationId xmlns:a16="http://schemas.microsoft.com/office/drawing/2014/main" id="{0C5D0F30-78DE-0CA1-92FD-10629BFBDB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8" t="16564" r="8193" b="13785"/>
            <a:stretch/>
          </p:blipFill>
          <p:spPr bwMode="auto">
            <a:xfrm>
              <a:off x="3537909" y="1812153"/>
              <a:ext cx="2483208" cy="1952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B9B07E8-1687-C574-00E8-E320DCFD9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4435" y="1328044"/>
              <a:ext cx="806332" cy="69955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1D5BFC-BCFF-1168-9FD4-71132D8D5066}"/>
              </a:ext>
            </a:extLst>
          </p:cNvPr>
          <p:cNvGrpSpPr/>
          <p:nvPr/>
        </p:nvGrpSpPr>
        <p:grpSpPr>
          <a:xfrm>
            <a:off x="3394527" y="1060023"/>
            <a:ext cx="2769972" cy="2916141"/>
            <a:chOff x="483850" y="1218162"/>
            <a:chExt cx="2769972" cy="291614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4706B46-3239-14A7-CFF2-20448474E73E}"/>
                </a:ext>
              </a:extLst>
            </p:cNvPr>
            <p:cNvSpPr/>
            <p:nvPr/>
          </p:nvSpPr>
          <p:spPr>
            <a:xfrm>
              <a:off x="483850" y="1218162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8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2C5FE821-80C4-4A7B-0FB3-4794FE491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458813" y="1360273"/>
              <a:ext cx="667818" cy="676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Can + can't: affirmative and negative sentences (I, you, he, she, it)  Flashcards | Quizlet">
              <a:extLst>
                <a:ext uri="{FF2B5EF4-FFF2-40B4-BE49-F238E27FC236}">
                  <a16:creationId xmlns:a16="http://schemas.microsoft.com/office/drawing/2014/main" id="{2B4E7627-8A66-7DB2-6869-C8FC9BAE61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EFB"/>
                </a:clrFrom>
                <a:clrTo>
                  <a:srgbClr val="FFFE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90"/>
            <a:stretch/>
          </p:blipFill>
          <p:spPr bwMode="auto">
            <a:xfrm>
              <a:off x="567768" y="1958586"/>
              <a:ext cx="2619267" cy="1923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Google Shape;631;p33" descr="page9image17120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07761" y="784154"/>
            <a:ext cx="4067499" cy="494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92;p31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6536301" y="818159"/>
            <a:ext cx="3280968" cy="4910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56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231901" y="92479"/>
            <a:ext cx="7152208" cy="946753"/>
          </a:xfrm>
          <a:prstGeom prst="wedgeRoundRectCallout">
            <a:avLst>
              <a:gd name="adj1" fmla="val -40284"/>
              <a:gd name="adj2" fmla="val 77006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she draw?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873174" y="4227388"/>
            <a:ext cx="4388931" cy="787097"/>
          </a:xfrm>
          <a:prstGeom prst="wedgeRoundRectCallout">
            <a:avLst>
              <a:gd name="adj1" fmla="val 54641"/>
              <a:gd name="adj2" fmla="val -86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she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719792" y="4251013"/>
            <a:ext cx="4588249" cy="787097"/>
          </a:xfrm>
          <a:prstGeom prst="wedgeRoundRectCallout">
            <a:avLst>
              <a:gd name="adj1" fmla="val 49235"/>
              <a:gd name="adj2" fmla="val -845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she can’t.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06D786-BD3D-A159-1698-6582AE829748}"/>
              </a:ext>
            </a:extLst>
          </p:cNvPr>
          <p:cNvGrpSpPr/>
          <p:nvPr/>
        </p:nvGrpSpPr>
        <p:grpSpPr>
          <a:xfrm>
            <a:off x="3692552" y="1161762"/>
            <a:ext cx="2769972" cy="2916141"/>
            <a:chOff x="193889" y="1704795"/>
            <a:chExt cx="2769972" cy="2916141"/>
          </a:xfrm>
        </p:grpSpPr>
        <p:pic>
          <p:nvPicPr>
            <p:cNvPr id="4" name="Picture 2" descr="Draw Stock Illustrations – 802,833 Draw Stock Illustrations, Vectors &amp;  Clipart - Dreamstime">
              <a:extLst>
                <a:ext uri="{FF2B5EF4-FFF2-40B4-BE49-F238E27FC236}">
                  <a16:creationId xmlns:a16="http://schemas.microsoft.com/office/drawing/2014/main" id="{79D81DDF-4E5C-27F9-4EF0-50226EF02B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7366" r="4781" b="9153"/>
            <a:stretch/>
          </p:blipFill>
          <p:spPr bwMode="auto">
            <a:xfrm>
              <a:off x="345984" y="2174192"/>
              <a:ext cx="2493114" cy="2296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59FFA7-68D0-72B2-1FAF-9ED2808DD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26826" y="1753818"/>
              <a:ext cx="806332" cy="699557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1D73314-0AF8-0493-1A4B-1C110A34CD19}"/>
                </a:ext>
              </a:extLst>
            </p:cNvPr>
            <p:cNvSpPr/>
            <p:nvPr/>
          </p:nvSpPr>
          <p:spPr>
            <a:xfrm>
              <a:off x="193889" y="1704795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7ACF2A-5FA7-40D8-D703-3717A71C7D09}"/>
              </a:ext>
            </a:extLst>
          </p:cNvPr>
          <p:cNvGrpSpPr/>
          <p:nvPr/>
        </p:nvGrpSpPr>
        <p:grpSpPr>
          <a:xfrm>
            <a:off x="3692552" y="1161761"/>
            <a:ext cx="2769972" cy="2916141"/>
            <a:chOff x="167579" y="2042129"/>
            <a:chExt cx="2769972" cy="291614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14815A3-F1F6-24B6-2913-C20C7B20E83F}"/>
                </a:ext>
              </a:extLst>
            </p:cNvPr>
            <p:cNvSpPr/>
            <p:nvPr/>
          </p:nvSpPr>
          <p:spPr>
            <a:xfrm>
              <a:off x="167579" y="2042129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1266" name="Picture 2" descr="this is all but a dream's Drawception Drawings">
              <a:extLst>
                <a:ext uri="{FF2B5EF4-FFF2-40B4-BE49-F238E27FC236}">
                  <a16:creationId xmlns:a16="http://schemas.microsoft.com/office/drawing/2014/main" id="{A2A67760-79B4-03CB-9B33-EFE5A71D81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69" y="2751682"/>
              <a:ext cx="1422697" cy="1500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B3D6C152-8FA2-CECB-EC6A-B80F076F39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142542" y="2184240"/>
              <a:ext cx="667818" cy="676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1F9074A-6457-AC0F-0782-A62338363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3551" y="2705673"/>
            <a:ext cx="2141115" cy="2575470"/>
          </a:xfrm>
          <a:prstGeom prst="rect">
            <a:avLst/>
          </a:prstGeom>
        </p:spPr>
      </p:pic>
      <p:pic>
        <p:nvPicPr>
          <p:cNvPr id="22" name="Google Shape;633;p33" descr="page4image175030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621498" y="1631160"/>
            <a:ext cx="3314926" cy="4585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19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231901" y="92479"/>
            <a:ext cx="7152208" cy="946753"/>
          </a:xfrm>
          <a:prstGeom prst="wedgeRoundRectCallout">
            <a:avLst>
              <a:gd name="adj1" fmla="val -40284"/>
              <a:gd name="adj2" fmla="val 77006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he cook?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873174" y="4227388"/>
            <a:ext cx="4388931" cy="787097"/>
          </a:xfrm>
          <a:prstGeom prst="wedgeRoundRectCallout">
            <a:avLst>
              <a:gd name="adj1" fmla="val 54641"/>
              <a:gd name="adj2" fmla="val -86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he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773514" y="4236692"/>
            <a:ext cx="4588249" cy="787097"/>
          </a:xfrm>
          <a:prstGeom prst="wedgeRoundRectCallout">
            <a:avLst>
              <a:gd name="adj1" fmla="val 49235"/>
              <a:gd name="adj2" fmla="val -845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he can’t.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DCDA1F-B797-C959-678E-330610461640}"/>
              </a:ext>
            </a:extLst>
          </p:cNvPr>
          <p:cNvGrpSpPr/>
          <p:nvPr/>
        </p:nvGrpSpPr>
        <p:grpSpPr>
          <a:xfrm>
            <a:off x="3692552" y="1141102"/>
            <a:ext cx="2769972" cy="2923923"/>
            <a:chOff x="588740" y="1631159"/>
            <a:chExt cx="2769972" cy="292392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14815A3-F1F6-24B6-2913-C20C7B20E83F}"/>
                </a:ext>
              </a:extLst>
            </p:cNvPr>
            <p:cNvSpPr/>
            <p:nvPr/>
          </p:nvSpPr>
          <p:spPr>
            <a:xfrm>
              <a:off x="588740" y="1631159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5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B3D6C152-8FA2-CECB-EC6A-B80F076F39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563703" y="1773270"/>
              <a:ext cx="667818" cy="676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8" name="Picture 2" descr="Triste - Ejemplo De Male Chef Vector Del Camarero De La Historieta Stock de  ilustración - Ilustración de enfermo, vértigos: 148310496">
              <a:extLst>
                <a:ext uri="{FF2B5EF4-FFF2-40B4-BE49-F238E27FC236}">
                  <a16:creationId xmlns:a16="http://schemas.microsoft.com/office/drawing/2014/main" id="{9ACEC6AB-E6E7-7B47-57B8-8A53FC7C31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8" t="9061" r="8668" b="14093"/>
            <a:stretch/>
          </p:blipFill>
          <p:spPr bwMode="auto">
            <a:xfrm>
              <a:off x="1238997" y="1638941"/>
              <a:ext cx="1313875" cy="2916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572F4D9-A6D6-3D50-3BD0-4E5AA85D40E5}"/>
              </a:ext>
            </a:extLst>
          </p:cNvPr>
          <p:cNvGrpSpPr/>
          <p:nvPr/>
        </p:nvGrpSpPr>
        <p:grpSpPr>
          <a:xfrm>
            <a:off x="3692552" y="1161762"/>
            <a:ext cx="2769972" cy="2916141"/>
            <a:chOff x="3692552" y="1161762"/>
            <a:chExt cx="2769972" cy="291614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59FFA7-68D0-72B2-1FAF-9ED2808DD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489" y="1210785"/>
              <a:ext cx="806332" cy="699557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1D73314-0AF8-0493-1A4B-1C110A34CD19}"/>
                </a:ext>
              </a:extLst>
            </p:cNvPr>
            <p:cNvSpPr/>
            <p:nvPr/>
          </p:nvSpPr>
          <p:spPr>
            <a:xfrm>
              <a:off x="3692552" y="1161762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4340" name="Picture 4" descr="Little chef Vectors &amp; Illustrations for Free Download | Freepik">
              <a:extLst>
                <a:ext uri="{FF2B5EF4-FFF2-40B4-BE49-F238E27FC236}">
                  <a16:creationId xmlns:a16="http://schemas.microsoft.com/office/drawing/2014/main" id="{7F6F2CC5-8109-D6D2-03B4-9E9F261E9B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2" t="4932" r="6407" b="4918"/>
            <a:stretch/>
          </p:blipFill>
          <p:spPr bwMode="auto">
            <a:xfrm>
              <a:off x="4124247" y="1188717"/>
              <a:ext cx="1501242" cy="272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Google Shape;633;p33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21498" y="1631160"/>
            <a:ext cx="3314926" cy="458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F9074A-6457-AC0F-0782-A62338363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551" y="2705673"/>
            <a:ext cx="2141115" cy="25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92;p46">
            <a:extLst>
              <a:ext uri="{FF2B5EF4-FFF2-40B4-BE49-F238E27FC236}">
                <a16:creationId xmlns:a16="http://schemas.microsoft.com/office/drawing/2014/main" id="{918656C6-D9C0-3DBD-25A0-EACE5AB66ADC}"/>
              </a:ext>
            </a:extLst>
          </p:cNvPr>
          <p:cNvSpPr/>
          <p:nvPr/>
        </p:nvSpPr>
        <p:spPr>
          <a:xfrm>
            <a:off x="412416" y="1171983"/>
            <a:ext cx="2787387" cy="2427875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Google Shape;2395;p46">
            <a:extLst>
              <a:ext uri="{FF2B5EF4-FFF2-40B4-BE49-F238E27FC236}">
                <a16:creationId xmlns:a16="http://schemas.microsoft.com/office/drawing/2014/main" id="{D547410E-668E-FADF-C5CA-3D83B4506FC7}"/>
              </a:ext>
            </a:extLst>
          </p:cNvPr>
          <p:cNvPicPr preferRelativeResize="0"/>
          <p:nvPr/>
        </p:nvPicPr>
        <p:blipFill rotWithShape="1">
          <a:blip r:embed="rId2"/>
          <a:srcRect t="6400" b="6400"/>
          <a:stretch/>
        </p:blipFill>
        <p:spPr>
          <a:xfrm>
            <a:off x="628560" y="1428480"/>
            <a:ext cx="2357622" cy="185440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grpSp>
        <p:nvGrpSpPr>
          <p:cNvPr id="6" name="Google Shape;2602;p46">
            <a:extLst>
              <a:ext uri="{FF2B5EF4-FFF2-40B4-BE49-F238E27FC236}">
                <a16:creationId xmlns:a16="http://schemas.microsoft.com/office/drawing/2014/main" id="{156F0BE2-0CFB-809A-9A75-BE946774CFBE}"/>
              </a:ext>
            </a:extLst>
          </p:cNvPr>
          <p:cNvGrpSpPr/>
          <p:nvPr/>
        </p:nvGrpSpPr>
        <p:grpSpPr>
          <a:xfrm>
            <a:off x="345902" y="3843810"/>
            <a:ext cx="648914" cy="895558"/>
            <a:chOff x="3810375" y="3371700"/>
            <a:chExt cx="648914" cy="895558"/>
          </a:xfrm>
        </p:grpSpPr>
        <p:sp>
          <p:nvSpPr>
            <p:cNvPr id="7" name="Google Shape;2603;p46">
              <a:extLst>
                <a:ext uri="{FF2B5EF4-FFF2-40B4-BE49-F238E27FC236}">
                  <a16:creationId xmlns:a16="http://schemas.microsoft.com/office/drawing/2014/main" id="{D876E6C0-C5CF-3A76-BCB7-7EDFE5857B34}"/>
                </a:ext>
              </a:extLst>
            </p:cNvPr>
            <p:cNvSpPr/>
            <p:nvPr/>
          </p:nvSpPr>
          <p:spPr>
            <a:xfrm>
              <a:off x="3810375" y="3371700"/>
              <a:ext cx="648914" cy="895558"/>
            </a:xfrm>
            <a:custGeom>
              <a:avLst/>
              <a:gdLst/>
              <a:ahLst/>
              <a:cxnLst/>
              <a:rect l="l" t="t" r="r" b="b"/>
              <a:pathLst>
                <a:path w="11792" h="16274" extrusionOk="0">
                  <a:moveTo>
                    <a:pt x="4348" y="1"/>
                  </a:moveTo>
                  <a:cubicBezTo>
                    <a:pt x="3441" y="1"/>
                    <a:pt x="2667" y="192"/>
                    <a:pt x="2027" y="574"/>
                  </a:cubicBezTo>
                  <a:lnTo>
                    <a:pt x="2007" y="584"/>
                  </a:lnTo>
                  <a:lnTo>
                    <a:pt x="1960" y="622"/>
                  </a:lnTo>
                  <a:lnTo>
                    <a:pt x="1950" y="631"/>
                  </a:lnTo>
                  <a:cubicBezTo>
                    <a:pt x="651" y="1596"/>
                    <a:pt x="947" y="3011"/>
                    <a:pt x="1138" y="3861"/>
                  </a:cubicBezTo>
                  <a:cubicBezTo>
                    <a:pt x="1176" y="4090"/>
                    <a:pt x="1224" y="4272"/>
                    <a:pt x="1243" y="4463"/>
                  </a:cubicBezTo>
                  <a:lnTo>
                    <a:pt x="1243" y="4482"/>
                  </a:lnTo>
                  <a:lnTo>
                    <a:pt x="1253" y="4501"/>
                  </a:lnTo>
                  <a:cubicBezTo>
                    <a:pt x="1405" y="5390"/>
                    <a:pt x="1425" y="6288"/>
                    <a:pt x="1415" y="7110"/>
                  </a:cubicBezTo>
                  <a:cubicBezTo>
                    <a:pt x="928" y="7282"/>
                    <a:pt x="517" y="7654"/>
                    <a:pt x="316" y="8142"/>
                  </a:cubicBezTo>
                  <a:cubicBezTo>
                    <a:pt x="1" y="8925"/>
                    <a:pt x="201" y="9823"/>
                    <a:pt x="813" y="10492"/>
                  </a:cubicBezTo>
                  <a:cubicBezTo>
                    <a:pt x="813" y="10511"/>
                    <a:pt x="803" y="10521"/>
                    <a:pt x="803" y="10540"/>
                  </a:cubicBezTo>
                  <a:cubicBezTo>
                    <a:pt x="775" y="10817"/>
                    <a:pt x="861" y="11094"/>
                    <a:pt x="1042" y="11305"/>
                  </a:cubicBezTo>
                  <a:cubicBezTo>
                    <a:pt x="1100" y="11371"/>
                    <a:pt x="1157" y="11419"/>
                    <a:pt x="1224" y="11467"/>
                  </a:cubicBezTo>
                  <a:cubicBezTo>
                    <a:pt x="1224" y="11620"/>
                    <a:pt x="1224" y="11763"/>
                    <a:pt x="1224" y="11907"/>
                  </a:cubicBezTo>
                  <a:lnTo>
                    <a:pt x="1233" y="11935"/>
                  </a:lnTo>
                  <a:lnTo>
                    <a:pt x="1233" y="12002"/>
                  </a:lnTo>
                  <a:lnTo>
                    <a:pt x="1233" y="12021"/>
                  </a:lnTo>
                  <a:cubicBezTo>
                    <a:pt x="1281" y="12327"/>
                    <a:pt x="1358" y="12623"/>
                    <a:pt x="1491" y="12910"/>
                  </a:cubicBezTo>
                  <a:cubicBezTo>
                    <a:pt x="1482" y="12929"/>
                    <a:pt x="1482" y="12938"/>
                    <a:pt x="1482" y="12958"/>
                  </a:cubicBezTo>
                  <a:cubicBezTo>
                    <a:pt x="1415" y="13502"/>
                    <a:pt x="1491" y="14095"/>
                    <a:pt x="1711" y="14658"/>
                  </a:cubicBezTo>
                  <a:cubicBezTo>
                    <a:pt x="1549" y="14897"/>
                    <a:pt x="1482" y="15203"/>
                    <a:pt x="1568" y="15509"/>
                  </a:cubicBezTo>
                  <a:cubicBezTo>
                    <a:pt x="1683" y="15958"/>
                    <a:pt x="2093" y="16273"/>
                    <a:pt x="2562" y="16273"/>
                  </a:cubicBezTo>
                  <a:cubicBezTo>
                    <a:pt x="2638" y="16273"/>
                    <a:pt x="2724" y="16264"/>
                    <a:pt x="2810" y="16245"/>
                  </a:cubicBezTo>
                  <a:cubicBezTo>
                    <a:pt x="2963" y="16206"/>
                    <a:pt x="3087" y="16149"/>
                    <a:pt x="3183" y="16101"/>
                  </a:cubicBezTo>
                  <a:cubicBezTo>
                    <a:pt x="3202" y="16101"/>
                    <a:pt x="3221" y="16092"/>
                    <a:pt x="3240" y="16082"/>
                  </a:cubicBezTo>
                  <a:cubicBezTo>
                    <a:pt x="3555" y="16034"/>
                    <a:pt x="3842" y="15834"/>
                    <a:pt x="3985" y="15547"/>
                  </a:cubicBezTo>
                  <a:cubicBezTo>
                    <a:pt x="4081" y="15366"/>
                    <a:pt x="4119" y="15165"/>
                    <a:pt x="4090" y="14974"/>
                  </a:cubicBezTo>
                  <a:lnTo>
                    <a:pt x="4090" y="14974"/>
                  </a:lnTo>
                  <a:cubicBezTo>
                    <a:pt x="4473" y="15041"/>
                    <a:pt x="5208" y="15155"/>
                    <a:pt x="6059" y="15155"/>
                  </a:cubicBezTo>
                  <a:cubicBezTo>
                    <a:pt x="7119" y="15155"/>
                    <a:pt x="8056" y="14974"/>
                    <a:pt x="8830" y="14630"/>
                  </a:cubicBezTo>
                  <a:lnTo>
                    <a:pt x="8830" y="14630"/>
                  </a:lnTo>
                  <a:cubicBezTo>
                    <a:pt x="8811" y="14697"/>
                    <a:pt x="8792" y="14764"/>
                    <a:pt x="8773" y="14840"/>
                  </a:cubicBezTo>
                  <a:cubicBezTo>
                    <a:pt x="8725" y="14974"/>
                    <a:pt x="8706" y="15127"/>
                    <a:pt x="8715" y="15280"/>
                  </a:cubicBezTo>
                  <a:cubicBezTo>
                    <a:pt x="8744" y="15480"/>
                    <a:pt x="8820" y="15662"/>
                    <a:pt x="8954" y="15805"/>
                  </a:cubicBezTo>
                  <a:cubicBezTo>
                    <a:pt x="9097" y="15987"/>
                    <a:pt x="9308" y="16101"/>
                    <a:pt x="9537" y="16130"/>
                  </a:cubicBezTo>
                  <a:cubicBezTo>
                    <a:pt x="9642" y="16149"/>
                    <a:pt x="9747" y="16168"/>
                    <a:pt x="9833" y="16178"/>
                  </a:cubicBezTo>
                  <a:lnTo>
                    <a:pt x="9890" y="16187"/>
                  </a:lnTo>
                  <a:cubicBezTo>
                    <a:pt x="9986" y="16197"/>
                    <a:pt x="10110" y="16216"/>
                    <a:pt x="10234" y="16216"/>
                  </a:cubicBezTo>
                  <a:cubicBezTo>
                    <a:pt x="10282" y="16216"/>
                    <a:pt x="10330" y="16206"/>
                    <a:pt x="10368" y="16206"/>
                  </a:cubicBezTo>
                  <a:cubicBezTo>
                    <a:pt x="10865" y="16168"/>
                    <a:pt x="11247" y="15776"/>
                    <a:pt x="11286" y="15280"/>
                  </a:cubicBezTo>
                  <a:cubicBezTo>
                    <a:pt x="11305" y="14983"/>
                    <a:pt x="11190" y="14697"/>
                    <a:pt x="10980" y="14496"/>
                  </a:cubicBezTo>
                  <a:cubicBezTo>
                    <a:pt x="11028" y="14104"/>
                    <a:pt x="10999" y="13741"/>
                    <a:pt x="10980" y="13540"/>
                  </a:cubicBezTo>
                  <a:cubicBezTo>
                    <a:pt x="10942" y="13254"/>
                    <a:pt x="10875" y="12977"/>
                    <a:pt x="10779" y="12709"/>
                  </a:cubicBezTo>
                  <a:cubicBezTo>
                    <a:pt x="10980" y="12193"/>
                    <a:pt x="11056" y="11658"/>
                    <a:pt x="11066" y="11133"/>
                  </a:cubicBezTo>
                  <a:cubicBezTo>
                    <a:pt x="11477" y="10999"/>
                    <a:pt x="11773" y="10617"/>
                    <a:pt x="11782" y="10167"/>
                  </a:cubicBezTo>
                  <a:cubicBezTo>
                    <a:pt x="11792" y="9890"/>
                    <a:pt x="11696" y="9623"/>
                    <a:pt x="11515" y="9432"/>
                  </a:cubicBezTo>
                  <a:cubicBezTo>
                    <a:pt x="11620" y="8897"/>
                    <a:pt x="11582" y="8342"/>
                    <a:pt x="11391" y="7893"/>
                  </a:cubicBezTo>
                  <a:cubicBezTo>
                    <a:pt x="11276" y="7616"/>
                    <a:pt x="11104" y="7387"/>
                    <a:pt x="10894" y="7196"/>
                  </a:cubicBezTo>
                  <a:cubicBezTo>
                    <a:pt x="10856" y="5944"/>
                    <a:pt x="10817" y="4654"/>
                    <a:pt x="10387" y="3383"/>
                  </a:cubicBezTo>
                  <a:lnTo>
                    <a:pt x="10378" y="3355"/>
                  </a:lnTo>
                  <a:cubicBezTo>
                    <a:pt x="10062" y="2485"/>
                    <a:pt x="9461" y="1730"/>
                    <a:pt x="8696" y="1224"/>
                  </a:cubicBezTo>
                  <a:lnTo>
                    <a:pt x="8667" y="1205"/>
                  </a:lnTo>
                  <a:lnTo>
                    <a:pt x="8648" y="1195"/>
                  </a:lnTo>
                  <a:cubicBezTo>
                    <a:pt x="7693" y="641"/>
                    <a:pt x="5992" y="1"/>
                    <a:pt x="434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04;p46">
              <a:extLst>
                <a:ext uri="{FF2B5EF4-FFF2-40B4-BE49-F238E27FC236}">
                  <a16:creationId xmlns:a16="http://schemas.microsoft.com/office/drawing/2014/main" id="{5060F9DE-4FE1-4754-9D3E-A1ECEE316552}"/>
                </a:ext>
              </a:extLst>
            </p:cNvPr>
            <p:cNvSpPr/>
            <p:nvPr/>
          </p:nvSpPr>
          <p:spPr>
            <a:xfrm>
              <a:off x="3932924" y="4053186"/>
              <a:ext cx="60093" cy="168172"/>
            </a:xfrm>
            <a:custGeom>
              <a:avLst/>
              <a:gdLst/>
              <a:ahLst/>
              <a:cxnLst/>
              <a:rect l="l" t="t" r="r" b="b"/>
              <a:pathLst>
                <a:path w="1092" h="3056" extrusionOk="0">
                  <a:moveTo>
                    <a:pt x="670" y="1"/>
                  </a:moveTo>
                  <a:cubicBezTo>
                    <a:pt x="371" y="1"/>
                    <a:pt x="128" y="342"/>
                    <a:pt x="86" y="679"/>
                  </a:cubicBezTo>
                  <a:cubicBezTo>
                    <a:pt x="0" y="1319"/>
                    <a:pt x="210" y="2026"/>
                    <a:pt x="573" y="2561"/>
                  </a:cubicBezTo>
                  <a:cubicBezTo>
                    <a:pt x="449" y="2599"/>
                    <a:pt x="335" y="2647"/>
                    <a:pt x="230" y="2704"/>
                  </a:cubicBezTo>
                  <a:cubicBezTo>
                    <a:pt x="55" y="2800"/>
                    <a:pt x="151" y="3056"/>
                    <a:pt x="329" y="3056"/>
                  </a:cubicBezTo>
                  <a:cubicBezTo>
                    <a:pt x="346" y="3056"/>
                    <a:pt x="364" y="3053"/>
                    <a:pt x="382" y="3048"/>
                  </a:cubicBezTo>
                  <a:cubicBezTo>
                    <a:pt x="478" y="3029"/>
                    <a:pt x="573" y="2972"/>
                    <a:pt x="669" y="2934"/>
                  </a:cubicBezTo>
                  <a:cubicBezTo>
                    <a:pt x="726" y="2905"/>
                    <a:pt x="765" y="2886"/>
                    <a:pt x="812" y="2857"/>
                  </a:cubicBezTo>
                  <a:cubicBezTo>
                    <a:pt x="829" y="2866"/>
                    <a:pt x="848" y="2870"/>
                    <a:pt x="866" y="2870"/>
                  </a:cubicBezTo>
                  <a:cubicBezTo>
                    <a:pt x="973" y="2870"/>
                    <a:pt x="1086" y="2743"/>
                    <a:pt x="1013" y="2638"/>
                  </a:cubicBezTo>
                  <a:cubicBezTo>
                    <a:pt x="793" y="2322"/>
                    <a:pt x="602" y="2016"/>
                    <a:pt x="497" y="1644"/>
                  </a:cubicBezTo>
                  <a:cubicBezTo>
                    <a:pt x="440" y="1453"/>
                    <a:pt x="411" y="1262"/>
                    <a:pt x="392" y="1070"/>
                  </a:cubicBezTo>
                  <a:cubicBezTo>
                    <a:pt x="382" y="984"/>
                    <a:pt x="382" y="908"/>
                    <a:pt x="382" y="832"/>
                  </a:cubicBezTo>
                  <a:cubicBezTo>
                    <a:pt x="344" y="526"/>
                    <a:pt x="507" y="363"/>
                    <a:pt x="870" y="335"/>
                  </a:cubicBezTo>
                  <a:cubicBezTo>
                    <a:pt x="890" y="348"/>
                    <a:pt x="910" y="354"/>
                    <a:pt x="929" y="354"/>
                  </a:cubicBezTo>
                  <a:cubicBezTo>
                    <a:pt x="1021" y="354"/>
                    <a:pt x="1092" y="224"/>
                    <a:pt x="1013" y="153"/>
                  </a:cubicBezTo>
                  <a:cubicBezTo>
                    <a:pt x="896" y="46"/>
                    <a:pt x="779" y="1"/>
                    <a:pt x="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05;p46">
              <a:extLst>
                <a:ext uri="{FF2B5EF4-FFF2-40B4-BE49-F238E27FC236}">
                  <a16:creationId xmlns:a16="http://schemas.microsoft.com/office/drawing/2014/main" id="{8965694C-7B65-DC89-7F20-5F52385DF972}"/>
                </a:ext>
              </a:extLst>
            </p:cNvPr>
            <p:cNvSpPr/>
            <p:nvPr/>
          </p:nvSpPr>
          <p:spPr>
            <a:xfrm>
              <a:off x="4310642" y="4028092"/>
              <a:ext cx="78748" cy="189798"/>
            </a:xfrm>
            <a:custGeom>
              <a:avLst/>
              <a:gdLst/>
              <a:ahLst/>
              <a:cxnLst/>
              <a:rect l="l" t="t" r="r" b="b"/>
              <a:pathLst>
                <a:path w="1431" h="3449" extrusionOk="0">
                  <a:moveTo>
                    <a:pt x="149" y="1"/>
                  </a:moveTo>
                  <a:cubicBezTo>
                    <a:pt x="67" y="1"/>
                    <a:pt x="0" y="109"/>
                    <a:pt x="73" y="189"/>
                  </a:cubicBezTo>
                  <a:cubicBezTo>
                    <a:pt x="484" y="647"/>
                    <a:pt x="733" y="1240"/>
                    <a:pt x="752" y="1861"/>
                  </a:cubicBezTo>
                  <a:cubicBezTo>
                    <a:pt x="761" y="2119"/>
                    <a:pt x="723" y="2377"/>
                    <a:pt x="656" y="2625"/>
                  </a:cubicBezTo>
                  <a:cubicBezTo>
                    <a:pt x="599" y="2826"/>
                    <a:pt x="513" y="2979"/>
                    <a:pt x="494" y="3170"/>
                  </a:cubicBezTo>
                  <a:cubicBezTo>
                    <a:pt x="446" y="3218"/>
                    <a:pt x="446" y="3294"/>
                    <a:pt x="494" y="3332"/>
                  </a:cubicBezTo>
                  <a:cubicBezTo>
                    <a:pt x="513" y="3361"/>
                    <a:pt x="542" y="3371"/>
                    <a:pt x="580" y="3371"/>
                  </a:cubicBezTo>
                  <a:cubicBezTo>
                    <a:pt x="666" y="3399"/>
                    <a:pt x="752" y="3409"/>
                    <a:pt x="847" y="3418"/>
                  </a:cubicBezTo>
                  <a:cubicBezTo>
                    <a:pt x="946" y="3427"/>
                    <a:pt x="1052" y="3449"/>
                    <a:pt x="1158" y="3449"/>
                  </a:cubicBezTo>
                  <a:cubicBezTo>
                    <a:pt x="1176" y="3449"/>
                    <a:pt x="1193" y="3448"/>
                    <a:pt x="1210" y="3447"/>
                  </a:cubicBezTo>
                  <a:cubicBezTo>
                    <a:pt x="1373" y="3428"/>
                    <a:pt x="1430" y="3189"/>
                    <a:pt x="1249" y="3141"/>
                  </a:cubicBezTo>
                  <a:cubicBezTo>
                    <a:pt x="1134" y="3113"/>
                    <a:pt x="1010" y="3122"/>
                    <a:pt x="895" y="3113"/>
                  </a:cubicBezTo>
                  <a:lnTo>
                    <a:pt x="857" y="3113"/>
                  </a:lnTo>
                  <a:cubicBezTo>
                    <a:pt x="1096" y="2730"/>
                    <a:pt x="1096" y="2090"/>
                    <a:pt x="1057" y="1708"/>
                  </a:cubicBezTo>
                  <a:cubicBezTo>
                    <a:pt x="981" y="1058"/>
                    <a:pt x="694" y="495"/>
                    <a:pt x="226" y="36"/>
                  </a:cubicBezTo>
                  <a:cubicBezTo>
                    <a:pt x="201" y="11"/>
                    <a:pt x="174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06;p46">
              <a:extLst>
                <a:ext uri="{FF2B5EF4-FFF2-40B4-BE49-F238E27FC236}">
                  <a16:creationId xmlns:a16="http://schemas.microsoft.com/office/drawing/2014/main" id="{19208FF7-EACE-FB97-EE32-5F782FBB6598}"/>
                </a:ext>
              </a:extLst>
            </p:cNvPr>
            <p:cNvSpPr/>
            <p:nvPr/>
          </p:nvSpPr>
          <p:spPr>
            <a:xfrm>
              <a:off x="3854563" y="3804012"/>
              <a:ext cx="102466" cy="162999"/>
            </a:xfrm>
            <a:custGeom>
              <a:avLst/>
              <a:gdLst/>
              <a:ahLst/>
              <a:cxnLst/>
              <a:rect l="l" t="t" r="r" b="b"/>
              <a:pathLst>
                <a:path w="1862" h="2962" extrusionOk="0">
                  <a:moveTo>
                    <a:pt x="1176" y="1"/>
                  </a:moveTo>
                  <a:cubicBezTo>
                    <a:pt x="813" y="1"/>
                    <a:pt x="441" y="235"/>
                    <a:pt x="287" y="601"/>
                  </a:cubicBezTo>
                  <a:cubicBezTo>
                    <a:pt x="0" y="1308"/>
                    <a:pt x="440" y="2034"/>
                    <a:pt x="1032" y="2417"/>
                  </a:cubicBezTo>
                  <a:cubicBezTo>
                    <a:pt x="1023" y="2436"/>
                    <a:pt x="1004" y="2455"/>
                    <a:pt x="994" y="2464"/>
                  </a:cubicBezTo>
                  <a:cubicBezTo>
                    <a:pt x="918" y="2569"/>
                    <a:pt x="851" y="2655"/>
                    <a:pt x="832" y="2789"/>
                  </a:cubicBezTo>
                  <a:cubicBezTo>
                    <a:pt x="817" y="2892"/>
                    <a:pt x="921" y="2961"/>
                    <a:pt x="1018" y="2961"/>
                  </a:cubicBezTo>
                  <a:cubicBezTo>
                    <a:pt x="1047" y="2961"/>
                    <a:pt x="1075" y="2955"/>
                    <a:pt x="1099" y="2942"/>
                  </a:cubicBezTo>
                  <a:cubicBezTo>
                    <a:pt x="1195" y="2885"/>
                    <a:pt x="1262" y="2770"/>
                    <a:pt x="1319" y="2675"/>
                  </a:cubicBezTo>
                  <a:cubicBezTo>
                    <a:pt x="1348" y="2617"/>
                    <a:pt x="1386" y="2569"/>
                    <a:pt x="1415" y="2512"/>
                  </a:cubicBezTo>
                  <a:cubicBezTo>
                    <a:pt x="1501" y="2445"/>
                    <a:pt x="1520" y="2292"/>
                    <a:pt x="1396" y="2206"/>
                  </a:cubicBezTo>
                  <a:cubicBezTo>
                    <a:pt x="994" y="1939"/>
                    <a:pt x="574" y="1604"/>
                    <a:pt x="555" y="1079"/>
                  </a:cubicBezTo>
                  <a:cubicBezTo>
                    <a:pt x="541" y="673"/>
                    <a:pt x="859" y="299"/>
                    <a:pt x="1222" y="299"/>
                  </a:cubicBezTo>
                  <a:cubicBezTo>
                    <a:pt x="1355" y="299"/>
                    <a:pt x="1494" y="349"/>
                    <a:pt x="1625" y="467"/>
                  </a:cubicBezTo>
                  <a:cubicBezTo>
                    <a:pt x="1650" y="488"/>
                    <a:pt x="1677" y="497"/>
                    <a:pt x="1702" y="497"/>
                  </a:cubicBezTo>
                  <a:cubicBezTo>
                    <a:pt x="1791" y="497"/>
                    <a:pt x="1862" y="385"/>
                    <a:pt x="1787" y="295"/>
                  </a:cubicBezTo>
                  <a:cubicBezTo>
                    <a:pt x="1623" y="91"/>
                    <a:pt x="1401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07;p46">
              <a:extLst>
                <a:ext uri="{FF2B5EF4-FFF2-40B4-BE49-F238E27FC236}">
                  <a16:creationId xmlns:a16="http://schemas.microsoft.com/office/drawing/2014/main" id="{8D6FAC07-DEC3-560D-03EF-8551D69B4F1D}"/>
                </a:ext>
              </a:extLst>
            </p:cNvPr>
            <p:cNvSpPr/>
            <p:nvPr/>
          </p:nvSpPr>
          <p:spPr>
            <a:xfrm>
              <a:off x="4316530" y="3788494"/>
              <a:ext cx="100705" cy="152763"/>
            </a:xfrm>
            <a:custGeom>
              <a:avLst/>
              <a:gdLst/>
              <a:ahLst/>
              <a:cxnLst/>
              <a:rect l="l" t="t" r="r" b="b"/>
              <a:pathLst>
                <a:path w="1830" h="2776" extrusionOk="0">
                  <a:moveTo>
                    <a:pt x="499" y="0"/>
                  </a:moveTo>
                  <a:cubicBezTo>
                    <a:pt x="381" y="0"/>
                    <a:pt x="259" y="23"/>
                    <a:pt x="138" y="71"/>
                  </a:cubicBezTo>
                  <a:cubicBezTo>
                    <a:pt x="1" y="123"/>
                    <a:pt x="33" y="337"/>
                    <a:pt x="167" y="337"/>
                  </a:cubicBezTo>
                  <a:cubicBezTo>
                    <a:pt x="182" y="337"/>
                    <a:pt x="198" y="335"/>
                    <a:pt x="215" y="329"/>
                  </a:cubicBezTo>
                  <a:cubicBezTo>
                    <a:pt x="294" y="302"/>
                    <a:pt x="370" y="290"/>
                    <a:pt x="441" y="290"/>
                  </a:cubicBezTo>
                  <a:cubicBezTo>
                    <a:pt x="886" y="290"/>
                    <a:pt x="1170" y="763"/>
                    <a:pt x="1170" y="1208"/>
                  </a:cubicBezTo>
                  <a:cubicBezTo>
                    <a:pt x="1170" y="1657"/>
                    <a:pt x="874" y="1991"/>
                    <a:pt x="798" y="2412"/>
                  </a:cubicBezTo>
                  <a:cubicBezTo>
                    <a:pt x="782" y="2523"/>
                    <a:pt x="865" y="2615"/>
                    <a:pt x="954" y="2615"/>
                  </a:cubicBezTo>
                  <a:cubicBezTo>
                    <a:pt x="972" y="2615"/>
                    <a:pt x="990" y="2611"/>
                    <a:pt x="1008" y="2603"/>
                  </a:cubicBezTo>
                  <a:cubicBezTo>
                    <a:pt x="1142" y="2710"/>
                    <a:pt x="1335" y="2776"/>
                    <a:pt x="1508" y="2776"/>
                  </a:cubicBezTo>
                  <a:cubicBezTo>
                    <a:pt x="1520" y="2776"/>
                    <a:pt x="1531" y="2776"/>
                    <a:pt x="1543" y="2775"/>
                  </a:cubicBezTo>
                  <a:cubicBezTo>
                    <a:pt x="1830" y="2756"/>
                    <a:pt x="1820" y="2374"/>
                    <a:pt x="1543" y="2335"/>
                  </a:cubicBezTo>
                  <a:cubicBezTo>
                    <a:pt x="1447" y="2326"/>
                    <a:pt x="1361" y="2307"/>
                    <a:pt x="1275" y="2278"/>
                  </a:cubicBezTo>
                  <a:cubicBezTo>
                    <a:pt x="1552" y="1800"/>
                    <a:pt x="1629" y="1122"/>
                    <a:pt x="1428" y="644"/>
                  </a:cubicBezTo>
                  <a:cubicBezTo>
                    <a:pt x="1259" y="254"/>
                    <a:pt x="897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08;p46">
              <a:extLst>
                <a:ext uri="{FF2B5EF4-FFF2-40B4-BE49-F238E27FC236}">
                  <a16:creationId xmlns:a16="http://schemas.microsoft.com/office/drawing/2014/main" id="{41F49042-8329-77B4-50EB-F15D7E59B826}"/>
                </a:ext>
              </a:extLst>
            </p:cNvPr>
            <p:cNvSpPr/>
            <p:nvPr/>
          </p:nvSpPr>
          <p:spPr>
            <a:xfrm>
              <a:off x="3912398" y="3427995"/>
              <a:ext cx="452292" cy="722104"/>
            </a:xfrm>
            <a:custGeom>
              <a:avLst/>
              <a:gdLst/>
              <a:ahLst/>
              <a:cxnLst/>
              <a:rect l="l" t="t" r="r" b="b"/>
              <a:pathLst>
                <a:path w="8219" h="13122" extrusionOk="0">
                  <a:moveTo>
                    <a:pt x="2251" y="0"/>
                  </a:moveTo>
                  <a:cubicBezTo>
                    <a:pt x="1670" y="0"/>
                    <a:pt x="1113" y="105"/>
                    <a:pt x="698" y="421"/>
                  </a:cubicBezTo>
                  <a:cubicBezTo>
                    <a:pt x="1" y="956"/>
                    <a:pt x="39" y="1701"/>
                    <a:pt x="249" y="2456"/>
                  </a:cubicBezTo>
                  <a:cubicBezTo>
                    <a:pt x="297" y="2742"/>
                    <a:pt x="354" y="3029"/>
                    <a:pt x="392" y="3306"/>
                  </a:cubicBezTo>
                  <a:cubicBezTo>
                    <a:pt x="431" y="3622"/>
                    <a:pt x="469" y="3946"/>
                    <a:pt x="507" y="4252"/>
                  </a:cubicBezTo>
                  <a:cubicBezTo>
                    <a:pt x="564" y="5074"/>
                    <a:pt x="583" y="5905"/>
                    <a:pt x="574" y="6737"/>
                  </a:cubicBezTo>
                  <a:cubicBezTo>
                    <a:pt x="555" y="7520"/>
                    <a:pt x="507" y="8313"/>
                    <a:pt x="431" y="9097"/>
                  </a:cubicBezTo>
                  <a:cubicBezTo>
                    <a:pt x="364" y="9737"/>
                    <a:pt x="278" y="10387"/>
                    <a:pt x="421" y="11017"/>
                  </a:cubicBezTo>
                  <a:cubicBezTo>
                    <a:pt x="555" y="11696"/>
                    <a:pt x="956" y="12193"/>
                    <a:pt x="1482" y="12537"/>
                  </a:cubicBezTo>
                  <a:cubicBezTo>
                    <a:pt x="1912" y="12823"/>
                    <a:pt x="2428" y="12995"/>
                    <a:pt x="2963" y="13062"/>
                  </a:cubicBezTo>
                  <a:cubicBezTo>
                    <a:pt x="3275" y="13101"/>
                    <a:pt x="3613" y="13122"/>
                    <a:pt x="3961" y="13122"/>
                  </a:cubicBezTo>
                  <a:cubicBezTo>
                    <a:pt x="4888" y="13122"/>
                    <a:pt x="5887" y="12975"/>
                    <a:pt x="6680" y="12642"/>
                  </a:cubicBezTo>
                  <a:cubicBezTo>
                    <a:pt x="7817" y="12173"/>
                    <a:pt x="8218" y="11170"/>
                    <a:pt x="8189" y="9985"/>
                  </a:cubicBezTo>
                  <a:cubicBezTo>
                    <a:pt x="8170" y="8839"/>
                    <a:pt x="8103" y="7683"/>
                    <a:pt x="8036" y="6526"/>
                  </a:cubicBezTo>
                  <a:cubicBezTo>
                    <a:pt x="8017" y="6163"/>
                    <a:pt x="7998" y="5800"/>
                    <a:pt x="7989" y="5437"/>
                  </a:cubicBezTo>
                  <a:cubicBezTo>
                    <a:pt x="7931" y="4204"/>
                    <a:pt x="7884" y="2867"/>
                    <a:pt x="7119" y="1835"/>
                  </a:cubicBezTo>
                  <a:cubicBezTo>
                    <a:pt x="6441" y="917"/>
                    <a:pt x="5351" y="478"/>
                    <a:pt x="4262" y="268"/>
                  </a:cubicBezTo>
                  <a:cubicBezTo>
                    <a:pt x="3692" y="153"/>
                    <a:pt x="2954" y="0"/>
                    <a:pt x="2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09;p46">
              <a:extLst>
                <a:ext uri="{FF2B5EF4-FFF2-40B4-BE49-F238E27FC236}">
                  <a16:creationId xmlns:a16="http://schemas.microsoft.com/office/drawing/2014/main" id="{B6087474-A92D-F52A-5447-C0D7BB78D36D}"/>
                </a:ext>
              </a:extLst>
            </p:cNvPr>
            <p:cNvSpPr/>
            <p:nvPr/>
          </p:nvSpPr>
          <p:spPr>
            <a:xfrm>
              <a:off x="3927641" y="3473175"/>
              <a:ext cx="330785" cy="122607"/>
            </a:xfrm>
            <a:custGeom>
              <a:avLst/>
              <a:gdLst/>
              <a:ahLst/>
              <a:cxnLst/>
              <a:rect l="l" t="t" r="r" b="b"/>
              <a:pathLst>
                <a:path w="6011" h="2228" extrusionOk="0">
                  <a:moveTo>
                    <a:pt x="5629" y="1"/>
                  </a:moveTo>
                  <a:cubicBezTo>
                    <a:pt x="4750" y="546"/>
                    <a:pt x="3909" y="1205"/>
                    <a:pt x="2905" y="1463"/>
                  </a:cubicBezTo>
                  <a:cubicBezTo>
                    <a:pt x="2679" y="1519"/>
                    <a:pt x="2468" y="1540"/>
                    <a:pt x="2260" y="1540"/>
                  </a:cubicBezTo>
                  <a:cubicBezTo>
                    <a:pt x="1975" y="1540"/>
                    <a:pt x="1695" y="1501"/>
                    <a:pt x="1386" y="1463"/>
                  </a:cubicBezTo>
                  <a:cubicBezTo>
                    <a:pt x="1271" y="1450"/>
                    <a:pt x="1159" y="1442"/>
                    <a:pt x="1048" y="1442"/>
                  </a:cubicBezTo>
                  <a:cubicBezTo>
                    <a:pt x="827" y="1442"/>
                    <a:pt x="612" y="1476"/>
                    <a:pt x="402" y="1577"/>
                  </a:cubicBezTo>
                  <a:cubicBezTo>
                    <a:pt x="268" y="1644"/>
                    <a:pt x="134" y="1730"/>
                    <a:pt x="1" y="1826"/>
                  </a:cubicBezTo>
                  <a:cubicBezTo>
                    <a:pt x="29" y="1960"/>
                    <a:pt x="58" y="2093"/>
                    <a:pt x="77" y="2227"/>
                  </a:cubicBezTo>
                  <a:cubicBezTo>
                    <a:pt x="333" y="1953"/>
                    <a:pt x="625" y="1748"/>
                    <a:pt x="1127" y="1748"/>
                  </a:cubicBezTo>
                  <a:cubicBezTo>
                    <a:pt x="1149" y="1748"/>
                    <a:pt x="1172" y="1749"/>
                    <a:pt x="1195" y="1749"/>
                  </a:cubicBezTo>
                  <a:cubicBezTo>
                    <a:pt x="1548" y="1767"/>
                    <a:pt x="1885" y="1866"/>
                    <a:pt x="2235" y="1866"/>
                  </a:cubicBezTo>
                  <a:cubicBezTo>
                    <a:pt x="2264" y="1866"/>
                    <a:pt x="2293" y="1866"/>
                    <a:pt x="2323" y="1864"/>
                  </a:cubicBezTo>
                  <a:cubicBezTo>
                    <a:pt x="2695" y="1855"/>
                    <a:pt x="3068" y="1769"/>
                    <a:pt x="3421" y="1644"/>
                  </a:cubicBezTo>
                  <a:cubicBezTo>
                    <a:pt x="4367" y="1300"/>
                    <a:pt x="5160" y="718"/>
                    <a:pt x="6011" y="230"/>
                  </a:cubicBezTo>
                  <a:cubicBezTo>
                    <a:pt x="5887" y="144"/>
                    <a:pt x="5762" y="68"/>
                    <a:pt x="562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10;p46">
              <a:extLst>
                <a:ext uri="{FF2B5EF4-FFF2-40B4-BE49-F238E27FC236}">
                  <a16:creationId xmlns:a16="http://schemas.microsoft.com/office/drawing/2014/main" id="{FF64EC9F-ED1B-33F5-D8D7-B2F766CE05E0}"/>
                </a:ext>
              </a:extLst>
            </p:cNvPr>
            <p:cNvSpPr/>
            <p:nvPr/>
          </p:nvSpPr>
          <p:spPr>
            <a:xfrm>
              <a:off x="3942389" y="3575750"/>
              <a:ext cx="393354" cy="144124"/>
            </a:xfrm>
            <a:custGeom>
              <a:avLst/>
              <a:gdLst/>
              <a:ahLst/>
              <a:cxnLst/>
              <a:rect l="l" t="t" r="r" b="b"/>
              <a:pathLst>
                <a:path w="7148" h="2619" extrusionOk="0">
                  <a:moveTo>
                    <a:pt x="7033" y="0"/>
                  </a:moveTo>
                  <a:cubicBezTo>
                    <a:pt x="5982" y="698"/>
                    <a:pt x="5007" y="1548"/>
                    <a:pt x="3765" y="1854"/>
                  </a:cubicBezTo>
                  <a:cubicBezTo>
                    <a:pt x="3522" y="1915"/>
                    <a:pt x="3279" y="1936"/>
                    <a:pt x="3036" y="1936"/>
                  </a:cubicBezTo>
                  <a:cubicBezTo>
                    <a:pt x="2548" y="1936"/>
                    <a:pt x="2061" y="1852"/>
                    <a:pt x="1576" y="1852"/>
                  </a:cubicBezTo>
                  <a:cubicBezTo>
                    <a:pt x="1327" y="1852"/>
                    <a:pt x="1079" y="1874"/>
                    <a:pt x="831" y="1940"/>
                  </a:cubicBezTo>
                  <a:cubicBezTo>
                    <a:pt x="545" y="2007"/>
                    <a:pt x="258" y="2131"/>
                    <a:pt x="0" y="2274"/>
                  </a:cubicBezTo>
                  <a:cubicBezTo>
                    <a:pt x="10" y="2389"/>
                    <a:pt x="10" y="2504"/>
                    <a:pt x="10" y="2618"/>
                  </a:cubicBezTo>
                  <a:cubicBezTo>
                    <a:pt x="483" y="2327"/>
                    <a:pt x="1008" y="2149"/>
                    <a:pt x="1593" y="2149"/>
                  </a:cubicBezTo>
                  <a:cubicBezTo>
                    <a:pt x="1622" y="2149"/>
                    <a:pt x="1652" y="2149"/>
                    <a:pt x="1682" y="2150"/>
                  </a:cubicBezTo>
                  <a:cubicBezTo>
                    <a:pt x="2141" y="2159"/>
                    <a:pt x="2582" y="2265"/>
                    <a:pt x="3039" y="2265"/>
                  </a:cubicBezTo>
                  <a:cubicBezTo>
                    <a:pt x="3058" y="2265"/>
                    <a:pt x="3077" y="2265"/>
                    <a:pt x="3096" y="2265"/>
                  </a:cubicBezTo>
                  <a:cubicBezTo>
                    <a:pt x="3497" y="2246"/>
                    <a:pt x="3899" y="2160"/>
                    <a:pt x="4290" y="2026"/>
                  </a:cubicBezTo>
                  <a:cubicBezTo>
                    <a:pt x="5342" y="1644"/>
                    <a:pt x="6221" y="956"/>
                    <a:pt x="7148" y="344"/>
                  </a:cubicBezTo>
                  <a:cubicBezTo>
                    <a:pt x="7109" y="229"/>
                    <a:pt x="7071" y="115"/>
                    <a:pt x="7033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11;p46">
              <a:extLst>
                <a:ext uri="{FF2B5EF4-FFF2-40B4-BE49-F238E27FC236}">
                  <a16:creationId xmlns:a16="http://schemas.microsoft.com/office/drawing/2014/main" id="{A8DBE760-079B-6692-7666-E604735125E7}"/>
                </a:ext>
              </a:extLst>
            </p:cNvPr>
            <p:cNvSpPr/>
            <p:nvPr/>
          </p:nvSpPr>
          <p:spPr>
            <a:xfrm>
              <a:off x="3939197" y="3705619"/>
              <a:ext cx="412835" cy="187762"/>
            </a:xfrm>
            <a:custGeom>
              <a:avLst/>
              <a:gdLst/>
              <a:ahLst/>
              <a:cxnLst/>
              <a:rect l="l" t="t" r="r" b="b"/>
              <a:pathLst>
                <a:path w="7502" h="3412" extrusionOk="0">
                  <a:moveTo>
                    <a:pt x="7483" y="0"/>
                  </a:moveTo>
                  <a:cubicBezTo>
                    <a:pt x="6986" y="363"/>
                    <a:pt x="6508" y="746"/>
                    <a:pt x="6021" y="1118"/>
                  </a:cubicBezTo>
                  <a:cubicBezTo>
                    <a:pt x="5610" y="1424"/>
                    <a:pt x="5208" y="1797"/>
                    <a:pt x="4750" y="2036"/>
                  </a:cubicBezTo>
                  <a:cubicBezTo>
                    <a:pt x="4572" y="2130"/>
                    <a:pt x="4423" y="2167"/>
                    <a:pt x="4289" y="2167"/>
                  </a:cubicBezTo>
                  <a:cubicBezTo>
                    <a:pt x="3948" y="2167"/>
                    <a:pt x="3703" y="1926"/>
                    <a:pt x="3326" y="1768"/>
                  </a:cubicBezTo>
                  <a:cubicBezTo>
                    <a:pt x="3101" y="1674"/>
                    <a:pt x="2882" y="1632"/>
                    <a:pt x="2669" y="1632"/>
                  </a:cubicBezTo>
                  <a:cubicBezTo>
                    <a:pt x="1698" y="1632"/>
                    <a:pt x="843" y="2493"/>
                    <a:pt x="20" y="3096"/>
                  </a:cubicBezTo>
                  <a:cubicBezTo>
                    <a:pt x="10" y="3201"/>
                    <a:pt x="10" y="3306"/>
                    <a:pt x="1" y="3411"/>
                  </a:cubicBezTo>
                  <a:cubicBezTo>
                    <a:pt x="555" y="3048"/>
                    <a:pt x="1033" y="2580"/>
                    <a:pt x="1616" y="2255"/>
                  </a:cubicBezTo>
                  <a:cubicBezTo>
                    <a:pt x="1956" y="2070"/>
                    <a:pt x="2354" y="1931"/>
                    <a:pt x="2747" y="1931"/>
                  </a:cubicBezTo>
                  <a:cubicBezTo>
                    <a:pt x="2861" y="1931"/>
                    <a:pt x="2975" y="1943"/>
                    <a:pt x="3087" y="1969"/>
                  </a:cubicBezTo>
                  <a:cubicBezTo>
                    <a:pt x="3489" y="2064"/>
                    <a:pt x="3747" y="2427"/>
                    <a:pt x="4157" y="2475"/>
                  </a:cubicBezTo>
                  <a:cubicBezTo>
                    <a:pt x="4200" y="2481"/>
                    <a:pt x="4243" y="2483"/>
                    <a:pt x="4285" y="2483"/>
                  </a:cubicBezTo>
                  <a:cubicBezTo>
                    <a:pt x="4987" y="2483"/>
                    <a:pt x="5679" y="1774"/>
                    <a:pt x="6183" y="1405"/>
                  </a:cubicBezTo>
                  <a:cubicBezTo>
                    <a:pt x="6613" y="1080"/>
                    <a:pt x="7062" y="774"/>
                    <a:pt x="7502" y="449"/>
                  </a:cubicBezTo>
                  <a:cubicBezTo>
                    <a:pt x="7502" y="430"/>
                    <a:pt x="7502" y="411"/>
                    <a:pt x="7502" y="392"/>
                  </a:cubicBezTo>
                  <a:cubicBezTo>
                    <a:pt x="7492" y="258"/>
                    <a:pt x="7483" y="125"/>
                    <a:pt x="7483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12;p46">
              <a:extLst>
                <a:ext uri="{FF2B5EF4-FFF2-40B4-BE49-F238E27FC236}">
                  <a16:creationId xmlns:a16="http://schemas.microsoft.com/office/drawing/2014/main" id="{BB483A30-9B0B-73C1-00D3-42E9CA2A643C}"/>
                </a:ext>
              </a:extLst>
            </p:cNvPr>
            <p:cNvSpPr/>
            <p:nvPr/>
          </p:nvSpPr>
          <p:spPr>
            <a:xfrm>
              <a:off x="3931879" y="3841817"/>
              <a:ext cx="426978" cy="184075"/>
            </a:xfrm>
            <a:custGeom>
              <a:avLst/>
              <a:gdLst/>
              <a:ahLst/>
              <a:cxnLst/>
              <a:rect l="l" t="t" r="r" b="b"/>
              <a:pathLst>
                <a:path w="7759" h="3345" extrusionOk="0">
                  <a:moveTo>
                    <a:pt x="7740" y="0"/>
                  </a:moveTo>
                  <a:cubicBezTo>
                    <a:pt x="7339" y="287"/>
                    <a:pt x="6947" y="583"/>
                    <a:pt x="6555" y="860"/>
                  </a:cubicBezTo>
                  <a:cubicBezTo>
                    <a:pt x="6096" y="1185"/>
                    <a:pt x="5638" y="1510"/>
                    <a:pt x="5179" y="1835"/>
                  </a:cubicBezTo>
                  <a:cubicBezTo>
                    <a:pt x="4784" y="2118"/>
                    <a:pt x="4319" y="2579"/>
                    <a:pt x="3820" y="2579"/>
                  </a:cubicBezTo>
                  <a:cubicBezTo>
                    <a:pt x="3764" y="2579"/>
                    <a:pt x="3707" y="2573"/>
                    <a:pt x="3650" y="2561"/>
                  </a:cubicBezTo>
                  <a:cubicBezTo>
                    <a:pt x="3220" y="2475"/>
                    <a:pt x="2895" y="2207"/>
                    <a:pt x="2456" y="2160"/>
                  </a:cubicBezTo>
                  <a:cubicBezTo>
                    <a:pt x="2363" y="2148"/>
                    <a:pt x="2270" y="2143"/>
                    <a:pt x="2177" y="2143"/>
                  </a:cubicBezTo>
                  <a:cubicBezTo>
                    <a:pt x="1879" y="2143"/>
                    <a:pt x="1584" y="2199"/>
                    <a:pt x="1300" y="2293"/>
                  </a:cubicBezTo>
                  <a:cubicBezTo>
                    <a:pt x="822" y="2446"/>
                    <a:pt x="392" y="2704"/>
                    <a:pt x="0" y="3010"/>
                  </a:cubicBezTo>
                  <a:cubicBezTo>
                    <a:pt x="10" y="3125"/>
                    <a:pt x="19" y="3230"/>
                    <a:pt x="38" y="3344"/>
                  </a:cubicBezTo>
                  <a:cubicBezTo>
                    <a:pt x="640" y="2905"/>
                    <a:pt x="1280" y="2513"/>
                    <a:pt x="2054" y="2465"/>
                  </a:cubicBezTo>
                  <a:cubicBezTo>
                    <a:pt x="2094" y="2463"/>
                    <a:pt x="2132" y="2461"/>
                    <a:pt x="2169" y="2461"/>
                  </a:cubicBezTo>
                  <a:cubicBezTo>
                    <a:pt x="2669" y="2461"/>
                    <a:pt x="3017" y="2688"/>
                    <a:pt x="3488" y="2857"/>
                  </a:cubicBezTo>
                  <a:cubicBezTo>
                    <a:pt x="3619" y="2905"/>
                    <a:pt x="3742" y="2929"/>
                    <a:pt x="3865" y="2929"/>
                  </a:cubicBezTo>
                  <a:cubicBezTo>
                    <a:pt x="4010" y="2929"/>
                    <a:pt x="4154" y="2896"/>
                    <a:pt x="4309" y="2828"/>
                  </a:cubicBezTo>
                  <a:cubicBezTo>
                    <a:pt x="4739" y="2628"/>
                    <a:pt x="5131" y="2284"/>
                    <a:pt x="5523" y="2007"/>
                  </a:cubicBezTo>
                  <a:cubicBezTo>
                    <a:pt x="5982" y="1691"/>
                    <a:pt x="6440" y="1366"/>
                    <a:pt x="6899" y="1042"/>
                  </a:cubicBezTo>
                  <a:cubicBezTo>
                    <a:pt x="7186" y="841"/>
                    <a:pt x="7472" y="650"/>
                    <a:pt x="7759" y="459"/>
                  </a:cubicBezTo>
                  <a:cubicBezTo>
                    <a:pt x="7759" y="306"/>
                    <a:pt x="7749" y="153"/>
                    <a:pt x="7740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13;p46">
              <a:extLst>
                <a:ext uri="{FF2B5EF4-FFF2-40B4-BE49-F238E27FC236}">
                  <a16:creationId xmlns:a16="http://schemas.microsoft.com/office/drawing/2014/main" id="{E1449AC1-D9CC-ACCD-4CEB-1EAE7685B880}"/>
                </a:ext>
              </a:extLst>
            </p:cNvPr>
            <p:cNvSpPr/>
            <p:nvPr/>
          </p:nvSpPr>
          <p:spPr>
            <a:xfrm>
              <a:off x="4025428" y="4007951"/>
              <a:ext cx="336619" cy="132567"/>
            </a:xfrm>
            <a:custGeom>
              <a:avLst/>
              <a:gdLst/>
              <a:ahLst/>
              <a:cxnLst/>
              <a:rect l="l" t="t" r="r" b="b"/>
              <a:pathLst>
                <a:path w="6117" h="2409" extrusionOk="0">
                  <a:moveTo>
                    <a:pt x="6116" y="1"/>
                  </a:moveTo>
                  <a:lnTo>
                    <a:pt x="6116" y="1"/>
                  </a:lnTo>
                  <a:cubicBezTo>
                    <a:pt x="5476" y="593"/>
                    <a:pt x="4826" y="1166"/>
                    <a:pt x="3919" y="1243"/>
                  </a:cubicBezTo>
                  <a:cubicBezTo>
                    <a:pt x="3830" y="1251"/>
                    <a:pt x="3741" y="1254"/>
                    <a:pt x="3653" y="1254"/>
                  </a:cubicBezTo>
                  <a:cubicBezTo>
                    <a:pt x="3334" y="1254"/>
                    <a:pt x="3017" y="1213"/>
                    <a:pt x="2695" y="1213"/>
                  </a:cubicBezTo>
                  <a:cubicBezTo>
                    <a:pt x="2578" y="1213"/>
                    <a:pt x="2461" y="1218"/>
                    <a:pt x="2342" y="1233"/>
                  </a:cubicBezTo>
                  <a:cubicBezTo>
                    <a:pt x="1864" y="1290"/>
                    <a:pt x="1415" y="1453"/>
                    <a:pt x="985" y="1663"/>
                  </a:cubicBezTo>
                  <a:cubicBezTo>
                    <a:pt x="632" y="1845"/>
                    <a:pt x="307" y="2055"/>
                    <a:pt x="1" y="2294"/>
                  </a:cubicBezTo>
                  <a:cubicBezTo>
                    <a:pt x="116" y="2332"/>
                    <a:pt x="221" y="2370"/>
                    <a:pt x="335" y="2408"/>
                  </a:cubicBezTo>
                  <a:cubicBezTo>
                    <a:pt x="593" y="2227"/>
                    <a:pt x="861" y="2064"/>
                    <a:pt x="1138" y="1931"/>
                  </a:cubicBezTo>
                  <a:cubicBezTo>
                    <a:pt x="1664" y="1673"/>
                    <a:pt x="2227" y="1529"/>
                    <a:pt x="2820" y="1529"/>
                  </a:cubicBezTo>
                  <a:cubicBezTo>
                    <a:pt x="3164" y="1529"/>
                    <a:pt x="3508" y="1576"/>
                    <a:pt x="3852" y="1576"/>
                  </a:cubicBezTo>
                  <a:cubicBezTo>
                    <a:pt x="4024" y="1576"/>
                    <a:pt x="4196" y="1564"/>
                    <a:pt x="4368" y="1529"/>
                  </a:cubicBezTo>
                  <a:cubicBezTo>
                    <a:pt x="4989" y="1405"/>
                    <a:pt x="5505" y="1032"/>
                    <a:pt x="5982" y="622"/>
                  </a:cubicBezTo>
                  <a:cubicBezTo>
                    <a:pt x="6049" y="431"/>
                    <a:pt x="6088" y="220"/>
                    <a:pt x="6116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14;p46">
              <a:extLst>
                <a:ext uri="{FF2B5EF4-FFF2-40B4-BE49-F238E27FC236}">
                  <a16:creationId xmlns:a16="http://schemas.microsoft.com/office/drawing/2014/main" id="{4C469E29-8813-FBFF-2652-1855CDF2B077}"/>
                </a:ext>
              </a:extLst>
            </p:cNvPr>
            <p:cNvSpPr/>
            <p:nvPr/>
          </p:nvSpPr>
          <p:spPr>
            <a:xfrm>
              <a:off x="3993896" y="3787118"/>
              <a:ext cx="370792" cy="362978"/>
            </a:xfrm>
            <a:custGeom>
              <a:avLst/>
              <a:gdLst/>
              <a:ahLst/>
              <a:cxnLst/>
              <a:rect l="l" t="t" r="r" b="b"/>
              <a:pathLst>
                <a:path w="6738" h="6596" extrusionOk="0">
                  <a:moveTo>
                    <a:pt x="6555" y="0"/>
                  </a:moveTo>
                  <a:cubicBezTo>
                    <a:pt x="6536" y="153"/>
                    <a:pt x="6498" y="297"/>
                    <a:pt x="6460" y="449"/>
                  </a:cubicBezTo>
                  <a:cubicBezTo>
                    <a:pt x="6164" y="1634"/>
                    <a:pt x="5600" y="2752"/>
                    <a:pt x="4769" y="3660"/>
                  </a:cubicBezTo>
                  <a:cubicBezTo>
                    <a:pt x="3966" y="4549"/>
                    <a:pt x="2934" y="5217"/>
                    <a:pt x="1807" y="5609"/>
                  </a:cubicBezTo>
                  <a:cubicBezTo>
                    <a:pt x="1243" y="5810"/>
                    <a:pt x="650" y="5944"/>
                    <a:pt x="58" y="6011"/>
                  </a:cubicBezTo>
                  <a:lnTo>
                    <a:pt x="1" y="6011"/>
                  </a:lnTo>
                  <a:cubicBezTo>
                    <a:pt x="431" y="6297"/>
                    <a:pt x="947" y="6469"/>
                    <a:pt x="1482" y="6536"/>
                  </a:cubicBezTo>
                  <a:cubicBezTo>
                    <a:pt x="1794" y="6575"/>
                    <a:pt x="2132" y="6596"/>
                    <a:pt x="2480" y="6596"/>
                  </a:cubicBezTo>
                  <a:cubicBezTo>
                    <a:pt x="3407" y="6596"/>
                    <a:pt x="4406" y="6449"/>
                    <a:pt x="5199" y="6116"/>
                  </a:cubicBezTo>
                  <a:cubicBezTo>
                    <a:pt x="6336" y="5647"/>
                    <a:pt x="6737" y="4644"/>
                    <a:pt x="6708" y="3459"/>
                  </a:cubicBezTo>
                  <a:cubicBezTo>
                    <a:pt x="6689" y="2313"/>
                    <a:pt x="6622" y="1157"/>
                    <a:pt x="6555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615;p46">
              <a:extLst>
                <a:ext uri="{FF2B5EF4-FFF2-40B4-BE49-F238E27FC236}">
                  <a16:creationId xmlns:a16="http://schemas.microsoft.com/office/drawing/2014/main" id="{A276CD89-0FF7-AF7B-1A8F-2D62C1A90BE2}"/>
                </a:ext>
              </a:extLst>
            </p:cNvPr>
            <p:cNvSpPr/>
            <p:nvPr/>
          </p:nvSpPr>
          <p:spPr>
            <a:xfrm>
              <a:off x="3967592" y="3516208"/>
              <a:ext cx="42648" cy="105768"/>
            </a:xfrm>
            <a:custGeom>
              <a:avLst/>
              <a:gdLst/>
              <a:ahLst/>
              <a:cxnLst/>
              <a:rect l="l" t="t" r="r" b="b"/>
              <a:pathLst>
                <a:path w="775" h="1922" extrusionOk="0">
                  <a:moveTo>
                    <a:pt x="265" y="0"/>
                  </a:moveTo>
                  <a:cubicBezTo>
                    <a:pt x="166" y="0"/>
                    <a:pt x="75" y="55"/>
                    <a:pt x="49" y="184"/>
                  </a:cubicBezTo>
                  <a:cubicBezTo>
                    <a:pt x="1" y="461"/>
                    <a:pt x="39" y="738"/>
                    <a:pt x="58" y="1015"/>
                  </a:cubicBezTo>
                  <a:cubicBezTo>
                    <a:pt x="87" y="1273"/>
                    <a:pt x="58" y="1579"/>
                    <a:pt x="211" y="1799"/>
                  </a:cubicBezTo>
                  <a:cubicBezTo>
                    <a:pt x="263" y="1871"/>
                    <a:pt x="366" y="1922"/>
                    <a:pt x="462" y="1922"/>
                  </a:cubicBezTo>
                  <a:cubicBezTo>
                    <a:pt x="544" y="1922"/>
                    <a:pt x="621" y="1886"/>
                    <a:pt x="660" y="1799"/>
                  </a:cubicBezTo>
                  <a:cubicBezTo>
                    <a:pt x="775" y="1541"/>
                    <a:pt x="708" y="1283"/>
                    <a:pt x="679" y="1015"/>
                  </a:cubicBezTo>
                  <a:cubicBezTo>
                    <a:pt x="651" y="738"/>
                    <a:pt x="651" y="442"/>
                    <a:pt x="545" y="184"/>
                  </a:cubicBezTo>
                  <a:cubicBezTo>
                    <a:pt x="500" y="72"/>
                    <a:pt x="377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616;p46">
              <a:extLst>
                <a:ext uri="{FF2B5EF4-FFF2-40B4-BE49-F238E27FC236}">
                  <a16:creationId xmlns:a16="http://schemas.microsoft.com/office/drawing/2014/main" id="{A06EB809-858F-1AAF-C81C-BFD396B36FB5}"/>
                </a:ext>
              </a:extLst>
            </p:cNvPr>
            <p:cNvSpPr/>
            <p:nvPr/>
          </p:nvSpPr>
          <p:spPr>
            <a:xfrm>
              <a:off x="3978653" y="3674418"/>
              <a:ext cx="41603" cy="176591"/>
            </a:xfrm>
            <a:custGeom>
              <a:avLst/>
              <a:gdLst/>
              <a:ahLst/>
              <a:cxnLst/>
              <a:rect l="l" t="t" r="r" b="b"/>
              <a:pathLst>
                <a:path w="756" h="3209" extrusionOk="0">
                  <a:moveTo>
                    <a:pt x="330" y="1"/>
                  </a:moveTo>
                  <a:cubicBezTo>
                    <a:pt x="232" y="1"/>
                    <a:pt x="131" y="75"/>
                    <a:pt x="115" y="204"/>
                  </a:cubicBezTo>
                  <a:cubicBezTo>
                    <a:pt x="48" y="701"/>
                    <a:pt x="106" y="1207"/>
                    <a:pt x="96" y="1714"/>
                  </a:cubicBezTo>
                  <a:cubicBezTo>
                    <a:pt x="96" y="2173"/>
                    <a:pt x="0" y="2641"/>
                    <a:pt x="163" y="3071"/>
                  </a:cubicBezTo>
                  <a:cubicBezTo>
                    <a:pt x="196" y="3158"/>
                    <a:pt x="275" y="3208"/>
                    <a:pt x="353" y="3208"/>
                  </a:cubicBezTo>
                  <a:cubicBezTo>
                    <a:pt x="412" y="3208"/>
                    <a:pt x="470" y="3180"/>
                    <a:pt x="507" y="3119"/>
                  </a:cubicBezTo>
                  <a:cubicBezTo>
                    <a:pt x="755" y="2698"/>
                    <a:pt x="717" y="2192"/>
                    <a:pt x="717" y="1714"/>
                  </a:cubicBezTo>
                  <a:cubicBezTo>
                    <a:pt x="708" y="1188"/>
                    <a:pt x="688" y="644"/>
                    <a:pt x="516" y="147"/>
                  </a:cubicBezTo>
                  <a:cubicBezTo>
                    <a:pt x="483" y="46"/>
                    <a:pt x="40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617;p46">
              <a:extLst>
                <a:ext uri="{FF2B5EF4-FFF2-40B4-BE49-F238E27FC236}">
                  <a16:creationId xmlns:a16="http://schemas.microsoft.com/office/drawing/2014/main" id="{81D45F9C-99E1-92BC-D022-6972A80D635A}"/>
                </a:ext>
              </a:extLst>
            </p:cNvPr>
            <p:cNvSpPr/>
            <p:nvPr/>
          </p:nvSpPr>
          <p:spPr>
            <a:xfrm>
              <a:off x="4010735" y="3809185"/>
              <a:ext cx="98889" cy="52168"/>
            </a:xfrm>
            <a:custGeom>
              <a:avLst/>
              <a:gdLst/>
              <a:ahLst/>
              <a:cxnLst/>
              <a:rect l="l" t="t" r="r" b="b"/>
              <a:pathLst>
                <a:path w="1797" h="948" extrusionOk="0">
                  <a:moveTo>
                    <a:pt x="1051" y="1"/>
                  </a:moveTo>
                  <a:cubicBezTo>
                    <a:pt x="927" y="10"/>
                    <a:pt x="813" y="29"/>
                    <a:pt x="698" y="77"/>
                  </a:cubicBezTo>
                  <a:cubicBezTo>
                    <a:pt x="478" y="134"/>
                    <a:pt x="268" y="259"/>
                    <a:pt x="105" y="402"/>
                  </a:cubicBezTo>
                  <a:cubicBezTo>
                    <a:pt x="0" y="488"/>
                    <a:pt x="39" y="650"/>
                    <a:pt x="144" y="717"/>
                  </a:cubicBezTo>
                  <a:cubicBezTo>
                    <a:pt x="372" y="872"/>
                    <a:pt x="646" y="947"/>
                    <a:pt x="922" y="947"/>
                  </a:cubicBezTo>
                  <a:cubicBezTo>
                    <a:pt x="1003" y="947"/>
                    <a:pt x="1085" y="941"/>
                    <a:pt x="1166" y="928"/>
                  </a:cubicBezTo>
                  <a:cubicBezTo>
                    <a:pt x="1434" y="880"/>
                    <a:pt x="1797" y="717"/>
                    <a:pt x="1739" y="383"/>
                  </a:cubicBezTo>
                  <a:cubicBezTo>
                    <a:pt x="1692" y="87"/>
                    <a:pt x="1309" y="1"/>
                    <a:pt x="1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18;p46">
              <a:extLst>
                <a:ext uri="{FF2B5EF4-FFF2-40B4-BE49-F238E27FC236}">
                  <a16:creationId xmlns:a16="http://schemas.microsoft.com/office/drawing/2014/main" id="{76AF5C7E-E0DA-3B38-A5E6-666014A22BB5}"/>
                </a:ext>
              </a:extLst>
            </p:cNvPr>
            <p:cNvSpPr/>
            <p:nvPr/>
          </p:nvSpPr>
          <p:spPr>
            <a:xfrm>
              <a:off x="4261556" y="3798949"/>
              <a:ext cx="86782" cy="53819"/>
            </a:xfrm>
            <a:custGeom>
              <a:avLst/>
              <a:gdLst/>
              <a:ahLst/>
              <a:cxnLst/>
              <a:rect l="l" t="t" r="r" b="b"/>
              <a:pathLst>
                <a:path w="1577" h="978" extrusionOk="0">
                  <a:moveTo>
                    <a:pt x="916" y="1"/>
                  </a:moveTo>
                  <a:cubicBezTo>
                    <a:pt x="814" y="1"/>
                    <a:pt x="712" y="28"/>
                    <a:pt x="612" y="72"/>
                  </a:cubicBezTo>
                  <a:cubicBezTo>
                    <a:pt x="580" y="69"/>
                    <a:pt x="548" y="67"/>
                    <a:pt x="516" y="67"/>
                  </a:cubicBezTo>
                  <a:cubicBezTo>
                    <a:pt x="430" y="67"/>
                    <a:pt x="344" y="81"/>
                    <a:pt x="268" y="129"/>
                  </a:cubicBezTo>
                  <a:cubicBezTo>
                    <a:pt x="105" y="215"/>
                    <a:pt x="0" y="397"/>
                    <a:pt x="38" y="588"/>
                  </a:cubicBezTo>
                  <a:cubicBezTo>
                    <a:pt x="105" y="869"/>
                    <a:pt x="485" y="978"/>
                    <a:pt x="791" y="978"/>
                  </a:cubicBezTo>
                  <a:cubicBezTo>
                    <a:pt x="881" y="978"/>
                    <a:pt x="965" y="968"/>
                    <a:pt x="1032" y="951"/>
                  </a:cubicBezTo>
                  <a:cubicBezTo>
                    <a:pt x="1395" y="856"/>
                    <a:pt x="1577" y="416"/>
                    <a:pt x="1271" y="139"/>
                  </a:cubicBezTo>
                  <a:cubicBezTo>
                    <a:pt x="1157" y="40"/>
                    <a:pt x="1037" y="1"/>
                    <a:pt x="9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619;p46">
              <a:extLst>
                <a:ext uri="{FF2B5EF4-FFF2-40B4-BE49-F238E27FC236}">
                  <a16:creationId xmlns:a16="http://schemas.microsoft.com/office/drawing/2014/main" id="{9DDD4011-EF0F-07D5-E131-EAD62CCA8D3F}"/>
                </a:ext>
              </a:extLst>
            </p:cNvPr>
            <p:cNvSpPr/>
            <p:nvPr/>
          </p:nvSpPr>
          <p:spPr>
            <a:xfrm>
              <a:off x="4035388" y="3778038"/>
              <a:ext cx="84251" cy="38466"/>
            </a:xfrm>
            <a:custGeom>
              <a:avLst/>
              <a:gdLst/>
              <a:ahLst/>
              <a:cxnLst/>
              <a:rect l="l" t="t" r="r" b="b"/>
              <a:pathLst>
                <a:path w="1531" h="699" extrusionOk="0">
                  <a:moveTo>
                    <a:pt x="1347" y="1"/>
                  </a:moveTo>
                  <a:cubicBezTo>
                    <a:pt x="1338" y="1"/>
                    <a:pt x="1329" y="1"/>
                    <a:pt x="1320" y="3"/>
                  </a:cubicBezTo>
                  <a:cubicBezTo>
                    <a:pt x="1215" y="12"/>
                    <a:pt x="1196" y="70"/>
                    <a:pt x="1129" y="146"/>
                  </a:cubicBezTo>
                  <a:cubicBezTo>
                    <a:pt x="1043" y="232"/>
                    <a:pt x="938" y="299"/>
                    <a:pt x="823" y="347"/>
                  </a:cubicBezTo>
                  <a:cubicBezTo>
                    <a:pt x="722" y="388"/>
                    <a:pt x="615" y="405"/>
                    <a:pt x="508" y="405"/>
                  </a:cubicBezTo>
                  <a:cubicBezTo>
                    <a:pt x="393" y="405"/>
                    <a:pt x="277" y="386"/>
                    <a:pt x="164" y="356"/>
                  </a:cubicBezTo>
                  <a:cubicBezTo>
                    <a:pt x="153" y="354"/>
                    <a:pt x="142" y="353"/>
                    <a:pt x="133" y="353"/>
                  </a:cubicBezTo>
                  <a:cubicBezTo>
                    <a:pt x="32" y="353"/>
                    <a:pt x="0" y="477"/>
                    <a:pt x="87" y="538"/>
                  </a:cubicBezTo>
                  <a:cubicBezTo>
                    <a:pt x="226" y="649"/>
                    <a:pt x="393" y="698"/>
                    <a:pt x="565" y="698"/>
                  </a:cubicBezTo>
                  <a:cubicBezTo>
                    <a:pt x="690" y="698"/>
                    <a:pt x="817" y="672"/>
                    <a:pt x="938" y="624"/>
                  </a:cubicBezTo>
                  <a:cubicBezTo>
                    <a:pt x="1129" y="557"/>
                    <a:pt x="1530" y="328"/>
                    <a:pt x="1444" y="70"/>
                  </a:cubicBezTo>
                  <a:cubicBezTo>
                    <a:pt x="1428" y="22"/>
                    <a:pt x="1392" y="1"/>
                    <a:pt x="1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20;p46">
              <a:extLst>
                <a:ext uri="{FF2B5EF4-FFF2-40B4-BE49-F238E27FC236}">
                  <a16:creationId xmlns:a16="http://schemas.microsoft.com/office/drawing/2014/main" id="{135A32B6-EF18-BCE4-225F-D4001FFC0F2D}"/>
                </a:ext>
              </a:extLst>
            </p:cNvPr>
            <p:cNvSpPr/>
            <p:nvPr/>
          </p:nvSpPr>
          <p:spPr>
            <a:xfrm>
              <a:off x="4234592" y="3768188"/>
              <a:ext cx="81169" cy="41548"/>
            </a:xfrm>
            <a:custGeom>
              <a:avLst/>
              <a:gdLst/>
              <a:ahLst/>
              <a:cxnLst/>
              <a:rect l="l" t="t" r="r" b="b"/>
              <a:pathLst>
                <a:path w="1475" h="755" extrusionOk="0">
                  <a:moveTo>
                    <a:pt x="157" y="0"/>
                  </a:moveTo>
                  <a:cubicBezTo>
                    <a:pt x="78" y="0"/>
                    <a:pt x="1" y="97"/>
                    <a:pt x="51" y="182"/>
                  </a:cubicBezTo>
                  <a:cubicBezTo>
                    <a:pt x="194" y="430"/>
                    <a:pt x="404" y="621"/>
                    <a:pt x="681" y="698"/>
                  </a:cubicBezTo>
                  <a:cubicBezTo>
                    <a:pt x="780" y="731"/>
                    <a:pt x="902" y="755"/>
                    <a:pt x="1021" y="755"/>
                  </a:cubicBezTo>
                  <a:cubicBezTo>
                    <a:pt x="1179" y="755"/>
                    <a:pt x="1334" y="713"/>
                    <a:pt x="1427" y="593"/>
                  </a:cubicBezTo>
                  <a:cubicBezTo>
                    <a:pt x="1474" y="526"/>
                    <a:pt x="1417" y="430"/>
                    <a:pt x="1350" y="402"/>
                  </a:cubicBezTo>
                  <a:cubicBezTo>
                    <a:pt x="1305" y="387"/>
                    <a:pt x="1258" y="383"/>
                    <a:pt x="1211" y="383"/>
                  </a:cubicBezTo>
                  <a:cubicBezTo>
                    <a:pt x="1116" y="383"/>
                    <a:pt x="1017" y="402"/>
                    <a:pt x="918" y="402"/>
                  </a:cubicBezTo>
                  <a:cubicBezTo>
                    <a:pt x="868" y="402"/>
                    <a:pt x="817" y="397"/>
                    <a:pt x="767" y="383"/>
                  </a:cubicBezTo>
                  <a:cubicBezTo>
                    <a:pt x="557" y="325"/>
                    <a:pt x="366" y="220"/>
                    <a:pt x="232" y="39"/>
                  </a:cubicBezTo>
                  <a:cubicBezTo>
                    <a:pt x="210" y="12"/>
                    <a:pt x="183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21;p46">
              <a:extLst>
                <a:ext uri="{FF2B5EF4-FFF2-40B4-BE49-F238E27FC236}">
                  <a16:creationId xmlns:a16="http://schemas.microsoft.com/office/drawing/2014/main" id="{87AA800C-FA80-E210-964F-3B8AA8E82656}"/>
                </a:ext>
              </a:extLst>
            </p:cNvPr>
            <p:cNvSpPr/>
            <p:nvPr/>
          </p:nvSpPr>
          <p:spPr>
            <a:xfrm>
              <a:off x="4149518" y="3832407"/>
              <a:ext cx="69503" cy="45840"/>
            </a:xfrm>
            <a:custGeom>
              <a:avLst/>
              <a:gdLst/>
              <a:ahLst/>
              <a:cxnLst/>
              <a:rect l="l" t="t" r="r" b="b"/>
              <a:pathLst>
                <a:path w="1263" h="833" extrusionOk="0">
                  <a:moveTo>
                    <a:pt x="1042" y="1"/>
                  </a:moveTo>
                  <a:cubicBezTo>
                    <a:pt x="998" y="1"/>
                    <a:pt x="954" y="27"/>
                    <a:pt x="928" y="66"/>
                  </a:cubicBezTo>
                  <a:cubicBezTo>
                    <a:pt x="870" y="142"/>
                    <a:pt x="899" y="238"/>
                    <a:pt x="861" y="324"/>
                  </a:cubicBezTo>
                  <a:cubicBezTo>
                    <a:pt x="823" y="410"/>
                    <a:pt x="746" y="496"/>
                    <a:pt x="651" y="506"/>
                  </a:cubicBezTo>
                  <a:cubicBezTo>
                    <a:pt x="637" y="507"/>
                    <a:pt x="625" y="508"/>
                    <a:pt x="613" y="508"/>
                  </a:cubicBezTo>
                  <a:cubicBezTo>
                    <a:pt x="416" y="508"/>
                    <a:pt x="365" y="299"/>
                    <a:pt x="230" y="200"/>
                  </a:cubicBezTo>
                  <a:cubicBezTo>
                    <a:pt x="217" y="192"/>
                    <a:pt x="202" y="188"/>
                    <a:pt x="188" y="188"/>
                  </a:cubicBezTo>
                  <a:cubicBezTo>
                    <a:pt x="153" y="188"/>
                    <a:pt x="120" y="211"/>
                    <a:pt x="106" y="238"/>
                  </a:cubicBezTo>
                  <a:cubicBezTo>
                    <a:pt x="1" y="372"/>
                    <a:pt x="125" y="572"/>
                    <a:pt x="230" y="678"/>
                  </a:cubicBezTo>
                  <a:cubicBezTo>
                    <a:pt x="329" y="776"/>
                    <a:pt x="476" y="833"/>
                    <a:pt x="623" y="833"/>
                  </a:cubicBezTo>
                  <a:cubicBezTo>
                    <a:pt x="661" y="833"/>
                    <a:pt x="699" y="829"/>
                    <a:pt x="737" y="821"/>
                  </a:cubicBezTo>
                  <a:cubicBezTo>
                    <a:pt x="909" y="783"/>
                    <a:pt x="1052" y="668"/>
                    <a:pt x="1138" y="506"/>
                  </a:cubicBezTo>
                  <a:cubicBezTo>
                    <a:pt x="1214" y="353"/>
                    <a:pt x="1262" y="123"/>
                    <a:pt x="1100" y="18"/>
                  </a:cubicBezTo>
                  <a:cubicBezTo>
                    <a:pt x="1082" y="6"/>
                    <a:pt x="1062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22;p46">
              <a:extLst>
                <a:ext uri="{FF2B5EF4-FFF2-40B4-BE49-F238E27FC236}">
                  <a16:creationId xmlns:a16="http://schemas.microsoft.com/office/drawing/2014/main" id="{7DFD0DDE-F573-2998-3B65-3E1E4D98AC32}"/>
                </a:ext>
              </a:extLst>
            </p:cNvPr>
            <p:cNvSpPr/>
            <p:nvPr/>
          </p:nvSpPr>
          <p:spPr>
            <a:xfrm>
              <a:off x="3897155" y="3417925"/>
              <a:ext cx="481733" cy="742025"/>
            </a:xfrm>
            <a:custGeom>
              <a:avLst/>
              <a:gdLst/>
              <a:ahLst/>
              <a:cxnLst/>
              <a:rect l="l" t="t" r="r" b="b"/>
              <a:pathLst>
                <a:path w="8754" h="13484" extrusionOk="0">
                  <a:moveTo>
                    <a:pt x="2770" y="359"/>
                  </a:moveTo>
                  <a:cubicBezTo>
                    <a:pt x="4080" y="359"/>
                    <a:pt x="5553" y="855"/>
                    <a:pt x="6469" y="1378"/>
                  </a:cubicBezTo>
                  <a:cubicBezTo>
                    <a:pt x="7024" y="1750"/>
                    <a:pt x="7454" y="2295"/>
                    <a:pt x="7683" y="2925"/>
                  </a:cubicBezTo>
                  <a:cubicBezTo>
                    <a:pt x="8056" y="4034"/>
                    <a:pt x="8094" y="5257"/>
                    <a:pt x="8122" y="6442"/>
                  </a:cubicBezTo>
                  <a:cubicBezTo>
                    <a:pt x="8142" y="6996"/>
                    <a:pt x="8161" y="7569"/>
                    <a:pt x="8208" y="8133"/>
                  </a:cubicBezTo>
                  <a:cubicBezTo>
                    <a:pt x="8208" y="8448"/>
                    <a:pt x="8237" y="8783"/>
                    <a:pt x="8256" y="9098"/>
                  </a:cubicBezTo>
                  <a:cubicBezTo>
                    <a:pt x="8323" y="10101"/>
                    <a:pt x="8390" y="11124"/>
                    <a:pt x="7826" y="11936"/>
                  </a:cubicBezTo>
                  <a:cubicBezTo>
                    <a:pt x="7007" y="12887"/>
                    <a:pt x="5642" y="13123"/>
                    <a:pt x="4495" y="13123"/>
                  </a:cubicBezTo>
                  <a:cubicBezTo>
                    <a:pt x="3728" y="13123"/>
                    <a:pt x="3059" y="13018"/>
                    <a:pt x="2714" y="12949"/>
                  </a:cubicBezTo>
                  <a:cubicBezTo>
                    <a:pt x="1902" y="12729"/>
                    <a:pt x="994" y="12108"/>
                    <a:pt x="841" y="11028"/>
                  </a:cubicBezTo>
                  <a:cubicBezTo>
                    <a:pt x="832" y="10111"/>
                    <a:pt x="880" y="9175"/>
                    <a:pt x="937" y="8267"/>
                  </a:cubicBezTo>
                  <a:cubicBezTo>
                    <a:pt x="1032" y="6690"/>
                    <a:pt x="1128" y="5066"/>
                    <a:pt x="851" y="3470"/>
                  </a:cubicBezTo>
                  <a:cubicBezTo>
                    <a:pt x="822" y="3241"/>
                    <a:pt x="774" y="3002"/>
                    <a:pt x="727" y="2773"/>
                  </a:cubicBezTo>
                  <a:cubicBezTo>
                    <a:pt x="555" y="1999"/>
                    <a:pt x="402" y="1263"/>
                    <a:pt x="1071" y="756"/>
                  </a:cubicBezTo>
                  <a:cubicBezTo>
                    <a:pt x="1546" y="474"/>
                    <a:pt x="2139" y="359"/>
                    <a:pt x="2770" y="359"/>
                  </a:cubicBezTo>
                  <a:close/>
                  <a:moveTo>
                    <a:pt x="2762" y="0"/>
                  </a:moveTo>
                  <a:cubicBezTo>
                    <a:pt x="2077" y="0"/>
                    <a:pt x="1422" y="129"/>
                    <a:pt x="880" y="451"/>
                  </a:cubicBezTo>
                  <a:lnTo>
                    <a:pt x="870" y="460"/>
                  </a:lnTo>
                  <a:cubicBezTo>
                    <a:pt x="0" y="1110"/>
                    <a:pt x="201" y="2027"/>
                    <a:pt x="373" y="2839"/>
                  </a:cubicBezTo>
                  <a:cubicBezTo>
                    <a:pt x="421" y="3078"/>
                    <a:pt x="469" y="3298"/>
                    <a:pt x="497" y="3518"/>
                  </a:cubicBezTo>
                  <a:cubicBezTo>
                    <a:pt x="765" y="5085"/>
                    <a:pt x="669" y="6690"/>
                    <a:pt x="583" y="8238"/>
                  </a:cubicBezTo>
                  <a:cubicBezTo>
                    <a:pt x="526" y="9165"/>
                    <a:pt x="469" y="10111"/>
                    <a:pt x="488" y="11047"/>
                  </a:cubicBezTo>
                  <a:lnTo>
                    <a:pt x="488" y="11067"/>
                  </a:lnTo>
                  <a:cubicBezTo>
                    <a:pt x="631" y="12118"/>
                    <a:pt x="1443" y="12978"/>
                    <a:pt x="2628" y="13302"/>
                  </a:cubicBezTo>
                  <a:lnTo>
                    <a:pt x="2638" y="13302"/>
                  </a:lnTo>
                  <a:cubicBezTo>
                    <a:pt x="2991" y="13369"/>
                    <a:pt x="3679" y="13484"/>
                    <a:pt x="4482" y="13484"/>
                  </a:cubicBezTo>
                  <a:cubicBezTo>
                    <a:pt x="5714" y="13484"/>
                    <a:pt x="7196" y="13226"/>
                    <a:pt x="8103" y="12165"/>
                  </a:cubicBezTo>
                  <a:lnTo>
                    <a:pt x="8113" y="12146"/>
                  </a:lnTo>
                  <a:cubicBezTo>
                    <a:pt x="8753" y="11239"/>
                    <a:pt x="8686" y="10140"/>
                    <a:pt x="8610" y="9079"/>
                  </a:cubicBezTo>
                  <a:cubicBezTo>
                    <a:pt x="8591" y="8745"/>
                    <a:pt x="8571" y="8429"/>
                    <a:pt x="8571" y="8124"/>
                  </a:cubicBezTo>
                  <a:lnTo>
                    <a:pt x="8571" y="8104"/>
                  </a:lnTo>
                  <a:cubicBezTo>
                    <a:pt x="8514" y="7550"/>
                    <a:pt x="8505" y="6986"/>
                    <a:pt x="8485" y="6432"/>
                  </a:cubicBezTo>
                  <a:cubicBezTo>
                    <a:pt x="8447" y="5219"/>
                    <a:pt x="8409" y="3977"/>
                    <a:pt x="8017" y="2801"/>
                  </a:cubicBezTo>
                  <a:cubicBezTo>
                    <a:pt x="7759" y="2104"/>
                    <a:pt x="7282" y="1492"/>
                    <a:pt x="6660" y="1081"/>
                  </a:cubicBezTo>
                  <a:cubicBezTo>
                    <a:pt x="5743" y="558"/>
                    <a:pt x="4189" y="0"/>
                    <a:pt x="2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623;p46">
            <a:extLst>
              <a:ext uri="{FF2B5EF4-FFF2-40B4-BE49-F238E27FC236}">
                <a16:creationId xmlns:a16="http://schemas.microsoft.com/office/drawing/2014/main" id="{BF26846C-3CFF-A51E-2130-076751977CBF}"/>
              </a:ext>
            </a:extLst>
          </p:cNvPr>
          <p:cNvGrpSpPr/>
          <p:nvPr/>
        </p:nvGrpSpPr>
        <p:grpSpPr>
          <a:xfrm>
            <a:off x="8310840" y="265451"/>
            <a:ext cx="155400" cy="155400"/>
            <a:chOff x="1666623" y="2623621"/>
            <a:chExt cx="155400" cy="155400"/>
          </a:xfrm>
        </p:grpSpPr>
        <p:sp>
          <p:nvSpPr>
            <p:cNvPr id="28" name="Google Shape;2624;p46">
              <a:extLst>
                <a:ext uri="{FF2B5EF4-FFF2-40B4-BE49-F238E27FC236}">
                  <a16:creationId xmlns:a16="http://schemas.microsoft.com/office/drawing/2014/main" id="{CC03B135-6C7E-AFA3-1B6C-45EDD1E1C284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25;p46">
              <a:extLst>
                <a:ext uri="{FF2B5EF4-FFF2-40B4-BE49-F238E27FC236}">
                  <a16:creationId xmlns:a16="http://schemas.microsoft.com/office/drawing/2014/main" id="{FAEA8645-0C5E-C72B-A282-D26CB2C0A891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2626;p46">
            <a:extLst>
              <a:ext uri="{FF2B5EF4-FFF2-40B4-BE49-F238E27FC236}">
                <a16:creationId xmlns:a16="http://schemas.microsoft.com/office/drawing/2014/main" id="{7DB56AE3-4860-A504-5B0B-FFD2D8366AC5}"/>
              </a:ext>
            </a:extLst>
          </p:cNvPr>
          <p:cNvGrpSpPr/>
          <p:nvPr/>
        </p:nvGrpSpPr>
        <p:grpSpPr>
          <a:xfrm rot="-5085004" flipH="1">
            <a:off x="7750536" y="489729"/>
            <a:ext cx="450607" cy="494088"/>
            <a:chOff x="1584644" y="2497374"/>
            <a:chExt cx="450609" cy="494091"/>
          </a:xfrm>
        </p:grpSpPr>
        <p:sp>
          <p:nvSpPr>
            <p:cNvPr id="31" name="Google Shape;2627;p46">
              <a:extLst>
                <a:ext uri="{FF2B5EF4-FFF2-40B4-BE49-F238E27FC236}">
                  <a16:creationId xmlns:a16="http://schemas.microsoft.com/office/drawing/2014/main" id="{E00A32C4-CE7A-F1BA-963B-32F24A8178AD}"/>
                </a:ext>
              </a:extLst>
            </p:cNvPr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2628;p46">
              <a:extLst>
                <a:ext uri="{FF2B5EF4-FFF2-40B4-BE49-F238E27FC236}">
                  <a16:creationId xmlns:a16="http://schemas.microsoft.com/office/drawing/2014/main" id="{58C6F73D-156B-7B23-4E62-9EC5F7DF714F}"/>
                </a:ext>
              </a:extLst>
            </p:cNvPr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2629;p46">
            <a:extLst>
              <a:ext uri="{FF2B5EF4-FFF2-40B4-BE49-F238E27FC236}">
                <a16:creationId xmlns:a16="http://schemas.microsoft.com/office/drawing/2014/main" id="{5F38BF78-A092-F7E6-BA7F-D8620A91CC31}"/>
              </a:ext>
            </a:extLst>
          </p:cNvPr>
          <p:cNvGrpSpPr/>
          <p:nvPr/>
        </p:nvGrpSpPr>
        <p:grpSpPr>
          <a:xfrm>
            <a:off x="2139617" y="623469"/>
            <a:ext cx="155400" cy="155400"/>
            <a:chOff x="1666623" y="2623621"/>
            <a:chExt cx="155400" cy="155400"/>
          </a:xfrm>
        </p:grpSpPr>
        <p:sp>
          <p:nvSpPr>
            <p:cNvPr id="1027" name="Google Shape;2630;p46">
              <a:extLst>
                <a:ext uri="{FF2B5EF4-FFF2-40B4-BE49-F238E27FC236}">
                  <a16:creationId xmlns:a16="http://schemas.microsoft.com/office/drawing/2014/main" id="{26204FB3-6711-53BD-97E6-517C3D5B2FB4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2631;p46">
              <a:extLst>
                <a:ext uri="{FF2B5EF4-FFF2-40B4-BE49-F238E27FC236}">
                  <a16:creationId xmlns:a16="http://schemas.microsoft.com/office/drawing/2014/main" id="{70F53853-7ACA-69DE-948F-7F9EEE5CC34B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2632;p46">
            <a:extLst>
              <a:ext uri="{FF2B5EF4-FFF2-40B4-BE49-F238E27FC236}">
                <a16:creationId xmlns:a16="http://schemas.microsoft.com/office/drawing/2014/main" id="{C811BF8B-82CF-1344-708B-E622035C4804}"/>
              </a:ext>
            </a:extLst>
          </p:cNvPr>
          <p:cNvGrpSpPr/>
          <p:nvPr/>
        </p:nvGrpSpPr>
        <p:grpSpPr>
          <a:xfrm>
            <a:off x="8474950" y="892736"/>
            <a:ext cx="155400" cy="155400"/>
            <a:chOff x="1666623" y="2623621"/>
            <a:chExt cx="155400" cy="155400"/>
          </a:xfrm>
        </p:grpSpPr>
        <p:sp>
          <p:nvSpPr>
            <p:cNvPr id="1030" name="Google Shape;2633;p46">
              <a:extLst>
                <a:ext uri="{FF2B5EF4-FFF2-40B4-BE49-F238E27FC236}">
                  <a16:creationId xmlns:a16="http://schemas.microsoft.com/office/drawing/2014/main" id="{B3470641-4B41-47B4-560A-ABC5FDB71E57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2634;p46">
              <a:extLst>
                <a:ext uri="{FF2B5EF4-FFF2-40B4-BE49-F238E27FC236}">
                  <a16:creationId xmlns:a16="http://schemas.microsoft.com/office/drawing/2014/main" id="{F4A13D9E-4BFF-44FC-37BB-6C36CC33580B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2635;p46">
            <a:extLst>
              <a:ext uri="{FF2B5EF4-FFF2-40B4-BE49-F238E27FC236}">
                <a16:creationId xmlns:a16="http://schemas.microsoft.com/office/drawing/2014/main" id="{78279D5F-1C7C-42B4-1DAC-D44DC78FB851}"/>
              </a:ext>
            </a:extLst>
          </p:cNvPr>
          <p:cNvGrpSpPr/>
          <p:nvPr/>
        </p:nvGrpSpPr>
        <p:grpSpPr>
          <a:xfrm rot="-5085004" flipH="1">
            <a:off x="1253098" y="3363679"/>
            <a:ext cx="450607" cy="494088"/>
            <a:chOff x="1584644" y="2497374"/>
            <a:chExt cx="450609" cy="494091"/>
          </a:xfrm>
        </p:grpSpPr>
        <p:sp>
          <p:nvSpPr>
            <p:cNvPr id="1033" name="Google Shape;2636;p46">
              <a:extLst>
                <a:ext uri="{FF2B5EF4-FFF2-40B4-BE49-F238E27FC236}">
                  <a16:creationId xmlns:a16="http://schemas.microsoft.com/office/drawing/2014/main" id="{21B6F109-4F1D-71F3-BAA6-5922F223C892}"/>
                </a:ext>
              </a:extLst>
            </p:cNvPr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2637;p46">
              <a:extLst>
                <a:ext uri="{FF2B5EF4-FFF2-40B4-BE49-F238E27FC236}">
                  <a16:creationId xmlns:a16="http://schemas.microsoft.com/office/drawing/2014/main" id="{0889FDAC-D8F6-42C0-678E-9232CE16244F}"/>
                </a:ext>
              </a:extLst>
            </p:cNvPr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5" name="Google Shape;2638;p46">
            <a:extLst>
              <a:ext uri="{FF2B5EF4-FFF2-40B4-BE49-F238E27FC236}">
                <a16:creationId xmlns:a16="http://schemas.microsoft.com/office/drawing/2014/main" id="{56E5EA08-AD9E-BC35-C09A-F63F80576588}"/>
              </a:ext>
            </a:extLst>
          </p:cNvPr>
          <p:cNvGrpSpPr/>
          <p:nvPr/>
        </p:nvGrpSpPr>
        <p:grpSpPr>
          <a:xfrm>
            <a:off x="3199803" y="970436"/>
            <a:ext cx="155400" cy="155400"/>
            <a:chOff x="1666623" y="2623621"/>
            <a:chExt cx="155400" cy="155400"/>
          </a:xfrm>
        </p:grpSpPr>
        <p:sp>
          <p:nvSpPr>
            <p:cNvPr id="1036" name="Google Shape;2639;p46">
              <a:extLst>
                <a:ext uri="{FF2B5EF4-FFF2-40B4-BE49-F238E27FC236}">
                  <a16:creationId xmlns:a16="http://schemas.microsoft.com/office/drawing/2014/main" id="{FBEBE4F6-E53C-58D1-AFC9-59E00AD34FC5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2640;p46">
              <a:extLst>
                <a:ext uri="{FF2B5EF4-FFF2-40B4-BE49-F238E27FC236}">
                  <a16:creationId xmlns:a16="http://schemas.microsoft.com/office/drawing/2014/main" id="{430E0DAD-3941-0BD2-EC22-7C4399703EE8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2641;p46">
            <a:extLst>
              <a:ext uri="{FF2B5EF4-FFF2-40B4-BE49-F238E27FC236}">
                <a16:creationId xmlns:a16="http://schemas.microsoft.com/office/drawing/2014/main" id="{875BD948-A897-41E9-66E1-A80A23097A89}"/>
              </a:ext>
            </a:extLst>
          </p:cNvPr>
          <p:cNvGrpSpPr/>
          <p:nvPr/>
        </p:nvGrpSpPr>
        <p:grpSpPr>
          <a:xfrm>
            <a:off x="1056367" y="4318855"/>
            <a:ext cx="155400" cy="155400"/>
            <a:chOff x="1666623" y="2623621"/>
            <a:chExt cx="155400" cy="155400"/>
          </a:xfrm>
        </p:grpSpPr>
        <p:sp>
          <p:nvSpPr>
            <p:cNvPr id="1039" name="Google Shape;2642;p46">
              <a:extLst>
                <a:ext uri="{FF2B5EF4-FFF2-40B4-BE49-F238E27FC236}">
                  <a16:creationId xmlns:a16="http://schemas.microsoft.com/office/drawing/2014/main" id="{06F40598-3E00-7DCD-FBB4-B1757C2D39E3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2643;p46">
              <a:extLst>
                <a:ext uri="{FF2B5EF4-FFF2-40B4-BE49-F238E27FC236}">
                  <a16:creationId xmlns:a16="http://schemas.microsoft.com/office/drawing/2014/main" id="{4D799EF2-AC82-0035-ACEF-5E7B35FDD63A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1" name="Title 2">
            <a:extLst>
              <a:ext uri="{FF2B5EF4-FFF2-40B4-BE49-F238E27FC236}">
                <a16:creationId xmlns:a16="http://schemas.microsoft.com/office/drawing/2014/main" id="{EFA0878F-10E0-56D8-4573-FF4B35C29204}"/>
              </a:ext>
            </a:extLst>
          </p:cNvPr>
          <p:cNvSpPr txBox="1">
            <a:spLocks/>
          </p:cNvSpPr>
          <p:nvPr/>
        </p:nvSpPr>
        <p:spPr>
          <a:xfrm>
            <a:off x="4133039" y="1396745"/>
            <a:ext cx="4177801" cy="12529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can</a:t>
            </a:r>
            <a:r>
              <a:rPr lang="en-US" sz="4000" dirty="0">
                <a:solidFill>
                  <a:srgbClr val="383838"/>
                </a:solidFill>
                <a:latin typeface="Comic Sans MS" panose="030F0702030302020204" pitchFamily="66" charset="0"/>
              </a:rPr>
              <a:t> ...........</a:t>
            </a:r>
          </a:p>
        </p:txBody>
      </p:sp>
      <p:pic>
        <p:nvPicPr>
          <p:cNvPr id="1043" name="Picture 2" descr="Boy Face Stock Illustrations – 137,548 Boy Face Stock Illustrations,  Vectors &amp; Clipart - Dreamstime">
            <a:extLst>
              <a:ext uri="{FF2B5EF4-FFF2-40B4-BE49-F238E27FC236}">
                <a16:creationId xmlns:a16="http://schemas.microsoft.com/office/drawing/2014/main" id="{000C68DD-5471-38B7-EE11-4A4086D40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7570" r="9057" b="3541"/>
          <a:stretch/>
        </p:blipFill>
        <p:spPr bwMode="auto">
          <a:xfrm>
            <a:off x="4513670" y="1354672"/>
            <a:ext cx="406540" cy="4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Beautiful young girl smiling face cartoon in black and white Stock Vector |  Adobe Stock">
            <a:extLst>
              <a:ext uri="{FF2B5EF4-FFF2-40B4-BE49-F238E27FC236}">
                <a16:creationId xmlns:a16="http://schemas.microsoft.com/office/drawing/2014/main" id="{27CB234A-1598-B0E9-8043-107B99649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t="9781" r="10774" b="9943"/>
          <a:stretch/>
        </p:blipFill>
        <p:spPr bwMode="auto">
          <a:xfrm>
            <a:off x="4498793" y="1852920"/>
            <a:ext cx="436293" cy="4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1045">
            <a:extLst>
              <a:ext uri="{FF2B5EF4-FFF2-40B4-BE49-F238E27FC236}">
                <a16:creationId xmlns:a16="http://schemas.microsoft.com/office/drawing/2014/main" id="{BADF6BBC-EA03-E816-C759-67D209193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69" b="90583" l="9057" r="93962">
                        <a14:foregroundMark x1="20755" y1="37220" x2="9057" y2="49776"/>
                        <a14:foregroundMark x1="13585" y1="48430" x2="10566" y2="54709"/>
                        <a14:foregroundMark x1="12453" y1="57399" x2="41887" y2="90583"/>
                        <a14:foregroundMark x1="41887" y1="90583" x2="41887" y2="90583"/>
                        <a14:foregroundMark x1="90189" y1="25112" x2="87925" y2="42152"/>
                        <a14:foregroundMark x1="93585" y1="29148" x2="93962" y2="29596"/>
                        <a14:foregroundMark x1="75094" y1="17489" x2="45660" y2="520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2146" y="1398456"/>
            <a:ext cx="806332" cy="699557"/>
          </a:xfrm>
          <a:prstGeom prst="rect">
            <a:avLst/>
          </a:prstGeom>
        </p:spPr>
      </p:pic>
      <p:pic>
        <p:nvPicPr>
          <p:cNvPr id="105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394B781-440C-963A-300E-D05E15B3A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03975" y="2859896"/>
            <a:ext cx="667818" cy="67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" descr="Boy Face Stock Illustrations – 137,548 Boy Face Stock Illustrations,  Vectors &amp; Clipart - Dreamstime">
            <a:extLst>
              <a:ext uri="{FF2B5EF4-FFF2-40B4-BE49-F238E27FC236}">
                <a16:creationId xmlns:a16="http://schemas.microsoft.com/office/drawing/2014/main" id="{875E076D-49F9-A5CC-EB1F-FE1623354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7570" r="9057" b="3541"/>
          <a:stretch/>
        </p:blipFill>
        <p:spPr bwMode="auto">
          <a:xfrm>
            <a:off x="4586877" y="2717194"/>
            <a:ext cx="406540" cy="4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" descr="Beautiful young girl smiling face cartoon in black and white Stock Vector |  Adobe Stock">
            <a:extLst>
              <a:ext uri="{FF2B5EF4-FFF2-40B4-BE49-F238E27FC236}">
                <a16:creationId xmlns:a16="http://schemas.microsoft.com/office/drawing/2014/main" id="{E9E5CD50-9B75-F6FD-936F-371FE0F54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t="9781" r="10774" b="9943"/>
          <a:stretch/>
        </p:blipFill>
        <p:spPr bwMode="auto">
          <a:xfrm>
            <a:off x="4572000" y="3215442"/>
            <a:ext cx="436293" cy="4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" name="Title 2">
            <a:extLst>
              <a:ext uri="{FF2B5EF4-FFF2-40B4-BE49-F238E27FC236}">
                <a16:creationId xmlns:a16="http://schemas.microsoft.com/office/drawing/2014/main" id="{06099F31-A209-F762-14C7-AA36F5B3A4FE}"/>
              </a:ext>
            </a:extLst>
          </p:cNvPr>
          <p:cNvSpPr txBox="1">
            <a:spLocks/>
          </p:cNvSpPr>
          <p:nvPr/>
        </p:nvSpPr>
        <p:spPr>
          <a:xfrm>
            <a:off x="4308478" y="2735339"/>
            <a:ext cx="4177801" cy="12529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r>
              <a:rPr lang="en-US" sz="4000" dirty="0">
                <a:solidFill>
                  <a:srgbClr val="383838"/>
                </a:solidFill>
                <a:latin typeface="Comic Sans MS" panose="030F0702030302020204" pitchFamily="66" charset="0"/>
              </a:rPr>
              <a:t> ...........</a:t>
            </a:r>
          </a:p>
        </p:txBody>
      </p:sp>
    </p:spTree>
    <p:extLst>
      <p:ext uri="{BB962C8B-B14F-4D97-AF65-F5344CB8AC3E}">
        <p14:creationId xmlns:p14="http://schemas.microsoft.com/office/powerpoint/2010/main" val="200247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" grpId="0"/>
      <p:bldP spid="10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398439" y="2661851"/>
            <a:ext cx="6820477" cy="1691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4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tick or cross.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id="{ADC0A420-BA5B-6017-40B6-81F326C5779B}"/>
              </a:ext>
            </a:extLst>
          </p:cNvPr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647751" y="1083455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24F04D-C1DE-F02F-4935-774EA741F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69" b="90583" l="9057" r="93962">
                        <a14:foregroundMark x1="20755" y1="37220" x2="9057" y2="49776"/>
                        <a14:foregroundMark x1="13585" y1="48430" x2="10566" y2="54709"/>
                        <a14:foregroundMark x1="12453" y1="57399" x2="41887" y2="90583"/>
                        <a14:foregroundMark x1="41887" y1="90583" x2="41887" y2="90583"/>
                        <a14:foregroundMark x1="90189" y1="25112" x2="87925" y2="42152"/>
                        <a14:foregroundMark x1="93585" y1="29148" x2="93962" y2="29596"/>
                        <a14:foregroundMark x1="75094" y1="17489" x2="45660" y2="520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4211102"/>
            <a:ext cx="806332" cy="699557"/>
          </a:xfrm>
          <a:prstGeom prst="rect">
            <a:avLst/>
          </a:prstGeom>
        </p:spPr>
      </p:pic>
      <p:pic>
        <p:nvPicPr>
          <p:cNvPr id="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6B942D-D391-D9EE-5640-934233176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99977" y="4219440"/>
            <a:ext cx="667818" cy="67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200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5C526-AF79-19EC-5511-C513B8E158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9" b="1389"/>
          <a:stretch/>
        </p:blipFill>
        <p:spPr>
          <a:xfrm>
            <a:off x="2346091" y="1271587"/>
            <a:ext cx="3529013" cy="31491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216FB0-6C9F-C7D8-F6F0-8069C2BD6C06}"/>
              </a:ext>
            </a:extLst>
          </p:cNvPr>
          <p:cNvSpPr/>
          <p:nvPr/>
        </p:nvSpPr>
        <p:spPr>
          <a:xfrm>
            <a:off x="1950101" y="148769"/>
            <a:ext cx="50866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he cook?</a:t>
            </a:r>
          </a:p>
        </p:txBody>
      </p:sp>
    </p:spTree>
    <p:extLst>
      <p:ext uri="{BB962C8B-B14F-4D97-AF65-F5344CB8AC3E}">
        <p14:creationId xmlns:p14="http://schemas.microsoft.com/office/powerpoint/2010/main" val="19844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778F5A-7B74-8079-BE34-64F6523CBD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1" r="741"/>
          <a:stretch/>
        </p:blipFill>
        <p:spPr>
          <a:xfrm>
            <a:off x="2439599" y="1268708"/>
            <a:ext cx="3679032" cy="33098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A626EE-1F00-92F8-6981-785705F91DEA}"/>
              </a:ext>
            </a:extLst>
          </p:cNvPr>
          <p:cNvSpPr/>
          <p:nvPr/>
        </p:nvSpPr>
        <p:spPr>
          <a:xfrm>
            <a:off x="403206" y="148769"/>
            <a:ext cx="818044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she roller skate?</a:t>
            </a:r>
          </a:p>
        </p:txBody>
      </p:sp>
    </p:spTree>
    <p:extLst>
      <p:ext uri="{BB962C8B-B14F-4D97-AF65-F5344CB8AC3E}">
        <p14:creationId xmlns:p14="http://schemas.microsoft.com/office/powerpoint/2010/main" val="194867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74BAC-03B6-ADD1-4D4E-2F0A0A105C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7" r="1047"/>
          <a:stretch/>
        </p:blipFill>
        <p:spPr>
          <a:xfrm>
            <a:off x="2778919" y="1443037"/>
            <a:ext cx="3486150" cy="31873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2C697E-BBAD-033A-80EC-6FE9687DA970}"/>
              </a:ext>
            </a:extLst>
          </p:cNvPr>
          <p:cNvSpPr/>
          <p:nvPr/>
        </p:nvSpPr>
        <p:spPr>
          <a:xfrm>
            <a:off x="531445" y="148769"/>
            <a:ext cx="792396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she ride a bike?</a:t>
            </a:r>
          </a:p>
        </p:txBody>
      </p:sp>
    </p:spTree>
    <p:extLst>
      <p:ext uri="{BB962C8B-B14F-4D97-AF65-F5344CB8AC3E}">
        <p14:creationId xmlns:p14="http://schemas.microsoft.com/office/powerpoint/2010/main" val="19572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B1959-8B1F-401C-FA8C-D448772028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36" b="2236"/>
          <a:stretch/>
        </p:blipFill>
        <p:spPr>
          <a:xfrm>
            <a:off x="2686050" y="1407319"/>
            <a:ext cx="3771900" cy="33218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A62ABF-F190-3B49-9B3E-AF624BAE8311}"/>
              </a:ext>
            </a:extLst>
          </p:cNvPr>
          <p:cNvSpPr/>
          <p:nvPr/>
        </p:nvSpPr>
        <p:spPr>
          <a:xfrm>
            <a:off x="187552" y="274131"/>
            <a:ext cx="89258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he draw a picture?</a:t>
            </a:r>
          </a:p>
        </p:txBody>
      </p:sp>
    </p:spTree>
    <p:extLst>
      <p:ext uri="{BB962C8B-B14F-4D97-AF65-F5344CB8AC3E}">
        <p14:creationId xmlns:p14="http://schemas.microsoft.com/office/powerpoint/2010/main" val="417542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84EBCE-6481-6504-30C2-3617E00CC1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/>
          <a:stretch/>
        </p:blipFill>
        <p:spPr>
          <a:xfrm>
            <a:off x="102428" y="1233565"/>
            <a:ext cx="8945394" cy="2610920"/>
          </a:xfrm>
          <a:prstGeom prst="rect">
            <a:avLst/>
          </a:prstGeom>
        </p:spPr>
      </p:pic>
      <p:pic>
        <p:nvPicPr>
          <p:cNvPr id="3" name="Track 51">
            <a:hlinkClick r:id="" action="ppaction://media"/>
            <a:extLst>
              <a:ext uri="{FF2B5EF4-FFF2-40B4-BE49-F238E27FC236}">
                <a16:creationId xmlns:a16="http://schemas.microsoft.com/office/drawing/2014/main" id="{6D26FC74-D89A-7BF9-3880-CD83DE88B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6206" y="1231526"/>
            <a:ext cx="609600" cy="609600"/>
          </a:xfrm>
          <a:prstGeom prst="rect">
            <a:avLst/>
          </a:prstGeom>
        </p:spPr>
      </p:pic>
      <p:pic>
        <p:nvPicPr>
          <p:cNvPr id="4" name="Google Shape;2264;p24" descr="Red Cross - Red Cross Do Not Clipart - Full Size Clipart (#4995028) -  Pin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4540" y="3447250"/>
            <a:ext cx="341170" cy="2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64;p24" descr="Red Cross - Red Cross Do Not Clipart - Full Size Clipart (#4995028) -  Pin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93446" y="3450125"/>
            <a:ext cx="341170" cy="2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329;p29" descr="green tick — Doodle Ads SVG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9385" y="3459338"/>
            <a:ext cx="327420" cy="30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29;p29" descr="green tick — Doodle Ads SVG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82352" y="3417704"/>
            <a:ext cx="338654" cy="353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90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48389D4F-B6B3-D1DD-BB1E-3679211023B9}"/>
              </a:ext>
            </a:extLst>
          </p:cNvPr>
          <p:cNvSpPr/>
          <p:nvPr/>
        </p:nvSpPr>
        <p:spPr>
          <a:xfrm rot="11765489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512378" y="2361184"/>
            <a:ext cx="6508245" cy="1629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5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Look, complete and read.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4271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2DA0F-D98F-B90A-B079-761BAD07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10" y="702674"/>
            <a:ext cx="6226477" cy="43425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D77EEF-AACF-4A9E-C078-AAEAA853BDED}"/>
              </a:ext>
            </a:extLst>
          </p:cNvPr>
          <p:cNvSpPr/>
          <p:nvPr/>
        </p:nvSpPr>
        <p:spPr>
          <a:xfrm>
            <a:off x="2533366" y="-64891"/>
            <a:ext cx="468750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Work in pairs.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6CA9E5-B1E0-559C-FEC9-00C7DC6B5A21}"/>
              </a:ext>
            </a:extLst>
          </p:cNvPr>
          <p:cNvSpPr/>
          <p:nvPr/>
        </p:nvSpPr>
        <p:spPr>
          <a:xfrm>
            <a:off x="7281828" y="1501752"/>
            <a:ext cx="373769" cy="3409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189CA7A-64DF-3F49-357C-F9DFDA96F5C0}"/>
              </a:ext>
            </a:extLst>
          </p:cNvPr>
          <p:cNvSpPr txBox="1">
            <a:spLocks/>
          </p:cNvSpPr>
          <p:nvPr/>
        </p:nvSpPr>
        <p:spPr>
          <a:xfrm>
            <a:off x="2298922" y="1238302"/>
            <a:ext cx="1109922" cy="4086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C48C82D-B96F-80CE-C7DB-59224495973B}"/>
              </a:ext>
            </a:extLst>
          </p:cNvPr>
          <p:cNvSpPr txBox="1">
            <a:spLocks/>
          </p:cNvSpPr>
          <p:nvPr/>
        </p:nvSpPr>
        <p:spPr>
          <a:xfrm>
            <a:off x="3480281" y="1238302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3C2FCB3-4770-90DE-69C2-3720A5439313}"/>
              </a:ext>
            </a:extLst>
          </p:cNvPr>
          <p:cNvSpPr/>
          <p:nvPr/>
        </p:nvSpPr>
        <p:spPr>
          <a:xfrm>
            <a:off x="7281828" y="2511275"/>
            <a:ext cx="433839" cy="3256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7FE74106-6AD9-B525-4558-14E9D86139ED}"/>
              </a:ext>
            </a:extLst>
          </p:cNvPr>
          <p:cNvSpPr txBox="1">
            <a:spLocks/>
          </p:cNvSpPr>
          <p:nvPr/>
        </p:nvSpPr>
        <p:spPr>
          <a:xfrm>
            <a:off x="2265108" y="2237645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0161335-6CA7-1B6F-A2F8-A4F15C1EB28D}"/>
              </a:ext>
            </a:extLst>
          </p:cNvPr>
          <p:cNvSpPr txBox="1">
            <a:spLocks/>
          </p:cNvSpPr>
          <p:nvPr/>
        </p:nvSpPr>
        <p:spPr>
          <a:xfrm>
            <a:off x="3381476" y="2260225"/>
            <a:ext cx="1376515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0DA4FA7-3C1B-4063-85B0-310662C8AB11}"/>
              </a:ext>
            </a:extLst>
          </p:cNvPr>
          <p:cNvSpPr/>
          <p:nvPr/>
        </p:nvSpPr>
        <p:spPr>
          <a:xfrm>
            <a:off x="6607708" y="3505479"/>
            <a:ext cx="1047890" cy="3394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44488A43-9923-4305-FBAF-13FA9DC2ED8E}"/>
              </a:ext>
            </a:extLst>
          </p:cNvPr>
          <p:cNvSpPr txBox="1">
            <a:spLocks/>
          </p:cNvSpPr>
          <p:nvPr/>
        </p:nvSpPr>
        <p:spPr>
          <a:xfrm>
            <a:off x="3504699" y="2779975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bike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905C410D-6F14-D171-EC29-5E8BD55469CE}"/>
              </a:ext>
            </a:extLst>
          </p:cNvPr>
          <p:cNvSpPr txBox="1">
            <a:spLocks/>
          </p:cNvSpPr>
          <p:nvPr/>
        </p:nvSpPr>
        <p:spPr>
          <a:xfrm>
            <a:off x="2257639" y="3322307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D3176E2-6202-3B4D-5A20-FD7863F94F59}"/>
              </a:ext>
            </a:extLst>
          </p:cNvPr>
          <p:cNvSpPr/>
          <p:nvPr/>
        </p:nvSpPr>
        <p:spPr>
          <a:xfrm>
            <a:off x="6534288" y="4499683"/>
            <a:ext cx="1181379" cy="3392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676A42-2D53-43B9-4C99-146837E8EB63}"/>
              </a:ext>
            </a:extLst>
          </p:cNvPr>
          <p:cNvSpPr txBox="1">
            <a:spLocks/>
          </p:cNvSpPr>
          <p:nvPr/>
        </p:nvSpPr>
        <p:spPr>
          <a:xfrm>
            <a:off x="2163760" y="3803952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6522056-B285-ED20-80E1-14D0D6EE11E2}"/>
              </a:ext>
            </a:extLst>
          </p:cNvPr>
          <p:cNvSpPr txBox="1">
            <a:spLocks/>
          </p:cNvSpPr>
          <p:nvPr/>
        </p:nvSpPr>
        <p:spPr>
          <a:xfrm>
            <a:off x="3355939" y="4178694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</a:p>
        </p:txBody>
      </p:sp>
    </p:spTree>
    <p:extLst>
      <p:ext uri="{BB962C8B-B14F-4D97-AF65-F5344CB8AC3E}">
        <p14:creationId xmlns:p14="http://schemas.microsoft.com/office/powerpoint/2010/main" val="99058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9" grpId="0"/>
      <p:bldP spid="10" grpId="0" animBg="1"/>
      <p:bldP spid="10" grpId="1" animBg="1"/>
      <p:bldP spid="11" grpId="0"/>
      <p:bldP spid="12" grpId="0"/>
      <p:bldP spid="13" grpId="0" animBg="1"/>
      <p:bldP spid="13" grpId="1" animBg="1"/>
      <p:bldP spid="14" grpId="0"/>
      <p:bldP spid="16" grpId="0"/>
      <p:bldP spid="17" grpId="0" animBg="1"/>
      <p:bldP spid="17" grpId="1" animBg="1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5"/>
          <p:cNvGrpSpPr/>
          <p:nvPr/>
        </p:nvGrpSpPr>
        <p:grpSpPr>
          <a:xfrm rot="1675903">
            <a:off x="7522588" y="3571077"/>
            <a:ext cx="1322660" cy="1416625"/>
            <a:chOff x="3516247" y="2841168"/>
            <a:chExt cx="2042858" cy="1997710"/>
          </a:xfrm>
        </p:grpSpPr>
        <p:sp>
          <p:nvSpPr>
            <p:cNvPr id="1500" name="Google Shape;1500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96" name="Google Shape;1596;p35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1597" name="Google Shape;1597;p3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22" name="Google Shape;1722;p35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1723" name="Google Shape;1723;p35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62" name="Google Shape;1762;p35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1763" name="Google Shape;1763;p35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07" name="Google Shape;1807;p35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1808" name="Google Shape;1808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31" name="Google Shape;1831;p35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1832" name="Google Shape;1832;p3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838819" y="1659941"/>
            <a:ext cx="6597452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444" y="3176396"/>
            <a:ext cx="4083205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977334" y="3219179"/>
            <a:ext cx="4320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 PERIOD 4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2858C5E1-AADB-CEE5-D6B1-738B9D9E37F4}"/>
              </a:ext>
            </a:extLst>
          </p:cNvPr>
          <p:cNvSpPr/>
          <p:nvPr/>
        </p:nvSpPr>
        <p:spPr>
          <a:xfrm>
            <a:off x="3630440" y="1083453"/>
            <a:ext cx="2107681" cy="1387211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6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sing.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8969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232E4-E4C8-2589-E2BA-AF1E007D3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4" b="1794"/>
          <a:stretch/>
        </p:blipFill>
        <p:spPr>
          <a:xfrm>
            <a:off x="150232" y="527624"/>
            <a:ext cx="8843535" cy="4088252"/>
          </a:xfrm>
          <a:prstGeom prst="rect">
            <a:avLst/>
          </a:prstGeom>
        </p:spPr>
      </p:pic>
      <p:pic>
        <p:nvPicPr>
          <p:cNvPr id="2" name="Track 52">
            <a:hlinkClick r:id="" action="ppaction://media"/>
            <a:extLst>
              <a:ext uri="{FF2B5EF4-FFF2-40B4-BE49-F238E27FC236}">
                <a16:creationId xmlns:a16="http://schemas.microsoft.com/office/drawing/2014/main" id="{A4CD15AA-8384-5EA1-EA75-6B948E5E6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9031" y="527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A5A0D3CD-0539-8C81-DABE-668B3773E2F1}"/>
              </a:ext>
            </a:extLst>
          </p:cNvPr>
          <p:cNvSpPr/>
          <p:nvPr/>
        </p:nvSpPr>
        <p:spPr>
          <a:xfrm>
            <a:off x="3678668" y="1120144"/>
            <a:ext cx="1929175" cy="1260317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4"/>
            <a:ext cx="5612100" cy="13614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Fun corner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5363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8" name="Google Shape;1258;p39"/>
          <p:cNvGrpSpPr/>
          <p:nvPr/>
        </p:nvGrpSpPr>
        <p:grpSpPr>
          <a:xfrm>
            <a:off x="122321" y="141785"/>
            <a:ext cx="942023" cy="791496"/>
            <a:chOff x="781540" y="396966"/>
            <a:chExt cx="942023" cy="791496"/>
          </a:xfrm>
        </p:grpSpPr>
        <p:sp>
          <p:nvSpPr>
            <p:cNvPr id="1259" name="Google Shape;1259;p39"/>
            <p:cNvSpPr/>
            <p:nvPr/>
          </p:nvSpPr>
          <p:spPr>
            <a:xfrm rot="4979947">
              <a:off x="885747" y="437597"/>
              <a:ext cx="710226" cy="71023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71" y="0"/>
                  </a:moveTo>
                  <a:cubicBezTo>
                    <a:pt x="1755" y="0"/>
                    <a:pt x="1641" y="10"/>
                    <a:pt x="1528" y="34"/>
                  </a:cubicBezTo>
                  <a:cubicBezTo>
                    <a:pt x="1445" y="47"/>
                    <a:pt x="1362" y="70"/>
                    <a:pt x="1279" y="100"/>
                  </a:cubicBezTo>
                  <a:cubicBezTo>
                    <a:pt x="1109" y="154"/>
                    <a:pt x="949" y="233"/>
                    <a:pt x="806" y="337"/>
                  </a:cubicBezTo>
                  <a:cubicBezTo>
                    <a:pt x="740" y="380"/>
                    <a:pt x="676" y="429"/>
                    <a:pt x="617" y="483"/>
                  </a:cubicBezTo>
                  <a:cubicBezTo>
                    <a:pt x="237" y="825"/>
                    <a:pt x="1" y="1321"/>
                    <a:pt x="1" y="1874"/>
                  </a:cubicBezTo>
                  <a:cubicBezTo>
                    <a:pt x="1" y="2909"/>
                    <a:pt x="839" y="3744"/>
                    <a:pt x="1871" y="3744"/>
                  </a:cubicBezTo>
                  <a:cubicBezTo>
                    <a:pt x="1987" y="3744"/>
                    <a:pt x="2101" y="3734"/>
                    <a:pt x="2210" y="3714"/>
                  </a:cubicBezTo>
                  <a:cubicBezTo>
                    <a:pt x="2294" y="3701"/>
                    <a:pt x="2377" y="3678"/>
                    <a:pt x="2457" y="3651"/>
                  </a:cubicBezTo>
                  <a:cubicBezTo>
                    <a:pt x="2589" y="3608"/>
                    <a:pt x="2716" y="3548"/>
                    <a:pt x="2836" y="3478"/>
                  </a:cubicBezTo>
                  <a:cubicBezTo>
                    <a:pt x="2909" y="3435"/>
                    <a:pt x="2979" y="3385"/>
                    <a:pt x="3042" y="3335"/>
                  </a:cubicBezTo>
                  <a:cubicBezTo>
                    <a:pt x="3472" y="2992"/>
                    <a:pt x="3744" y="2463"/>
                    <a:pt x="3744" y="1874"/>
                  </a:cubicBezTo>
                  <a:cubicBezTo>
                    <a:pt x="3744" y="839"/>
                    <a:pt x="2906" y="0"/>
                    <a:pt x="1871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9"/>
            <p:cNvSpPr/>
            <p:nvPr/>
          </p:nvSpPr>
          <p:spPr>
            <a:xfrm rot="4979947">
              <a:off x="1005062" y="334035"/>
              <a:ext cx="494977" cy="888316"/>
            </a:xfrm>
            <a:custGeom>
              <a:avLst/>
              <a:gdLst/>
              <a:ahLst/>
              <a:cxnLst/>
              <a:rect l="l" t="t" r="r" b="b"/>
              <a:pathLst>
                <a:path w="2610" h="4684" extrusionOk="0">
                  <a:moveTo>
                    <a:pt x="321" y="1"/>
                  </a:moveTo>
                  <a:cubicBezTo>
                    <a:pt x="238" y="1"/>
                    <a:pt x="159" y="29"/>
                    <a:pt x="104" y="84"/>
                  </a:cubicBezTo>
                  <a:cubicBezTo>
                    <a:pt x="14" y="174"/>
                    <a:pt x="1" y="294"/>
                    <a:pt x="1" y="394"/>
                  </a:cubicBezTo>
                  <a:cubicBezTo>
                    <a:pt x="7" y="590"/>
                    <a:pt x="38" y="823"/>
                    <a:pt x="118" y="1023"/>
                  </a:cubicBezTo>
                  <a:cubicBezTo>
                    <a:pt x="177" y="969"/>
                    <a:pt x="241" y="920"/>
                    <a:pt x="307" y="877"/>
                  </a:cubicBezTo>
                  <a:cubicBezTo>
                    <a:pt x="261" y="720"/>
                    <a:pt x="237" y="560"/>
                    <a:pt x="237" y="397"/>
                  </a:cubicBezTo>
                  <a:cubicBezTo>
                    <a:pt x="241" y="347"/>
                    <a:pt x="241" y="281"/>
                    <a:pt x="267" y="254"/>
                  </a:cubicBezTo>
                  <a:cubicBezTo>
                    <a:pt x="280" y="243"/>
                    <a:pt x="301" y="237"/>
                    <a:pt x="325" y="237"/>
                  </a:cubicBezTo>
                  <a:cubicBezTo>
                    <a:pt x="342" y="237"/>
                    <a:pt x="360" y="240"/>
                    <a:pt x="377" y="247"/>
                  </a:cubicBezTo>
                  <a:cubicBezTo>
                    <a:pt x="433" y="270"/>
                    <a:pt x="483" y="317"/>
                    <a:pt x="533" y="370"/>
                  </a:cubicBezTo>
                  <a:cubicBezTo>
                    <a:pt x="620" y="454"/>
                    <a:pt x="700" y="547"/>
                    <a:pt x="780" y="640"/>
                  </a:cubicBezTo>
                  <a:cubicBezTo>
                    <a:pt x="1455" y="1436"/>
                    <a:pt x="1951" y="2511"/>
                    <a:pt x="2327" y="3981"/>
                  </a:cubicBezTo>
                  <a:cubicBezTo>
                    <a:pt x="2330" y="3995"/>
                    <a:pt x="2334" y="4008"/>
                    <a:pt x="2337" y="4018"/>
                  </a:cubicBezTo>
                  <a:cubicBezTo>
                    <a:pt x="2370" y="4155"/>
                    <a:pt x="2394" y="4284"/>
                    <a:pt x="2350" y="4391"/>
                  </a:cubicBezTo>
                  <a:cubicBezTo>
                    <a:pt x="2341" y="4421"/>
                    <a:pt x="2315" y="4437"/>
                    <a:pt x="2289" y="4437"/>
                  </a:cubicBezTo>
                  <a:cubicBezTo>
                    <a:pt x="2281" y="4437"/>
                    <a:pt x="2272" y="4435"/>
                    <a:pt x="2264" y="4431"/>
                  </a:cubicBezTo>
                  <a:cubicBezTo>
                    <a:pt x="2144" y="4374"/>
                    <a:pt x="2041" y="4291"/>
                    <a:pt x="1958" y="4191"/>
                  </a:cubicBezTo>
                  <a:cubicBezTo>
                    <a:pt x="1878" y="4218"/>
                    <a:pt x="1795" y="4241"/>
                    <a:pt x="1711" y="4254"/>
                  </a:cubicBezTo>
                  <a:cubicBezTo>
                    <a:pt x="1821" y="4421"/>
                    <a:pt x="1981" y="4557"/>
                    <a:pt x="2161" y="4643"/>
                  </a:cubicBezTo>
                  <a:cubicBezTo>
                    <a:pt x="2201" y="4662"/>
                    <a:pt x="2252" y="4684"/>
                    <a:pt x="2310" y="4684"/>
                  </a:cubicBezTo>
                  <a:cubicBezTo>
                    <a:pt x="2314" y="4684"/>
                    <a:pt x="2319" y="4684"/>
                    <a:pt x="2324" y="4683"/>
                  </a:cubicBezTo>
                  <a:cubicBezTo>
                    <a:pt x="2430" y="4677"/>
                    <a:pt x="2520" y="4600"/>
                    <a:pt x="2570" y="4477"/>
                  </a:cubicBezTo>
                  <a:cubicBezTo>
                    <a:pt x="2600" y="4408"/>
                    <a:pt x="2610" y="4331"/>
                    <a:pt x="2610" y="4258"/>
                  </a:cubicBezTo>
                  <a:cubicBezTo>
                    <a:pt x="2610" y="4144"/>
                    <a:pt x="2583" y="4032"/>
                    <a:pt x="2557" y="3921"/>
                  </a:cubicBezTo>
                  <a:cubicBezTo>
                    <a:pt x="2550" y="3905"/>
                    <a:pt x="2547" y="3892"/>
                    <a:pt x="2543" y="3875"/>
                  </a:cubicBezTo>
                  <a:cubicBezTo>
                    <a:pt x="2170" y="2440"/>
                    <a:pt x="1685" y="1379"/>
                    <a:pt x="1029" y="574"/>
                  </a:cubicBezTo>
                  <a:cubicBezTo>
                    <a:pt x="926" y="444"/>
                    <a:pt x="816" y="321"/>
                    <a:pt x="703" y="204"/>
                  </a:cubicBezTo>
                  <a:cubicBezTo>
                    <a:pt x="637" y="138"/>
                    <a:pt x="563" y="67"/>
                    <a:pt x="463" y="27"/>
                  </a:cubicBezTo>
                  <a:cubicBezTo>
                    <a:pt x="417" y="10"/>
                    <a:pt x="368" y="1"/>
                    <a:pt x="321" y="1"/>
                  </a:cubicBezTo>
                  <a:close/>
                </a:path>
              </a:pathLst>
            </a:custGeom>
            <a:solidFill>
              <a:srgbClr val="412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61" name="Google Shape;1261;p39"/>
          <p:cNvGrpSpPr/>
          <p:nvPr/>
        </p:nvGrpSpPr>
        <p:grpSpPr>
          <a:xfrm rot="20507544">
            <a:off x="7374323" y="3445403"/>
            <a:ext cx="2122292" cy="1938212"/>
            <a:chOff x="7147816" y="3239663"/>
            <a:chExt cx="2122292" cy="1938212"/>
          </a:xfrm>
        </p:grpSpPr>
        <p:sp>
          <p:nvSpPr>
            <p:cNvPr id="1262" name="Google Shape;1262;p39"/>
            <p:cNvSpPr/>
            <p:nvPr/>
          </p:nvSpPr>
          <p:spPr>
            <a:xfrm>
              <a:off x="7730171" y="4287828"/>
              <a:ext cx="1539937" cy="890047"/>
            </a:xfrm>
            <a:custGeom>
              <a:avLst/>
              <a:gdLst/>
              <a:ahLst/>
              <a:cxnLst/>
              <a:rect l="l" t="t" r="r" b="b"/>
              <a:pathLst>
                <a:path w="20269" h="11715" extrusionOk="0">
                  <a:moveTo>
                    <a:pt x="1638" y="0"/>
                  </a:moveTo>
                  <a:lnTo>
                    <a:pt x="1638" y="0"/>
                  </a:lnTo>
                  <a:cubicBezTo>
                    <a:pt x="0" y="5188"/>
                    <a:pt x="659" y="9029"/>
                    <a:pt x="1884" y="11715"/>
                  </a:cubicBezTo>
                  <a:lnTo>
                    <a:pt x="20269" y="11715"/>
                  </a:lnTo>
                  <a:lnTo>
                    <a:pt x="19204" y="2739"/>
                  </a:lnTo>
                  <a:cubicBezTo>
                    <a:pt x="16221" y="4519"/>
                    <a:pt x="13892" y="5166"/>
                    <a:pt x="12083" y="5166"/>
                  </a:cubicBezTo>
                  <a:cubicBezTo>
                    <a:pt x="7276" y="5166"/>
                    <a:pt x="6134" y="602"/>
                    <a:pt x="6134" y="602"/>
                  </a:cubicBezTo>
                  <a:lnTo>
                    <a:pt x="16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9"/>
            <p:cNvSpPr/>
            <p:nvPr/>
          </p:nvSpPr>
          <p:spPr>
            <a:xfrm>
              <a:off x="8103593" y="4001018"/>
              <a:ext cx="436704" cy="572776"/>
            </a:xfrm>
            <a:custGeom>
              <a:avLst/>
              <a:gdLst/>
              <a:ahLst/>
              <a:cxnLst/>
              <a:rect l="l" t="t" r="r" b="b"/>
              <a:pathLst>
                <a:path w="5748" h="7539" extrusionOk="0">
                  <a:moveTo>
                    <a:pt x="1" y="1"/>
                  </a:moveTo>
                  <a:lnTo>
                    <a:pt x="976" y="2789"/>
                  </a:lnTo>
                  <a:cubicBezTo>
                    <a:pt x="4001" y="2789"/>
                    <a:pt x="4417" y="7439"/>
                    <a:pt x="4930" y="7536"/>
                  </a:cubicBezTo>
                  <a:cubicBezTo>
                    <a:pt x="4940" y="7538"/>
                    <a:pt x="4950" y="7539"/>
                    <a:pt x="4960" y="7539"/>
                  </a:cubicBezTo>
                  <a:cubicBezTo>
                    <a:pt x="5455" y="7539"/>
                    <a:pt x="5747" y="5113"/>
                    <a:pt x="4664" y="2789"/>
                  </a:cubicBezTo>
                  <a:cubicBezTo>
                    <a:pt x="3562" y="41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9"/>
            <p:cNvSpPr/>
            <p:nvPr/>
          </p:nvSpPr>
          <p:spPr>
            <a:xfrm>
              <a:off x="7353863" y="4363120"/>
              <a:ext cx="351840" cy="668200"/>
            </a:xfrm>
            <a:custGeom>
              <a:avLst/>
              <a:gdLst/>
              <a:ahLst/>
              <a:cxnLst/>
              <a:rect l="l" t="t" r="r" b="b"/>
              <a:pathLst>
                <a:path w="4631" h="8795" extrusionOk="0">
                  <a:moveTo>
                    <a:pt x="2078" y="0"/>
                  </a:moveTo>
                  <a:cubicBezTo>
                    <a:pt x="2078" y="0"/>
                    <a:pt x="1" y="2919"/>
                    <a:pt x="1019" y="5329"/>
                  </a:cubicBezTo>
                  <a:cubicBezTo>
                    <a:pt x="1913" y="7444"/>
                    <a:pt x="3602" y="8795"/>
                    <a:pt x="4186" y="8795"/>
                  </a:cubicBezTo>
                  <a:cubicBezTo>
                    <a:pt x="4267" y="8795"/>
                    <a:pt x="4327" y="8768"/>
                    <a:pt x="4361" y="8714"/>
                  </a:cubicBezTo>
                  <a:cubicBezTo>
                    <a:pt x="4631" y="8268"/>
                    <a:pt x="1465" y="4836"/>
                    <a:pt x="3492" y="2596"/>
                  </a:cubicBezTo>
                  <a:lnTo>
                    <a:pt x="2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9"/>
            <p:cNvSpPr/>
            <p:nvPr/>
          </p:nvSpPr>
          <p:spPr>
            <a:xfrm>
              <a:off x="7147816" y="3239663"/>
              <a:ext cx="1103233" cy="1430229"/>
            </a:xfrm>
            <a:custGeom>
              <a:avLst/>
              <a:gdLst/>
              <a:ahLst/>
              <a:cxnLst/>
              <a:rect l="l" t="t" r="r" b="b"/>
              <a:pathLst>
                <a:path w="14521" h="18825" extrusionOk="0">
                  <a:moveTo>
                    <a:pt x="796" y="1"/>
                  </a:moveTo>
                  <a:cubicBezTo>
                    <a:pt x="796" y="1"/>
                    <a:pt x="0" y="4264"/>
                    <a:pt x="646" y="8477"/>
                  </a:cubicBezTo>
                  <a:cubicBezTo>
                    <a:pt x="873" y="9952"/>
                    <a:pt x="1278" y="11416"/>
                    <a:pt x="1954" y="12691"/>
                  </a:cubicBezTo>
                  <a:cubicBezTo>
                    <a:pt x="3238" y="15110"/>
                    <a:pt x="4770" y="16635"/>
                    <a:pt x="5997" y="17557"/>
                  </a:cubicBezTo>
                  <a:cubicBezTo>
                    <a:pt x="7266" y="18512"/>
                    <a:pt x="8208" y="18824"/>
                    <a:pt x="8208" y="18824"/>
                  </a:cubicBezTo>
                  <a:lnTo>
                    <a:pt x="14521" y="15666"/>
                  </a:lnTo>
                  <a:cubicBezTo>
                    <a:pt x="14521" y="15666"/>
                    <a:pt x="14384" y="14681"/>
                    <a:pt x="14062" y="13247"/>
                  </a:cubicBezTo>
                  <a:cubicBezTo>
                    <a:pt x="13606" y="11230"/>
                    <a:pt x="12781" y="8321"/>
                    <a:pt x="11453" y="6015"/>
                  </a:cubicBezTo>
                  <a:cubicBezTo>
                    <a:pt x="10790" y="4870"/>
                    <a:pt x="9908" y="3935"/>
                    <a:pt x="8930" y="3179"/>
                  </a:cubicBezTo>
                  <a:cubicBezTo>
                    <a:pt x="5458" y="483"/>
                    <a:pt x="796" y="1"/>
                    <a:pt x="796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6" name="Google Shape;1266;p39"/>
            <p:cNvSpPr/>
            <p:nvPr/>
          </p:nvSpPr>
          <p:spPr>
            <a:xfrm>
              <a:off x="7448453" y="3724162"/>
              <a:ext cx="461244" cy="461244"/>
            </a:xfrm>
            <a:custGeom>
              <a:avLst/>
              <a:gdLst/>
              <a:ahLst/>
              <a:cxnLst/>
              <a:rect l="l" t="t" r="r" b="b"/>
              <a:pathLst>
                <a:path w="6071" h="6071" extrusionOk="0">
                  <a:moveTo>
                    <a:pt x="3036" y="0"/>
                  </a:moveTo>
                  <a:cubicBezTo>
                    <a:pt x="1358" y="0"/>
                    <a:pt x="0" y="1358"/>
                    <a:pt x="0" y="3035"/>
                  </a:cubicBezTo>
                  <a:cubicBezTo>
                    <a:pt x="0" y="4713"/>
                    <a:pt x="1358" y="6071"/>
                    <a:pt x="3036" y="6071"/>
                  </a:cubicBezTo>
                  <a:cubicBezTo>
                    <a:pt x="4713" y="6071"/>
                    <a:pt x="6071" y="4713"/>
                    <a:pt x="6071" y="3035"/>
                  </a:cubicBezTo>
                  <a:cubicBezTo>
                    <a:pt x="6071" y="1358"/>
                    <a:pt x="4713" y="0"/>
                    <a:pt x="3036" y="0"/>
                  </a:cubicBezTo>
                  <a:close/>
                </a:path>
              </a:pathLst>
            </a:custGeom>
            <a:solidFill>
              <a:srgbClr val="412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9"/>
            <p:cNvSpPr/>
            <p:nvPr/>
          </p:nvSpPr>
          <p:spPr>
            <a:xfrm>
              <a:off x="7537496" y="3807356"/>
              <a:ext cx="294631" cy="294859"/>
            </a:xfrm>
            <a:custGeom>
              <a:avLst/>
              <a:gdLst/>
              <a:ahLst/>
              <a:cxnLst/>
              <a:rect l="l" t="t" r="r" b="b"/>
              <a:pathLst>
                <a:path w="3878" h="3881" extrusionOk="0">
                  <a:moveTo>
                    <a:pt x="1937" y="0"/>
                  </a:moveTo>
                  <a:cubicBezTo>
                    <a:pt x="1215" y="0"/>
                    <a:pt x="586" y="396"/>
                    <a:pt x="253" y="982"/>
                  </a:cubicBezTo>
                  <a:cubicBezTo>
                    <a:pt x="90" y="1265"/>
                    <a:pt x="0" y="1591"/>
                    <a:pt x="0" y="1940"/>
                  </a:cubicBezTo>
                  <a:cubicBezTo>
                    <a:pt x="0" y="2047"/>
                    <a:pt x="7" y="2151"/>
                    <a:pt x="23" y="2250"/>
                  </a:cubicBezTo>
                  <a:cubicBezTo>
                    <a:pt x="169" y="3175"/>
                    <a:pt x="972" y="3881"/>
                    <a:pt x="1937" y="3881"/>
                  </a:cubicBezTo>
                  <a:cubicBezTo>
                    <a:pt x="2516" y="3881"/>
                    <a:pt x="3032" y="3628"/>
                    <a:pt x="3389" y="3229"/>
                  </a:cubicBezTo>
                  <a:cubicBezTo>
                    <a:pt x="3684" y="2896"/>
                    <a:pt x="3868" y="2456"/>
                    <a:pt x="3877" y="1977"/>
                  </a:cubicBezTo>
                  <a:lnTo>
                    <a:pt x="3877" y="1940"/>
                  </a:lnTo>
                  <a:cubicBezTo>
                    <a:pt x="3877" y="869"/>
                    <a:pt x="3009" y="0"/>
                    <a:pt x="1937" y="0"/>
                  </a:cubicBezTo>
                  <a:close/>
                </a:path>
              </a:pathLst>
            </a:custGeom>
            <a:solidFill>
              <a:srgbClr val="97C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9"/>
            <p:cNvSpPr/>
            <p:nvPr/>
          </p:nvSpPr>
          <p:spPr>
            <a:xfrm>
              <a:off x="7147816" y="3239663"/>
              <a:ext cx="678457" cy="644116"/>
            </a:xfrm>
            <a:custGeom>
              <a:avLst/>
              <a:gdLst/>
              <a:ahLst/>
              <a:cxnLst/>
              <a:rect l="l" t="t" r="r" b="b"/>
              <a:pathLst>
                <a:path w="8930" h="8478" extrusionOk="0">
                  <a:moveTo>
                    <a:pt x="796" y="1"/>
                  </a:moveTo>
                  <a:cubicBezTo>
                    <a:pt x="796" y="1"/>
                    <a:pt x="0" y="4264"/>
                    <a:pt x="646" y="8477"/>
                  </a:cubicBezTo>
                  <a:cubicBezTo>
                    <a:pt x="1635" y="7210"/>
                    <a:pt x="4280" y="4380"/>
                    <a:pt x="8930" y="3179"/>
                  </a:cubicBezTo>
                  <a:cubicBezTo>
                    <a:pt x="5458" y="483"/>
                    <a:pt x="796" y="1"/>
                    <a:pt x="796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9"/>
            <p:cNvSpPr/>
            <p:nvPr/>
          </p:nvSpPr>
          <p:spPr>
            <a:xfrm>
              <a:off x="7603443" y="4246041"/>
              <a:ext cx="647611" cy="423865"/>
            </a:xfrm>
            <a:custGeom>
              <a:avLst/>
              <a:gdLst/>
              <a:ahLst/>
              <a:cxnLst/>
              <a:rect l="l" t="t" r="r" b="b"/>
              <a:pathLst>
                <a:path w="8524" h="5579" extrusionOk="0">
                  <a:moveTo>
                    <a:pt x="8065" y="1"/>
                  </a:moveTo>
                  <a:lnTo>
                    <a:pt x="0" y="4311"/>
                  </a:lnTo>
                  <a:cubicBezTo>
                    <a:pt x="1269" y="5266"/>
                    <a:pt x="2211" y="5578"/>
                    <a:pt x="2211" y="5578"/>
                  </a:cubicBezTo>
                  <a:lnTo>
                    <a:pt x="8524" y="2420"/>
                  </a:lnTo>
                  <a:cubicBezTo>
                    <a:pt x="8524" y="2420"/>
                    <a:pt x="8387" y="1435"/>
                    <a:pt x="8065" y="1"/>
                  </a:cubicBezTo>
                  <a:close/>
                </a:path>
              </a:pathLst>
            </a:custGeom>
            <a:solidFill>
              <a:srgbClr val="412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7744607" y="4246041"/>
              <a:ext cx="362553" cy="483581"/>
            </a:xfrm>
            <a:custGeom>
              <a:avLst/>
              <a:gdLst/>
              <a:ahLst/>
              <a:cxnLst/>
              <a:rect l="l" t="t" r="r" b="b"/>
              <a:pathLst>
                <a:path w="4772" h="6365" extrusionOk="0">
                  <a:moveTo>
                    <a:pt x="1305" y="1"/>
                  </a:moveTo>
                  <a:cubicBezTo>
                    <a:pt x="0" y="1"/>
                    <a:pt x="2275" y="3710"/>
                    <a:pt x="4213" y="6254"/>
                  </a:cubicBezTo>
                  <a:cubicBezTo>
                    <a:pt x="4273" y="6332"/>
                    <a:pt x="4353" y="6365"/>
                    <a:pt x="4431" y="6365"/>
                  </a:cubicBezTo>
                  <a:cubicBezTo>
                    <a:pt x="4605" y="6365"/>
                    <a:pt x="4771" y="6201"/>
                    <a:pt x="4703" y="5994"/>
                  </a:cubicBezTo>
                  <a:cubicBezTo>
                    <a:pt x="3997" y="3871"/>
                    <a:pt x="2580" y="104"/>
                    <a:pt x="1371" y="4"/>
                  </a:cubicBezTo>
                  <a:cubicBezTo>
                    <a:pt x="1348" y="2"/>
                    <a:pt x="1326" y="1"/>
                    <a:pt x="1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7537496" y="3881888"/>
              <a:ext cx="294631" cy="170792"/>
            </a:xfrm>
            <a:custGeom>
              <a:avLst/>
              <a:gdLst/>
              <a:ahLst/>
              <a:cxnLst/>
              <a:rect l="l" t="t" r="r" b="b"/>
              <a:pathLst>
                <a:path w="3878" h="2248" extrusionOk="0">
                  <a:moveTo>
                    <a:pt x="253" y="1"/>
                  </a:moveTo>
                  <a:cubicBezTo>
                    <a:pt x="90" y="284"/>
                    <a:pt x="0" y="610"/>
                    <a:pt x="0" y="959"/>
                  </a:cubicBezTo>
                  <a:cubicBezTo>
                    <a:pt x="0" y="1066"/>
                    <a:pt x="7" y="1170"/>
                    <a:pt x="23" y="1269"/>
                  </a:cubicBezTo>
                  <a:lnTo>
                    <a:pt x="3389" y="2248"/>
                  </a:lnTo>
                  <a:cubicBezTo>
                    <a:pt x="3684" y="1915"/>
                    <a:pt x="3868" y="1475"/>
                    <a:pt x="3877" y="996"/>
                  </a:cubicBezTo>
                  <a:lnTo>
                    <a:pt x="253" y="1"/>
                  </a:lnTo>
                  <a:close/>
                </a:path>
              </a:pathLst>
            </a:custGeom>
            <a:solidFill>
              <a:srgbClr val="CEE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63F24EE4-0487-48E5-800E-64692AA664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16"/>
          <a:stretch/>
        </p:blipFill>
        <p:spPr>
          <a:xfrm>
            <a:off x="842962" y="475689"/>
            <a:ext cx="7458075" cy="3119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38546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83" y="2574203"/>
            <a:ext cx="3239234" cy="221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4930"/>
            <a:ext cx="18288000" cy="5138546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9495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383" y="3564295"/>
            <a:ext cx="2643144" cy="1224485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21432056">
            <a:off x="14852870" y="3734252"/>
            <a:ext cx="488390" cy="7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1 -2.22222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49178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08" y="3663614"/>
            <a:ext cx="2643144" cy="12244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3762" y="204273"/>
            <a:ext cx="7875638" cy="3174424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4904050" y="3958539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EFAF4"/>
                </a:solidFill>
                <a:latin typeface="Comic Sans MS" panose="030F0702030302020204" pitchFamily="66" charset="0"/>
              </a:rPr>
              <a:t>Yes, she can.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63707" y="3982446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No, she can’t.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55138" y="373130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29246" y="3572059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906" y="2692593"/>
            <a:ext cx="3003230" cy="2372868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4856804" y="3512257"/>
            <a:ext cx="930785" cy="1037598"/>
          </a:xfrm>
          <a:prstGeom prst="rect">
            <a:avLst/>
          </a:prstGeom>
        </p:spPr>
      </p:pic>
      <p:sp>
        <p:nvSpPr>
          <p:cNvPr id="4" name="Google Shape;1159;p27">
            <a:extLst>
              <a:ext uri="{FF2B5EF4-FFF2-40B4-BE49-F238E27FC236}">
                <a16:creationId xmlns:a16="http://schemas.microsoft.com/office/drawing/2014/main" id="{DE239305-86FB-49AF-96F5-895565504945}"/>
              </a:ext>
            </a:extLst>
          </p:cNvPr>
          <p:cNvSpPr/>
          <p:nvPr/>
        </p:nvSpPr>
        <p:spPr>
          <a:xfrm>
            <a:off x="945293" y="244149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she play football?</a:t>
            </a:r>
            <a:endParaRPr sz="50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E67A89-5344-C382-90D1-A47F9566F4AC}"/>
              </a:ext>
            </a:extLst>
          </p:cNvPr>
          <p:cNvGrpSpPr/>
          <p:nvPr/>
        </p:nvGrpSpPr>
        <p:grpSpPr>
          <a:xfrm>
            <a:off x="2967996" y="1125406"/>
            <a:ext cx="3103734" cy="2210236"/>
            <a:chOff x="2967996" y="1125406"/>
            <a:chExt cx="3103734" cy="2210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2731FD5-361A-AA8F-9D9C-8318544AE054}"/>
                </a:ext>
              </a:extLst>
            </p:cNvPr>
            <p:cNvSpPr/>
            <p:nvPr/>
          </p:nvSpPr>
          <p:spPr>
            <a:xfrm>
              <a:off x="2967996" y="1125406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4" descr="Sports Summer Soccer Girl Vector Illustration Stock Vector Image by  ©MisterElements #11082041">
              <a:extLst>
                <a:ext uri="{FF2B5EF4-FFF2-40B4-BE49-F238E27FC236}">
                  <a16:creationId xmlns:a16="http://schemas.microsoft.com/office/drawing/2014/main" id="{11152C9B-1430-C2C2-192C-2BCF611D1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708" y="1303768"/>
              <a:ext cx="2862085" cy="188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1 1.35802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49178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13153" y="2998168"/>
            <a:ext cx="2395207" cy="18899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3762" y="204273"/>
            <a:ext cx="7875638" cy="3174424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728185" y="3721994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EFAF4"/>
                </a:solidFill>
                <a:latin typeface="Comic Sans MS" panose="030F0702030302020204" pitchFamily="66" charset="0"/>
              </a:rPr>
              <a:t>No, he can’t.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48891" y="3741861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Yes, he can.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28369" y="346395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765223" y="3365114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230193" y="2692593"/>
            <a:ext cx="1866655" cy="2372868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895336" y="3512257"/>
            <a:ext cx="853720" cy="1037598"/>
          </a:xfrm>
          <a:prstGeom prst="rect">
            <a:avLst/>
          </a:prstGeom>
        </p:spPr>
      </p:pic>
      <p:sp>
        <p:nvSpPr>
          <p:cNvPr id="4" name="Google Shape;1159;p27">
            <a:extLst>
              <a:ext uri="{FF2B5EF4-FFF2-40B4-BE49-F238E27FC236}">
                <a16:creationId xmlns:a16="http://schemas.microsoft.com/office/drawing/2014/main" id="{DE239305-86FB-49AF-96F5-895565504945}"/>
              </a:ext>
            </a:extLst>
          </p:cNvPr>
          <p:cNvSpPr/>
          <p:nvPr/>
        </p:nvSpPr>
        <p:spPr>
          <a:xfrm>
            <a:off x="945293" y="244149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he ride a horse?</a:t>
            </a:r>
            <a:endParaRPr sz="55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391DC5-24AD-4997-F07D-65055E172B32}"/>
              </a:ext>
            </a:extLst>
          </p:cNvPr>
          <p:cNvGrpSpPr/>
          <p:nvPr/>
        </p:nvGrpSpPr>
        <p:grpSpPr>
          <a:xfrm>
            <a:off x="3375864" y="1154878"/>
            <a:ext cx="3103734" cy="2210236"/>
            <a:chOff x="3119713" y="1168461"/>
            <a:chExt cx="3103734" cy="2210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B5C024F-758D-797D-D471-ADC4288EB551}"/>
                </a:ext>
              </a:extLst>
            </p:cNvPr>
            <p:cNvSpPr/>
            <p:nvPr/>
          </p:nvSpPr>
          <p:spPr>
            <a:xfrm>
              <a:off x="3119713" y="1168461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4" descr="Rider Falling From His Horse Stock Illustration - Download Image Now - Horse,  Falling, Saddle - iStock">
              <a:extLst>
                <a:ext uri="{FF2B5EF4-FFF2-40B4-BE49-F238E27FC236}">
                  <a16:creationId xmlns:a16="http://schemas.microsoft.com/office/drawing/2014/main" id="{9A4710AA-5B8F-D538-A5D5-AF66F5289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75" y="1259155"/>
              <a:ext cx="2260188" cy="1863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526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1 1.35802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26807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64987" y="2998168"/>
            <a:ext cx="1491538" cy="18899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3762" y="204273"/>
            <a:ext cx="7875638" cy="3174424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4770500" y="3743968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EFAF4"/>
                </a:solidFill>
                <a:latin typeface="Comic Sans MS" panose="030F0702030302020204" pitchFamily="66" charset="0"/>
              </a:rPr>
              <a:t>Yes, he can.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5224" y="3733393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No, he can’t.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00713" y="34781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05813" y="3405422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551901" y="3088392"/>
            <a:ext cx="1866655" cy="1763157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895336" y="3538526"/>
            <a:ext cx="853720" cy="985060"/>
          </a:xfrm>
          <a:prstGeom prst="rect">
            <a:avLst/>
          </a:prstGeom>
        </p:spPr>
      </p:pic>
      <p:sp>
        <p:nvSpPr>
          <p:cNvPr id="4" name="Google Shape;1159;p27">
            <a:extLst>
              <a:ext uri="{FF2B5EF4-FFF2-40B4-BE49-F238E27FC236}">
                <a16:creationId xmlns:a16="http://schemas.microsoft.com/office/drawing/2014/main" id="{DE239305-86FB-49AF-96F5-895565504945}"/>
              </a:ext>
            </a:extLst>
          </p:cNvPr>
          <p:cNvSpPr/>
          <p:nvPr/>
        </p:nvSpPr>
        <p:spPr>
          <a:xfrm>
            <a:off x="945293" y="244149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he ride a bike?</a:t>
            </a:r>
            <a:endParaRPr sz="55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55642F-473F-B615-501B-CF6A924DF1D5}"/>
              </a:ext>
            </a:extLst>
          </p:cNvPr>
          <p:cNvGrpSpPr/>
          <p:nvPr/>
        </p:nvGrpSpPr>
        <p:grpSpPr>
          <a:xfrm>
            <a:off x="3419383" y="1073245"/>
            <a:ext cx="3103734" cy="2210236"/>
            <a:chOff x="3119713" y="1168461"/>
            <a:chExt cx="3103734" cy="2210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96EBD9-0134-6DFD-2C0E-28C9548C9653}"/>
                </a:ext>
              </a:extLst>
            </p:cNvPr>
            <p:cNvSpPr/>
            <p:nvPr/>
          </p:nvSpPr>
          <p:spPr>
            <a:xfrm>
              <a:off x="3119713" y="1168461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2" descr="9,808 Child Riding Bike Illustrations &amp; Clip Art - iStock">
              <a:extLst>
                <a:ext uri="{FF2B5EF4-FFF2-40B4-BE49-F238E27FC236}">
                  <a16:creationId xmlns:a16="http://schemas.microsoft.com/office/drawing/2014/main" id="{F87EA92E-B010-76F4-A21F-52CB8304B2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22" t="14716" r="20447" b="15062"/>
            <a:stretch/>
          </p:blipFill>
          <p:spPr bwMode="auto">
            <a:xfrm>
              <a:off x="3963806" y="1244336"/>
              <a:ext cx="1619055" cy="2058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064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1 1.35802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93827E-6 L -1 -4.93827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49178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64986" y="3183780"/>
            <a:ext cx="1649054" cy="15576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3762" y="204273"/>
            <a:ext cx="7875638" cy="3174424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706840" y="3651093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EFAF4"/>
                </a:solidFill>
                <a:latin typeface="Comic Sans MS" panose="030F0702030302020204" pitchFamily="66" charset="0"/>
              </a:rPr>
              <a:t>Yes, she can.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96548" y="3681995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No, she can’t.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97868" y="339798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707630" y="3302466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112750" y="2922211"/>
            <a:ext cx="2893970" cy="2095518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944777" y="3251438"/>
            <a:ext cx="806607" cy="985060"/>
          </a:xfrm>
          <a:prstGeom prst="rect">
            <a:avLst/>
          </a:prstGeom>
        </p:spPr>
      </p:pic>
      <p:sp>
        <p:nvSpPr>
          <p:cNvPr id="4" name="Google Shape;1159;p27">
            <a:extLst>
              <a:ext uri="{FF2B5EF4-FFF2-40B4-BE49-F238E27FC236}">
                <a16:creationId xmlns:a16="http://schemas.microsoft.com/office/drawing/2014/main" id="{DE239305-86FB-49AF-96F5-895565504945}"/>
              </a:ext>
            </a:extLst>
          </p:cNvPr>
          <p:cNvSpPr/>
          <p:nvPr/>
        </p:nvSpPr>
        <p:spPr>
          <a:xfrm>
            <a:off x="945293" y="244149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she play badminton?</a:t>
            </a:r>
            <a:endParaRPr sz="47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6069BA-2F8B-35BC-962F-3B7FCA75C601}"/>
              </a:ext>
            </a:extLst>
          </p:cNvPr>
          <p:cNvGrpSpPr/>
          <p:nvPr/>
        </p:nvGrpSpPr>
        <p:grpSpPr>
          <a:xfrm>
            <a:off x="3216467" y="1069659"/>
            <a:ext cx="3103734" cy="2210236"/>
            <a:chOff x="3119713" y="1168461"/>
            <a:chExt cx="3103734" cy="2210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79AFE1A-8230-4738-6A0F-AF3CBFD501FA}"/>
                </a:ext>
              </a:extLst>
            </p:cNvPr>
            <p:cNvSpPr/>
            <p:nvPr/>
          </p:nvSpPr>
          <p:spPr>
            <a:xfrm>
              <a:off x="3119713" y="1168461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2" descr="Happy Cute Kid Girl Play Train Badminton Stock Vector - Illustration of  healthy, cartoon: 160914288">
              <a:extLst>
                <a:ext uri="{FF2B5EF4-FFF2-40B4-BE49-F238E27FC236}">
                  <a16:creationId xmlns:a16="http://schemas.microsoft.com/office/drawing/2014/main" id="{5C035C63-CE00-0ADA-B054-859713A39E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3" t="11469" r="13527" b="12258"/>
            <a:stretch/>
          </p:blipFill>
          <p:spPr bwMode="auto">
            <a:xfrm>
              <a:off x="3580907" y="1168461"/>
              <a:ext cx="2288241" cy="2205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69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1 1.35802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-1 -3.58025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143498" y="1174500"/>
            <a:ext cx="2580600" cy="9390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omic Sans MS" panose="030F0702030302020204" pitchFamily="66" charset="0"/>
              </a:rPr>
              <a:t>W</a:t>
            </a:r>
            <a:r>
              <a:rPr lang="en" sz="3200" dirty="0">
                <a:latin typeface="Comic Sans MS" panose="030F0702030302020204" pitchFamily="66" charset="0"/>
              </a:rPr>
              <a:t>arm-up</a:t>
            </a:r>
            <a:br>
              <a:rPr lang="en" sz="3200" dirty="0">
                <a:latin typeface="Comic Sans MS" panose="030F0702030302020204" pitchFamily="66" charset="0"/>
              </a:rPr>
            </a:br>
            <a:r>
              <a:rPr lang="en" sz="2200" dirty="0">
                <a:latin typeface="Comic Sans MS" panose="030F0702030302020204" pitchFamily="66" charset="0"/>
              </a:rPr>
              <a:t>Guessing game</a:t>
            </a:r>
            <a:endParaRPr sz="2200" dirty="0"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  <a:latin typeface="Comic Sans MS" panose="030F0702030302020204" pitchFamily="66" charset="0"/>
              </a:rPr>
              <a:t>Contents</a:t>
            </a:r>
            <a:endParaRPr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4996499" y="345406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4931952" y="348700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4911289" y="354889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06</a:t>
            </a: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232726" y="3391713"/>
            <a:ext cx="2580600" cy="132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4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Listen and tick or cross.</a:t>
            </a: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5703740" y="1087246"/>
            <a:ext cx="2580600" cy="124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5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Look, complete and read.</a:t>
            </a: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5750123" y="2350483"/>
            <a:ext cx="2580600" cy="63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6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Let’s sing. </a:t>
            </a: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703740" y="3600394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Fun corner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1200" dirty="0">
                <a:latin typeface="Comic Sans MS" panose="030F0702030302020204" pitchFamily="66" charset="0"/>
              </a:rPr>
              <a:t> 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9" name="Google Shape;2073;p37">
            <a:extLst>
              <a:ext uri="{FF2B5EF4-FFF2-40B4-BE49-F238E27FC236}">
                <a16:creationId xmlns:a16="http://schemas.microsoft.com/office/drawing/2014/main" id="{0E8EA9D4-9236-5E44-BD30-D17A60A59DE9}"/>
              </a:ext>
            </a:extLst>
          </p:cNvPr>
          <p:cNvSpPr txBox="1">
            <a:spLocks/>
          </p:cNvSpPr>
          <p:nvPr/>
        </p:nvSpPr>
        <p:spPr>
          <a:xfrm>
            <a:off x="2054913" y="234551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Review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1200" dirty="0">
                <a:latin typeface="Comic Sans MS" panose="030F0702030302020204" pitchFamily="66" charset="0"/>
              </a:rPr>
              <a:t>  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49178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80130" y="3305805"/>
            <a:ext cx="2458314" cy="178033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3762" y="204273"/>
            <a:ext cx="7875638" cy="3174424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4770500" y="3743968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EFAF4"/>
                </a:solidFill>
                <a:latin typeface="Comic Sans MS" panose="030F0702030302020204" pitchFamily="66" charset="0"/>
              </a:rPr>
              <a:t>No, she can’t.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5224" y="3733393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Yes, she can.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00713" y="34781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30485" y="337809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394094" y="2878836"/>
            <a:ext cx="1949608" cy="1949608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4979284" y="3305008"/>
            <a:ext cx="853192" cy="1078564"/>
          </a:xfrm>
          <a:prstGeom prst="rect">
            <a:avLst/>
          </a:prstGeom>
        </p:spPr>
      </p:pic>
      <p:sp>
        <p:nvSpPr>
          <p:cNvPr id="4" name="Google Shape;1159;p27">
            <a:extLst>
              <a:ext uri="{FF2B5EF4-FFF2-40B4-BE49-F238E27FC236}">
                <a16:creationId xmlns:a16="http://schemas.microsoft.com/office/drawing/2014/main" id="{DE239305-86FB-49AF-96F5-895565504945}"/>
              </a:ext>
            </a:extLst>
          </p:cNvPr>
          <p:cNvSpPr/>
          <p:nvPr/>
        </p:nvSpPr>
        <p:spPr>
          <a:xfrm>
            <a:off x="945293" y="244149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she cook?</a:t>
            </a:r>
            <a:endParaRPr sz="55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DD9-51A2-C546-EDD7-FBBC8F23894F}"/>
              </a:ext>
            </a:extLst>
          </p:cNvPr>
          <p:cNvGrpSpPr/>
          <p:nvPr/>
        </p:nvGrpSpPr>
        <p:grpSpPr>
          <a:xfrm>
            <a:off x="3267551" y="1167859"/>
            <a:ext cx="3103734" cy="2210236"/>
            <a:chOff x="3119713" y="1168461"/>
            <a:chExt cx="3103734" cy="2210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237752-DDB0-5FD6-7246-97BD983846D7}"/>
                </a:ext>
              </a:extLst>
            </p:cNvPr>
            <p:cNvSpPr/>
            <p:nvPr/>
          </p:nvSpPr>
          <p:spPr>
            <a:xfrm>
              <a:off x="3119713" y="1168461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4" descr="271 Cooking Disaster Illustrations &amp; Clip Art - iStock">
              <a:extLst>
                <a:ext uri="{FF2B5EF4-FFF2-40B4-BE49-F238E27FC236}">
                  <a16:creationId xmlns:a16="http://schemas.microsoft.com/office/drawing/2014/main" id="{B3DC86A9-CF0C-3A69-E2A7-F1A189EBC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696" y="1168461"/>
              <a:ext cx="2123768" cy="2123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336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1 1.35802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-1 -2.22222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1 -4.07407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4930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399" y="2898936"/>
            <a:ext cx="2992745" cy="2111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205453" y="2937566"/>
            <a:ext cx="2180907" cy="21809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6407" y="446524"/>
            <a:ext cx="7875638" cy="2787445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4938985" y="3783358"/>
            <a:ext cx="3512852" cy="456033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Berlin Sans FB" panose="020E0602020502020306" pitchFamily="34" charset="77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Yes, he can.</a:t>
            </a:r>
            <a:endParaRPr lang="en-US" sz="4000" dirty="0">
              <a:latin typeface="Comic Sans MS" panose="030F0702030302020204" pitchFamily="66" charset="0"/>
            </a:endParaRPr>
          </a:p>
          <a:p>
            <a:pPr algn="ctr"/>
            <a:endParaRPr lang="en-US" sz="2100" dirty="0">
              <a:latin typeface="Berlin Sans FB" panose="020E0602020502020306" pitchFamily="34" charset="77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5187" y="3701306"/>
            <a:ext cx="3512852" cy="452005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No,  he can’t.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69932" y="3535037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1650" y="353503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71" y="-386871"/>
            <a:ext cx="3638119" cy="36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1159;p27">
            <a:extLst>
              <a:ext uri="{FF2B5EF4-FFF2-40B4-BE49-F238E27FC236}">
                <a16:creationId xmlns:a16="http://schemas.microsoft.com/office/drawing/2014/main" id="{84C799DE-074F-4B54-B1C7-C0AA14752E2D}"/>
              </a:ext>
            </a:extLst>
          </p:cNvPr>
          <p:cNvSpPr/>
          <p:nvPr/>
        </p:nvSpPr>
        <p:spPr>
          <a:xfrm>
            <a:off x="971425" y="57920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he roller skate?</a:t>
            </a:r>
            <a:endParaRPr sz="55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60BEB2-FBA2-A74E-EDEB-B14BAEB8B482}"/>
              </a:ext>
            </a:extLst>
          </p:cNvPr>
          <p:cNvGrpSpPr/>
          <p:nvPr/>
        </p:nvGrpSpPr>
        <p:grpSpPr>
          <a:xfrm>
            <a:off x="2998404" y="841551"/>
            <a:ext cx="3103734" cy="2210236"/>
            <a:chOff x="3119713" y="1168461"/>
            <a:chExt cx="3103734" cy="22102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174DFD-7333-7CAE-D73C-7546988D30F8}"/>
                </a:ext>
              </a:extLst>
            </p:cNvPr>
            <p:cNvSpPr/>
            <p:nvPr/>
          </p:nvSpPr>
          <p:spPr>
            <a:xfrm>
              <a:off x="3119713" y="1168461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Picture 6" descr="779 Boy Roller Skating Illustrations &amp; Clip Art - iStock">
              <a:extLst>
                <a:ext uri="{FF2B5EF4-FFF2-40B4-BE49-F238E27FC236}">
                  <a16:creationId xmlns:a16="http://schemas.microsoft.com/office/drawing/2014/main" id="{0863D8A1-1BE1-97F8-B0C6-46AC57261F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37" t="2753" r="23505" b="3197"/>
            <a:stretch/>
          </p:blipFill>
          <p:spPr bwMode="auto">
            <a:xfrm>
              <a:off x="4164943" y="1168461"/>
              <a:ext cx="1157555" cy="2095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Thank You Ppt Images - Free Download on Freepik">
            <a:extLst>
              <a:ext uri="{FF2B5EF4-FFF2-40B4-BE49-F238E27FC236}">
                <a16:creationId xmlns:a16="http://schemas.microsoft.com/office/drawing/2014/main" id="{AED4F8AF-B7BE-C0D9-A369-F690C220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39"/>
          <p:cNvSpPr/>
          <p:nvPr/>
        </p:nvSpPr>
        <p:spPr>
          <a:xfrm>
            <a:off x="3535726" y="973199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657;p39">
            <a:extLst>
              <a:ext uri="{FF2B5EF4-FFF2-40B4-BE49-F238E27FC236}">
                <a16:creationId xmlns:a16="http://schemas.microsoft.com/office/drawing/2014/main" id="{D0A3F2CB-3A3B-ADDD-509A-E0CAEDBCB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5889" y="2591141"/>
            <a:ext cx="5613400" cy="16944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Warm-up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Guessing game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wimmer Clipart Images – Browse 2,150 Stock Photos, Vectors, and Video |  Adobe Stock">
            <a:extLst>
              <a:ext uri="{FF2B5EF4-FFF2-40B4-BE49-F238E27FC236}">
                <a16:creationId xmlns:a16="http://schemas.microsoft.com/office/drawing/2014/main" id="{F5442F81-CCAA-24A6-3B4C-ECA300EB6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11741" r="3537" b="5889"/>
          <a:stretch/>
        </p:blipFill>
        <p:spPr bwMode="auto">
          <a:xfrm>
            <a:off x="890718" y="1332028"/>
            <a:ext cx="3086284" cy="23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712294" y="84751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449331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725725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437608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520389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E18902-047B-DA78-33E0-BB3BAA38DF34}"/>
              </a:ext>
            </a:extLst>
          </p:cNvPr>
          <p:cNvSpPr/>
          <p:nvPr/>
        </p:nvSpPr>
        <p:spPr>
          <a:xfrm>
            <a:off x="5290107" y="2264023"/>
            <a:ext cx="2840842" cy="772886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swim</a:t>
            </a: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98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ller skate clipart 20 free Cliparts | Download images on Clipground 2022">
            <a:extLst>
              <a:ext uri="{FF2B5EF4-FFF2-40B4-BE49-F238E27FC236}">
                <a16:creationId xmlns:a16="http://schemas.microsoft.com/office/drawing/2014/main" id="{E9867E07-C9AE-CEAD-9AD1-90B2432AA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34" y="747505"/>
            <a:ext cx="2122125" cy="345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827466" y="747504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564503" y="732744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840897" y="2441440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552780" y="2426680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635561" y="1609620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E18902-047B-DA78-33E0-BB3BAA38DF34}"/>
              </a:ext>
            </a:extLst>
          </p:cNvPr>
          <p:cNvSpPr/>
          <p:nvPr/>
        </p:nvSpPr>
        <p:spPr>
          <a:xfrm>
            <a:off x="5239830" y="1461124"/>
            <a:ext cx="2840842" cy="2160657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roller skate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5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ppy boy playing badminton 1 - Clipart World">
            <a:extLst>
              <a:ext uri="{FF2B5EF4-FFF2-40B4-BE49-F238E27FC236}">
                <a16:creationId xmlns:a16="http://schemas.microsoft.com/office/drawing/2014/main" id="{BED41C67-83B9-10C3-384E-AC3712D9C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5432" r="17858" b="6468"/>
          <a:stretch/>
        </p:blipFill>
        <p:spPr bwMode="auto">
          <a:xfrm>
            <a:off x="1415442" y="832757"/>
            <a:ext cx="2318151" cy="343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856700" y="863054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E18902-047B-DA78-33E0-BB3BAA38DF34}"/>
              </a:ext>
            </a:extLst>
          </p:cNvPr>
          <p:cNvSpPr/>
          <p:nvPr/>
        </p:nvSpPr>
        <p:spPr>
          <a:xfrm>
            <a:off x="4886880" y="1709632"/>
            <a:ext cx="3703910" cy="1738993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play badminton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9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emale chef clipart Images | Free Vectors, Stock Photos &amp; PSD">
            <a:extLst>
              <a:ext uri="{FF2B5EF4-FFF2-40B4-BE49-F238E27FC236}">
                <a16:creationId xmlns:a16="http://schemas.microsoft.com/office/drawing/2014/main" id="{B7AA5FA7-3A95-BDD1-9229-1DEADE4D1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4446" r="4004" b="4296"/>
          <a:stretch/>
        </p:blipFill>
        <p:spPr bwMode="auto">
          <a:xfrm>
            <a:off x="980733" y="860482"/>
            <a:ext cx="3121437" cy="340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831692" y="84751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E18902-047B-DA78-33E0-BB3BAA38DF34}"/>
              </a:ext>
            </a:extLst>
          </p:cNvPr>
          <p:cNvSpPr/>
          <p:nvPr/>
        </p:nvSpPr>
        <p:spPr>
          <a:xfrm>
            <a:off x="5290107" y="2264023"/>
            <a:ext cx="2840842" cy="772886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cook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68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324</Words>
  <Application>Microsoft Office PowerPoint</Application>
  <PresentationFormat>On-screen Show (16:9)</PresentationFormat>
  <Paragraphs>89</Paragraphs>
  <Slides>41</Slides>
  <Notes>15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Lobster Two</vt:lpstr>
      <vt:lpstr>Times New Roman</vt:lpstr>
      <vt:lpstr>Dosis</vt:lpstr>
      <vt:lpstr>Barriecito</vt:lpstr>
      <vt:lpstr>Calibri Light</vt:lpstr>
      <vt:lpstr>Berlin Sans FB</vt:lpstr>
      <vt:lpstr>Arial</vt:lpstr>
      <vt:lpstr>Calibri</vt:lpstr>
      <vt:lpstr>Comic Sans MS</vt:lpstr>
      <vt:lpstr>Sport Day</vt:lpstr>
      <vt:lpstr>Basic English for Korean Speakers Workshop by Slidesgo</vt:lpstr>
      <vt:lpstr>4_Office Theme</vt:lpstr>
      <vt:lpstr>PowerPoint Presentation</vt:lpstr>
      <vt:lpstr>PowerPoint Presentation</vt:lpstr>
      <vt:lpstr>Things we can do</vt:lpstr>
      <vt:lpstr>01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 Listen and tick or cross.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5 Look, complete and read.</vt:lpstr>
      <vt:lpstr>PowerPoint Presentation</vt:lpstr>
      <vt:lpstr>Activity 6 Let’s sing.</vt:lpstr>
      <vt:lpstr>PowerPoint Presentation</vt:lpstr>
      <vt:lpstr>Fun corner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admin</dc:creator>
  <cp:lastModifiedBy>Administrator</cp:lastModifiedBy>
  <cp:revision>41</cp:revision>
  <dcterms:modified xsi:type="dcterms:W3CDTF">2024-11-02T14:08:35Z</dcterms:modified>
</cp:coreProperties>
</file>