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6" r:id="rId2"/>
    <p:sldId id="304" r:id="rId3"/>
    <p:sldId id="257" r:id="rId4"/>
    <p:sldId id="258" r:id="rId5"/>
    <p:sldId id="259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030"/>
    <a:srgbClr val="FF0000"/>
    <a:srgbClr val="EA6F44"/>
    <a:srgbClr val="CCFF99"/>
    <a:srgbClr val="CEECFE"/>
    <a:srgbClr val="A9DDFD"/>
    <a:srgbClr val="FFD88B"/>
    <a:srgbClr val="FFFFCC"/>
    <a:srgbClr val="0000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102" autoAdjust="0"/>
  </p:normalViewPr>
  <p:slideViewPr>
    <p:cSldViewPr>
      <p:cViewPr varScale="1">
        <p:scale>
          <a:sx n="57" d="100"/>
          <a:sy n="57" d="100"/>
        </p:scale>
        <p:origin x="724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61E61BC-66DF-460A-A572-A5CF25BB27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91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6"/>
          <p:cNvSpPr txBox="1">
            <a:spLocks/>
          </p:cNvSpPr>
          <p:nvPr/>
        </p:nvSpPr>
        <p:spPr>
          <a:xfrm>
            <a:off x="2308623" y="472678"/>
            <a:ext cx="5698331" cy="719138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1650" b="1" kern="0" dirty="0">
                <a:latin typeface="Times New Roman" pitchFamily="18" charset="0"/>
                <a:ea typeface="+mj-ea"/>
                <a:cs typeface="Times New Roman" pitchFamily="18" charset="0"/>
              </a:rPr>
              <a:t>PHÒNG GIÁO DỤC VÀ ĐÀO TẠO HUYỆN AN LÃO </a:t>
            </a:r>
            <a:br>
              <a:rPr lang="en-US" sz="1650" b="1" kern="0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1650" b="1" kern="0" dirty="0">
                <a:latin typeface="Times New Roman" pitchFamily="18" charset="0"/>
                <a:ea typeface="+mj-ea"/>
                <a:cs typeface="Times New Roman" pitchFamily="18" charset="0"/>
              </a:rPr>
              <a:t>TRƯỜNG TIỂU HỌC QUỐC TUẤN </a:t>
            </a:r>
          </a:p>
        </p:txBody>
      </p:sp>
      <p:pic>
        <p:nvPicPr>
          <p:cNvPr id="3379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48" y="0"/>
            <a:ext cx="1377553" cy="137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034064" y="1600201"/>
            <a:ext cx="5257979" cy="10618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  <a:p>
            <a:pPr algn="ctr" eaLnBrk="1" hangingPunct="1">
              <a:defRPr/>
            </a:pPr>
            <a:r>
              <a:rPr lang="en-US" sz="2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10:Phép </a:t>
            </a:r>
            <a:r>
              <a:rPr lang="en-US" sz="2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1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 ( </a:t>
            </a:r>
            <a:r>
              <a:rPr lang="en-US" sz="21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en-US" sz="21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97623" y="3200401"/>
            <a:ext cx="47308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7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70422" y="3346747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379934" y="332354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7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83568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91680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3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8762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2166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lowchart: Display 7"/>
          <p:cNvSpPr/>
          <p:nvPr/>
        </p:nvSpPr>
        <p:spPr>
          <a:xfrm>
            <a:off x="980601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lowchart: Display 16"/>
          <p:cNvSpPr/>
          <p:nvPr/>
        </p:nvSpPr>
        <p:spPr>
          <a:xfrm>
            <a:off x="584557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lowchart: Display 17"/>
          <p:cNvSpPr/>
          <p:nvPr/>
        </p:nvSpPr>
        <p:spPr>
          <a:xfrm>
            <a:off x="1376645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858254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866366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370422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370422" y="3319326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362310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4685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Flowchart: Display 34"/>
          <p:cNvSpPr/>
          <p:nvPr/>
        </p:nvSpPr>
        <p:spPr>
          <a:xfrm>
            <a:off x="7155287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lowchart: Display 35"/>
          <p:cNvSpPr/>
          <p:nvPr/>
        </p:nvSpPr>
        <p:spPr>
          <a:xfrm>
            <a:off x="6759243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Flowchart: Display 36"/>
          <p:cNvSpPr/>
          <p:nvPr/>
        </p:nvSpPr>
        <p:spPr>
          <a:xfrm>
            <a:off x="7551331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859266" y="3297093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867378" y="3291830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371434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371434" y="3323544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363322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347864" y="3301512"/>
            <a:ext cx="594066" cy="449139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Flowchart: Display 43"/>
          <p:cNvSpPr/>
          <p:nvPr/>
        </p:nvSpPr>
        <p:spPr>
          <a:xfrm>
            <a:off x="4156299" y="2067694"/>
            <a:ext cx="792088" cy="484228"/>
          </a:xfrm>
          <a:prstGeom prst="flowChartDisplay">
            <a:avLst/>
          </a:prstGeom>
          <a:solidFill>
            <a:srgbClr val="CED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Flowchart: Display 44"/>
          <p:cNvSpPr/>
          <p:nvPr/>
        </p:nvSpPr>
        <p:spPr>
          <a:xfrm>
            <a:off x="3760255" y="2551922"/>
            <a:ext cx="792088" cy="484228"/>
          </a:xfrm>
          <a:prstGeom prst="flowChartDisplay">
            <a:avLst/>
          </a:prstGeom>
          <a:solidFill>
            <a:srgbClr val="FFD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Flowchart: Display 45"/>
          <p:cNvSpPr/>
          <p:nvPr/>
        </p:nvSpPr>
        <p:spPr>
          <a:xfrm>
            <a:off x="4552343" y="2551922"/>
            <a:ext cx="792088" cy="484228"/>
          </a:xfrm>
          <a:prstGeom prst="flowChartDisplay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195736" y="3323545"/>
            <a:ext cx="594066" cy="44913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04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2)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363838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0" t="17157" r="4799" b="31245"/>
          <a:stretch/>
        </p:blipFill>
        <p:spPr>
          <a:xfrm>
            <a:off x="1145480" y="771550"/>
            <a:ext cx="7242944" cy="4245086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7812360" y="98757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7807199" y="437195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7793714" y="3507854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7793714" y="2655033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7812360" y="1851670"/>
            <a:ext cx="432048" cy="288032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3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=2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=3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=3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28184" y="393675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67944" y="394312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3" t="12575" r="35828" b="70081"/>
          <a:stretch/>
        </p:blipFill>
        <p:spPr>
          <a:xfrm>
            <a:off x="2051720" y="726025"/>
            <a:ext cx="5760639" cy="317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3054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49731" y="392082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1967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99" b="46200" l="23361" r="59637">
                        <a14:foregroundMark x1="33067" y1="35680" x2="33067" y2="35680"/>
                        <a14:foregroundMark x1="33865" y1="36489" x2="33865" y2="36489"/>
                        <a14:foregroundMark x1="30787" y1="36084" x2="30787" y2="36084"/>
                        <a14:foregroundMark x1="31015" y1="35113" x2="31015" y2="35113"/>
                        <a14:foregroundMark x1="31813" y1="37783" x2="31813" y2="37783"/>
                        <a14:foregroundMark x1="43786" y1="35518" x2="43786" y2="35518"/>
                        <a14:foregroundMark x1="42645" y1="40534" x2="42645" y2="40534"/>
                        <a14:foregroundMark x1="55302" y1="41262" x2="55302" y2="41262"/>
                        <a14:foregroundMark x1="47206" y1="41262" x2="47206" y2="41262"/>
                        <a14:foregroundMark x1="46408" y1="42314" x2="46408" y2="42314"/>
                        <a14:foregroundMark x1="54048" y1="39563" x2="54048" y2="39563"/>
                        <a14:foregroundMark x1="47320" y1="36246" x2="47320" y2="36246"/>
                        <a14:foregroundMark x1="47206" y1="37136" x2="47206" y2="37136"/>
                        <a14:foregroundMark x1="39111" y1="40615" x2="39111" y2="406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30786" r="35829" b="52087"/>
          <a:stretch/>
        </p:blipFill>
        <p:spPr>
          <a:xfrm>
            <a:off x="2205441" y="1057287"/>
            <a:ext cx="4709681" cy="250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18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678690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064" y="1295495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8184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67944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28184" y="393485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55676" y="3953047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48064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84380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3" t="48130" r="40733" b="34526"/>
          <a:stretch/>
        </p:blipFill>
        <p:spPr>
          <a:xfrm>
            <a:off x="1971176" y="933500"/>
            <a:ext cx="4905080" cy="300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1333387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</a:t>
            </a:r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777605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92080" y="296488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6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87260" y="1333386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5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5844" y="296488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 = 4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777605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11238" y="133338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597321" y="296488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38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3)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304" y="3284279"/>
            <a:ext cx="7990136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Thêm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vào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thì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bằng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mấy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5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7"/>
          <p:cNvSpPr/>
          <p:nvPr/>
        </p:nvSpPr>
        <p:spPr>
          <a:xfrm rot="319331">
            <a:off x="0" y="148230"/>
            <a:ext cx="3888432" cy="2060578"/>
          </a:xfrm>
          <a:prstGeom prst="star32">
            <a:avLst>
              <a:gd name="adj" fmla="val 42371"/>
            </a:avLst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5277" y="1131590"/>
            <a:ext cx="425488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PHÉP CỘNG, PHÉP TRỪ</a:t>
            </a:r>
          </a:p>
          <a:p>
            <a:pPr algn="ctr"/>
            <a:r>
              <a:rPr lang="en-US" sz="3200" b="1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TRONG PHẠM VI 10</a:t>
            </a:r>
            <a:endParaRPr lang="en-US" sz="32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41784" y="1285478"/>
            <a:ext cx="4572000" cy="923330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CHỦ ĐỀ </a:t>
            </a:r>
            <a:r>
              <a:rPr lang="en-US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655" y="2589871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1)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3008" r="3598" b="458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1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70191" r="56970" b="11164"/>
          <a:stretch/>
        </p:blipFill>
        <p:spPr>
          <a:xfrm>
            <a:off x="1043608" y="1044600"/>
            <a:ext cx="2470644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53" t="71238" r="5951" b="12936"/>
          <a:stretch/>
        </p:blipFill>
        <p:spPr>
          <a:xfrm>
            <a:off x="4860032" y="1368636"/>
            <a:ext cx="3957478" cy="24482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+ 3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+ 1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987824" y="4083918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74035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61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7" t="5838" r="31081" b="73117"/>
          <a:stretch/>
        </p:blipFill>
        <p:spPr>
          <a:xfrm>
            <a:off x="1835696" y="869844"/>
            <a:ext cx="6048672" cy="30700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43808" y="4097643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 +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2798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27204" y="4179377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5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064" y="1131590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8198" y="4083918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 +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074916" y="4131214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84940" y="4083918"/>
            <a:ext cx="652951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33604" r="13548" b="51967"/>
          <a:stretch/>
        </p:blipFill>
        <p:spPr>
          <a:xfrm>
            <a:off x="936028" y="987574"/>
            <a:ext cx="8028460" cy="267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57453" r="6694" b="6125"/>
          <a:stretch/>
        </p:blipFill>
        <p:spPr>
          <a:xfrm>
            <a:off x="501700" y="882467"/>
            <a:ext cx="7886724" cy="4175318"/>
          </a:xfrm>
          <a:prstGeom prst="rect">
            <a:avLst/>
          </a:prstGeom>
        </p:spPr>
      </p:pic>
      <p:sp>
        <p:nvSpPr>
          <p:cNvPr id="15" name="Flowchart: Alternate Process 14"/>
          <p:cNvSpPr/>
          <p:nvPr/>
        </p:nvSpPr>
        <p:spPr>
          <a:xfrm>
            <a:off x="3779912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5868144" y="105958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 rot="1691181">
            <a:off x="7613485" y="1618497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7272300" y="2718098"/>
            <a:ext cx="684076" cy="42971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Flowchart: Alternate Process 19"/>
          <p:cNvSpPr/>
          <p:nvPr/>
        </p:nvSpPr>
        <p:spPr>
          <a:xfrm>
            <a:off x="5436096" y="264375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3275856" y="271809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 rot="16200000">
            <a:off x="870934" y="2888440"/>
            <a:ext cx="648072" cy="446740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2985573" y="4371950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4788024" y="4359549"/>
            <a:ext cx="648072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6588223" y="4299942"/>
            <a:ext cx="684075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7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4)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3284279"/>
            <a:ext cx="691375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Số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0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trong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phép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cộng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7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14602" r="30519" b="73774"/>
          <a:stretch/>
        </p:blipFill>
        <p:spPr>
          <a:xfrm>
            <a:off x="140587" y="339502"/>
            <a:ext cx="5367517" cy="2016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2080" y="93211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4  +  0  = 4</a:t>
            </a:r>
            <a:endParaRPr lang="en-US" sz="4800" dirty="0">
              <a:solidFill>
                <a:srgbClr val="3366FF"/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8" t="28361" r="31591" b="51280"/>
          <a:stretch/>
        </p:blipFill>
        <p:spPr>
          <a:xfrm>
            <a:off x="395536" y="2416979"/>
            <a:ext cx="5184576" cy="25310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3092355"/>
            <a:ext cx="3666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3366FF"/>
                </a:solidFill>
                <a:latin typeface="Arial Black" pitchFamily="34" charset="0"/>
                <a:cs typeface="Calibri" pitchFamily="34" charset="0"/>
              </a:rPr>
              <a:t>0  +  2  = 2</a:t>
            </a:r>
            <a:endParaRPr lang="en-US" sz="4800" dirty="0">
              <a:solidFill>
                <a:srgbClr val="3366FF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1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5536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95536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5536" y="3291830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91880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60232" y="327145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+ 0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91880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660232" y="2260878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1880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660232" y="1275606"/>
            <a:ext cx="1584176" cy="504056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4" y="120359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7702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07703" y="320032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04048" y="3220691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04049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004049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72399" y="3220692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72400" y="2189740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72400" y="1204468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37" t="80001" r="3902" b="6558"/>
          <a:stretch/>
        </p:blipFill>
        <p:spPr>
          <a:xfrm>
            <a:off x="107504" y="1131590"/>
            <a:ext cx="8928992" cy="3024336"/>
          </a:xfrm>
          <a:prstGeom prst="rect">
            <a:avLst/>
          </a:prstGeom>
        </p:spPr>
      </p:pic>
      <p:sp>
        <p:nvSpPr>
          <p:cNvPr id="25" name="Flowchart: Alternate Process 24"/>
          <p:cNvSpPr/>
          <p:nvPr/>
        </p:nvSpPr>
        <p:spPr>
          <a:xfrm>
            <a:off x="269979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377991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5940152" y="3363838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6948264" y="3369693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7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5" t="9079" r="42235" b="77272"/>
          <a:stretch/>
        </p:blipFill>
        <p:spPr>
          <a:xfrm>
            <a:off x="323528" y="1347614"/>
            <a:ext cx="4641763" cy="2448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25089" r="36478" b="55832"/>
          <a:stretch/>
        </p:blipFill>
        <p:spPr>
          <a:xfrm>
            <a:off x="5312935" y="1314515"/>
            <a:ext cx="3723561" cy="2409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49297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+ 4 = 7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8151" y="403363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5 + 0 = 5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99592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7684" y="403363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95776" y="403363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638291" y="403363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850679" y="403363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52060" y="403363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064" y="1131590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032" y="1064427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54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39459" r="60854" b="45582"/>
          <a:stretch/>
        </p:blipFill>
        <p:spPr>
          <a:xfrm>
            <a:off x="179512" y="158947"/>
            <a:ext cx="4507031" cy="356493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4355976" y="158947"/>
            <a:ext cx="4536504" cy="1188667"/>
          </a:xfrm>
          <a:prstGeom prst="wedgeRoundRectCallout">
            <a:avLst>
              <a:gd name="adj1" fmla="val -67883"/>
              <a:gd name="adj2" fmla="val -1849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Gộp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3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mấy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8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88024" y="2584172"/>
            <a:ext cx="4211180" cy="2376264"/>
            <a:chOff x="4788024" y="2584172"/>
            <a:chExt cx="4211180" cy="2376264"/>
          </a:xfrm>
        </p:grpSpPr>
        <p:sp>
          <p:nvSpPr>
            <p:cNvPr id="5" name="Rounded Rectangle 4"/>
            <p:cNvSpPr/>
            <p:nvPr/>
          </p:nvSpPr>
          <p:spPr>
            <a:xfrm>
              <a:off x="4788024" y="2584172"/>
              <a:ext cx="4211180" cy="237626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 + 2 = 5</a:t>
              </a:r>
              <a:endParaRPr lang="en-US" sz="4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76056" y="2859782"/>
              <a:ext cx="3816424" cy="648072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220072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813173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389558" y="2931790"/>
              <a:ext cx="504056" cy="504056"/>
            </a:xfrm>
            <a:prstGeom prst="ellipse">
              <a:avLst/>
            </a:prstGeom>
            <a:solidFill>
              <a:srgbClr val="CC000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452320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100392" y="2931790"/>
              <a:ext cx="504056" cy="504056"/>
            </a:xfrm>
            <a:prstGeom prst="ellipse">
              <a:avLst/>
            </a:prstGeom>
            <a:solidFill>
              <a:srgbClr val="0070C0"/>
            </a:solidFill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68467" y="4006329"/>
            <a:ext cx="3626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Ba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hai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năm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Dấu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: +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3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4896544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chuồng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thỏ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3" t="58536" r="5714" b="6992"/>
          <a:stretch/>
        </p:blipFill>
        <p:spPr>
          <a:xfrm>
            <a:off x="445345" y="1059582"/>
            <a:ext cx="8447135" cy="3960440"/>
          </a:xfrm>
          <a:prstGeom prst="rect">
            <a:avLst/>
          </a:prstGeom>
        </p:spPr>
      </p:pic>
      <p:cxnSp>
        <p:nvCxnSpPr>
          <p:cNvPr id="8" name="Curved Connector 7"/>
          <p:cNvCxnSpPr/>
          <p:nvPr/>
        </p:nvCxnSpPr>
        <p:spPr>
          <a:xfrm rot="10800000" flipV="1">
            <a:off x="971601" y="2067694"/>
            <a:ext cx="518748" cy="432048"/>
          </a:xfrm>
          <a:prstGeom prst="curvedConnector3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220072" y="1779662"/>
            <a:ext cx="1296144" cy="792088"/>
          </a:xfrm>
          <a:prstGeom prst="curvedConnector3">
            <a:avLst>
              <a:gd name="adj1" fmla="val 35375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 rot="10800000" flipV="1">
            <a:off x="5508104" y="2067694"/>
            <a:ext cx="1656184" cy="504056"/>
          </a:xfrm>
          <a:prstGeom prst="curvedConnector3">
            <a:avLst>
              <a:gd name="adj1" fmla="val 68179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2195736" y="3435846"/>
            <a:ext cx="1656184" cy="824314"/>
          </a:xfrm>
          <a:prstGeom prst="curvedConnector3">
            <a:avLst>
              <a:gd name="adj1" fmla="val 67507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>
            <a:off x="7623341" y="3894895"/>
            <a:ext cx="1008113" cy="90012"/>
          </a:xfrm>
          <a:prstGeom prst="curvedConnector3">
            <a:avLst>
              <a:gd name="adj1" fmla="val 50000"/>
            </a:avLst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7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5)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sz="7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8" t="15975" r="44027" b="75934"/>
          <a:stretch/>
        </p:blipFill>
        <p:spPr>
          <a:xfrm>
            <a:off x="150490" y="1635646"/>
            <a:ext cx="5933678" cy="1942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+ 6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 + 2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8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87824" y="4165652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92508" y="4165651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8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2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2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</a:t>
            </a:r>
            <a:endParaRPr lang="en-US" sz="72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+ 5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5 + 4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9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43808" y="4165650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86482" y="4083919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46338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64802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03806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3" t="31946" r="51666" b="60380"/>
          <a:stretch/>
        </p:blipFill>
        <p:spPr>
          <a:xfrm>
            <a:off x="280798" y="1862283"/>
            <a:ext cx="5371322" cy="17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074044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</a:t>
            </a:r>
            <a:endParaRPr lang="en-US" sz="5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98" y="924689"/>
            <a:ext cx="5966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4083918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6 + 4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844" y="4083919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4 + 6 =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987824" y="4185957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35374" y="4165653"/>
            <a:ext cx="84108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74043" y="1851670"/>
            <a:ext cx="962451" cy="792793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38441" y="2571750"/>
            <a:ext cx="841082" cy="667527"/>
          </a:xfrm>
          <a:prstGeom prst="roundRect">
            <a:avLst/>
          </a:prstGeom>
          <a:solidFill>
            <a:srgbClr val="CCFF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38441" y="1309409"/>
            <a:ext cx="841082" cy="667527"/>
          </a:xfrm>
          <a:prstGeom prst="roundRect">
            <a:avLst/>
          </a:prstGeom>
          <a:solidFill>
            <a:srgbClr val="FFD88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7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>
            <a:endCxn id="13" idx="0"/>
          </p:cNvCxnSpPr>
          <p:nvPr/>
        </p:nvCxnSpPr>
        <p:spPr>
          <a:xfrm>
            <a:off x="7692507" y="1491630"/>
            <a:ext cx="862762" cy="36004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3" idx="2"/>
          </p:cNvCxnSpPr>
          <p:nvPr/>
        </p:nvCxnSpPr>
        <p:spPr>
          <a:xfrm flipV="1">
            <a:off x="7731511" y="2644463"/>
            <a:ext cx="823758" cy="305108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3" t="47046" r="46683" b="44514"/>
          <a:stretch/>
        </p:blipFill>
        <p:spPr>
          <a:xfrm>
            <a:off x="280798" y="1851670"/>
            <a:ext cx="501128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1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295232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520" y="141962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+ 1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1520" y="227597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664" y="133220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225129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64683" y="143503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+ 2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664683" y="229138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+ 6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60827" y="134761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60827" y="226670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896931" y="145044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+ 3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4896931" y="230679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193075" y="136302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93075" y="228211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7129179" y="1465852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+ 4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7129179" y="2322206"/>
            <a:ext cx="1369046" cy="360040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+ 0</a:t>
            </a:r>
            <a:endParaRPr lang="en-US" sz="28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425323" y="1378434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25323" y="2297526"/>
            <a:ext cx="89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Black" pitchFamily="34" charset="0"/>
              </a:rPr>
              <a:t>=8</a:t>
            </a:r>
            <a:endParaRPr lang="en-US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  <p:bldP spid="38" grpId="0"/>
      <p:bldP spid="39" grpId="0"/>
      <p:bldP spid="42" grpId="0"/>
      <p:bldP spid="43" grpId="0"/>
      <p:bldP spid="46" grpId="0"/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77832" r="14489" b="8701"/>
          <a:stretch/>
        </p:blipFill>
        <p:spPr>
          <a:xfrm>
            <a:off x="179512" y="921944"/>
            <a:ext cx="8784976" cy="308996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3575937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Flowchart: Alternate Process 25"/>
          <p:cNvSpPr/>
          <p:nvPr/>
        </p:nvSpPr>
        <p:spPr>
          <a:xfrm>
            <a:off x="500404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644420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7884368" y="3219822"/>
            <a:ext cx="504056" cy="504056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13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7759" r="42213" b="66179"/>
          <a:stretch/>
        </p:blipFill>
        <p:spPr>
          <a:xfrm>
            <a:off x="1259632" y="882466"/>
            <a:ext cx="4392488" cy="39935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27479" y="1635647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4 + 4 = 8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0587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14660" y="163564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65638" y="1635647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9637" y="346894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CC"/>
                </a:solidFill>
                <a:latin typeface="Arial Black" pitchFamily="34" charset="0"/>
                <a:cs typeface="Calibri" pitchFamily="34" charset="0"/>
              </a:rPr>
              <a:t>3 + 6 = 9</a:t>
            </a:r>
            <a:endParaRPr lang="en-US" sz="4800" dirty="0">
              <a:solidFill>
                <a:srgbClr val="0000CC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98919" y="3507854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997011" y="3507853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95103" y="3507852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6753" y="3507854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2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7534" y="1097320"/>
            <a:ext cx="83991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BÀI 10</a:t>
            </a: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PHÉP CỘNG TRONG PHẠM VI 10</a:t>
            </a:r>
          </a:p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(TIẾT 6)</a:t>
            </a:r>
            <a:endParaRPr lang="en-US" sz="40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519" y="3284279"/>
            <a:ext cx="3307187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Luyện</a:t>
            </a:r>
            <a:r>
              <a:rPr lang="en-US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6000" b="1" dirty="0" err="1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tập</a:t>
            </a:r>
            <a:endParaRPr lang="en-US" sz="6000" b="1" dirty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5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15086" r="13325" b="70948"/>
          <a:stretch/>
        </p:blipFill>
        <p:spPr>
          <a:xfrm>
            <a:off x="107504" y="1122731"/>
            <a:ext cx="9036496" cy="31216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3344858" y="3363838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4716016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6228184" y="3372871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7665338" y="3381904"/>
            <a:ext cx="1083126" cy="576064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3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86" t="57019" r="36213" b="34959"/>
          <a:stretch/>
        </p:blipFill>
        <p:spPr>
          <a:xfrm>
            <a:off x="251520" y="195486"/>
            <a:ext cx="8626503" cy="212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271576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+ 3 = 4</a:t>
            </a:r>
            <a:endParaRPr lang="en-US" sz="4800" dirty="0">
              <a:solidFill>
                <a:srgbClr val="00206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3795886"/>
            <a:ext cx="461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Một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cộng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ba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bằng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bốn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41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07504" y="1635646"/>
            <a:ext cx="8928992" cy="28083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491880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88224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91880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88224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+ 3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221171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4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4049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4049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00392" y="319785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00392" y="2212580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6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11545" y="2283718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0 + 4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11545" y="3268990"/>
            <a:ext cx="1584176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+ 1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0798" y="924689"/>
            <a:ext cx="6399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nhẩm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0798" y="924689"/>
            <a:ext cx="663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4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83568" y="1017021"/>
            <a:ext cx="295232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9592" y="1016317"/>
            <a:ext cx="792088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680" y="876657"/>
            <a:ext cx="4700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3294" y="1851670"/>
            <a:ext cx="8863202" cy="2808312"/>
          </a:xfrm>
          <a:prstGeom prst="roundRect">
            <a:avLst/>
          </a:prstGeom>
          <a:solidFill>
            <a:srgbClr val="CEE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98302" y="2388825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4 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= 7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99683" y="2460409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99592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5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+ 3 = 8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76056" y="2378675"/>
            <a:ext cx="34612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6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+ 4 = 10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82177" y="3576376"/>
            <a:ext cx="3050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3 +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0</a:t>
            </a:r>
            <a:r>
              <a:rPr lang="en-US" sz="4800" dirty="0" smtClean="0">
                <a:latin typeface="Arial Black" pitchFamily="34" charset="0"/>
                <a:cs typeface="Calibri" pitchFamily="34" charset="0"/>
              </a:rPr>
              <a:t> = 3</a:t>
            </a:r>
            <a:endParaRPr lang="en-US" sz="4800" dirty="0"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49066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76056" y="2378675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283558" y="3576376"/>
            <a:ext cx="648072" cy="667527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6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3" grpId="0" animBg="1"/>
      <p:bldP spid="3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60077" r="13128" b="17650"/>
          <a:stretch/>
        </p:blipFill>
        <p:spPr>
          <a:xfrm>
            <a:off x="395536" y="987574"/>
            <a:ext cx="8496944" cy="379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3528" y="1995686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323528" y="960084"/>
            <a:ext cx="144016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4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2068564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5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5290" y="2139702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+ 2 + 2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60032" y="1992963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96336" y="2065841"/>
            <a:ext cx="125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10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111794" y="2136979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2 + 3 + 5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55776" y="3477534"/>
            <a:ext cx="4032448" cy="792088"/>
          </a:xfrm>
          <a:prstGeom prst="roundRect">
            <a:avLst/>
          </a:prstGeom>
          <a:solidFill>
            <a:srgbClr val="CC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8104" y="3550412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 Black" pitchFamily="34" charset="0"/>
              </a:rPr>
              <a:t>= 9</a:t>
            </a:r>
            <a:endParaRPr lang="en-US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807538" y="3621550"/>
            <a:ext cx="2556549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+ 4 + 0</a:t>
            </a:r>
            <a:endParaRPr lang="en-US" sz="3600" b="1" dirty="0">
              <a:solidFill>
                <a:schemeClr val="tx1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1520" y="123478"/>
            <a:ext cx="576064" cy="769441"/>
            <a:chOff x="539552" y="123478"/>
            <a:chExt cx="576064" cy="769441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20080" y="195486"/>
            <a:ext cx="8423920" cy="58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Tìm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bóng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ghi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phép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tính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kết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bằng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10.</a:t>
            </a:r>
            <a:endParaRPr lang="en-US" sz="28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1852" r="9383" b="40740"/>
          <a:stretch/>
        </p:blipFill>
        <p:spPr>
          <a:xfrm>
            <a:off x="971600" y="763336"/>
            <a:ext cx="5904656" cy="418467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4" name="Multiply 13"/>
          <p:cNvSpPr/>
          <p:nvPr/>
        </p:nvSpPr>
        <p:spPr>
          <a:xfrm>
            <a:off x="1475656" y="1396327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4572000" y="627534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5220072" y="1419622"/>
            <a:ext cx="1008112" cy="1008112"/>
          </a:xfrm>
          <a:prstGeom prst="mathMultiply">
            <a:avLst>
              <a:gd name="adj1" fmla="val 1309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6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62529" r="9382" b="8863"/>
          <a:stretch/>
        </p:blipFill>
        <p:spPr>
          <a:xfrm>
            <a:off x="179511" y="267494"/>
            <a:ext cx="854323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3478"/>
            <a:ext cx="576064" cy="769441"/>
            <a:chOff x="539552" y="123478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123478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5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8" t="76016" r="49423" b="10342"/>
          <a:stretch/>
        </p:blipFill>
        <p:spPr>
          <a:xfrm>
            <a:off x="323529" y="837267"/>
            <a:ext cx="8568952" cy="4110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6096" y="3147814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1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7984" y="2355726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3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91880" y="1563638"/>
            <a:ext cx="1872208" cy="792088"/>
          </a:xfrm>
          <a:prstGeom prst="rect">
            <a:avLst/>
          </a:prstGeom>
          <a:solidFill>
            <a:srgbClr val="E8603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10</a:t>
            </a:r>
            <a:endParaRPr lang="en-US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" name="Oval 1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24" t="81392" r="4184" b="6185"/>
          <a:stretch/>
        </p:blipFill>
        <p:spPr>
          <a:xfrm>
            <a:off x="395536" y="1203598"/>
            <a:ext cx="8411286" cy="18002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47665" y="1419622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32041" y="1616191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1 + 1 =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91881" y="1624147"/>
            <a:ext cx="713239" cy="7520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95737" y="1616191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308305" y="1558410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1465534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47666" y="3291830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2042" y="3632415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123729" y="3306062"/>
            <a:ext cx="708956" cy="78358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308306" y="3574634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569" y="3481758"/>
            <a:ext cx="7473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c)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66757" y="3876400"/>
            <a:ext cx="708956" cy="7835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66518" y="3876400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572456" y="3907903"/>
            <a:ext cx="713239" cy="7520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1" name="Oval 20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34673" y="1273671"/>
            <a:ext cx="3168352" cy="122413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19049" y="1470240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2 + 1 =  </a:t>
            </a:r>
            <a:r>
              <a:rPr lang="en-US" sz="4800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2518984" y="1493947"/>
            <a:ext cx="708956" cy="78358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295313" y="141245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76" y="1319583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b)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34674" y="3145879"/>
            <a:ext cx="3168352" cy="136815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19050" y="3486464"/>
            <a:ext cx="32560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Arial Black" pitchFamily="34" charset="0"/>
                <a:cs typeface="Calibri" pitchFamily="34" charset="0"/>
              </a:rPr>
              <a:t>3 + 1 =  </a:t>
            </a:r>
            <a:r>
              <a:rPr lang="en-US" sz="4800" dirty="0" smtClean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en-US" sz="4800" dirty="0">
              <a:solidFill>
                <a:srgbClr val="FF0000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95314" y="342868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77" y="3335807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d)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53526" y="3730449"/>
            <a:ext cx="708956" cy="7835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051" r="98242">
                        <a14:backgroundMark x1="82324" y1="14921" x2="82324" y2="14921"/>
                        <a14:backgroundMark x1="80371" y1="19365" x2="80371" y2="19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70" t="12399" r="4797" b="12268"/>
          <a:stretch/>
        </p:blipFill>
        <p:spPr>
          <a:xfrm>
            <a:off x="1682558" y="1488283"/>
            <a:ext cx="708956" cy="7835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9" y="1478196"/>
            <a:ext cx="713239" cy="752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2690221" y="3149883"/>
            <a:ext cx="713239" cy="752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478888" y="3149883"/>
            <a:ext cx="713239" cy="7520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835508" y="3763887"/>
            <a:ext cx="713239" cy="752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9" b="89958" l="2571" r="97943">
                        <a14:foregroundMark x1="24165" y1="15063" x2="24165" y2="15063"/>
                        <a14:foregroundMark x1="25450" y1="26360" x2="25450" y2="26360"/>
                        <a14:backgroundMark x1="30664" y1="17619" x2="30664" y2="17619"/>
                        <a14:backgroundMark x1="31934" y1="15238" x2="31934" y2="15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8" t="9876" r="52074" b="14511"/>
          <a:stretch/>
        </p:blipFill>
        <p:spPr>
          <a:xfrm>
            <a:off x="3046841" y="3730449"/>
            <a:ext cx="713239" cy="75207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26" name="Oval 25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en-US" sz="4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3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11138" r="14371" b="75126"/>
          <a:stretch/>
        </p:blipFill>
        <p:spPr>
          <a:xfrm>
            <a:off x="232108" y="1635646"/>
            <a:ext cx="8012300" cy="23042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889470"/>
            <a:ext cx="80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a)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91058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151298" y="3936753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91058" y="3939901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</a:t>
            </a:r>
            <a:endParaRPr lang="en-US" sz="8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9552" y="98796"/>
            <a:ext cx="576064" cy="769441"/>
            <a:chOff x="539552" y="98796"/>
            <a:chExt cx="576064" cy="769441"/>
          </a:xfrm>
        </p:grpSpPr>
        <p:sp>
          <p:nvSpPr>
            <p:cNvPr id="4" name="Oval 3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9552" y="9879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1259632" y="191130"/>
            <a:ext cx="792088" cy="584775"/>
          </a:xfrm>
          <a:prstGeom prst="roundRect">
            <a:avLst/>
          </a:prstGeom>
          <a:solidFill>
            <a:srgbClr val="CEDE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Số</a:t>
            </a:r>
            <a:endParaRPr lang="en-US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1470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48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7" y="889470"/>
            <a:ext cx="8386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alibri" pitchFamily="34" charset="0"/>
                <a:cs typeface="Calibri" pitchFamily="34" charset="0"/>
              </a:rPr>
              <a:t>b</a:t>
            </a:r>
            <a:r>
              <a:rPr lang="en-US" sz="6000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6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51298" y="3939902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991058" y="3939899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42786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71178" y="3939900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=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66922" y="3940275"/>
            <a:ext cx="1021102" cy="88355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+</a:t>
            </a:r>
            <a:endParaRPr lang="en-US" sz="8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05" t="31057" r="10529" b="52878"/>
          <a:stretch/>
        </p:blipFill>
        <p:spPr>
          <a:xfrm>
            <a:off x="1259632" y="1203598"/>
            <a:ext cx="7479344" cy="24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4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554</TotalTime>
  <Words>824</Words>
  <Application>Microsoft Office PowerPoint</Application>
  <PresentationFormat>On-screen Show (16:9)</PresentationFormat>
  <Paragraphs>418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 Black</vt:lpstr>
      <vt:lpstr>Calibri</vt:lpstr>
      <vt:lpstr>Franklin Gothic Book</vt:lpstr>
      <vt:lpstr>Perpetua</vt:lpstr>
      <vt:lpstr>Times New Roman</vt:lpstr>
      <vt:lpstr>Wingdings 2</vt:lpstr>
      <vt:lpstr>Equity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NHATMINH</cp:lastModifiedBy>
  <cp:revision>78</cp:revision>
  <dcterms:created xsi:type="dcterms:W3CDTF">2020-08-13T02:48:37Z</dcterms:created>
  <dcterms:modified xsi:type="dcterms:W3CDTF">2024-05-28T08:12:25Z</dcterms:modified>
</cp:coreProperties>
</file>