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16"/>
  </p:notesMasterIdLst>
  <p:sldIdLst>
    <p:sldId id="287" r:id="rId4"/>
    <p:sldId id="282" r:id="rId5"/>
    <p:sldId id="284" r:id="rId6"/>
    <p:sldId id="256" r:id="rId7"/>
    <p:sldId id="258" r:id="rId8"/>
    <p:sldId id="257" r:id="rId9"/>
    <p:sldId id="293" r:id="rId10"/>
    <p:sldId id="259" r:id="rId11"/>
    <p:sldId id="260" r:id="rId12"/>
    <p:sldId id="291" r:id="rId13"/>
    <p:sldId id="289" r:id="rId14"/>
    <p:sldId id="28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3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496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DE2DC8-4B8E-49F3-8193-D15F0F1A5654}" type="doc">
      <dgm:prSet loTypeId="urn:microsoft.com/office/officeart/2011/layout/CircleProcess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517A19EA-559C-4813-8EE0-B2A7824723E3}">
      <dgm:prSet phldrT="[Text]"/>
      <dgm:spPr/>
      <dgm:t>
        <a:bodyPr/>
        <a:lstStyle/>
        <a:p>
          <a:r>
            <a:rPr lang="en-US" dirty="0" err="1" smtClean="0"/>
            <a:t>Tìm</a:t>
          </a:r>
          <a:r>
            <a:rPr lang="en-US" dirty="0" smtClean="0"/>
            <a:t> </a:t>
          </a:r>
          <a:r>
            <a:rPr lang="en-US" dirty="0" err="1" smtClean="0"/>
            <a:t>tiếng</a:t>
          </a:r>
          <a:r>
            <a:rPr lang="en-US" dirty="0" smtClean="0"/>
            <a:t> </a:t>
          </a:r>
          <a:r>
            <a:rPr lang="en-US" dirty="0" err="1" smtClean="0"/>
            <a:t>có</a:t>
          </a:r>
          <a:r>
            <a:rPr lang="en-US" dirty="0" smtClean="0"/>
            <a:t> </a:t>
          </a:r>
          <a:r>
            <a:rPr lang="en-US" dirty="0" err="1" smtClean="0"/>
            <a:t>vần</a:t>
          </a:r>
          <a:r>
            <a:rPr lang="en-US" dirty="0" smtClean="0"/>
            <a:t> </a:t>
          </a:r>
          <a:r>
            <a:rPr lang="en-US" dirty="0" err="1" smtClean="0"/>
            <a:t>ai,ay,ây</a:t>
          </a:r>
          <a:endParaRPr lang="en-US" dirty="0"/>
        </a:p>
      </dgm:t>
    </dgm:pt>
    <dgm:pt modelId="{45DF2513-A60A-4167-95EA-0AA5EAE490DD}" type="parTrans" cxnId="{32470E4B-DC53-4421-BAD9-AACB544F78A9}">
      <dgm:prSet/>
      <dgm:spPr/>
      <dgm:t>
        <a:bodyPr/>
        <a:lstStyle/>
        <a:p>
          <a:endParaRPr lang="en-US"/>
        </a:p>
      </dgm:t>
    </dgm:pt>
    <dgm:pt modelId="{9B6BBB6B-679D-43E1-BC1E-641E092C9DFD}" type="sibTrans" cxnId="{32470E4B-DC53-4421-BAD9-AACB544F78A9}">
      <dgm:prSet/>
      <dgm:spPr/>
      <dgm:t>
        <a:bodyPr/>
        <a:lstStyle/>
        <a:p>
          <a:endParaRPr lang="en-US"/>
        </a:p>
      </dgm:t>
    </dgm:pt>
    <dgm:pt modelId="{4E347A3D-C650-4F32-8FC5-3390FF99A65D}">
      <dgm:prSet phldrT="[Text]"/>
      <dgm:spPr/>
      <dgm:t>
        <a:bodyPr/>
        <a:lstStyle/>
        <a:p>
          <a:r>
            <a:rPr lang="en-US" dirty="0" err="1" smtClean="0"/>
            <a:t>Đặt</a:t>
          </a:r>
          <a:r>
            <a:rPr lang="en-US" dirty="0" smtClean="0"/>
            <a:t> </a:t>
          </a:r>
          <a:r>
            <a:rPr lang="en-US" dirty="0" err="1" smtClean="0"/>
            <a:t>câu</a:t>
          </a:r>
          <a:r>
            <a:rPr lang="en-US" dirty="0" smtClean="0"/>
            <a:t> </a:t>
          </a:r>
          <a:r>
            <a:rPr lang="en-US" dirty="0" err="1" smtClean="0"/>
            <a:t>với</a:t>
          </a:r>
          <a:r>
            <a:rPr lang="en-US" dirty="0" smtClean="0"/>
            <a:t> </a:t>
          </a:r>
          <a:r>
            <a:rPr lang="en-US" dirty="0" err="1" smtClean="0"/>
            <a:t>tiếng</a:t>
          </a:r>
          <a:r>
            <a:rPr lang="en-US" dirty="0" smtClean="0"/>
            <a:t> , </a:t>
          </a:r>
          <a:r>
            <a:rPr lang="en-US" dirty="0" err="1" smtClean="0"/>
            <a:t>từ</a:t>
          </a:r>
          <a:r>
            <a:rPr lang="en-US" dirty="0" smtClean="0"/>
            <a:t> </a:t>
          </a:r>
          <a:r>
            <a:rPr lang="en-US" dirty="0" err="1" smtClean="0"/>
            <a:t>vừa</a:t>
          </a:r>
          <a:r>
            <a:rPr lang="en-US" dirty="0" smtClean="0"/>
            <a:t> </a:t>
          </a:r>
          <a:r>
            <a:rPr lang="en-US" dirty="0" err="1" smtClean="0"/>
            <a:t>tìm</a:t>
          </a:r>
          <a:r>
            <a:rPr lang="en-US" dirty="0" smtClean="0"/>
            <a:t> </a:t>
          </a:r>
          <a:r>
            <a:rPr lang="en-US" dirty="0" err="1" smtClean="0"/>
            <a:t>được</a:t>
          </a:r>
          <a:endParaRPr lang="en-US" dirty="0"/>
        </a:p>
      </dgm:t>
    </dgm:pt>
    <dgm:pt modelId="{83F303AA-C80A-4252-BA3B-32ED84FF735B}" type="parTrans" cxnId="{17E7FD8E-2B8E-4633-9320-EB0017F81801}">
      <dgm:prSet/>
      <dgm:spPr/>
      <dgm:t>
        <a:bodyPr/>
        <a:lstStyle/>
        <a:p>
          <a:endParaRPr lang="en-US"/>
        </a:p>
      </dgm:t>
    </dgm:pt>
    <dgm:pt modelId="{6D3B0AD2-B033-432F-8F24-BDF541213588}" type="sibTrans" cxnId="{17E7FD8E-2B8E-4633-9320-EB0017F81801}">
      <dgm:prSet/>
      <dgm:spPr/>
      <dgm:t>
        <a:bodyPr/>
        <a:lstStyle/>
        <a:p>
          <a:endParaRPr lang="en-US"/>
        </a:p>
      </dgm:t>
    </dgm:pt>
    <dgm:pt modelId="{521841C6-2510-4F98-A98B-29310620AD6D}">
      <dgm:prSet/>
      <dgm:spPr/>
      <dgm:t>
        <a:bodyPr/>
        <a:lstStyle/>
        <a:p>
          <a:r>
            <a:rPr lang="en-US" dirty="0" err="1" smtClean="0"/>
            <a:t>Tìm</a:t>
          </a:r>
          <a:r>
            <a:rPr lang="en-US" dirty="0" smtClean="0"/>
            <a:t> </a:t>
          </a:r>
          <a:r>
            <a:rPr lang="en-US" dirty="0" err="1" smtClean="0"/>
            <a:t>từ</a:t>
          </a:r>
          <a:r>
            <a:rPr lang="en-US" dirty="0" smtClean="0"/>
            <a:t> </a:t>
          </a:r>
          <a:r>
            <a:rPr lang="en-US" dirty="0" err="1" smtClean="0"/>
            <a:t>có</a:t>
          </a:r>
          <a:r>
            <a:rPr lang="en-US" dirty="0" smtClean="0"/>
            <a:t> </a:t>
          </a:r>
          <a:r>
            <a:rPr lang="en-US" dirty="0" err="1" smtClean="0"/>
            <a:t>tiếng</a:t>
          </a:r>
          <a:r>
            <a:rPr lang="en-US" dirty="0" smtClean="0"/>
            <a:t> </a:t>
          </a:r>
          <a:r>
            <a:rPr lang="en-US" dirty="0" err="1" smtClean="0"/>
            <a:t>chứa</a:t>
          </a:r>
          <a:r>
            <a:rPr lang="en-US" dirty="0" smtClean="0"/>
            <a:t> </a:t>
          </a:r>
          <a:r>
            <a:rPr lang="en-US" dirty="0" err="1" smtClean="0"/>
            <a:t>vần</a:t>
          </a:r>
          <a:r>
            <a:rPr lang="en-US" dirty="0" smtClean="0"/>
            <a:t> </a:t>
          </a:r>
          <a:r>
            <a:rPr lang="en-US" dirty="0" err="1" smtClean="0"/>
            <a:t>ai,ay,ây</a:t>
          </a:r>
          <a:endParaRPr lang="en-US" dirty="0"/>
        </a:p>
      </dgm:t>
    </dgm:pt>
    <dgm:pt modelId="{B40B4A2A-B100-469C-AC7E-520D0EBA1F7C}" type="parTrans" cxnId="{C89AE6E4-8675-45FA-BA19-B4FD976473A5}">
      <dgm:prSet/>
      <dgm:spPr/>
      <dgm:t>
        <a:bodyPr/>
        <a:lstStyle/>
        <a:p>
          <a:endParaRPr lang="en-US"/>
        </a:p>
      </dgm:t>
    </dgm:pt>
    <dgm:pt modelId="{61BAC0FD-C635-4858-A819-2B515141366E}" type="sibTrans" cxnId="{C89AE6E4-8675-45FA-BA19-B4FD976473A5}">
      <dgm:prSet/>
      <dgm:spPr/>
      <dgm:t>
        <a:bodyPr/>
        <a:lstStyle/>
        <a:p>
          <a:endParaRPr lang="en-US"/>
        </a:p>
      </dgm:t>
    </dgm:pt>
    <dgm:pt modelId="{9FEBF95A-EFF8-4DFC-BE94-E078CFF0F9E5}" type="pres">
      <dgm:prSet presAssocID="{ACDE2DC8-4B8E-49F3-8193-D15F0F1A5654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13A994A8-867B-45A4-BF57-EC81C37198D3}" type="pres">
      <dgm:prSet presAssocID="{4E347A3D-C650-4F32-8FC5-3390FF99A65D}" presName="Accent3" presStyleCnt="0"/>
      <dgm:spPr/>
    </dgm:pt>
    <dgm:pt modelId="{0105047E-6F54-4B2B-A360-E6E42F32AADE}" type="pres">
      <dgm:prSet presAssocID="{4E347A3D-C650-4F32-8FC5-3390FF99A65D}" presName="Accent" presStyleLbl="node1" presStyleIdx="0" presStyleCnt="3"/>
      <dgm:spPr/>
    </dgm:pt>
    <dgm:pt modelId="{3B676B3B-C660-4408-ACB2-606A7629C492}" type="pres">
      <dgm:prSet presAssocID="{4E347A3D-C650-4F32-8FC5-3390FF99A65D}" presName="ParentBackground3" presStyleCnt="0"/>
      <dgm:spPr/>
    </dgm:pt>
    <dgm:pt modelId="{FCAE2A5D-C01C-4506-8BFC-C166106B1190}" type="pres">
      <dgm:prSet presAssocID="{4E347A3D-C650-4F32-8FC5-3390FF99A65D}" presName="ParentBackground" presStyleLbl="fgAcc1" presStyleIdx="0" presStyleCnt="3" custLinFactNeighborX="1733" custLinFactNeighborY="3258"/>
      <dgm:spPr/>
      <dgm:t>
        <a:bodyPr/>
        <a:lstStyle/>
        <a:p>
          <a:endParaRPr lang="en-US"/>
        </a:p>
      </dgm:t>
    </dgm:pt>
    <dgm:pt modelId="{352F7067-B699-4689-96DF-3BF22DAAB888}" type="pres">
      <dgm:prSet presAssocID="{4E347A3D-C650-4F32-8FC5-3390FF99A65D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0138D8-B048-41E8-94DE-D6AFDC240256}" type="pres">
      <dgm:prSet presAssocID="{521841C6-2510-4F98-A98B-29310620AD6D}" presName="Accent2" presStyleCnt="0"/>
      <dgm:spPr/>
    </dgm:pt>
    <dgm:pt modelId="{090EA7FB-C7F6-4736-A015-3F3730198638}" type="pres">
      <dgm:prSet presAssocID="{521841C6-2510-4F98-A98B-29310620AD6D}" presName="Accent" presStyleLbl="node1" presStyleIdx="1" presStyleCnt="3"/>
      <dgm:spPr/>
    </dgm:pt>
    <dgm:pt modelId="{865D93D0-7AD6-4155-BD6B-FFD061218075}" type="pres">
      <dgm:prSet presAssocID="{521841C6-2510-4F98-A98B-29310620AD6D}" presName="ParentBackground2" presStyleCnt="0"/>
      <dgm:spPr/>
    </dgm:pt>
    <dgm:pt modelId="{BB40C9DC-39AB-4098-8DD6-A7469C6957CC}" type="pres">
      <dgm:prSet presAssocID="{521841C6-2510-4F98-A98B-29310620AD6D}" presName="ParentBackground" presStyleLbl="fgAcc1" presStyleIdx="1" presStyleCnt="3" custLinFactNeighborX="4935" custLinFactNeighborY="3258"/>
      <dgm:spPr/>
      <dgm:t>
        <a:bodyPr/>
        <a:lstStyle/>
        <a:p>
          <a:endParaRPr lang="en-US"/>
        </a:p>
      </dgm:t>
    </dgm:pt>
    <dgm:pt modelId="{5C65E952-FA07-45AD-9E15-F1BA6EC506E3}" type="pres">
      <dgm:prSet presAssocID="{521841C6-2510-4F98-A98B-29310620AD6D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16ADAB-4E1E-429A-AECF-7892FCCF015E}" type="pres">
      <dgm:prSet presAssocID="{517A19EA-559C-4813-8EE0-B2A7824723E3}" presName="Accent1" presStyleCnt="0"/>
      <dgm:spPr/>
    </dgm:pt>
    <dgm:pt modelId="{29DF7831-4057-40C6-8EC7-FB3F220AAFD6}" type="pres">
      <dgm:prSet presAssocID="{517A19EA-559C-4813-8EE0-B2A7824723E3}" presName="Accent" presStyleLbl="node1" presStyleIdx="2" presStyleCnt="3"/>
      <dgm:spPr/>
    </dgm:pt>
    <dgm:pt modelId="{24D06307-DAF8-4CCC-B08D-891E81E1AF68}" type="pres">
      <dgm:prSet presAssocID="{517A19EA-559C-4813-8EE0-B2A7824723E3}" presName="ParentBackground1" presStyleCnt="0"/>
      <dgm:spPr/>
    </dgm:pt>
    <dgm:pt modelId="{89091514-E724-4565-B3C2-6E6E3B1067C0}" type="pres">
      <dgm:prSet presAssocID="{517A19EA-559C-4813-8EE0-B2A7824723E3}" presName="ParentBackground" presStyleLbl="fgAcc1" presStyleIdx="2" presStyleCnt="3" custLinFactNeighborX="2165" custLinFactNeighborY="-2715"/>
      <dgm:spPr/>
      <dgm:t>
        <a:bodyPr/>
        <a:lstStyle/>
        <a:p>
          <a:endParaRPr lang="en-US"/>
        </a:p>
      </dgm:t>
    </dgm:pt>
    <dgm:pt modelId="{96C4C04D-F28E-45FB-AC37-CA7D36A5211A}" type="pres">
      <dgm:prSet presAssocID="{517A19EA-559C-4813-8EE0-B2A7824723E3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FA6CE9-8509-42B5-BA9D-C66E81B7E8A7}" type="presOf" srcId="{521841C6-2510-4F98-A98B-29310620AD6D}" destId="{5C65E952-FA07-45AD-9E15-F1BA6EC506E3}" srcOrd="1" destOrd="0" presId="urn:microsoft.com/office/officeart/2011/layout/CircleProcess"/>
    <dgm:cxn modelId="{31136AC5-A1D9-4689-AD85-B87F20F75E79}" type="presOf" srcId="{ACDE2DC8-4B8E-49F3-8193-D15F0F1A5654}" destId="{9FEBF95A-EFF8-4DFC-BE94-E078CFF0F9E5}" srcOrd="0" destOrd="0" presId="urn:microsoft.com/office/officeart/2011/layout/CircleProcess"/>
    <dgm:cxn modelId="{8452DF46-5F70-47E8-8E07-85840819D19E}" type="presOf" srcId="{4E347A3D-C650-4F32-8FC5-3390FF99A65D}" destId="{FCAE2A5D-C01C-4506-8BFC-C166106B1190}" srcOrd="0" destOrd="0" presId="urn:microsoft.com/office/officeart/2011/layout/CircleProcess"/>
    <dgm:cxn modelId="{32470E4B-DC53-4421-BAD9-AACB544F78A9}" srcId="{ACDE2DC8-4B8E-49F3-8193-D15F0F1A5654}" destId="{517A19EA-559C-4813-8EE0-B2A7824723E3}" srcOrd="0" destOrd="0" parTransId="{45DF2513-A60A-4167-95EA-0AA5EAE490DD}" sibTransId="{9B6BBB6B-679D-43E1-BC1E-641E092C9DFD}"/>
    <dgm:cxn modelId="{D4F22FF3-0AD8-48C3-B083-7AA0638D0BEE}" type="presOf" srcId="{521841C6-2510-4F98-A98B-29310620AD6D}" destId="{BB40C9DC-39AB-4098-8DD6-A7469C6957CC}" srcOrd="0" destOrd="0" presId="urn:microsoft.com/office/officeart/2011/layout/CircleProcess"/>
    <dgm:cxn modelId="{3A141844-F3FA-418A-95F7-0BFCBD8765E7}" type="presOf" srcId="{517A19EA-559C-4813-8EE0-B2A7824723E3}" destId="{96C4C04D-F28E-45FB-AC37-CA7D36A5211A}" srcOrd="1" destOrd="0" presId="urn:microsoft.com/office/officeart/2011/layout/CircleProcess"/>
    <dgm:cxn modelId="{B1819CD1-6356-473B-9333-C8E807902AD5}" type="presOf" srcId="{4E347A3D-C650-4F32-8FC5-3390FF99A65D}" destId="{352F7067-B699-4689-96DF-3BF22DAAB888}" srcOrd="1" destOrd="0" presId="urn:microsoft.com/office/officeart/2011/layout/CircleProcess"/>
    <dgm:cxn modelId="{C89AE6E4-8675-45FA-BA19-B4FD976473A5}" srcId="{ACDE2DC8-4B8E-49F3-8193-D15F0F1A5654}" destId="{521841C6-2510-4F98-A98B-29310620AD6D}" srcOrd="1" destOrd="0" parTransId="{B40B4A2A-B100-469C-AC7E-520D0EBA1F7C}" sibTransId="{61BAC0FD-C635-4858-A819-2B515141366E}"/>
    <dgm:cxn modelId="{17E7FD8E-2B8E-4633-9320-EB0017F81801}" srcId="{ACDE2DC8-4B8E-49F3-8193-D15F0F1A5654}" destId="{4E347A3D-C650-4F32-8FC5-3390FF99A65D}" srcOrd="2" destOrd="0" parTransId="{83F303AA-C80A-4252-BA3B-32ED84FF735B}" sibTransId="{6D3B0AD2-B033-432F-8F24-BDF541213588}"/>
    <dgm:cxn modelId="{BC17A568-0EA9-4C55-97EB-D22B295D5089}" type="presOf" srcId="{517A19EA-559C-4813-8EE0-B2A7824723E3}" destId="{89091514-E724-4565-B3C2-6E6E3B1067C0}" srcOrd="0" destOrd="0" presId="urn:microsoft.com/office/officeart/2011/layout/CircleProcess"/>
    <dgm:cxn modelId="{D5785C57-0A24-4C50-A364-058A4BE22F70}" type="presParOf" srcId="{9FEBF95A-EFF8-4DFC-BE94-E078CFF0F9E5}" destId="{13A994A8-867B-45A4-BF57-EC81C37198D3}" srcOrd="0" destOrd="0" presId="urn:microsoft.com/office/officeart/2011/layout/CircleProcess"/>
    <dgm:cxn modelId="{A9615FE9-0D47-422C-BAB7-FD17C51AC4F6}" type="presParOf" srcId="{13A994A8-867B-45A4-BF57-EC81C37198D3}" destId="{0105047E-6F54-4B2B-A360-E6E42F32AADE}" srcOrd="0" destOrd="0" presId="urn:microsoft.com/office/officeart/2011/layout/CircleProcess"/>
    <dgm:cxn modelId="{2713487E-80EC-4BAE-B462-CD4A33BAA398}" type="presParOf" srcId="{9FEBF95A-EFF8-4DFC-BE94-E078CFF0F9E5}" destId="{3B676B3B-C660-4408-ACB2-606A7629C492}" srcOrd="1" destOrd="0" presId="urn:microsoft.com/office/officeart/2011/layout/CircleProcess"/>
    <dgm:cxn modelId="{0B35E428-0C91-4B86-8A85-C4F1BCFB7F6E}" type="presParOf" srcId="{3B676B3B-C660-4408-ACB2-606A7629C492}" destId="{FCAE2A5D-C01C-4506-8BFC-C166106B1190}" srcOrd="0" destOrd="0" presId="urn:microsoft.com/office/officeart/2011/layout/CircleProcess"/>
    <dgm:cxn modelId="{308ACE99-F5F9-4D6C-AF77-DD8B3CCAB7CD}" type="presParOf" srcId="{9FEBF95A-EFF8-4DFC-BE94-E078CFF0F9E5}" destId="{352F7067-B699-4689-96DF-3BF22DAAB888}" srcOrd="2" destOrd="0" presId="urn:microsoft.com/office/officeart/2011/layout/CircleProcess"/>
    <dgm:cxn modelId="{2690E957-854E-4E40-BF44-FB6BA52BF497}" type="presParOf" srcId="{9FEBF95A-EFF8-4DFC-BE94-E078CFF0F9E5}" destId="{4F0138D8-B048-41E8-94DE-D6AFDC240256}" srcOrd="3" destOrd="0" presId="urn:microsoft.com/office/officeart/2011/layout/CircleProcess"/>
    <dgm:cxn modelId="{9D40C0A4-D992-4D04-9259-9C81E433C0B6}" type="presParOf" srcId="{4F0138D8-B048-41E8-94DE-D6AFDC240256}" destId="{090EA7FB-C7F6-4736-A015-3F3730198638}" srcOrd="0" destOrd="0" presId="urn:microsoft.com/office/officeart/2011/layout/CircleProcess"/>
    <dgm:cxn modelId="{4C8983EA-24F9-4913-AC81-55FCE60AEB6E}" type="presParOf" srcId="{9FEBF95A-EFF8-4DFC-BE94-E078CFF0F9E5}" destId="{865D93D0-7AD6-4155-BD6B-FFD061218075}" srcOrd="4" destOrd="0" presId="urn:microsoft.com/office/officeart/2011/layout/CircleProcess"/>
    <dgm:cxn modelId="{F9817EC4-82EB-4345-802F-20B82686AFC4}" type="presParOf" srcId="{865D93D0-7AD6-4155-BD6B-FFD061218075}" destId="{BB40C9DC-39AB-4098-8DD6-A7469C6957CC}" srcOrd="0" destOrd="0" presId="urn:microsoft.com/office/officeart/2011/layout/CircleProcess"/>
    <dgm:cxn modelId="{7C4BE50A-16E5-407A-978C-180EA3B227FB}" type="presParOf" srcId="{9FEBF95A-EFF8-4DFC-BE94-E078CFF0F9E5}" destId="{5C65E952-FA07-45AD-9E15-F1BA6EC506E3}" srcOrd="5" destOrd="0" presId="urn:microsoft.com/office/officeart/2011/layout/CircleProcess"/>
    <dgm:cxn modelId="{73C1A5CD-2AD7-4F20-932A-3524791A4B9C}" type="presParOf" srcId="{9FEBF95A-EFF8-4DFC-BE94-E078CFF0F9E5}" destId="{A016ADAB-4E1E-429A-AECF-7892FCCF015E}" srcOrd="6" destOrd="0" presId="urn:microsoft.com/office/officeart/2011/layout/CircleProcess"/>
    <dgm:cxn modelId="{ED2A05A8-428D-4622-B6B5-CD383942BABC}" type="presParOf" srcId="{A016ADAB-4E1E-429A-AECF-7892FCCF015E}" destId="{29DF7831-4057-40C6-8EC7-FB3F220AAFD6}" srcOrd="0" destOrd="0" presId="urn:microsoft.com/office/officeart/2011/layout/CircleProcess"/>
    <dgm:cxn modelId="{8D90A377-8AFF-4177-8B98-CDA6CE404A9F}" type="presParOf" srcId="{9FEBF95A-EFF8-4DFC-BE94-E078CFF0F9E5}" destId="{24D06307-DAF8-4CCC-B08D-891E81E1AF68}" srcOrd="7" destOrd="0" presId="urn:microsoft.com/office/officeart/2011/layout/CircleProcess"/>
    <dgm:cxn modelId="{2D67A0E3-8FDB-41C6-B502-B094E1657160}" type="presParOf" srcId="{24D06307-DAF8-4CCC-B08D-891E81E1AF68}" destId="{89091514-E724-4565-B3C2-6E6E3B1067C0}" srcOrd="0" destOrd="0" presId="urn:microsoft.com/office/officeart/2011/layout/CircleProcess"/>
    <dgm:cxn modelId="{B8EB0200-7367-4CA1-B214-CCFA8DB2787C}" type="presParOf" srcId="{9FEBF95A-EFF8-4DFC-BE94-E078CFF0F9E5}" destId="{96C4C04D-F28E-45FB-AC37-CA7D36A5211A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6EF10E-9F24-4CB3-A829-7373B8972B71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065DB-964E-458E-A8A6-1D726E504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26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  <a:t>12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072584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798910" y="304800"/>
            <a:ext cx="531852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495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798910" y="3108804"/>
            <a:ext cx="531852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06/11/2024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06/11/2024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885010" y="1600200"/>
            <a:ext cx="4800601" cy="2486025"/>
          </a:xfrm>
        </p:spPr>
        <p:txBody>
          <a:bodyPr rtlCol="0" anchor="b">
            <a:normAutofit/>
          </a:bodyPr>
          <a:lstStyle>
            <a:lvl1pPr>
              <a:defRPr sz="39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885008" y="4105029"/>
            <a:ext cx="4800601" cy="914400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accent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06/11/2024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1656160" y="1600200"/>
            <a:ext cx="3429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5256610" y="1600200"/>
            <a:ext cx="3429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06/11/2024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656160" y="1600200"/>
            <a:ext cx="3429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575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1656160" y="2505075"/>
            <a:ext cx="3429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5256610" y="1600200"/>
            <a:ext cx="3429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575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5256610" y="2505075"/>
            <a:ext cx="3429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06/11/2024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06/11/2024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06/11/2024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628209" y="2277477"/>
            <a:ext cx="2057401" cy="2322178"/>
          </a:xfrm>
        </p:spPr>
        <p:txBody>
          <a:bodyPr rtlCol="0" anchor="b">
            <a:normAutofit/>
          </a:bodyPr>
          <a:lstStyle>
            <a:lvl1pPr>
              <a:defRPr sz="195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970360" y="533400"/>
            <a:ext cx="5143500" cy="48006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628211" y="4583187"/>
            <a:ext cx="20574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750"/>
              </a:spcBef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06/11/2024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628209" y="2277477"/>
            <a:ext cx="2057401" cy="2322178"/>
          </a:xfrm>
        </p:spPr>
        <p:txBody>
          <a:bodyPr rtlCol="0" anchor="b">
            <a:normAutofit/>
          </a:bodyPr>
          <a:lstStyle>
            <a:lvl1pPr>
              <a:defRPr sz="195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970359" y="533400"/>
            <a:ext cx="51435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350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056084" y="647700"/>
            <a:ext cx="497205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628211" y="4583187"/>
            <a:ext cx="20574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750"/>
              </a:spcBef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06/11/2024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06/11/2024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7398761" y="304801"/>
            <a:ext cx="128685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1657350" y="304801"/>
            <a:ext cx="5627111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06/11/2024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42CBB-A7AB-40B6-AD55-4FFC03C0708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656160" y="304800"/>
            <a:ext cx="702945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656160" y="1600200"/>
            <a:ext cx="702945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190182" y="6505078"/>
            <a:ext cx="72302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06/11/2024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960119" y="6505078"/>
            <a:ext cx="515731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8685611" y="6280298"/>
            <a:ext cx="40004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05740" indent="-171450" algn="l" defTabSz="685800" rtl="0" eaLnBrk="1" latinLnBrk="0" hangingPunct="1">
        <a:lnSpc>
          <a:spcPct val="90000"/>
        </a:lnSpc>
        <a:spcBef>
          <a:spcPts val="1350"/>
        </a:spcBef>
        <a:buSzPct val="8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45770" indent="-171450" algn="l" defTabSz="68580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68580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92583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16586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40589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12598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gif"/><Relationship Id="rId4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8.jpeg"/><Relationship Id="rId5" Type="http://schemas.openxmlformats.org/officeDocument/2006/relationships/diagramQuickStyle" Target="../diagrams/quickStyle1.xml"/><Relationship Id="rId10" Type="http://schemas.microsoft.com/office/2007/relationships/hdphoto" Target="../media/hdphoto1.wdp"/><Relationship Id="rId4" Type="http://schemas.openxmlformats.org/officeDocument/2006/relationships/diagramLayout" Target="../diagrams/layout1.xml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6"/>
          <p:cNvSpPr txBox="1">
            <a:spLocks/>
          </p:cNvSpPr>
          <p:nvPr/>
        </p:nvSpPr>
        <p:spPr>
          <a:xfrm>
            <a:off x="2308624" y="1329928"/>
            <a:ext cx="5698331" cy="719138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en-US" sz="1650" b="1" kern="0">
                <a:latin typeface="Times New Roman" pitchFamily="18" charset="0"/>
                <a:ea typeface="+mj-ea"/>
                <a:cs typeface="Times New Roman" pitchFamily="18" charset="0"/>
              </a:rPr>
              <a:t>PHÒNG GIÁO DỤC VÀ ĐÀO TẠO HUYỆN AN LÃO </a:t>
            </a:r>
            <a:br>
              <a:rPr lang="en-US" sz="1650" b="1" kern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1650" b="1" kern="0">
                <a:latin typeface="Times New Roman" pitchFamily="18" charset="0"/>
                <a:ea typeface="+mj-ea"/>
                <a:cs typeface="Times New Roman" pitchFamily="18" charset="0"/>
              </a:rPr>
              <a:t>TRƯỜNG TIỂU HỌC QUỐC TUẤN </a:t>
            </a:r>
          </a:p>
        </p:txBody>
      </p:sp>
      <p:pic>
        <p:nvPicPr>
          <p:cNvPr id="307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46" y="857250"/>
            <a:ext cx="1377554" cy="1377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845195" y="2457451"/>
            <a:ext cx="563571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 LỚP 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 eaLnBrk="1" hangingPunct="1">
              <a:defRPr/>
            </a:pP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38: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6924" y="4038600"/>
            <a:ext cx="6572251" cy="300082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35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35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33600" y="5024424"/>
            <a:ext cx="473084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5975" y="3607345"/>
            <a:ext cx="6553200" cy="107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 descr="OFFOB0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99528"/>
            <a:ext cx="1584325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02_ro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006" y="5673219"/>
            <a:ext cx="90011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02_ro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457" y="5674457"/>
            <a:ext cx="90011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02_ro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244" y="5673219"/>
            <a:ext cx="90011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02_ro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439" y="5673219"/>
            <a:ext cx="90011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02_ro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226" y="5673219"/>
            <a:ext cx="90011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02_ro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032" y="5673219"/>
            <a:ext cx="90011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02_ro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17" y="5673219"/>
            <a:ext cx="90011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02_ro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625" y="5638800"/>
            <a:ext cx="90011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OFFOB0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351" y="5372100"/>
            <a:ext cx="1584325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029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3400"/>
            <a:ext cx="9144000" cy="387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E35259-1248-25A6-C071-0B34F9D1506F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609600"/>
            <a:ext cx="4248150" cy="5715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ct val="0"/>
              </a:spcAft>
            </a:pPr>
            <a:r>
              <a:rPr lang="en-US" altLang="en-US" sz="3300" dirty="0" err="1" smtClean="0">
                <a:latin typeface="Roboto" panose="02000000000000000000" pitchFamily="2" charset="0"/>
                <a:cs typeface="Arial" panose="020B0604020202020204" pitchFamily="34" charset="0"/>
                <a:sym typeface="Roboto" panose="02000000000000000000" pitchFamily="2" charset="0"/>
              </a:rPr>
              <a:t>Củng</a:t>
            </a:r>
            <a:r>
              <a:rPr lang="en-US" altLang="en-US" sz="3300" dirty="0" smtClean="0">
                <a:latin typeface="Roboto" panose="02000000000000000000" pitchFamily="2" charset="0"/>
                <a:cs typeface="Arial" panose="020B0604020202020204" pitchFamily="34" charset="0"/>
                <a:sym typeface="Roboto" panose="02000000000000000000" pitchFamily="2" charset="0"/>
              </a:rPr>
              <a:t> </a:t>
            </a:r>
            <a:r>
              <a:rPr lang="en-US" altLang="en-US" sz="3300" dirty="0" err="1" smtClean="0">
                <a:latin typeface="Roboto" panose="02000000000000000000" pitchFamily="2" charset="0"/>
                <a:cs typeface="Arial" panose="020B0604020202020204" pitchFamily="34" charset="0"/>
                <a:sym typeface="Roboto" panose="02000000000000000000" pitchFamily="2" charset="0"/>
              </a:rPr>
              <a:t>cố</a:t>
            </a:r>
            <a:r>
              <a:rPr lang="en-US" altLang="en-US" sz="3300" dirty="0" smtClean="0">
                <a:latin typeface="Roboto" panose="02000000000000000000" pitchFamily="2" charset="0"/>
                <a:cs typeface="Arial" panose="020B0604020202020204" pitchFamily="34" charset="0"/>
                <a:sym typeface="Roboto" panose="02000000000000000000" pitchFamily="2" charset="0"/>
              </a:rPr>
              <a:t>- </a:t>
            </a:r>
            <a:r>
              <a:rPr lang="en-US" altLang="en-US" sz="3300" dirty="0" err="1" smtClean="0">
                <a:latin typeface="Roboto" panose="02000000000000000000" pitchFamily="2" charset="0"/>
                <a:cs typeface="Arial" panose="020B0604020202020204" pitchFamily="34" charset="0"/>
                <a:sym typeface="Roboto" panose="02000000000000000000" pitchFamily="2" charset="0"/>
              </a:rPr>
              <a:t>dặn</a:t>
            </a:r>
            <a:r>
              <a:rPr lang="en-US" altLang="en-US" sz="3300" dirty="0" smtClean="0">
                <a:latin typeface="Roboto" panose="02000000000000000000" pitchFamily="2" charset="0"/>
                <a:cs typeface="Arial" panose="020B0604020202020204" pitchFamily="34" charset="0"/>
                <a:sym typeface="Roboto" panose="02000000000000000000" pitchFamily="2" charset="0"/>
              </a:rPr>
              <a:t> </a:t>
            </a:r>
            <a:r>
              <a:rPr lang="en-US" altLang="en-US" sz="3300" dirty="0" err="1" smtClean="0">
                <a:latin typeface="Roboto" panose="02000000000000000000" pitchFamily="2" charset="0"/>
                <a:cs typeface="Arial" panose="020B0604020202020204" pitchFamily="34" charset="0"/>
                <a:sym typeface="Roboto" panose="02000000000000000000" pitchFamily="2" charset="0"/>
              </a:rPr>
              <a:t>dò</a:t>
            </a:r>
            <a:endParaRPr lang="en-US" altLang="en-US" sz="3300" dirty="0">
              <a:latin typeface="Roboto" panose="02000000000000000000" pitchFamily="2" charset="0"/>
              <a:cs typeface="Arial" panose="020B0604020202020204" pitchFamily="34" charset="0"/>
              <a:sym typeface="Roboto" panose="02000000000000000000" pitchFamily="2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880B7F98-2396-62E8-0B6D-04BB6FEBFC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4038243"/>
              </p:ext>
            </p:extLst>
          </p:nvPr>
        </p:nvGraphicFramePr>
        <p:xfrm>
          <a:off x="317853" y="895350"/>
          <a:ext cx="4526844" cy="3325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43200"/>
            <a:ext cx="4572000" cy="3421856"/>
          </a:xfrm>
          <a:prstGeom prst="rect">
            <a:avLst/>
          </a:prstGeom>
        </p:spPr>
      </p:pic>
      <p:pic>
        <p:nvPicPr>
          <p:cNvPr id="9" name="Picture 8" descr="Cartoon Hand Drawn Creative Photo Frame PNG Image &amp;amp; PSD File Free Download  - Lovepik | 61076223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65" b="90000" l="10000" r="90000">
                        <a14:foregroundMark x1="12674" y1="71512" x2="16977" y2="81279"/>
                        <a14:backgroundMark x1="16047" y1="36744" x2="16047" y2="36744"/>
                        <a14:backgroundMark x1="16512" y1="36744" x2="29535" y2="31977"/>
                        <a14:backgroundMark x1="29070" y1="32674" x2="67442" y2="33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02" r="6859" b="12807"/>
          <a:stretch/>
        </p:blipFill>
        <p:spPr bwMode="auto">
          <a:xfrm>
            <a:off x="-228601" y="1143000"/>
            <a:ext cx="5334001" cy="339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Kỹ năng quản lý thời gian hiệu quả – Thư viện Quản trị Nhân Sự">
            <a:extLst>
              <a:ext uri="{FF2B5EF4-FFF2-40B4-BE49-F238E27FC236}">
                <a16:creationId xmlns:lc="http://schemas.openxmlformats.org/drawingml/2006/lockedCanvas" xmlns:a16="http://schemas.microsoft.com/office/drawing/2014/main" xmlns="" id="{A033D4C8-8941-C3E3-AB93-21486A766D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 t="6625" r="12926"/>
          <a:stretch/>
        </p:blipFill>
        <p:spPr bwMode="auto">
          <a:xfrm>
            <a:off x="6313676" y="-499954"/>
            <a:ext cx="2830324" cy="279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22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1268" name="Picture 4" descr="Flowes (5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81200"/>
            <a:ext cx="4114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0" y="838200"/>
            <a:ext cx="9144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</a:t>
            </a: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</a:t>
            </a:r>
            <a:r>
              <a:rPr lang="en-US" altLang="en-US" sz="4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CÁC</a:t>
            </a:r>
            <a:r>
              <a:rPr lang="en-US" alt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HỌC SINH MẠNH KHỎE!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53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 dò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.....................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endParaRPr lang="en-US" altLang="vi-VN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1198798" y="4758823"/>
            <a:ext cx="66768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1445" y="-800100"/>
            <a:ext cx="457200" cy="609600"/>
          </a:xfrm>
          <a:prstGeom prst="rect">
            <a:avLst/>
          </a:prstGeom>
        </p:spPr>
      </p:pic>
      <p:pic>
        <p:nvPicPr>
          <p:cNvPr id="1026" name="Picture 2" descr="Hình ảnh hộp quà Đẹp dành tặng bạn bè, người thân, người yêu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" t="2380" r="2978" b="2977"/>
          <a:stretch/>
        </p:blipFill>
        <p:spPr bwMode="auto">
          <a:xfrm>
            <a:off x="1818861" y="106017"/>
            <a:ext cx="5347252" cy="421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99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3520104" y="4362290"/>
            <a:ext cx="2515771" cy="70788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hềm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Hộp Văn bản 33">
            <a:extLst>
              <a:ext uri="{FF2B5EF4-FFF2-40B4-BE49-F238E27FC236}">
                <a16:creationId xmlns="" xmlns:a16="http://schemas.microsoft.com/office/drawing/2014/main" id="{E94BF976-9B0F-441B-A81D-3E2C13E3DD13}"/>
              </a:ext>
            </a:extLst>
          </p:cNvPr>
          <p:cNvSpPr txBox="1"/>
          <p:nvPr/>
        </p:nvSpPr>
        <p:spPr>
          <a:xfrm>
            <a:off x="6393037" y="4253715"/>
            <a:ext cx="2096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Hộp Văn bản 33">
            <a:extLst>
              <a:ext uri="{FF2B5EF4-FFF2-40B4-BE49-F238E27FC236}">
                <a16:creationId xmlns="" xmlns:a16="http://schemas.microsoft.com/office/drawing/2014/main" id="{E94BF976-9B0F-441B-A81D-3E2C13E3DD13}"/>
              </a:ext>
            </a:extLst>
          </p:cNvPr>
          <p:cNvSpPr txBox="1"/>
          <p:nvPr/>
        </p:nvSpPr>
        <p:spPr>
          <a:xfrm>
            <a:off x="1115064" y="4376367"/>
            <a:ext cx="2096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lang="vi-VN" sz="3200" dirty="0" smtClean="0"/>
              <a:t> </a:t>
            </a:r>
            <a:endParaRPr lang="vi-VN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2323147" y="799006"/>
            <a:ext cx="2362429" cy="83099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37376" y="1741947"/>
            <a:ext cx="9144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60"/>
            <a:ext cx="9144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E5D32849-21FF-4864-AEC9-62EAE2D19BD6}"/>
              </a:ext>
            </a:extLst>
          </p:cNvPr>
          <p:cNvSpPr txBox="1"/>
          <p:nvPr/>
        </p:nvSpPr>
        <p:spPr>
          <a:xfrm>
            <a:off x="5451309" y="773715"/>
            <a:ext cx="2096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um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03973" y="57446"/>
            <a:ext cx="2349456" cy="2567528"/>
            <a:chOff x="6269495" y="118241"/>
            <a:chExt cx="2693386" cy="2567528"/>
          </a:xfrm>
        </p:grpSpPr>
        <p:pic>
          <p:nvPicPr>
            <p:cNvPr id="50" name="Picture 7">
              <a:extLst>
                <a:ext uri="{FF2B5EF4-FFF2-40B4-BE49-F238E27FC236}">
                  <a16:creationId xmlns="" xmlns:a16="http://schemas.microsoft.com/office/drawing/2014/main" id="{D61A742D-CF38-4800-9001-28DA714FF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2962" y="776257"/>
              <a:ext cx="2344832" cy="1909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Picture 8">
              <a:extLst>
                <a:ext uri="{FF2B5EF4-FFF2-40B4-BE49-F238E27FC236}">
                  <a16:creationId xmlns="" xmlns:a16="http://schemas.microsoft.com/office/drawing/2014/main" id="{1ED5A1B8-7072-4E14-B733-993A6E6E9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4759" y="118241"/>
              <a:ext cx="2528122" cy="15155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6269495" y="505467"/>
              <a:ext cx="22741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/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726709" y="68937"/>
            <a:ext cx="2763565" cy="2587472"/>
            <a:chOff x="6272110" y="235087"/>
            <a:chExt cx="2848714" cy="2451131"/>
          </a:xfrm>
        </p:grpSpPr>
        <p:grpSp>
          <p:nvGrpSpPr>
            <p:cNvPr id="46" name="Group 1">
              <a:extLst>
                <a:ext uri="{FF2B5EF4-FFF2-40B4-BE49-F238E27FC236}">
                  <a16:creationId xmlns="" xmlns:a16="http://schemas.microsoft.com/office/drawing/2014/main" id="{6838811C-8641-424B-8B91-376CCBB2A70C}"/>
                </a:ext>
              </a:extLst>
            </p:cNvPr>
            <p:cNvGrpSpPr/>
            <p:nvPr/>
          </p:nvGrpSpPr>
          <p:grpSpPr>
            <a:xfrm>
              <a:off x="6758721" y="235087"/>
              <a:ext cx="2362103" cy="2451131"/>
              <a:chOff x="4848924" y="418540"/>
              <a:chExt cx="2060627" cy="2255716"/>
            </a:xfrm>
          </p:grpSpPr>
          <p:pic>
            <p:nvPicPr>
              <p:cNvPr id="47" name="Picture 9">
                <a:extLst>
                  <a:ext uri="{FF2B5EF4-FFF2-40B4-BE49-F238E27FC236}">
                    <a16:creationId xmlns="" xmlns:a16="http://schemas.microsoft.com/office/drawing/2014/main" id="{9C119078-7313-49B9-A26B-3D3073628C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94649" y="930649"/>
                <a:ext cx="1969179" cy="1743607"/>
              </a:xfrm>
              <a:prstGeom prst="rect">
                <a:avLst/>
              </a:prstGeom>
            </p:spPr>
          </p:pic>
          <p:pic>
            <p:nvPicPr>
              <p:cNvPr id="48" name="Picture 10">
                <a:extLst>
                  <a:ext uri="{FF2B5EF4-FFF2-40B4-BE49-F238E27FC236}">
                    <a16:creationId xmlns="" xmlns:a16="http://schemas.microsoft.com/office/drawing/2014/main" id="{758ADC32-14CC-4E26-8C29-815DDD48E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8924" y="418540"/>
                <a:ext cx="2060627" cy="1383912"/>
              </a:xfrm>
              <a:prstGeom prst="rect">
                <a:avLst/>
              </a:prstGeom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6272110" y="626259"/>
              <a:ext cx="2274163" cy="874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US" sz="5400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28151" y="3015730"/>
            <a:ext cx="3282726" cy="3183855"/>
            <a:chOff x="788453" y="4152883"/>
            <a:chExt cx="3764071" cy="3037500"/>
          </a:xfrm>
        </p:grpSpPr>
        <p:grpSp>
          <p:nvGrpSpPr>
            <p:cNvPr id="9" name="Group 8"/>
            <p:cNvGrpSpPr/>
            <p:nvPr/>
          </p:nvGrpSpPr>
          <p:grpSpPr>
            <a:xfrm>
              <a:off x="1006171" y="4152883"/>
              <a:ext cx="3546353" cy="3037500"/>
              <a:chOff x="1006171" y="4152884"/>
              <a:chExt cx="3546353" cy="3037499"/>
            </a:xfrm>
          </p:grpSpPr>
          <p:sp>
            <p:nvSpPr>
              <p:cNvPr id="61" name="Hộp Văn bản 33">
                <a:extLst>
                  <a:ext uri="{FF2B5EF4-FFF2-40B4-BE49-F238E27FC236}">
                    <a16:creationId xmlns="" xmlns:a16="http://schemas.microsoft.com/office/drawing/2014/main" id="{E94BF976-9B0F-441B-A81D-3E2C13E3DD13}"/>
                  </a:ext>
                </a:extLst>
              </p:cNvPr>
              <p:cNvSpPr txBox="1"/>
              <p:nvPr/>
            </p:nvSpPr>
            <p:spPr>
              <a:xfrm>
                <a:off x="1757338" y="4152884"/>
                <a:ext cx="2795186" cy="681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52" name="Group 14">
                <a:extLst>
                  <a:ext uri="{FF2B5EF4-FFF2-40B4-BE49-F238E27FC236}">
                    <a16:creationId xmlns="" xmlns:a16="http://schemas.microsoft.com/office/drawing/2014/main" id="{5D27AD9B-EDE4-42C9-8A7F-98F331AE7985}"/>
                  </a:ext>
                </a:extLst>
              </p:cNvPr>
              <p:cNvGrpSpPr/>
              <p:nvPr/>
            </p:nvGrpSpPr>
            <p:grpSpPr>
              <a:xfrm>
                <a:off x="1006171" y="4895705"/>
                <a:ext cx="2472604" cy="2294678"/>
                <a:chOff x="-1816908" y="4967796"/>
                <a:chExt cx="2060627" cy="2041786"/>
              </a:xfrm>
            </p:grpSpPr>
            <p:pic>
              <p:nvPicPr>
                <p:cNvPr id="53" name="Picture 17">
                  <a:extLst>
                    <a:ext uri="{FF2B5EF4-FFF2-40B4-BE49-F238E27FC236}">
                      <a16:creationId xmlns="" xmlns:a16="http://schemas.microsoft.com/office/drawing/2014/main" id="{A9B39B30-58A2-486D-8776-8D701EE373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762816" y="5265975"/>
                  <a:ext cx="1969179" cy="1743607"/>
                </a:xfrm>
                <a:prstGeom prst="rect">
                  <a:avLst/>
                </a:prstGeom>
              </p:spPr>
            </p:pic>
            <p:pic>
              <p:nvPicPr>
                <p:cNvPr id="54" name="Picture 27">
                  <a:extLst>
                    <a:ext uri="{FF2B5EF4-FFF2-40B4-BE49-F238E27FC236}">
                      <a16:creationId xmlns="" xmlns:a16="http://schemas.microsoft.com/office/drawing/2014/main" id="{6986C4FC-DCB9-46EA-8265-E0B06A5E05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16908" y="4967796"/>
                  <a:ext cx="2060627" cy="1340682"/>
                </a:xfrm>
                <a:prstGeom prst="rect">
                  <a:avLst/>
                </a:prstGeom>
              </p:spPr>
            </p:pic>
          </p:grpSp>
        </p:grpSp>
        <p:sp>
          <p:nvSpPr>
            <p:cNvPr id="35" name="TextBox 34"/>
            <p:cNvSpPr txBox="1"/>
            <p:nvPr/>
          </p:nvSpPr>
          <p:spPr>
            <a:xfrm>
              <a:off x="788453" y="5417602"/>
              <a:ext cx="2274164" cy="681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199164" y="3724558"/>
            <a:ext cx="2307041" cy="2496365"/>
            <a:chOff x="8756853" y="3573202"/>
            <a:chExt cx="2562383" cy="2404240"/>
          </a:xfrm>
        </p:grpSpPr>
        <p:grpSp>
          <p:nvGrpSpPr>
            <p:cNvPr id="55" name="Group 15">
              <a:extLst>
                <a:ext uri="{FF2B5EF4-FFF2-40B4-BE49-F238E27FC236}">
                  <a16:creationId xmlns="" xmlns:a16="http://schemas.microsoft.com/office/drawing/2014/main" id="{CA8534B8-B388-43D0-847E-5AE135922701}"/>
                </a:ext>
              </a:extLst>
            </p:cNvPr>
            <p:cNvGrpSpPr/>
            <p:nvPr/>
          </p:nvGrpSpPr>
          <p:grpSpPr>
            <a:xfrm>
              <a:off x="8982697" y="3573202"/>
              <a:ext cx="2336539" cy="2404240"/>
              <a:chOff x="4530074" y="3790747"/>
              <a:chExt cx="2060628" cy="2203771"/>
            </a:xfrm>
          </p:grpSpPr>
          <p:pic>
            <p:nvPicPr>
              <p:cNvPr id="56" name="Picture 19">
                <a:extLst>
                  <a:ext uri="{FF2B5EF4-FFF2-40B4-BE49-F238E27FC236}">
                    <a16:creationId xmlns="" xmlns:a16="http://schemas.microsoft.com/office/drawing/2014/main" id="{ECFED3C8-7AC1-4598-A4BA-172804CD74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5799" y="4250911"/>
                <a:ext cx="1969178" cy="1743607"/>
              </a:xfrm>
              <a:prstGeom prst="rect">
                <a:avLst/>
              </a:prstGeom>
            </p:spPr>
          </p:pic>
          <p:pic>
            <p:nvPicPr>
              <p:cNvPr id="57" name="Picture 28">
                <a:extLst>
                  <a:ext uri="{FF2B5EF4-FFF2-40B4-BE49-F238E27FC236}">
                    <a16:creationId xmlns="" xmlns:a16="http://schemas.microsoft.com/office/drawing/2014/main" id="{6BB6B154-9E4C-4421-B0F1-8A5C229A04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30074" y="3790747"/>
                <a:ext cx="2060628" cy="1383913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8756853" y="4024172"/>
              <a:ext cx="22741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/>
                <a:t>5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02246" y="3887755"/>
            <a:ext cx="2123169" cy="2269426"/>
            <a:chOff x="7172587" y="3409792"/>
            <a:chExt cx="2830892" cy="2252795"/>
          </a:xfrm>
        </p:grpSpPr>
        <p:grpSp>
          <p:nvGrpSpPr>
            <p:cNvPr id="41" name="Group 3">
              <a:extLst>
                <a:ext uri="{FF2B5EF4-FFF2-40B4-BE49-F238E27FC236}">
                  <a16:creationId xmlns="" xmlns:a16="http://schemas.microsoft.com/office/drawing/2014/main" id="{5EABA877-0469-4FC1-B568-BFC0F0882066}"/>
                </a:ext>
              </a:extLst>
            </p:cNvPr>
            <p:cNvGrpSpPr/>
            <p:nvPr/>
          </p:nvGrpSpPr>
          <p:grpSpPr>
            <a:xfrm>
              <a:off x="7456342" y="3409792"/>
              <a:ext cx="2547137" cy="2252795"/>
              <a:chOff x="13239731" y="197529"/>
              <a:chExt cx="1971439" cy="2113626"/>
            </a:xfrm>
          </p:grpSpPr>
          <p:pic>
            <p:nvPicPr>
              <p:cNvPr id="43" name="Picture 11">
                <a:extLst>
                  <a:ext uri="{FF2B5EF4-FFF2-40B4-BE49-F238E27FC236}">
                    <a16:creationId xmlns="" xmlns:a16="http://schemas.microsoft.com/office/drawing/2014/main" id="{54CAFF0B-D83E-43E2-AB72-251AF4FE45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41991" y="567548"/>
                <a:ext cx="1969179" cy="1743607"/>
              </a:xfrm>
              <a:prstGeom prst="rect">
                <a:avLst/>
              </a:prstGeom>
            </p:spPr>
          </p:pic>
          <p:pic>
            <p:nvPicPr>
              <p:cNvPr id="45" name="Picture 12">
                <a:extLst>
                  <a:ext uri="{FF2B5EF4-FFF2-40B4-BE49-F238E27FC236}">
                    <a16:creationId xmlns="" xmlns:a16="http://schemas.microsoft.com/office/drawing/2014/main" id="{B205AD0E-51FA-4149-B596-4A70AD71D7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39731" y="197529"/>
                <a:ext cx="1971439" cy="1383912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7172587" y="3765231"/>
              <a:ext cx="25704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86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276600" y="6248400"/>
            <a:ext cx="28956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ounded Rectangle 10"/>
          <p:cNvSpPr/>
          <p:nvPr/>
        </p:nvSpPr>
        <p:spPr>
          <a:xfrm>
            <a:off x="685800" y="0"/>
            <a:ext cx="6019800" cy="38100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200400" y="6172200"/>
            <a:ext cx="2971800" cy="685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hinh-nen-Powerpoint-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86"/>
            <a:ext cx="1059461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990600"/>
            <a:ext cx="20574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ai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7400" y="9906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ây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819400" y="2310468"/>
            <a:ext cx="1600200" cy="914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422396" y="2318857"/>
            <a:ext cx="1600200" cy="914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ai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19400" y="3200400"/>
            <a:ext cx="3276600" cy="914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chemeClr val="tx1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ai</a:t>
            </a:r>
            <a:endParaRPr lang="en-US" sz="4800" dirty="0">
              <a:solidFill>
                <a:schemeClr val="tx1"/>
              </a:solidFill>
              <a:latin typeface="Times New Roman" panose="02020603050405020304" charset="0"/>
              <a:ea typeface="AvantGarde" pitchFamily="2" charset="0"/>
              <a:cs typeface="Times New Roman" panose="020206030504050203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6400" y="44958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lái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44958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bài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76600" y="44958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nảy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52600" y="56388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đậy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24400" y="44958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tay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62400" y="56388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lẫy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52800" y="990600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ay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33172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  <p:bldP spid="9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0628" y="685800"/>
            <a:ext cx="3857171" cy="279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3620429"/>
            <a:ext cx="4953000" cy="323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1" y="-1"/>
            <a:ext cx="3733800" cy="285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362200" y="347473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vantGarde" pitchFamily="2" charset="0"/>
                <a:ea typeface="AvantGarde" pitchFamily="2" charset="0"/>
                <a:cs typeface="AvantGarde" pitchFamily="2" charset="0"/>
              </a:rPr>
              <a:t>chùm</a:t>
            </a:r>
            <a:r>
              <a:rPr lang="en-US" sz="3200" dirty="0" smtClean="0"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dirty="0" err="1" smtClean="0">
                <a:latin typeface="AvantGarde" pitchFamily="2" charset="0"/>
                <a:ea typeface="AvantGarde" pitchFamily="2" charset="0"/>
                <a:cs typeface="AvantGarde" pitchFamily="2" charset="0"/>
              </a:rPr>
              <a:t>vải</a:t>
            </a:r>
            <a:endParaRPr lang="en-US" sz="3200" dirty="0"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1800" y="6273225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vantGarde" pitchFamily="2" charset="0"/>
                <a:ea typeface="AvantGarde" pitchFamily="2" charset="0"/>
                <a:cs typeface="AvantGarde" pitchFamily="2" charset="0"/>
              </a:rPr>
              <a:t>máy</a:t>
            </a:r>
            <a:r>
              <a:rPr lang="en-US" sz="3200" dirty="0" smtClean="0"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dirty="0" err="1" smtClean="0">
                <a:latin typeface="AvantGarde" pitchFamily="2" charset="0"/>
                <a:ea typeface="AvantGarde" pitchFamily="2" charset="0"/>
                <a:cs typeface="AvantGarde" pitchFamily="2" charset="0"/>
              </a:rPr>
              <a:t>cày</a:t>
            </a:r>
            <a:endParaRPr lang="en-US" sz="3200" dirty="0"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1800" y="297180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vantGarde" pitchFamily="2" charset="0"/>
                <a:ea typeface="AvantGarde" pitchFamily="2" charset="0"/>
                <a:cs typeface="AvantGarde" pitchFamily="2" charset="0"/>
              </a:rPr>
              <a:t>đám</a:t>
            </a:r>
            <a:r>
              <a:rPr lang="en-US" sz="3200" dirty="0" smtClean="0"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dirty="0" err="1" smtClean="0">
                <a:latin typeface="AvantGarde" pitchFamily="2" charset="0"/>
                <a:ea typeface="AvantGarde" pitchFamily="2" charset="0"/>
                <a:cs typeface="AvantGarde" pitchFamily="2" charset="0"/>
              </a:rPr>
              <a:t>mây</a:t>
            </a:r>
            <a:endParaRPr lang="en-US" sz="3200" dirty="0"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79363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00250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90600"/>
            <a:ext cx="7467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6910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8991600" cy="403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3913348"/>
            <a:ext cx="91440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 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Nai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nhìn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thấy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gì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bé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nhỏ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,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thân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đầy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gai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nhọn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trên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bãi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cỏ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Nó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chạy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về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nhà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,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hổn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hển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kể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cho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nghe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Nai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tủm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tỉm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: “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Bạn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nhím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đấy</a:t>
            </a:r>
            <a:r>
              <a:rPr lang="en-US" sz="3200" dirty="0" smtClean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ạ”.</a:t>
            </a:r>
            <a:endParaRPr lang="en-US" sz="3200" dirty="0">
              <a:latin typeface="Times New Roman" panose="02020603050405020304" charset="0"/>
              <a:ea typeface="AvantGarde" pitchFamily="2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76221" y="4646612"/>
            <a:ext cx="7620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514600" y="4645024"/>
            <a:ext cx="8382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162800" y="4643436"/>
            <a:ext cx="7620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9600" y="5335604"/>
            <a:ext cx="7620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667000" y="5334000"/>
            <a:ext cx="7620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6047890"/>
            <a:ext cx="9144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686300" y="6046302"/>
            <a:ext cx="6858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1200" cy="92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657600" y="381000"/>
            <a:ext cx="20574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Xin</a:t>
            </a:r>
            <a:r>
              <a:rPr lang="en-US" sz="3200" dirty="0" smtClean="0">
                <a:solidFill>
                  <a:schemeClr val="tx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lỗi</a:t>
            </a:r>
            <a:endParaRPr lang="en-US" sz="3200" dirty="0">
              <a:solidFill>
                <a:schemeClr val="tx1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151</Words>
  <Application>Microsoft Office PowerPoint</Application>
  <PresentationFormat>On-screen Show (4:3)</PresentationFormat>
  <Paragraphs>41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AvantGarde</vt:lpstr>
      <vt:lpstr>Calibri</vt:lpstr>
      <vt:lpstr>Euphemia</vt:lpstr>
      <vt:lpstr>Roboto</vt:lpstr>
      <vt:lpstr>Tahoma</vt:lpstr>
      <vt:lpstr>Times New Roman</vt:lpstr>
      <vt:lpstr>Wingdings</vt:lpstr>
      <vt:lpstr>Office Theme</vt:lpstr>
      <vt:lpstr>1_Office Theme</vt:lpstr>
      <vt:lpstr>Trẻ em Vui vẻ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..................... ..................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NHATMINH</cp:lastModifiedBy>
  <cp:revision>34</cp:revision>
  <dcterms:created xsi:type="dcterms:W3CDTF">2020-08-12T11:52:00Z</dcterms:created>
  <dcterms:modified xsi:type="dcterms:W3CDTF">2024-11-06T02:42:40Z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