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6" r:id="rId2"/>
    <p:sldId id="276" r:id="rId3"/>
    <p:sldId id="263" r:id="rId4"/>
    <p:sldId id="278" r:id="rId5"/>
    <p:sldId id="257" r:id="rId6"/>
    <p:sldId id="264" r:id="rId7"/>
    <p:sldId id="267" r:id="rId8"/>
    <p:sldId id="279" r:id="rId9"/>
    <p:sldId id="280" r:id="rId10"/>
    <p:sldId id="281" r:id="rId11"/>
    <p:sldId id="269" r:id="rId12"/>
    <p:sldId id="282" r:id="rId13"/>
    <p:sldId id="265" r:id="rId14"/>
    <p:sldId id="283" r:id="rId15"/>
    <p:sldId id="270" r:id="rId16"/>
    <p:sldId id="284" r:id="rId17"/>
    <p:sldId id="266" r:id="rId18"/>
    <p:sldId id="285" r:id="rId19"/>
    <p:sldId id="275" r:id="rId20"/>
    <p:sldId id="272" r:id="rId21"/>
    <p:sldId id="27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04" autoAdjust="0"/>
  </p:normalViewPr>
  <p:slideViewPr>
    <p:cSldViewPr>
      <p:cViewPr varScale="1">
        <p:scale>
          <a:sx n="89" d="100"/>
          <a:sy n="89" d="100"/>
        </p:scale>
        <p:origin x="1282"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19B36-BB15-49A9-ADA3-51C10E905318}" type="datetimeFigureOut">
              <a:rPr lang="en-US" smtClean="0"/>
              <a:t>11/6/2024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59825-F208-4A08-A809-08970BC9FBC0}" type="slidenum">
              <a:rPr lang="en-US" smtClean="0"/>
              <a:t>‹#›</a:t>
            </a:fld>
            <a:endParaRPr lang="en-US"/>
          </a:p>
        </p:txBody>
      </p:sp>
    </p:spTree>
    <p:extLst>
      <p:ext uri="{BB962C8B-B14F-4D97-AF65-F5344CB8AC3E}">
        <p14:creationId xmlns:p14="http://schemas.microsoft.com/office/powerpoint/2010/main" val="303814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solidFill>
                  <a:srgbClr val="FF0000"/>
                </a:solidFill>
              </a:rPr>
              <a:t>Câu chuyện “THỎ CON BỊ LẠC”</a:t>
            </a:r>
          </a:p>
          <a:p>
            <a:r>
              <a:rPr lang="en-US" b="1"/>
              <a:t>* Lần 1: GV yêu cầu HS quan sát tranh, gợi ý, kể tóm tắt từng bức tranh</a:t>
            </a:r>
          </a:p>
          <a:p>
            <a:r>
              <a:rPr lang="en-US"/>
              <a:t>+ Tranh 1: Thỏ mẹ đang làm gì? =&gt; Thỏ con chạy tới vườn cà rốt ở rất xa. Vì thế, khi mẹ đi tìm và gọi to, thỏ con không nghe thấy.</a:t>
            </a:r>
          </a:p>
          <a:p>
            <a:r>
              <a:rPr lang="en-US"/>
              <a:t>+ Tranh 2: Chuyện gì xảy ra với thỏ con? =&gt; Thỏ con hái được rất nhiều cà rốt. Thỏ con đang tìm đường về nhà thì bỗng nhiên, con sói xuất hiện. Thỏ con sợ quá, vội vàng chạy thật nhanh làm rơi củ cà rốt xuống đất.</a:t>
            </a:r>
          </a:p>
          <a:p>
            <a:r>
              <a:rPr lang="en-US"/>
              <a:t>+ Tranh 3: Thỏ con đang ở đâu? Thỏ con đang thấy như thế nào? =&gt; Thỏ con nấp dưới bụi cây. Sói không tìm được. Vừa nấp dưới bụi cây, thỏ con vừa sợ hãi, vừa ôm bụng khóc vì đói.</a:t>
            </a:r>
          </a:p>
          <a:p>
            <a:r>
              <a:rPr lang="en-US"/>
              <a:t>+ Tranh 4: Tranh 4 có những ai? Họ đang làm gì? =&gt; Thỏ con tìm được mẹ. Thỏ con chạy tới ôm lấy mẹ.</a:t>
            </a:r>
          </a:p>
          <a:p>
            <a:r>
              <a:rPr lang="en-US" b="1"/>
              <a:t>* Lần 2: GV gọi 4 HS lần lượt kể lại 4 bức tranh. 1 HS kể lại toàn bộ câu chuyện.</a:t>
            </a:r>
          </a:p>
        </p:txBody>
      </p:sp>
      <p:sp>
        <p:nvSpPr>
          <p:cNvPr id="4" name="Slide Number Placeholder 3"/>
          <p:cNvSpPr>
            <a:spLocks noGrp="1"/>
          </p:cNvSpPr>
          <p:nvPr>
            <p:ph type="sldNum" sz="quarter" idx="5"/>
          </p:nvPr>
        </p:nvSpPr>
        <p:spPr/>
        <p:txBody>
          <a:bodyPr/>
          <a:lstStyle/>
          <a:p>
            <a:fld id="{D0B59825-F208-4A08-A809-08970BC9FBC0}" type="slidenum">
              <a:rPr lang="en-US" smtClean="0"/>
              <a:t>7</a:t>
            </a:fld>
            <a:endParaRPr lang="en-US"/>
          </a:p>
        </p:txBody>
      </p:sp>
    </p:spTree>
    <p:extLst>
      <p:ext uri="{BB962C8B-B14F-4D97-AF65-F5344CB8AC3E}">
        <p14:creationId xmlns:p14="http://schemas.microsoft.com/office/powerpoint/2010/main" val="31537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Khi lạc nhà, thỏ con bị một con chó sói đuổi bắt, sau đó co rúm người lại vì sợ và đói.</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8</a:t>
            </a:fld>
            <a:endParaRPr lang="en-US"/>
          </a:p>
        </p:txBody>
      </p:sp>
    </p:spTree>
    <p:extLst>
      <p:ext uri="{BB962C8B-B14F-4D97-AF65-F5344CB8AC3E}">
        <p14:creationId xmlns:p14="http://schemas.microsoft.com/office/powerpoint/2010/main" val="323922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Nếu thiếu sự quan tâm, chăm sóc của người thân thì trẻ em có thể gặp phải những vấn đề về thể chất, tinh thần và tâm lý.</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9</a:t>
            </a:fld>
            <a:endParaRPr lang="en-US"/>
          </a:p>
        </p:txBody>
      </p:sp>
    </p:spTree>
    <p:extLst>
      <p:ext uri="{BB962C8B-B14F-4D97-AF65-F5344CB8AC3E}">
        <p14:creationId xmlns:p14="http://schemas.microsoft.com/office/powerpoint/2010/main" val="42235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43A40"/>
                </a:solidFill>
                <a:effectLst/>
                <a:highlight>
                  <a:srgbClr val="F7F7F8"/>
                </a:highlight>
                <a:latin typeface="Muli"/>
              </a:rPr>
              <a:t>- Bố mẹ và anh chị em luôn quan tâm, chăm sóc chúng ta từ khi còn nhỏ. Sự quan tâm, chăm sóc của gia đình đã giúp chúng ta phát triển cả về thể chất lẫn tinh thần.</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10</a:t>
            </a:fld>
            <a:endParaRPr lang="en-US"/>
          </a:p>
        </p:txBody>
      </p:sp>
    </p:spTree>
    <p:extLst>
      <p:ext uri="{BB962C8B-B14F-4D97-AF65-F5344CB8AC3E}">
        <p14:creationId xmlns:p14="http://schemas.microsoft.com/office/powerpoint/2010/main" val="214275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Gợi ý</a:t>
            </a:r>
            <a:r>
              <a:rPr lang="en-US"/>
              <a:t>: </a:t>
            </a:r>
          </a:p>
          <a:p>
            <a:pPr marL="171450" indent="-171450">
              <a:buFontTx/>
              <a:buChar char="-"/>
            </a:pPr>
            <a:r>
              <a:rPr lang="en-US"/>
              <a:t>Gia đình em gồm mấy người, đó là những ai? </a:t>
            </a:r>
          </a:p>
          <a:p>
            <a:pPr marL="171450" indent="-171450">
              <a:buFontTx/>
              <a:buChar char="-"/>
            </a:pPr>
            <a:r>
              <a:rPr lang="en-US"/>
              <a:t>Giới thiệu tên, tuổi, công việc và sở thích của mỗi người. </a:t>
            </a:r>
          </a:p>
          <a:p>
            <a:pPr marL="171450" indent="-171450">
              <a:buFontTx/>
              <a:buChar char="-"/>
            </a:pPr>
            <a:r>
              <a:rPr lang="en-US"/>
              <a:t>Mọi người trong gia đình em dành tình cảm như nào cho nhau? </a:t>
            </a:r>
          </a:p>
          <a:p>
            <a:pPr marL="171450" indent="-171450">
              <a:buFontTx/>
              <a:buChar char="-"/>
            </a:pPr>
            <a:r>
              <a:rPr lang="en-US"/>
              <a:t>Hàng ngày, em đã làm gì để </a:t>
            </a:r>
            <a:r>
              <a:rPr lang="en-US" sz="1200">
                <a:solidFill>
                  <a:srgbClr val="0000FF"/>
                </a:solidFill>
                <a:latin typeface="Times New Roman" pitchFamily="18" charset="0"/>
                <a:cs typeface="Times New Roman" pitchFamily="18" charset="0"/>
              </a:rPr>
              <a:t>thể hiện tình yêu thương đối với  những người thân trong gia đình?</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13</a:t>
            </a:fld>
            <a:endParaRPr lang="en-US"/>
          </a:p>
        </p:txBody>
      </p:sp>
    </p:spTree>
    <p:extLst>
      <p:ext uri="{BB962C8B-B14F-4D97-AF65-F5344CB8AC3E}">
        <p14:creationId xmlns:p14="http://schemas.microsoft.com/office/powerpoint/2010/main" val="172262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Gợi ý</a:t>
            </a:r>
            <a:r>
              <a:rPr lang="en-US"/>
              <a:t>: </a:t>
            </a:r>
          </a:p>
          <a:p>
            <a:pPr marL="171450" indent="-171450">
              <a:buFontTx/>
              <a:buChar char="-"/>
            </a:pPr>
            <a:r>
              <a:rPr lang="en-US"/>
              <a:t>Gia đình em gồm mấy người, đó là những ai? </a:t>
            </a:r>
          </a:p>
          <a:p>
            <a:pPr marL="171450" indent="-171450">
              <a:buFontTx/>
              <a:buChar char="-"/>
            </a:pPr>
            <a:r>
              <a:rPr lang="en-US"/>
              <a:t>Giới thiệu tên, tuổi, công việc và sở thích của mỗi người. </a:t>
            </a:r>
          </a:p>
          <a:p>
            <a:pPr marL="171450" indent="-171450">
              <a:buFontTx/>
              <a:buChar char="-"/>
            </a:pPr>
            <a:r>
              <a:rPr lang="en-US"/>
              <a:t>Mọi người trong gia đình em dành tình cảm như nào cho nhau? </a:t>
            </a:r>
          </a:p>
          <a:p>
            <a:pPr marL="171450" indent="-171450">
              <a:buFontTx/>
              <a:buChar char="-"/>
            </a:pPr>
            <a:r>
              <a:rPr lang="en-US"/>
              <a:t>Hàng ngày, em đã làm gì để </a:t>
            </a:r>
            <a:r>
              <a:rPr lang="en-US" sz="1200">
                <a:solidFill>
                  <a:srgbClr val="0000FF"/>
                </a:solidFill>
                <a:latin typeface="Times New Roman" pitchFamily="18" charset="0"/>
                <a:cs typeface="Times New Roman" pitchFamily="18" charset="0"/>
              </a:rPr>
              <a:t>thể hiện tình yêu thương đối với  những người thân trong gia đình?</a:t>
            </a:r>
            <a:endParaRPr lang="en-US"/>
          </a:p>
          <a:p>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14</a:t>
            </a:fld>
            <a:endParaRPr lang="en-US"/>
          </a:p>
        </p:txBody>
      </p:sp>
    </p:spTree>
    <p:extLst>
      <p:ext uri="{BB962C8B-B14F-4D97-AF65-F5344CB8AC3E}">
        <p14:creationId xmlns:p14="http://schemas.microsoft.com/office/powerpoint/2010/main" val="66482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ơi! Bạn giúp bố quét nhà đi. Bố đi làm về mệt lắm, hãy để bố nghỉ ngơi nhé! Quét nhà rất nhanh và bạn sẽ khiến bố vui đó.</a:t>
            </a:r>
          </a:p>
        </p:txBody>
      </p:sp>
      <p:sp>
        <p:nvSpPr>
          <p:cNvPr id="4" name="Slide Number Placeholder 3"/>
          <p:cNvSpPr>
            <a:spLocks noGrp="1"/>
          </p:cNvSpPr>
          <p:nvPr>
            <p:ph type="sldNum" sz="quarter" idx="5"/>
          </p:nvPr>
        </p:nvSpPr>
        <p:spPr/>
        <p:txBody>
          <a:bodyPr/>
          <a:lstStyle/>
          <a:p>
            <a:fld id="{D0B59825-F208-4A08-A809-08970BC9FBC0}" type="slidenum">
              <a:rPr lang="en-US" smtClean="0"/>
              <a:t>17</a:t>
            </a:fld>
            <a:endParaRPr lang="en-US"/>
          </a:p>
        </p:txBody>
      </p:sp>
    </p:spTree>
    <p:extLst>
      <p:ext uri="{BB962C8B-B14F-4D97-AF65-F5344CB8AC3E}">
        <p14:creationId xmlns:p14="http://schemas.microsoft.com/office/powerpoint/2010/main" val="426844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ơi! Chị em nên chia đều phần bánh với nhau.</a:t>
            </a:r>
          </a:p>
        </p:txBody>
      </p:sp>
      <p:sp>
        <p:nvSpPr>
          <p:cNvPr id="4" name="Slide Number Placeholder 3"/>
          <p:cNvSpPr>
            <a:spLocks noGrp="1"/>
          </p:cNvSpPr>
          <p:nvPr>
            <p:ph type="sldNum" sz="quarter" idx="5"/>
          </p:nvPr>
        </p:nvSpPr>
        <p:spPr/>
        <p:txBody>
          <a:bodyPr/>
          <a:lstStyle/>
          <a:p>
            <a:fld id="{D0B59825-F208-4A08-A809-08970BC9FBC0}" type="slidenum">
              <a:rPr lang="en-US" smtClean="0"/>
              <a:t>18</a:t>
            </a:fld>
            <a:endParaRPr lang="en-US"/>
          </a:p>
        </p:txBody>
      </p:sp>
    </p:spTree>
    <p:extLst>
      <p:ext uri="{BB962C8B-B14F-4D97-AF65-F5344CB8AC3E}">
        <p14:creationId xmlns:p14="http://schemas.microsoft.com/office/powerpoint/2010/main" val="343834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gif"/><Relationship Id="rId4" Type="http://schemas.openxmlformats.org/officeDocument/2006/relationships/image" Target="../media/image26.png"/><Relationship Id="rId9" Type="http://schemas.openxmlformats.org/officeDocument/2006/relationships/image" Target="../media/image40.gi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1.gif"/><Relationship Id="rId4" Type="http://schemas.openxmlformats.org/officeDocument/2006/relationships/image" Target="../media/image26.png"/><Relationship Id="rId9"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E:\0000000我图PPT\03.20\亲子乐园\亲子乐园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
            <a:ext cx="9145905" cy="6003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00000我图PPT\03.20\亲子乐园\r6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 y="829567"/>
            <a:ext cx="9648825" cy="4906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8095"/>
            <a:ext cx="9145905" cy="2967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00000我图PPT\00001PNG素材\儿童卡通\454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98882" y="3207904"/>
            <a:ext cx="4617066" cy="2889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129482" y="595634"/>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82" y="4365105"/>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0" name="Tiêu đề 1"/>
          <p:cNvSpPr>
            <a:spLocks noGrp="1"/>
          </p:cNvSpPr>
          <p:nvPr/>
        </p:nvSpPr>
        <p:spPr>
          <a:xfrm>
            <a:off x="-335915" y="3176870"/>
            <a:ext cx="9546590" cy="1664970"/>
          </a:xfrm>
          <a:prstGeom prst="rect">
            <a:avLst/>
          </a:prstGeom>
        </p:spPr>
        <p:txBody>
          <a:bodyPr vert="horz" lIns="91440" tIns="45720" rIns="91440" bIns="45720" rtlCol="0" anchor="b">
            <a:prstTxWarp prst="textArchUp">
              <a:avLst/>
            </a:prstTxWarp>
            <a:normAutofit fontScale="2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CHÀO MỪNG CÁC EM ĐẾN VỚI TIẾT</a:t>
            </a: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11" name="圆角矩形 1"/>
          <p:cNvSpPr/>
          <p:nvPr/>
        </p:nvSpPr>
        <p:spPr>
          <a:xfrm>
            <a:off x="533400" y="2943597"/>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268" tIns="81133" rIns="162268" bIns="81133" anchor="ctr">
            <a:scene3d>
              <a:camera prst="orthographicFront"/>
              <a:lightRig rig="soft" dir="t">
                <a:rot lat="0" lon="0" rev="15600000"/>
              </a:lightRig>
            </a:scene3d>
            <a:sp3d extrusionH="57150" prstMaterial="softEdge">
              <a:bevelT w="25400" h="38100"/>
            </a:sp3d>
          </a:bodyPr>
          <a:lstStyle/>
          <a:p>
            <a:pPr algn="ctr" defTabSz="1622425">
              <a:defRPr/>
            </a:pPr>
            <a:r>
              <a:rPr lang="en-US" altLang="zh-CN" sz="3200" b="1" dirty="0">
                <a:solidFill>
                  <a:srgbClr val="FF0000"/>
                </a:solidFill>
                <a:effectLst/>
                <a:latin typeface="Times New Roman" panose="02020603050405020304" pitchFamily="18" charset="0"/>
                <a:cs typeface="Times New Roman" panose="02020603050405020304" pitchFamily="18" charset="0"/>
              </a:rPr>
              <a:t>Đạo đức</a:t>
            </a:r>
          </a:p>
          <a:p>
            <a:pPr algn="ctr" defTabSz="1622425">
              <a:defRPr/>
            </a:pPr>
            <a:r>
              <a:rPr lang="en-US" altLang="zh-CN" sz="3200" b="1" dirty="0">
                <a:solidFill>
                  <a:srgbClr val="FF0000"/>
                </a:solidFill>
                <a:effectLst/>
                <a:latin typeface="Times New Roman" panose="02020603050405020304" pitchFamily="18" charset="0"/>
                <a:cs typeface="Times New Roman" panose="02020603050405020304" pitchFamily="18" charset="0"/>
              </a:rPr>
              <a:t> LỚP </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1</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gn="ctr" defTabSz="1622425">
              <a:defRPr/>
            </a:pPr>
            <a:r>
              <a:rPr lang="en-US" altLang="zh-CN" sz="3200" b="1" dirty="0" err="1" smtClean="0">
                <a:solidFill>
                  <a:srgbClr val="FF0000"/>
                </a:solidFill>
                <a:effectLst/>
                <a:latin typeface="Times New Roman" panose="02020603050405020304" pitchFamily="18" charset="0"/>
                <a:cs typeface="Times New Roman" panose="02020603050405020304" pitchFamily="18" charset="0"/>
              </a:rPr>
              <a:t>Giáo</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 </a:t>
            </a:r>
            <a:r>
              <a:rPr lang="en-US" altLang="zh-CN" sz="3200" b="1" dirty="0" err="1" smtClean="0">
                <a:solidFill>
                  <a:srgbClr val="FF0000"/>
                </a:solidFill>
                <a:effectLst/>
                <a:latin typeface="Times New Roman" panose="02020603050405020304" pitchFamily="18" charset="0"/>
                <a:cs typeface="Times New Roman" panose="02020603050405020304" pitchFamily="18" charset="0"/>
              </a:rPr>
              <a:t>viên</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 </a:t>
            </a:r>
            <a:r>
              <a:rPr lang="en-US" altLang="zh-CN" sz="3200" b="1" dirty="0" err="1" smtClean="0">
                <a:solidFill>
                  <a:srgbClr val="FF0000"/>
                </a:solidFill>
                <a:effectLst/>
                <a:latin typeface="Times New Roman" panose="02020603050405020304" pitchFamily="18" charset="0"/>
                <a:cs typeface="Times New Roman" panose="02020603050405020304" pitchFamily="18" charset="0"/>
              </a:rPr>
              <a:t>Bùi</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 </a:t>
            </a:r>
            <a:r>
              <a:rPr lang="en-US" altLang="zh-CN" sz="3200" b="1" dirty="0" err="1" smtClean="0">
                <a:solidFill>
                  <a:srgbClr val="FF0000"/>
                </a:solidFill>
                <a:effectLst/>
                <a:latin typeface="Times New Roman" panose="02020603050405020304" pitchFamily="18" charset="0"/>
                <a:cs typeface="Times New Roman" panose="02020603050405020304" pitchFamily="18" charset="0"/>
              </a:rPr>
              <a:t>Phương</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 </a:t>
            </a:r>
            <a:r>
              <a:rPr lang="en-US" altLang="zh-CN" sz="3200" b="1" dirty="0" err="1" smtClean="0">
                <a:solidFill>
                  <a:srgbClr val="FF0000"/>
                </a:solidFill>
                <a:effectLst/>
                <a:latin typeface="Times New Roman" panose="02020603050405020304" pitchFamily="18" charset="0"/>
                <a:cs typeface="Times New Roman" panose="02020603050405020304" pitchFamily="18" charset="0"/>
              </a:rPr>
              <a:t>Thảo</a:t>
            </a:r>
            <a:r>
              <a:rPr lang="en-US" altLang="zh-CN" sz="3200" b="1" dirty="0" smtClean="0">
                <a:solidFill>
                  <a:srgbClr val="FF0000"/>
                </a:solidFill>
                <a:effectLst/>
                <a:latin typeface="Times New Roman" panose="02020603050405020304" pitchFamily="18" charset="0"/>
                <a:cs typeface="Times New Roman" panose="02020603050405020304" pitchFamily="18" charset="0"/>
              </a:rPr>
              <a:t> </a:t>
            </a:r>
            <a:endParaRPr lang="en-US" altLang="zh-CN"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0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8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50"/>
                            </p:stCondLst>
                            <p:childTnLst>
                              <p:par>
                                <p:cTn id="18" presetID="21"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537375" y="1105788"/>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Em đã nhận được sự quan tâm, chăm sóc của người thân như thế nào?</a:t>
            </a:r>
          </a:p>
        </p:txBody>
      </p:sp>
      <p:grpSp>
        <p:nvGrpSpPr>
          <p:cNvPr id="7" name="Group 6">
            <a:extLst>
              <a:ext uri="{FF2B5EF4-FFF2-40B4-BE49-F238E27FC236}">
                <a16:creationId xmlns:a16="http://schemas.microsoft.com/office/drawing/2014/main" id="{86E985B0-F5FC-6376-5C5C-98474653A500}"/>
              </a:ext>
            </a:extLst>
          </p:cNvPr>
          <p:cNvGrpSpPr/>
          <p:nvPr/>
        </p:nvGrpSpPr>
        <p:grpSpPr>
          <a:xfrm>
            <a:off x="1371600" y="2180714"/>
            <a:ext cx="6096000" cy="4383387"/>
            <a:chOff x="4685754" y="3628892"/>
            <a:chExt cx="3357585" cy="2627685"/>
          </a:xfrm>
        </p:grpSpPr>
        <p:pic>
          <p:nvPicPr>
            <p:cNvPr id="8" name="Picture 7">
              <a:extLst>
                <a:ext uri="{FF2B5EF4-FFF2-40B4-BE49-F238E27FC236}">
                  <a16:creationId xmlns:a16="http://schemas.microsoft.com/office/drawing/2014/main" id="{34707F6E-410F-6CB3-8DB5-D5DB6D1E888D}"/>
                </a:ext>
              </a:extLst>
            </p:cNvPr>
            <p:cNvPicPr/>
            <p:nvPr/>
          </p:nvPicPr>
          <p:blipFill rotWithShape="1">
            <a:blip r:embed="rId4"/>
            <a:srcRect b="9305"/>
            <a:stretch/>
          </p:blipFill>
          <p:spPr>
            <a:xfrm>
              <a:off x="4685754" y="3628892"/>
              <a:ext cx="3357585" cy="2627685"/>
            </a:xfrm>
            <a:prstGeom prst="rect">
              <a:avLst/>
            </a:prstGeom>
          </p:spPr>
        </p:pic>
        <p:grpSp>
          <p:nvGrpSpPr>
            <p:cNvPr id="9" name="Group 8">
              <a:extLst>
                <a:ext uri="{FF2B5EF4-FFF2-40B4-BE49-F238E27FC236}">
                  <a16:creationId xmlns:a16="http://schemas.microsoft.com/office/drawing/2014/main" id="{8C9F0F15-446F-ACBE-F64E-463635F63D9B}"/>
                </a:ext>
              </a:extLst>
            </p:cNvPr>
            <p:cNvGrpSpPr/>
            <p:nvPr/>
          </p:nvGrpSpPr>
          <p:grpSpPr>
            <a:xfrm>
              <a:off x="7726153" y="3722041"/>
              <a:ext cx="221406" cy="369332"/>
              <a:chOff x="7285179" y="3690099"/>
              <a:chExt cx="221406" cy="369332"/>
            </a:xfrm>
          </p:grpSpPr>
          <p:sp>
            <p:nvSpPr>
              <p:cNvPr id="10" name="Flowchart: Connector 9">
                <a:extLst>
                  <a:ext uri="{FF2B5EF4-FFF2-40B4-BE49-F238E27FC236}">
                    <a16:creationId xmlns:a16="http://schemas.microsoft.com/office/drawing/2014/main" id="{FF2E6DB7-B02E-23EF-864F-34B46B168DD5}"/>
                  </a:ext>
                </a:extLst>
              </p:cNvPr>
              <p:cNvSpPr/>
              <p:nvPr/>
            </p:nvSpPr>
            <p:spPr>
              <a:xfrm>
                <a:off x="7285179" y="3705269"/>
                <a:ext cx="216024" cy="1831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DDF568-FF3B-4BB0-2737-78604FB9CA2D}"/>
                  </a:ext>
                </a:extLst>
              </p:cNvPr>
              <p:cNvSpPr txBox="1"/>
              <p:nvPr/>
            </p:nvSpPr>
            <p:spPr>
              <a:xfrm>
                <a:off x="7290561" y="3690099"/>
                <a:ext cx="216024"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93894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50412"/>
            <a:ext cx="8153400" cy="1015663"/>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Em hãy kể những hành động thể hiện tình yêu thương trong gia </a:t>
            </a:r>
            <a:r>
              <a:rPr lang="en-US" sz="3200">
                <a:solidFill>
                  <a:srgbClr val="0000FF"/>
                </a:solidFill>
                <a:latin typeface="Times New Roman" pitchFamily="18" charset="0"/>
                <a:cs typeface="Times New Roman" pitchFamily="18" charset="0"/>
              </a:rPr>
              <a:t>đình.</a:t>
            </a:r>
          </a:p>
        </p:txBody>
      </p:sp>
      <p:pic>
        <p:nvPicPr>
          <p:cNvPr id="7" name="Picture 6">
            <a:extLst>
              <a:ext uri="{FF2B5EF4-FFF2-40B4-BE49-F238E27FC236}">
                <a16:creationId xmlns:a16="http://schemas.microsoft.com/office/drawing/2014/main" id="{C73B35DB-6C7A-34CC-7EDE-C42BDED22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8" name="TextBox 7">
            <a:extLst>
              <a:ext uri="{FF2B5EF4-FFF2-40B4-BE49-F238E27FC236}">
                <a16:creationId xmlns:a16="http://schemas.microsoft.com/office/drawing/2014/main" id="{D66491E7-2825-F867-5D7D-7D78AF98CF74}"/>
              </a:ext>
            </a:extLst>
          </p:cNvPr>
          <p:cNvSpPr txBox="1"/>
          <p:nvPr/>
        </p:nvSpPr>
        <p:spPr>
          <a:xfrm>
            <a:off x="1900679" y="163583"/>
            <a:ext cx="6632865" cy="954107"/>
          </a:xfrm>
          <a:prstGeom prst="rect">
            <a:avLst/>
          </a:prstGeom>
          <a:noFill/>
        </p:spPr>
        <p:txBody>
          <a:bodyPr wrap="square" rtlCol="0">
            <a:spAutoFit/>
          </a:bodyPr>
          <a:lstStyle/>
          <a:p>
            <a:pPr algn="just"/>
            <a:r>
              <a:rPr lang="en-GB" sz="2800" b="1">
                <a:solidFill>
                  <a:srgbClr val="26333A"/>
                </a:solidFill>
                <a:latin typeface="Times New Roman" panose="02020603050405020304" pitchFamily="18" charset="0"/>
                <a:cs typeface="Times New Roman" panose="02020603050405020304" pitchFamily="18" charset="0"/>
              </a:rPr>
              <a:t>Hoạt động 3: Hành động thể hiện tình yêu thương trong gia đình.</a:t>
            </a:r>
          </a:p>
        </p:txBody>
      </p:sp>
      <p:pic>
        <p:nvPicPr>
          <p:cNvPr id="9" name="Picture 8">
            <a:extLst>
              <a:ext uri="{FF2B5EF4-FFF2-40B4-BE49-F238E27FC236}">
                <a16:creationId xmlns:a16="http://schemas.microsoft.com/office/drawing/2014/main" id="{D5C3448B-44CA-FAF3-A0C4-903A8526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490345"/>
            <a:ext cx="2178425" cy="1645920"/>
          </a:xfrm>
          <a:prstGeom prst="roundRect">
            <a:avLst>
              <a:gd name="adj" fmla="val 16667"/>
            </a:avLst>
          </a:prstGeom>
          <a:ln w="28575">
            <a:solidFill>
              <a:srgbClr val="F79646"/>
            </a:solidFill>
          </a:ln>
          <a:effectLst/>
        </p:spPr>
      </p:pic>
      <p:pic>
        <p:nvPicPr>
          <p:cNvPr id="10" name="Picture 9">
            <a:extLst>
              <a:ext uri="{FF2B5EF4-FFF2-40B4-BE49-F238E27FC236}">
                <a16:creationId xmlns:a16="http://schemas.microsoft.com/office/drawing/2014/main" id="{F1810204-FAD8-24EA-FBFF-76445CFC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396" y="2490345"/>
            <a:ext cx="2135082" cy="1645920"/>
          </a:xfrm>
          <a:prstGeom prst="roundRect">
            <a:avLst>
              <a:gd name="adj" fmla="val 16667"/>
            </a:avLst>
          </a:prstGeom>
          <a:ln w="28575">
            <a:solidFill>
              <a:srgbClr val="F79646"/>
            </a:solidFill>
          </a:ln>
          <a:effectLst/>
        </p:spPr>
      </p:pic>
      <p:pic>
        <p:nvPicPr>
          <p:cNvPr id="11" name="Picture 10">
            <a:extLst>
              <a:ext uri="{FF2B5EF4-FFF2-40B4-BE49-F238E27FC236}">
                <a16:creationId xmlns:a16="http://schemas.microsoft.com/office/drawing/2014/main" id="{3C77661E-E613-A57E-FB85-898A1A35C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249" y="2490345"/>
            <a:ext cx="2189135" cy="1645920"/>
          </a:xfrm>
          <a:prstGeom prst="roundRect">
            <a:avLst>
              <a:gd name="adj" fmla="val 16667"/>
            </a:avLst>
          </a:prstGeom>
          <a:ln w="28575">
            <a:solidFill>
              <a:srgbClr val="F79646"/>
            </a:solidFill>
          </a:ln>
          <a:effectLst/>
        </p:spPr>
      </p:pic>
      <p:pic>
        <p:nvPicPr>
          <p:cNvPr id="12" name="Picture 11">
            <a:extLst>
              <a:ext uri="{FF2B5EF4-FFF2-40B4-BE49-F238E27FC236}">
                <a16:creationId xmlns:a16="http://schemas.microsoft.com/office/drawing/2014/main" id="{7FD37A89-0030-30F1-C6E4-2ADC07A4DE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156" y="2490345"/>
            <a:ext cx="2274072" cy="1645920"/>
          </a:xfrm>
          <a:prstGeom prst="roundRect">
            <a:avLst>
              <a:gd name="adj" fmla="val 16667"/>
            </a:avLst>
          </a:prstGeom>
          <a:ln w="28575">
            <a:solidFill>
              <a:srgbClr val="F79646"/>
            </a:solidFill>
          </a:ln>
          <a:effectLst/>
        </p:spPr>
      </p:pic>
      <p:pic>
        <p:nvPicPr>
          <p:cNvPr id="13" name="Picture 12">
            <a:extLst>
              <a:ext uri="{FF2B5EF4-FFF2-40B4-BE49-F238E27FC236}">
                <a16:creationId xmlns:a16="http://schemas.microsoft.com/office/drawing/2014/main" id="{2E5B54B2-46A2-418C-0EBA-380478458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54" y="4602480"/>
            <a:ext cx="2187471" cy="1645920"/>
          </a:xfrm>
          <a:prstGeom prst="roundRect">
            <a:avLst>
              <a:gd name="adj" fmla="val 16667"/>
            </a:avLst>
          </a:prstGeom>
          <a:ln w="28575">
            <a:solidFill>
              <a:srgbClr val="F79646"/>
            </a:solidFill>
          </a:ln>
          <a:effectLst/>
        </p:spPr>
      </p:pic>
      <p:pic>
        <p:nvPicPr>
          <p:cNvPr id="14" name="Picture 13">
            <a:extLst>
              <a:ext uri="{FF2B5EF4-FFF2-40B4-BE49-F238E27FC236}">
                <a16:creationId xmlns:a16="http://schemas.microsoft.com/office/drawing/2014/main" id="{CB3BF5FE-3ABA-53C7-4308-A2D72BB1E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4418" y="4602480"/>
            <a:ext cx="2135060" cy="1645920"/>
          </a:xfrm>
          <a:prstGeom prst="roundRect">
            <a:avLst>
              <a:gd name="adj" fmla="val 16667"/>
            </a:avLst>
          </a:prstGeom>
          <a:ln w="28575">
            <a:solidFill>
              <a:srgbClr val="F79646"/>
            </a:solidFill>
          </a:ln>
          <a:effectLst/>
        </p:spPr>
      </p:pic>
      <p:pic>
        <p:nvPicPr>
          <p:cNvPr id="15" name="Picture 14">
            <a:extLst>
              <a:ext uri="{FF2B5EF4-FFF2-40B4-BE49-F238E27FC236}">
                <a16:creationId xmlns:a16="http://schemas.microsoft.com/office/drawing/2014/main" id="{706C21D8-0B0A-BD02-A54D-1176020CF5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4602480"/>
            <a:ext cx="2146384" cy="1645920"/>
          </a:xfrm>
          <a:prstGeom prst="roundRect">
            <a:avLst>
              <a:gd name="adj" fmla="val 16667"/>
            </a:avLst>
          </a:prstGeom>
          <a:ln w="28575">
            <a:solidFill>
              <a:srgbClr val="F79646"/>
            </a:solidFill>
          </a:ln>
          <a:effectLst/>
        </p:spPr>
      </p:pic>
      <p:grpSp>
        <p:nvGrpSpPr>
          <p:cNvPr id="16" name="Group 15">
            <a:extLst>
              <a:ext uri="{FF2B5EF4-FFF2-40B4-BE49-F238E27FC236}">
                <a16:creationId xmlns:a16="http://schemas.microsoft.com/office/drawing/2014/main" id="{725BCE22-D290-F93B-C83B-4607CA693AE0}"/>
              </a:ext>
            </a:extLst>
          </p:cNvPr>
          <p:cNvGrpSpPr/>
          <p:nvPr/>
        </p:nvGrpSpPr>
        <p:grpSpPr>
          <a:xfrm>
            <a:off x="6815081" y="4602480"/>
            <a:ext cx="2247147" cy="1645920"/>
            <a:chOff x="825837" y="1555263"/>
            <a:chExt cx="7304451" cy="5261979"/>
          </a:xfrm>
        </p:grpSpPr>
        <p:pic>
          <p:nvPicPr>
            <p:cNvPr id="17" name="Picture 16">
              <a:extLst>
                <a:ext uri="{FF2B5EF4-FFF2-40B4-BE49-F238E27FC236}">
                  <a16:creationId xmlns:a16="http://schemas.microsoft.com/office/drawing/2014/main" id="{2AC4F296-AB00-3022-A196-AC41898E52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837" y="1555263"/>
              <a:ext cx="7304451" cy="5261979"/>
            </a:xfrm>
            <a:prstGeom prst="roundRect">
              <a:avLst>
                <a:gd name="adj" fmla="val 16667"/>
              </a:avLst>
            </a:prstGeom>
            <a:ln w="28575">
              <a:solidFill>
                <a:srgbClr val="F79646"/>
              </a:solidFill>
            </a:ln>
            <a:effectLst/>
          </p:spPr>
        </p:pic>
        <p:sp>
          <p:nvSpPr>
            <p:cNvPr id="18" name="Cloud Callout 4">
              <a:extLst>
                <a:ext uri="{FF2B5EF4-FFF2-40B4-BE49-F238E27FC236}">
                  <a16:creationId xmlns:a16="http://schemas.microsoft.com/office/drawing/2014/main" id="{CB8AF5D9-09C1-6128-93F2-2CCA4D51FE5D}"/>
                </a:ext>
              </a:extLst>
            </p:cNvPr>
            <p:cNvSpPr/>
            <p:nvPr/>
          </p:nvSpPr>
          <p:spPr>
            <a:xfrm>
              <a:off x="2667004" y="2819401"/>
              <a:ext cx="2013719" cy="685801"/>
            </a:xfrm>
            <a:prstGeom prst="cloudCallout">
              <a:avLst>
                <a:gd name="adj1" fmla="val -4176"/>
                <a:gd name="adj2" fmla="val 72120"/>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b="1" dirty="0">
                  <a:latin typeface="Times New Roman" panose="02020603050405020304" pitchFamily="18" charset="0"/>
                  <a:cs typeface="Times New Roman" panose="02020603050405020304" pitchFamily="18" charset="0"/>
                </a:rPr>
                <a:t>A! </a:t>
              </a:r>
              <a:r>
                <a:rPr lang="en-US" sz="600" b="1" dirty="0" err="1">
                  <a:latin typeface="Times New Roman" panose="02020603050405020304" pitchFamily="18" charset="0"/>
                  <a:cs typeface="Times New Roman" panose="02020603050405020304" pitchFamily="18" charset="0"/>
                </a:rPr>
                <a:t>Bố</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mẹ</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về</a:t>
              </a:r>
              <a:r>
                <a:rPr lang="en-US" sz="6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35539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3D719-AD9E-B73E-4BD8-AB5318BB8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pic>
        <p:nvPicPr>
          <p:cNvPr id="3074" name="Picture 2" descr="Cartoon Square Geometric Clip Note Frame Border Decoration PNG Images | PSD  Free Download - Pikbest">
            <a:extLst>
              <a:ext uri="{FF2B5EF4-FFF2-40B4-BE49-F238E27FC236}">
                <a16:creationId xmlns:a16="http://schemas.microsoft.com/office/drawing/2014/main" id="{2E75D730-4F32-6B68-15A6-BBBC1AF85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t="6666" r="12134" b="8889"/>
          <a:stretch/>
        </p:blipFill>
        <p:spPr bwMode="auto">
          <a:xfrm>
            <a:off x="2743200" y="26349"/>
            <a:ext cx="6096000" cy="68053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70299B-9083-BE38-A5F9-99DF7D9BA0AA}"/>
              </a:ext>
            </a:extLst>
          </p:cNvPr>
          <p:cNvSpPr txBox="1"/>
          <p:nvPr/>
        </p:nvSpPr>
        <p:spPr>
          <a:xfrm>
            <a:off x="4800600" y="661803"/>
            <a:ext cx="2590800" cy="646331"/>
          </a:xfrm>
          <a:prstGeom prst="rect">
            <a:avLst/>
          </a:prstGeom>
          <a:noFill/>
        </p:spPr>
        <p:txBody>
          <a:bodyPr wrap="square" rtlCol="0">
            <a:spAutoFit/>
          </a:bodyPr>
          <a:lstStyle/>
          <a:p>
            <a:pPr algn="just"/>
            <a:r>
              <a:rPr lang="en-GB" sz="3600" b="1">
                <a:solidFill>
                  <a:srgbClr val="26333A"/>
                </a:solidFill>
                <a:latin typeface="Times New Roman" panose="02020603050405020304" pitchFamily="18" charset="0"/>
                <a:cs typeface="Times New Roman" panose="02020603050405020304" pitchFamily="18" charset="0"/>
              </a:rPr>
              <a:t>Kết luận</a:t>
            </a:r>
          </a:p>
        </p:txBody>
      </p:sp>
      <p:sp>
        <p:nvSpPr>
          <p:cNvPr id="6" name="TextBox 5">
            <a:extLst>
              <a:ext uri="{FF2B5EF4-FFF2-40B4-BE49-F238E27FC236}">
                <a16:creationId xmlns:a16="http://schemas.microsoft.com/office/drawing/2014/main" id="{115FBF80-468C-92E1-DF47-3687F90939AA}"/>
              </a:ext>
            </a:extLst>
          </p:cNvPr>
          <p:cNvSpPr txBox="1"/>
          <p:nvPr/>
        </p:nvSpPr>
        <p:spPr>
          <a:xfrm>
            <a:off x="3048000" y="2743200"/>
            <a:ext cx="5029200" cy="3785652"/>
          </a:xfrm>
          <a:prstGeom prst="rect">
            <a:avLst/>
          </a:prstGeom>
          <a:noFill/>
        </p:spPr>
        <p:txBody>
          <a:bodyPr wrap="square" rtlCol="0">
            <a:spAutoFit/>
          </a:bodyPr>
          <a:lstStyle/>
          <a:p>
            <a:pPr algn="just"/>
            <a:r>
              <a:rPr lang="en-GB" sz="3000">
                <a:solidFill>
                  <a:srgbClr val="26333A"/>
                </a:solidFill>
                <a:latin typeface="Times New Roman" panose="02020603050405020304" pitchFamily="18" charset="0"/>
                <a:cs typeface="Times New Roman" panose="02020603050405020304" pitchFamily="18" charset="0"/>
              </a:rPr>
              <a:t>- Gia đình đóng vai trò vô cùng quan trọng đối với đời sống của mỗi người.</a:t>
            </a:r>
          </a:p>
          <a:p>
            <a:pPr algn="just"/>
            <a:r>
              <a:rPr lang="en-GB" sz="3000">
                <a:solidFill>
                  <a:srgbClr val="26333A"/>
                </a:solidFill>
                <a:latin typeface="Times New Roman" panose="02020603050405020304" pitchFamily="18" charset="0"/>
                <a:cs typeface="Times New Roman" panose="02020603050405020304" pitchFamily="18" charset="0"/>
              </a:rPr>
              <a:t>- Mỗi người trong gia đình nên có những hành động, việc làm đúng để bày tỏ sự biết ơn, quan tâm, yêu thương của mình đối với mọi người.</a:t>
            </a:r>
          </a:p>
        </p:txBody>
      </p:sp>
    </p:spTree>
    <p:extLst>
      <p:ext uri="{BB962C8B-B14F-4D97-AF65-F5344CB8AC3E}">
        <p14:creationId xmlns:p14="http://schemas.microsoft.com/office/powerpoint/2010/main" val="217843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8839" y="2086005"/>
            <a:ext cx="3812648" cy="1384995"/>
          </a:xfrm>
          <a:prstGeom prst="rect">
            <a:avLst/>
          </a:prstGeom>
          <a:noFill/>
        </p:spPr>
        <p:txBody>
          <a:bodyPr wrap="square" rtlCol="0">
            <a:spAutoFit/>
          </a:bodyPr>
          <a:lstStyle/>
          <a:p>
            <a:pPr algn="just"/>
            <a:r>
              <a:rPr lang="en-US" sz="2800"/>
              <a:t>- </a:t>
            </a:r>
            <a:r>
              <a:rPr lang="en-US" sz="2800">
                <a:solidFill>
                  <a:srgbClr val="0000FF"/>
                </a:solidFill>
                <a:latin typeface="Times New Roman" pitchFamily="18" charset="0"/>
                <a:cs typeface="Times New Roman" pitchFamily="18" charset="0"/>
              </a:rPr>
              <a:t>Em hãy chia sẻ với các bạn về những thành viên trong gia đình em.</a:t>
            </a:r>
          </a:p>
        </p:txBody>
      </p:sp>
      <p:sp>
        <p:nvSpPr>
          <p:cNvPr id="10" name="TextBox 9"/>
          <p:cNvSpPr txBox="1"/>
          <p:nvPr/>
        </p:nvSpPr>
        <p:spPr>
          <a:xfrm>
            <a:off x="65828" y="3711246"/>
            <a:ext cx="3786240" cy="1815882"/>
          </a:xfrm>
          <a:prstGeom prst="rect">
            <a:avLst/>
          </a:prstGeom>
          <a:noFill/>
        </p:spPr>
        <p:txBody>
          <a:bodyPr wrap="square" rtlCol="0">
            <a:spAutoFit/>
          </a:bodyPr>
          <a:lstStyle/>
          <a:p>
            <a:pPr algn="just"/>
            <a:r>
              <a:rPr lang="en-US" sz="2800"/>
              <a:t>- </a:t>
            </a:r>
            <a:r>
              <a:rPr lang="en-US" sz="2800">
                <a:solidFill>
                  <a:srgbClr val="0000FF"/>
                </a:solidFill>
                <a:latin typeface="Times New Roman" pitchFamily="18" charset="0"/>
                <a:cs typeface="Times New Roman" pitchFamily="18" charset="0"/>
              </a:rPr>
              <a:t>Em đã làm gì để thể hiện tình yêu thương đối với  những người thân trong gia đình?</a:t>
            </a:r>
          </a:p>
        </p:txBody>
      </p:sp>
      <p:sp>
        <p:nvSpPr>
          <p:cNvPr id="6" name="Rectangle 1">
            <a:extLst>
              <a:ext uri="{FF2B5EF4-FFF2-40B4-BE49-F238E27FC236}">
                <a16:creationId xmlns:a16="http://schemas.microsoft.com/office/drawing/2014/main" id="{17139DE6-C11D-4435-5437-44EEAC7738ED}"/>
              </a:ext>
            </a:extLst>
          </p:cNvPr>
          <p:cNvSpPr>
            <a:spLocks noChangeArrowheads="1"/>
          </p:cNvSpPr>
          <p:nvPr/>
        </p:nvSpPr>
        <p:spPr bwMode="auto">
          <a:xfrm>
            <a:off x="2585189" y="278010"/>
            <a:ext cx="58639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1</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Chia sẻ với bạn về gia đình em.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4BF0B23-CB86-71EF-3AF2-C36EF56DF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9" name="Group 8">
            <a:extLst>
              <a:ext uri="{FF2B5EF4-FFF2-40B4-BE49-F238E27FC236}">
                <a16:creationId xmlns:a16="http://schemas.microsoft.com/office/drawing/2014/main" id="{C9B83AC2-A4D1-C094-B6F0-1A5DC2955501}"/>
              </a:ext>
            </a:extLst>
          </p:cNvPr>
          <p:cNvGrpSpPr/>
          <p:nvPr/>
        </p:nvGrpSpPr>
        <p:grpSpPr>
          <a:xfrm>
            <a:off x="3137756" y="1066800"/>
            <a:ext cx="6006244" cy="6072857"/>
            <a:chOff x="111633" y="14"/>
            <a:chExt cx="4123429" cy="4338658"/>
          </a:xfrm>
        </p:grpSpPr>
        <p:sp>
          <p:nvSpPr>
            <p:cNvPr id="11" name="Rectangle 10">
              <a:extLst>
                <a:ext uri="{FF2B5EF4-FFF2-40B4-BE49-F238E27FC236}">
                  <a16:creationId xmlns:a16="http://schemas.microsoft.com/office/drawing/2014/main" id="{FDD127E7-ED96-1E63-5092-B7A4EEA40FE5}"/>
                </a:ext>
              </a:extLst>
            </p:cNvPr>
            <p:cNvSpPr/>
            <p:nvPr/>
          </p:nvSpPr>
          <p:spPr>
            <a:xfrm>
              <a:off x="111633" y="4141858"/>
              <a:ext cx="168910" cy="165858"/>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300">
                  <a:solidFill>
                    <a:srgbClr val="181717"/>
                  </a:solidFill>
                  <a:effectLst/>
                  <a:latin typeface="Arial" panose="020B0604020202020204" pitchFamily="34" charset="0"/>
                  <a:ea typeface="Arial" panose="020B0604020202020204" pitchFamily="34" charset="0"/>
                </a:rPr>
                <a:t> </a:t>
              </a:r>
            </a:p>
          </p:txBody>
        </p:sp>
        <p:sp>
          <p:nvSpPr>
            <p:cNvPr id="12" name="Rectangle 11">
              <a:extLst>
                <a:ext uri="{FF2B5EF4-FFF2-40B4-BE49-F238E27FC236}">
                  <a16:creationId xmlns:a16="http://schemas.microsoft.com/office/drawing/2014/main" id="{03BCA023-AFEF-0B73-14A0-0688739F00BF}"/>
                </a:ext>
              </a:extLst>
            </p:cNvPr>
            <p:cNvSpPr/>
            <p:nvPr/>
          </p:nvSpPr>
          <p:spPr>
            <a:xfrm>
              <a:off x="179950" y="4132277"/>
              <a:ext cx="146462" cy="206395"/>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300" dirty="0">
                <a:solidFill>
                  <a:srgbClr val="181717"/>
                </a:solidFill>
                <a:effectLst/>
                <a:latin typeface="Arial" panose="020B0604020202020204" pitchFamily="34" charset="0"/>
                <a:ea typeface="Arial" panose="020B0604020202020204" pitchFamily="34" charset="0"/>
              </a:endParaRPr>
            </a:p>
          </p:txBody>
        </p:sp>
        <p:sp>
          <p:nvSpPr>
            <p:cNvPr id="13" name="Shape 2216">
              <a:extLst>
                <a:ext uri="{FF2B5EF4-FFF2-40B4-BE49-F238E27FC236}">
                  <a16:creationId xmlns:a16="http://schemas.microsoft.com/office/drawing/2014/main" id="{828AD21E-975D-FF6E-2C50-D7BF663BD816}"/>
                </a:ext>
              </a:extLst>
            </p:cNvPr>
            <p:cNvSpPr/>
            <p:nvPr/>
          </p:nvSpPr>
          <p:spPr>
            <a:xfrm>
              <a:off x="1006962" y="494598"/>
              <a:ext cx="2904007" cy="2904008"/>
            </a:xfrm>
            <a:custGeom>
              <a:avLst/>
              <a:gdLst/>
              <a:ahLst/>
              <a:cxnLst/>
              <a:rect l="0" t="0" r="0" b="0"/>
              <a:pathLst>
                <a:path w="2904007" h="2904008">
                  <a:moveTo>
                    <a:pt x="1452004" y="0"/>
                  </a:moveTo>
                  <a:cubicBezTo>
                    <a:pt x="2253920" y="0"/>
                    <a:pt x="2904007" y="650075"/>
                    <a:pt x="2904007" y="1452004"/>
                  </a:cubicBezTo>
                  <a:cubicBezTo>
                    <a:pt x="2904007" y="2253920"/>
                    <a:pt x="2253920" y="2904008"/>
                    <a:pt x="1452004" y="2904008"/>
                  </a:cubicBezTo>
                  <a:cubicBezTo>
                    <a:pt x="650087" y="2904008"/>
                    <a:pt x="0" y="2253920"/>
                    <a:pt x="0" y="1452004"/>
                  </a:cubicBezTo>
                  <a:cubicBezTo>
                    <a:pt x="0" y="650075"/>
                    <a:pt x="650087" y="0"/>
                    <a:pt x="1452004" y="0"/>
                  </a:cubicBezTo>
                  <a:close/>
                </a:path>
              </a:pathLst>
            </a:custGeom>
            <a:ln w="0" cap="flat">
              <a:miter lim="127000"/>
            </a:ln>
          </p:spPr>
          <p:style>
            <a:lnRef idx="0">
              <a:srgbClr val="000000">
                <a:alpha val="0"/>
              </a:srgbClr>
            </a:lnRef>
            <a:fillRef idx="1">
              <a:srgbClr val="F49B9A"/>
            </a:fillRef>
            <a:effectRef idx="0">
              <a:scrgbClr r="0" g="0" b="0"/>
            </a:effectRef>
            <a:fontRef idx="none"/>
          </p:style>
          <p:txBody>
            <a:bodyPr/>
            <a:lstStyle/>
            <a:p>
              <a:endParaRPr lang="en-US"/>
            </a:p>
          </p:txBody>
        </p:sp>
        <p:sp>
          <p:nvSpPr>
            <p:cNvPr id="14" name="Shape 2217">
              <a:extLst>
                <a:ext uri="{FF2B5EF4-FFF2-40B4-BE49-F238E27FC236}">
                  <a16:creationId xmlns:a16="http://schemas.microsoft.com/office/drawing/2014/main" id="{12362783-0196-DBEF-3468-4E8E2E38EC1C}"/>
                </a:ext>
              </a:extLst>
            </p:cNvPr>
            <p:cNvSpPr/>
            <p:nvPr/>
          </p:nvSpPr>
          <p:spPr>
            <a:xfrm>
              <a:off x="1504968" y="992592"/>
              <a:ext cx="1907997" cy="1907997"/>
            </a:xfrm>
            <a:custGeom>
              <a:avLst/>
              <a:gdLst/>
              <a:ahLst/>
              <a:cxnLst/>
              <a:rect l="0" t="0" r="0" b="0"/>
              <a:pathLst>
                <a:path w="1907997" h="1907997">
                  <a:moveTo>
                    <a:pt x="953999" y="0"/>
                  </a:moveTo>
                  <a:cubicBezTo>
                    <a:pt x="1480884" y="0"/>
                    <a:pt x="1907997" y="427126"/>
                    <a:pt x="1907997" y="953998"/>
                  </a:cubicBezTo>
                  <a:cubicBezTo>
                    <a:pt x="1907997" y="1480883"/>
                    <a:pt x="1480884" y="1907997"/>
                    <a:pt x="953999" y="1907997"/>
                  </a:cubicBezTo>
                  <a:cubicBezTo>
                    <a:pt x="427114" y="1907997"/>
                    <a:pt x="0" y="1480883"/>
                    <a:pt x="0" y="953998"/>
                  </a:cubicBezTo>
                  <a:cubicBezTo>
                    <a:pt x="0" y="427126"/>
                    <a:pt x="427114" y="0"/>
                    <a:pt x="953999" y="0"/>
                  </a:cubicBezTo>
                  <a:close/>
                </a:path>
              </a:pathLst>
            </a:custGeom>
            <a:ln w="0" cap="flat">
              <a:miter lim="127000"/>
            </a:ln>
          </p:spPr>
          <p:style>
            <a:lnRef idx="0">
              <a:srgbClr val="000000">
                <a:alpha val="0"/>
              </a:srgbClr>
            </a:lnRef>
            <a:fillRef idx="1">
              <a:srgbClr val="FFF36E"/>
            </a:fillRef>
            <a:effectRef idx="0">
              <a:scrgbClr r="0" g="0" b="0"/>
            </a:effectRef>
            <a:fontRef idx="none"/>
          </p:style>
          <p:txBody>
            <a:bodyPr/>
            <a:lstStyle/>
            <a:p>
              <a:endParaRPr lang="en-US"/>
            </a:p>
          </p:txBody>
        </p:sp>
        <p:pic>
          <p:nvPicPr>
            <p:cNvPr id="15" name="Picture 14">
              <a:extLst>
                <a:ext uri="{FF2B5EF4-FFF2-40B4-BE49-F238E27FC236}">
                  <a16:creationId xmlns:a16="http://schemas.microsoft.com/office/drawing/2014/main" id="{F6E94915-5B05-E08C-349B-73860C9A90EB}"/>
                </a:ext>
              </a:extLst>
            </p:cNvPr>
            <p:cNvPicPr/>
            <p:nvPr/>
          </p:nvPicPr>
          <p:blipFill>
            <a:blip r:embed="rId4"/>
            <a:stretch>
              <a:fillRect/>
            </a:stretch>
          </p:blipFill>
          <p:spPr>
            <a:xfrm>
              <a:off x="1624212" y="1114211"/>
              <a:ext cx="1669507" cy="1664755"/>
            </a:xfrm>
            <a:prstGeom prst="rect">
              <a:avLst/>
            </a:prstGeom>
          </p:spPr>
        </p:pic>
        <p:sp>
          <p:nvSpPr>
            <p:cNvPr id="16" name="Shape 2220">
              <a:extLst>
                <a:ext uri="{FF2B5EF4-FFF2-40B4-BE49-F238E27FC236}">
                  <a16:creationId xmlns:a16="http://schemas.microsoft.com/office/drawing/2014/main" id="{A4C4BF25-2D30-8060-598E-BDD8038A016B}"/>
                </a:ext>
              </a:extLst>
            </p:cNvPr>
            <p:cNvSpPr/>
            <p:nvPr/>
          </p:nvSpPr>
          <p:spPr>
            <a:xfrm>
              <a:off x="676965" y="711182"/>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17" name="Picture 16">
              <a:extLst>
                <a:ext uri="{FF2B5EF4-FFF2-40B4-BE49-F238E27FC236}">
                  <a16:creationId xmlns:a16="http://schemas.microsoft.com/office/drawing/2014/main" id="{5283243F-7D01-CB0B-C6C7-B12587FCB82F}"/>
                </a:ext>
              </a:extLst>
            </p:cNvPr>
            <p:cNvPicPr/>
            <p:nvPr/>
          </p:nvPicPr>
          <p:blipFill>
            <a:blip r:embed="rId5"/>
            <a:stretch>
              <a:fillRect/>
            </a:stretch>
          </p:blipFill>
          <p:spPr>
            <a:xfrm>
              <a:off x="852382" y="962150"/>
              <a:ext cx="624840" cy="816864"/>
            </a:xfrm>
            <a:prstGeom prst="rect">
              <a:avLst/>
            </a:prstGeom>
          </p:spPr>
        </p:pic>
        <p:sp>
          <p:nvSpPr>
            <p:cNvPr id="18" name="Shape 2223">
              <a:extLst>
                <a:ext uri="{FF2B5EF4-FFF2-40B4-BE49-F238E27FC236}">
                  <a16:creationId xmlns:a16="http://schemas.microsoft.com/office/drawing/2014/main" id="{80D14879-AEDF-625A-B51A-4209BF26898B}"/>
                </a:ext>
              </a:extLst>
            </p:cNvPr>
            <p:cNvSpPr/>
            <p:nvPr/>
          </p:nvSpPr>
          <p:spPr>
            <a:xfrm>
              <a:off x="676965" y="711182"/>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19" name="Shape 2224">
              <a:extLst>
                <a:ext uri="{FF2B5EF4-FFF2-40B4-BE49-F238E27FC236}">
                  <a16:creationId xmlns:a16="http://schemas.microsoft.com/office/drawing/2014/main" id="{C4D5A7D8-B2AB-E9AB-3D17-F0D2C9ADE33E}"/>
                </a:ext>
              </a:extLst>
            </p:cNvPr>
            <p:cNvSpPr/>
            <p:nvPr/>
          </p:nvSpPr>
          <p:spPr>
            <a:xfrm>
              <a:off x="3115272" y="2095508"/>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0" name="Picture 19">
              <a:extLst>
                <a:ext uri="{FF2B5EF4-FFF2-40B4-BE49-F238E27FC236}">
                  <a16:creationId xmlns:a16="http://schemas.microsoft.com/office/drawing/2014/main" id="{4A74965A-8B78-C518-3772-87438DB46A31}"/>
                </a:ext>
              </a:extLst>
            </p:cNvPr>
            <p:cNvPicPr/>
            <p:nvPr/>
          </p:nvPicPr>
          <p:blipFill>
            <a:blip r:embed="rId6"/>
            <a:stretch>
              <a:fillRect/>
            </a:stretch>
          </p:blipFill>
          <p:spPr>
            <a:xfrm>
              <a:off x="3294846" y="2178303"/>
              <a:ext cx="826008" cy="984504"/>
            </a:xfrm>
            <a:prstGeom prst="rect">
              <a:avLst/>
            </a:prstGeom>
          </p:spPr>
        </p:pic>
        <p:sp>
          <p:nvSpPr>
            <p:cNvPr id="21" name="Shape 2227">
              <a:extLst>
                <a:ext uri="{FF2B5EF4-FFF2-40B4-BE49-F238E27FC236}">
                  <a16:creationId xmlns:a16="http://schemas.microsoft.com/office/drawing/2014/main" id="{EED2D568-8935-31E5-EA71-F017FE783897}"/>
                </a:ext>
              </a:extLst>
            </p:cNvPr>
            <p:cNvSpPr/>
            <p:nvPr/>
          </p:nvSpPr>
          <p:spPr>
            <a:xfrm>
              <a:off x="3115272" y="2095508"/>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2" name="Shape 2228">
              <a:extLst>
                <a:ext uri="{FF2B5EF4-FFF2-40B4-BE49-F238E27FC236}">
                  <a16:creationId xmlns:a16="http://schemas.microsoft.com/office/drawing/2014/main" id="{FB96E330-9205-E6E3-37D7-DA685750C42C}"/>
                </a:ext>
              </a:extLst>
            </p:cNvPr>
            <p:cNvSpPr/>
            <p:nvPr/>
          </p:nvSpPr>
          <p:spPr>
            <a:xfrm>
              <a:off x="1843993" y="2806670"/>
              <a:ext cx="1171918" cy="1119797"/>
            </a:xfrm>
            <a:custGeom>
              <a:avLst/>
              <a:gdLst/>
              <a:ahLst/>
              <a:cxnLst/>
              <a:rect l="0" t="0" r="0" b="0"/>
              <a:pathLst>
                <a:path w="1171918" h="1119797">
                  <a:moveTo>
                    <a:pt x="585954" y="0"/>
                  </a:moveTo>
                  <a:cubicBezTo>
                    <a:pt x="722573" y="0"/>
                    <a:pt x="859193" y="52120"/>
                    <a:pt x="963435" y="156362"/>
                  </a:cubicBezTo>
                  <a:cubicBezTo>
                    <a:pt x="1171918" y="364833"/>
                    <a:pt x="1171918" y="702830"/>
                    <a:pt x="963435" y="911314"/>
                  </a:cubicBezTo>
                  <a:cubicBezTo>
                    <a:pt x="754951" y="1119797"/>
                    <a:pt x="416954" y="1119797"/>
                    <a:pt x="208483" y="911314"/>
                  </a:cubicBezTo>
                  <a:cubicBezTo>
                    <a:pt x="0" y="702843"/>
                    <a:pt x="0" y="364833"/>
                    <a:pt x="208483" y="156362"/>
                  </a:cubicBezTo>
                  <a:cubicBezTo>
                    <a:pt x="312718" y="52120"/>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3" name="Picture 22">
              <a:extLst>
                <a:ext uri="{FF2B5EF4-FFF2-40B4-BE49-F238E27FC236}">
                  <a16:creationId xmlns:a16="http://schemas.microsoft.com/office/drawing/2014/main" id="{081CD20F-6FFE-FF21-1635-FC5077D061F3}"/>
                </a:ext>
              </a:extLst>
            </p:cNvPr>
            <p:cNvPicPr/>
            <p:nvPr/>
          </p:nvPicPr>
          <p:blipFill>
            <a:blip r:embed="rId7"/>
            <a:stretch>
              <a:fillRect/>
            </a:stretch>
          </p:blipFill>
          <p:spPr>
            <a:xfrm>
              <a:off x="2081742" y="2940303"/>
              <a:ext cx="783336" cy="932688"/>
            </a:xfrm>
            <a:prstGeom prst="rect">
              <a:avLst/>
            </a:prstGeom>
          </p:spPr>
        </p:pic>
        <p:sp>
          <p:nvSpPr>
            <p:cNvPr id="24" name="Shape 2231">
              <a:extLst>
                <a:ext uri="{FF2B5EF4-FFF2-40B4-BE49-F238E27FC236}">
                  <a16:creationId xmlns:a16="http://schemas.microsoft.com/office/drawing/2014/main" id="{3400A97C-5784-3E8A-631F-6D0C58275587}"/>
                </a:ext>
              </a:extLst>
            </p:cNvPr>
            <p:cNvSpPr/>
            <p:nvPr/>
          </p:nvSpPr>
          <p:spPr>
            <a:xfrm>
              <a:off x="1843993" y="2754549"/>
              <a:ext cx="1171918" cy="1171918"/>
            </a:xfrm>
            <a:custGeom>
              <a:avLst/>
              <a:gdLst/>
              <a:ahLst/>
              <a:cxnLst/>
              <a:rect l="0" t="0" r="0" b="0"/>
              <a:pathLst>
                <a:path w="1171918" h="1171918">
                  <a:moveTo>
                    <a:pt x="963435" y="963435"/>
                  </a:moveTo>
                  <a:cubicBezTo>
                    <a:pt x="1171918" y="754951"/>
                    <a:pt x="1171918" y="416954"/>
                    <a:pt x="963435" y="208483"/>
                  </a:cubicBezTo>
                  <a:cubicBezTo>
                    <a:pt x="754951" y="0"/>
                    <a:pt x="416954" y="0"/>
                    <a:pt x="208483" y="208483"/>
                  </a:cubicBezTo>
                  <a:cubicBezTo>
                    <a:pt x="0" y="416954"/>
                    <a:pt x="0" y="754964"/>
                    <a:pt x="208483" y="963435"/>
                  </a:cubicBezTo>
                  <a:cubicBezTo>
                    <a:pt x="416954" y="1171918"/>
                    <a:pt x="754951"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5" name="Shape 2232">
              <a:extLst>
                <a:ext uri="{FF2B5EF4-FFF2-40B4-BE49-F238E27FC236}">
                  <a16:creationId xmlns:a16="http://schemas.microsoft.com/office/drawing/2014/main" id="{26CD182B-3783-6AF3-BB04-294C8FC10374}"/>
                </a:ext>
              </a:extLst>
            </p:cNvPr>
            <p:cNvSpPr/>
            <p:nvPr/>
          </p:nvSpPr>
          <p:spPr>
            <a:xfrm>
              <a:off x="624836" y="2095495"/>
              <a:ext cx="1171918" cy="1119797"/>
            </a:xfrm>
            <a:custGeom>
              <a:avLst/>
              <a:gdLst/>
              <a:ahLst/>
              <a:cxnLst/>
              <a:rect l="0" t="0" r="0" b="0"/>
              <a:pathLst>
                <a:path w="1171918" h="1119797">
                  <a:moveTo>
                    <a:pt x="585954" y="0"/>
                  </a:moveTo>
                  <a:cubicBezTo>
                    <a:pt x="722573" y="0"/>
                    <a:pt x="859193" y="52120"/>
                    <a:pt x="963435" y="156362"/>
                  </a:cubicBezTo>
                  <a:cubicBezTo>
                    <a:pt x="1171918" y="364833"/>
                    <a:pt x="1171918" y="702830"/>
                    <a:pt x="963435" y="911314"/>
                  </a:cubicBezTo>
                  <a:cubicBezTo>
                    <a:pt x="754951" y="1119797"/>
                    <a:pt x="416954" y="1119797"/>
                    <a:pt x="208483" y="911314"/>
                  </a:cubicBezTo>
                  <a:cubicBezTo>
                    <a:pt x="0" y="702843"/>
                    <a:pt x="0" y="364833"/>
                    <a:pt x="208483" y="156362"/>
                  </a:cubicBezTo>
                  <a:cubicBezTo>
                    <a:pt x="312718" y="52120"/>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6" name="Picture 25">
              <a:extLst>
                <a:ext uri="{FF2B5EF4-FFF2-40B4-BE49-F238E27FC236}">
                  <a16:creationId xmlns:a16="http://schemas.microsoft.com/office/drawing/2014/main" id="{CC689EC7-77A3-9B33-3E4D-EBADD7DBA048}"/>
                </a:ext>
              </a:extLst>
            </p:cNvPr>
            <p:cNvPicPr/>
            <p:nvPr/>
          </p:nvPicPr>
          <p:blipFill>
            <a:blip r:embed="rId8"/>
            <a:stretch>
              <a:fillRect/>
            </a:stretch>
          </p:blipFill>
          <p:spPr>
            <a:xfrm>
              <a:off x="831046" y="2285999"/>
              <a:ext cx="697992" cy="877824"/>
            </a:xfrm>
            <a:prstGeom prst="rect">
              <a:avLst/>
            </a:prstGeom>
          </p:spPr>
        </p:pic>
        <p:sp>
          <p:nvSpPr>
            <p:cNvPr id="27" name="Shape 2235">
              <a:extLst>
                <a:ext uri="{FF2B5EF4-FFF2-40B4-BE49-F238E27FC236}">
                  <a16:creationId xmlns:a16="http://schemas.microsoft.com/office/drawing/2014/main" id="{3CF35B01-440A-B1A6-FB78-F7289298CA7D}"/>
                </a:ext>
              </a:extLst>
            </p:cNvPr>
            <p:cNvSpPr/>
            <p:nvPr/>
          </p:nvSpPr>
          <p:spPr>
            <a:xfrm>
              <a:off x="624836" y="2043374"/>
              <a:ext cx="1171918" cy="1171918"/>
            </a:xfrm>
            <a:custGeom>
              <a:avLst/>
              <a:gdLst/>
              <a:ahLst/>
              <a:cxnLst/>
              <a:rect l="0" t="0" r="0" b="0"/>
              <a:pathLst>
                <a:path w="1171918" h="1171918">
                  <a:moveTo>
                    <a:pt x="963435" y="963435"/>
                  </a:moveTo>
                  <a:cubicBezTo>
                    <a:pt x="1171918" y="754951"/>
                    <a:pt x="1171918" y="416954"/>
                    <a:pt x="963435" y="208483"/>
                  </a:cubicBezTo>
                  <a:cubicBezTo>
                    <a:pt x="754951" y="0"/>
                    <a:pt x="416954" y="0"/>
                    <a:pt x="208483" y="208483"/>
                  </a:cubicBezTo>
                  <a:cubicBezTo>
                    <a:pt x="0" y="416954"/>
                    <a:pt x="0" y="754964"/>
                    <a:pt x="208483" y="963435"/>
                  </a:cubicBezTo>
                  <a:cubicBezTo>
                    <a:pt x="416954" y="1171918"/>
                    <a:pt x="754951"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8" name="Shape 2236">
              <a:extLst>
                <a:ext uri="{FF2B5EF4-FFF2-40B4-BE49-F238E27FC236}">
                  <a16:creationId xmlns:a16="http://schemas.microsoft.com/office/drawing/2014/main" id="{C6324BFE-4B89-C49C-0B73-8D56460F87CE}"/>
                </a:ext>
              </a:extLst>
            </p:cNvPr>
            <p:cNvSpPr/>
            <p:nvPr/>
          </p:nvSpPr>
          <p:spPr>
            <a:xfrm>
              <a:off x="3063144" y="673149"/>
              <a:ext cx="1171918" cy="1119797"/>
            </a:xfrm>
            <a:custGeom>
              <a:avLst/>
              <a:gdLst/>
              <a:ahLst/>
              <a:cxnLst/>
              <a:rect l="0" t="0" r="0" b="0"/>
              <a:pathLst>
                <a:path w="1171918" h="1119797">
                  <a:moveTo>
                    <a:pt x="585954" y="0"/>
                  </a:moveTo>
                  <a:cubicBezTo>
                    <a:pt x="722573" y="0"/>
                    <a:pt x="859193" y="52121"/>
                    <a:pt x="963435" y="156362"/>
                  </a:cubicBezTo>
                  <a:cubicBezTo>
                    <a:pt x="1171918" y="364833"/>
                    <a:pt x="1171918" y="702830"/>
                    <a:pt x="963435" y="911314"/>
                  </a:cubicBezTo>
                  <a:cubicBezTo>
                    <a:pt x="754952" y="1119797"/>
                    <a:pt x="416954" y="1119797"/>
                    <a:pt x="208483" y="911314"/>
                  </a:cubicBezTo>
                  <a:cubicBezTo>
                    <a:pt x="0" y="702843"/>
                    <a:pt x="0" y="364833"/>
                    <a:pt x="208483" y="156362"/>
                  </a:cubicBezTo>
                  <a:cubicBezTo>
                    <a:pt x="312718" y="52121"/>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9" name="Picture 28">
              <a:extLst>
                <a:ext uri="{FF2B5EF4-FFF2-40B4-BE49-F238E27FC236}">
                  <a16:creationId xmlns:a16="http://schemas.microsoft.com/office/drawing/2014/main" id="{3898A53E-E5B9-34D5-3346-1EED5975BF61}"/>
                </a:ext>
              </a:extLst>
            </p:cNvPr>
            <p:cNvPicPr/>
            <p:nvPr/>
          </p:nvPicPr>
          <p:blipFill>
            <a:blip r:embed="rId9"/>
            <a:stretch>
              <a:fillRect/>
            </a:stretch>
          </p:blipFill>
          <p:spPr>
            <a:xfrm>
              <a:off x="3272494" y="803654"/>
              <a:ext cx="780288" cy="935736"/>
            </a:xfrm>
            <a:prstGeom prst="rect">
              <a:avLst/>
            </a:prstGeom>
          </p:spPr>
        </p:pic>
        <p:sp>
          <p:nvSpPr>
            <p:cNvPr id="30" name="Shape 2239">
              <a:extLst>
                <a:ext uri="{FF2B5EF4-FFF2-40B4-BE49-F238E27FC236}">
                  <a16:creationId xmlns:a16="http://schemas.microsoft.com/office/drawing/2014/main" id="{F903855B-E06C-8702-87D9-F42943594B26}"/>
                </a:ext>
              </a:extLst>
            </p:cNvPr>
            <p:cNvSpPr/>
            <p:nvPr/>
          </p:nvSpPr>
          <p:spPr>
            <a:xfrm>
              <a:off x="3063144" y="621029"/>
              <a:ext cx="1171918" cy="1171918"/>
            </a:xfrm>
            <a:custGeom>
              <a:avLst/>
              <a:gdLst/>
              <a:ahLst/>
              <a:cxnLst/>
              <a:rect l="0" t="0" r="0" b="0"/>
              <a:pathLst>
                <a:path w="1171918" h="1171918">
                  <a:moveTo>
                    <a:pt x="963435" y="963435"/>
                  </a:moveTo>
                  <a:cubicBezTo>
                    <a:pt x="1171918" y="754951"/>
                    <a:pt x="1171918" y="416954"/>
                    <a:pt x="963435" y="208483"/>
                  </a:cubicBezTo>
                  <a:cubicBezTo>
                    <a:pt x="754952" y="0"/>
                    <a:pt x="416954" y="0"/>
                    <a:pt x="208483" y="208483"/>
                  </a:cubicBezTo>
                  <a:cubicBezTo>
                    <a:pt x="0" y="416954"/>
                    <a:pt x="0" y="754964"/>
                    <a:pt x="208483" y="963435"/>
                  </a:cubicBezTo>
                  <a:cubicBezTo>
                    <a:pt x="416954" y="1171918"/>
                    <a:pt x="754952"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31" name="Shape 2240">
              <a:extLst>
                <a:ext uri="{FF2B5EF4-FFF2-40B4-BE49-F238E27FC236}">
                  <a16:creationId xmlns:a16="http://schemas.microsoft.com/office/drawing/2014/main" id="{DB738049-F298-5CA8-B9B4-50740CDF9261}"/>
                </a:ext>
              </a:extLst>
            </p:cNvPr>
            <p:cNvSpPr/>
            <p:nvPr/>
          </p:nvSpPr>
          <p:spPr>
            <a:xfrm>
              <a:off x="1896118" y="14"/>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32" name="Picture 31">
              <a:extLst>
                <a:ext uri="{FF2B5EF4-FFF2-40B4-BE49-F238E27FC236}">
                  <a16:creationId xmlns:a16="http://schemas.microsoft.com/office/drawing/2014/main" id="{6BF6ACC6-5C2B-9A24-3AED-357599577DB7}"/>
                </a:ext>
              </a:extLst>
            </p:cNvPr>
            <p:cNvPicPr/>
            <p:nvPr/>
          </p:nvPicPr>
          <p:blipFill>
            <a:blip r:embed="rId10"/>
            <a:stretch>
              <a:fillRect/>
            </a:stretch>
          </p:blipFill>
          <p:spPr>
            <a:xfrm>
              <a:off x="1938486" y="86358"/>
              <a:ext cx="859536" cy="981456"/>
            </a:xfrm>
            <a:prstGeom prst="rect">
              <a:avLst/>
            </a:prstGeom>
          </p:spPr>
        </p:pic>
        <p:sp>
          <p:nvSpPr>
            <p:cNvPr id="33" name="Shape 2243">
              <a:extLst>
                <a:ext uri="{FF2B5EF4-FFF2-40B4-BE49-F238E27FC236}">
                  <a16:creationId xmlns:a16="http://schemas.microsoft.com/office/drawing/2014/main" id="{9E2BE8A3-DC37-AB0B-D8DE-120888A5EF66}"/>
                </a:ext>
              </a:extLst>
            </p:cNvPr>
            <p:cNvSpPr/>
            <p:nvPr/>
          </p:nvSpPr>
          <p:spPr>
            <a:xfrm>
              <a:off x="1896118" y="14"/>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141481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790CE-2F24-66BF-B7D4-A6A60229B1F4}"/>
              </a:ext>
            </a:extLst>
          </p:cNvPr>
          <p:cNvGrpSpPr/>
          <p:nvPr/>
        </p:nvGrpSpPr>
        <p:grpSpPr>
          <a:xfrm>
            <a:off x="0" y="1106508"/>
            <a:ext cx="9144000" cy="5751493"/>
            <a:chOff x="0" y="1106508"/>
            <a:chExt cx="9144000" cy="5751493"/>
          </a:xfrm>
        </p:grpSpPr>
        <p:pic>
          <p:nvPicPr>
            <p:cNvPr id="5" name="Picture 4" descr="A picture containing drawing, room, table&#10;&#10;Description automatically generated">
              <a:extLst>
                <a:ext uri="{FF2B5EF4-FFF2-40B4-BE49-F238E27FC236}">
                  <a16:creationId xmlns:a16="http://schemas.microsoft.com/office/drawing/2014/main" id="{8E887582-E3CA-29ED-7773-64E3A345D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1"/>
              <a:ext cx="9144000" cy="5486400"/>
            </a:xfrm>
            <a:prstGeom prst="rect">
              <a:avLst/>
            </a:prstGeom>
          </p:spPr>
        </p:pic>
        <p:sp>
          <p:nvSpPr>
            <p:cNvPr id="6" name="Cloud Callout 1">
              <a:extLst>
                <a:ext uri="{FF2B5EF4-FFF2-40B4-BE49-F238E27FC236}">
                  <a16:creationId xmlns:a16="http://schemas.microsoft.com/office/drawing/2014/main" id="{F9CCAEFA-9E00-A0FD-E6BE-F07013B8EC82}"/>
                </a:ext>
              </a:extLst>
            </p:cNvPr>
            <p:cNvSpPr/>
            <p:nvPr/>
          </p:nvSpPr>
          <p:spPr>
            <a:xfrm>
              <a:off x="3276600" y="1106508"/>
              <a:ext cx="3733800" cy="170226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pic>
        <p:nvPicPr>
          <p:cNvPr id="4098" name="Picture 2" descr="Big Family PNG Transparent Images Free Download | Vector Files | Pngtree">
            <a:extLst>
              <a:ext uri="{FF2B5EF4-FFF2-40B4-BE49-F238E27FC236}">
                <a16:creationId xmlns:a16="http://schemas.microsoft.com/office/drawing/2014/main" id="{223C283F-C0BB-A614-749A-C0B0A834E56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385" b="97784" l="3168" r="95842">
                        <a14:foregroundMark x1="22178" y1="16620" x2="24554" y2="48476"/>
                        <a14:foregroundMark x1="77030" y1="11634" x2="77030" y2="52078"/>
                        <a14:foregroundMark x1="77030" y1="52078" x2="77030" y2="52078"/>
                        <a14:foregroundMark x1="89703" y1="49030" x2="90099" y2="91967"/>
                        <a14:foregroundMark x1="20000" y1="97507" x2="79802" y2="97784"/>
                        <a14:foregroundMark x1="79802" y1="97784" x2="88911" y2="97230"/>
                        <a14:foregroundMark x1="8713" y1="45429" x2="12475" y2="88920"/>
                        <a14:foregroundMark x1="3960" y1="73684" x2="3960" y2="73684"/>
                        <a14:foregroundMark x1="18020" y1="24100" x2="25941" y2="24100"/>
                        <a14:foregroundMark x1="26139" y1="22715" x2="26139" y2="22715"/>
                        <a14:foregroundMark x1="22178" y1="14681" x2="30297" y2="26039"/>
                        <a14:foregroundMark x1="30297" y1="26039" x2="30495" y2="26870"/>
                        <a14:foregroundMark x1="73267" y1="13296" x2="66139" y2="18283"/>
                        <a14:foregroundMark x1="75644" y1="13019" x2="81980" y2="23546"/>
                        <a14:foregroundMark x1="52673" y1="4709" x2="60990" y2="6371"/>
                        <a14:foregroundMark x1="94059" y1="70914" x2="94059" y2="77285"/>
                        <a14:foregroundMark x1="87129" y1="86981" x2="86733" y2="96953"/>
                        <a14:foregroundMark x1="92079" y1="90305" x2="95842" y2="97507"/>
                        <a14:foregroundMark x1="54653" y1="1385" x2="58614" y2="277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1295400"/>
            <a:ext cx="1705528" cy="12191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2A66FD-520A-B4DE-9092-D04AAF2CA03A}"/>
              </a:ext>
            </a:extLst>
          </p:cNvPr>
          <p:cNvSpPr txBox="1"/>
          <p:nvPr/>
        </p:nvSpPr>
        <p:spPr>
          <a:xfrm>
            <a:off x="2120900" y="265092"/>
            <a:ext cx="8077200" cy="923330"/>
          </a:xfrm>
          <a:prstGeom prst="rect">
            <a:avLst/>
          </a:prstGeom>
          <a:noFill/>
        </p:spPr>
        <p:txBody>
          <a:bodyPr wrap="square" rtlCol="0">
            <a:spAutoFit/>
          </a:bodyPr>
          <a:lstStyle/>
          <a:p>
            <a:r>
              <a:rPr lang="en-US" sz="5400">
                <a:latin typeface="#9Slide03 Swiss 721 Black Conde" panose="02000500000000000000" pitchFamily="2" charset="0"/>
              </a:rPr>
              <a:t>Chia sẻ trước lớp</a:t>
            </a:r>
          </a:p>
        </p:txBody>
      </p:sp>
    </p:spTree>
    <p:extLst>
      <p:ext uri="{BB962C8B-B14F-4D97-AF65-F5344CB8AC3E}">
        <p14:creationId xmlns:p14="http://schemas.microsoft.com/office/powerpoint/2010/main" val="4031970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AF42AE2-08B8-77C8-1730-FD4A674850B2}"/>
              </a:ext>
            </a:extLst>
          </p:cNvPr>
          <p:cNvSpPr>
            <a:spLocks noChangeArrowheads="1"/>
          </p:cNvSpPr>
          <p:nvPr/>
        </p:nvSpPr>
        <p:spPr bwMode="auto">
          <a:xfrm>
            <a:off x="2496617" y="339736"/>
            <a:ext cx="655881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Em chọn việc nên làm.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089646C8-8D90-5B86-7BA8-D55631D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9" name="Group 8">
            <a:extLst>
              <a:ext uri="{FF2B5EF4-FFF2-40B4-BE49-F238E27FC236}">
                <a16:creationId xmlns:a16="http://schemas.microsoft.com/office/drawing/2014/main" id="{E52CE02A-FA0B-A348-C289-A9469CF286A5}"/>
              </a:ext>
            </a:extLst>
          </p:cNvPr>
          <p:cNvGrpSpPr/>
          <p:nvPr/>
        </p:nvGrpSpPr>
        <p:grpSpPr>
          <a:xfrm>
            <a:off x="89588" y="1831547"/>
            <a:ext cx="3211926" cy="2567613"/>
            <a:chOff x="942578" y="-309748"/>
            <a:chExt cx="2282952" cy="1999488"/>
          </a:xfrm>
        </p:grpSpPr>
        <p:pic>
          <p:nvPicPr>
            <p:cNvPr id="10" name="Picture 9">
              <a:extLst>
                <a:ext uri="{FF2B5EF4-FFF2-40B4-BE49-F238E27FC236}">
                  <a16:creationId xmlns:a16="http://schemas.microsoft.com/office/drawing/2014/main" id="{1E12CF84-7196-A94A-7F0C-373BD19D4A3B}"/>
                </a:ext>
              </a:extLst>
            </p:cNvPr>
            <p:cNvPicPr/>
            <p:nvPr/>
          </p:nvPicPr>
          <p:blipFill>
            <a:blip r:embed="rId5"/>
            <a:stretch>
              <a:fillRect/>
            </a:stretch>
          </p:blipFill>
          <p:spPr>
            <a:xfrm>
              <a:off x="942578" y="-309748"/>
              <a:ext cx="2282952" cy="1999488"/>
            </a:xfrm>
            <a:prstGeom prst="rect">
              <a:avLst/>
            </a:prstGeom>
          </p:spPr>
        </p:pic>
        <p:sp>
          <p:nvSpPr>
            <p:cNvPr id="11" name="Rectangle 10">
              <a:extLst>
                <a:ext uri="{FF2B5EF4-FFF2-40B4-BE49-F238E27FC236}">
                  <a16:creationId xmlns:a16="http://schemas.microsoft.com/office/drawing/2014/main" id="{9C0DD515-CB05-E534-630F-89C0506C1357}"/>
                </a:ext>
              </a:extLst>
            </p:cNvPr>
            <p:cNvSpPr/>
            <p:nvPr/>
          </p:nvSpPr>
          <p:spPr>
            <a:xfrm>
              <a:off x="2242274" y="190532"/>
              <a:ext cx="93914" cy="158766"/>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300" dirty="0">
                <a:solidFill>
                  <a:srgbClr val="181717"/>
                </a:solidFill>
                <a:effectLst/>
                <a:latin typeface="Arial" panose="020B0604020202020204" pitchFamily="34" charset="0"/>
                <a:ea typeface="Arial" panose="020B0604020202020204" pitchFamily="34" charset="0"/>
              </a:endParaRPr>
            </a:p>
          </p:txBody>
        </p:sp>
      </p:grpSp>
      <p:grpSp>
        <p:nvGrpSpPr>
          <p:cNvPr id="12" name="Group 11">
            <a:extLst>
              <a:ext uri="{FF2B5EF4-FFF2-40B4-BE49-F238E27FC236}">
                <a16:creationId xmlns:a16="http://schemas.microsoft.com/office/drawing/2014/main" id="{84BB1308-FA8A-3B67-DEAD-D433C47A3293}"/>
              </a:ext>
            </a:extLst>
          </p:cNvPr>
          <p:cNvGrpSpPr/>
          <p:nvPr/>
        </p:nvGrpSpPr>
        <p:grpSpPr>
          <a:xfrm>
            <a:off x="4302672" y="1835596"/>
            <a:ext cx="3550526" cy="2563564"/>
            <a:chOff x="2173177" y="-3148"/>
            <a:chExt cx="3204462" cy="2000165"/>
          </a:xfrm>
        </p:grpSpPr>
        <p:sp>
          <p:nvSpPr>
            <p:cNvPr id="13" name="Shape 2207">
              <a:extLst>
                <a:ext uri="{FF2B5EF4-FFF2-40B4-BE49-F238E27FC236}">
                  <a16:creationId xmlns:a16="http://schemas.microsoft.com/office/drawing/2014/main" id="{FD91F9DE-3C5F-AE87-DFAA-917ED080BF83}"/>
                </a:ext>
              </a:extLst>
            </p:cNvPr>
            <p:cNvSpPr/>
            <p:nvPr/>
          </p:nvSpPr>
          <p:spPr>
            <a:xfrm>
              <a:off x="2408188" y="5"/>
              <a:ext cx="2300262" cy="1997012"/>
            </a:xfrm>
            <a:custGeom>
              <a:avLst/>
              <a:gdLst/>
              <a:ahLst/>
              <a:cxnLst/>
              <a:rect l="0" t="0" r="0" b="0"/>
              <a:pathLst>
                <a:path w="2300262" h="1997012">
                  <a:moveTo>
                    <a:pt x="283591" y="0"/>
                  </a:moveTo>
                  <a:lnTo>
                    <a:pt x="2149576" y="0"/>
                  </a:lnTo>
                  <a:cubicBezTo>
                    <a:pt x="2300262" y="0"/>
                    <a:pt x="2290267" y="150368"/>
                    <a:pt x="2290267" y="150368"/>
                  </a:cubicBezTo>
                  <a:lnTo>
                    <a:pt x="2177377" y="1846656"/>
                  </a:lnTo>
                  <a:cubicBezTo>
                    <a:pt x="2167369" y="1997012"/>
                    <a:pt x="2016671" y="1997012"/>
                    <a:pt x="2016671" y="1997012"/>
                  </a:cubicBezTo>
                  <a:lnTo>
                    <a:pt x="150685" y="1997012"/>
                  </a:lnTo>
                  <a:cubicBezTo>
                    <a:pt x="0" y="1997012"/>
                    <a:pt x="10008" y="1846656"/>
                    <a:pt x="10008" y="1846656"/>
                  </a:cubicBezTo>
                  <a:lnTo>
                    <a:pt x="122898" y="150368"/>
                  </a:lnTo>
                  <a:cubicBezTo>
                    <a:pt x="132905" y="0"/>
                    <a:pt x="283591" y="0"/>
                    <a:pt x="283591" y="0"/>
                  </a:cubicBezTo>
                  <a:close/>
                </a:path>
              </a:pathLst>
            </a:custGeom>
            <a:ln w="0" cap="flat">
              <a:miter lim="127000"/>
            </a:ln>
          </p:spPr>
          <p:style>
            <a:lnRef idx="0">
              <a:srgbClr val="000000">
                <a:alpha val="0"/>
              </a:srgbClr>
            </a:lnRef>
            <a:fillRef idx="1">
              <a:srgbClr val="FFF9BB"/>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2E11770A-C1A6-9A1B-19C5-1F63AFD3CB3D}"/>
                </a:ext>
              </a:extLst>
            </p:cNvPr>
            <p:cNvPicPr/>
            <p:nvPr/>
          </p:nvPicPr>
          <p:blipFill>
            <a:blip r:embed="rId6"/>
            <a:stretch>
              <a:fillRect/>
            </a:stretch>
          </p:blipFill>
          <p:spPr>
            <a:xfrm>
              <a:off x="2416231" y="-3148"/>
              <a:ext cx="2961408" cy="1999488"/>
            </a:xfrm>
            <a:prstGeom prst="rect">
              <a:avLst/>
            </a:prstGeom>
          </p:spPr>
        </p:pic>
        <p:sp>
          <p:nvSpPr>
            <p:cNvPr id="15" name="Shape 2210">
              <a:extLst>
                <a:ext uri="{FF2B5EF4-FFF2-40B4-BE49-F238E27FC236}">
                  <a16:creationId xmlns:a16="http://schemas.microsoft.com/office/drawing/2014/main" id="{460AFD51-5076-EED5-AE49-EDCE8E02E7E8}"/>
                </a:ext>
              </a:extLst>
            </p:cNvPr>
            <p:cNvSpPr/>
            <p:nvPr/>
          </p:nvSpPr>
          <p:spPr>
            <a:xfrm>
              <a:off x="2173177" y="168265"/>
              <a:ext cx="203302" cy="203302"/>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6" name="Shape 2213">
              <a:extLst>
                <a:ext uri="{FF2B5EF4-FFF2-40B4-BE49-F238E27FC236}">
                  <a16:creationId xmlns:a16="http://schemas.microsoft.com/office/drawing/2014/main" id="{22B36D13-D39C-C632-900D-C74A2F4B83B2}"/>
                </a:ext>
              </a:extLst>
            </p:cNvPr>
            <p:cNvSpPr/>
            <p:nvPr/>
          </p:nvSpPr>
          <p:spPr>
            <a:xfrm>
              <a:off x="5174337" y="481373"/>
              <a:ext cx="203302" cy="203302"/>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dirty="0"/>
            </a:p>
          </p:txBody>
        </p:sp>
      </p:grpSp>
      <p:pic>
        <p:nvPicPr>
          <p:cNvPr id="17" name="Picture 16">
            <a:extLst>
              <a:ext uri="{FF2B5EF4-FFF2-40B4-BE49-F238E27FC236}">
                <a16:creationId xmlns:a16="http://schemas.microsoft.com/office/drawing/2014/main" id="{50D0C5CF-0F3C-115E-1C14-906AB3CF0C34}"/>
              </a:ext>
            </a:extLst>
          </p:cNvPr>
          <p:cNvPicPr/>
          <p:nvPr/>
        </p:nvPicPr>
        <p:blipFill>
          <a:blip r:embed="rId7"/>
          <a:stretch>
            <a:fillRect/>
          </a:stretch>
        </p:blipFill>
        <p:spPr>
          <a:xfrm>
            <a:off x="1465960" y="4211467"/>
            <a:ext cx="3271122" cy="2557711"/>
          </a:xfrm>
          <a:prstGeom prst="rect">
            <a:avLst/>
          </a:prstGeom>
        </p:spPr>
      </p:pic>
      <p:pic>
        <p:nvPicPr>
          <p:cNvPr id="18" name="Picture 17">
            <a:extLst>
              <a:ext uri="{FF2B5EF4-FFF2-40B4-BE49-F238E27FC236}">
                <a16:creationId xmlns:a16="http://schemas.microsoft.com/office/drawing/2014/main" id="{7B6F4C9E-90AB-5A4E-6301-C7DEDD44A16C}"/>
              </a:ext>
            </a:extLst>
          </p:cNvPr>
          <p:cNvPicPr/>
          <p:nvPr/>
        </p:nvPicPr>
        <p:blipFill>
          <a:blip r:embed="rId8"/>
          <a:stretch>
            <a:fillRect/>
          </a:stretch>
        </p:blipFill>
        <p:spPr>
          <a:xfrm>
            <a:off x="5947572" y="4215516"/>
            <a:ext cx="3246321" cy="2553662"/>
          </a:xfrm>
          <a:prstGeom prst="rect">
            <a:avLst/>
          </a:prstGeom>
        </p:spPr>
      </p:pic>
      <p:sp>
        <p:nvSpPr>
          <p:cNvPr id="8" name="TextBox 7"/>
          <p:cNvSpPr txBox="1"/>
          <p:nvPr/>
        </p:nvSpPr>
        <p:spPr>
          <a:xfrm>
            <a:off x="288430" y="1066517"/>
            <a:ext cx="8567142" cy="954107"/>
          </a:xfrm>
          <a:prstGeom prst="rect">
            <a:avLst/>
          </a:prstGeom>
          <a:noFill/>
        </p:spPr>
        <p:txBody>
          <a:bodyPr wrap="square" rtlCol="0">
            <a:spAutoFit/>
          </a:bodyPr>
          <a:lstStyle/>
          <a:p>
            <a:pPr algn="just"/>
            <a:r>
              <a:rPr lang="en-US" sz="1600"/>
              <a:t> </a:t>
            </a:r>
            <a:r>
              <a:rPr lang="en-US" sz="2800">
                <a:solidFill>
                  <a:srgbClr val="0000FF"/>
                </a:solidFill>
                <a:latin typeface="Times New Roman" pitchFamily="18" charset="0"/>
                <a:cs typeface="Times New Roman" pitchFamily="18" charset="0"/>
              </a:rPr>
              <a:t>Em đồng tình hoặc không đồng tình với việc làm của bạn nào trong tranh? Vì sao ?</a:t>
            </a:r>
          </a:p>
        </p:txBody>
      </p:sp>
      <p:pic>
        <p:nvPicPr>
          <p:cNvPr id="25" name="Picture 24" descr="Icon&#10;&#10;Description automatically generated">
            <a:extLst>
              <a:ext uri="{FF2B5EF4-FFF2-40B4-BE49-F238E27FC236}">
                <a16:creationId xmlns:a16="http://schemas.microsoft.com/office/drawing/2014/main" id="{A755C051-9F65-51A9-EBC1-9F9A1893E0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0094" y="3433223"/>
            <a:ext cx="778244" cy="778244"/>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D1F0A38A-F629-3742-4E63-74573D15F0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381" y="3336453"/>
            <a:ext cx="899091" cy="899091"/>
          </a:xfrm>
          <a:prstGeom prst="rect">
            <a:avLst/>
          </a:prstGeom>
        </p:spPr>
      </p:pic>
      <p:pic>
        <p:nvPicPr>
          <p:cNvPr id="27" name="Picture 26" descr="A picture containing vector graphics&#10;&#10;Description automatically generated">
            <a:extLst>
              <a:ext uri="{FF2B5EF4-FFF2-40B4-BE49-F238E27FC236}">
                <a16:creationId xmlns:a16="http://schemas.microsoft.com/office/drawing/2014/main" id="{5FB06F7D-0C92-EB47-66AD-FB22424C1C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517" y="5931908"/>
            <a:ext cx="899091" cy="899091"/>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BBE88F10-403B-212E-ACEB-BB1B68464C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4727" y="5957386"/>
            <a:ext cx="899091" cy="899091"/>
          </a:xfrm>
          <a:prstGeom prst="rect">
            <a:avLst/>
          </a:prstGeom>
        </p:spPr>
      </p:pic>
    </p:spTree>
    <p:extLst>
      <p:ext uri="{BB962C8B-B14F-4D97-AF65-F5344CB8AC3E}">
        <p14:creationId xmlns:p14="http://schemas.microsoft.com/office/powerpoint/2010/main" val="11502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AF42AE2-08B8-77C8-1730-FD4A674850B2}"/>
              </a:ext>
            </a:extLst>
          </p:cNvPr>
          <p:cNvSpPr>
            <a:spLocks noChangeArrowheads="1"/>
          </p:cNvSpPr>
          <p:nvPr/>
        </p:nvSpPr>
        <p:spPr bwMode="auto">
          <a:xfrm>
            <a:off x="2496617" y="339736"/>
            <a:ext cx="655881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Em chọn việc nên làm.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089646C8-8D90-5B86-7BA8-D55631D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19" name="Group 18">
            <a:extLst>
              <a:ext uri="{FF2B5EF4-FFF2-40B4-BE49-F238E27FC236}">
                <a16:creationId xmlns:a16="http://schemas.microsoft.com/office/drawing/2014/main" id="{F3E51530-9836-6FB2-41D9-6483005056C8}"/>
              </a:ext>
            </a:extLst>
          </p:cNvPr>
          <p:cNvGrpSpPr/>
          <p:nvPr/>
        </p:nvGrpSpPr>
        <p:grpSpPr>
          <a:xfrm>
            <a:off x="738067" y="1661088"/>
            <a:ext cx="3271122" cy="2549621"/>
            <a:chOff x="2518974" y="1495360"/>
            <a:chExt cx="4106051" cy="3100675"/>
          </a:xfrm>
        </p:grpSpPr>
        <p:sp>
          <p:nvSpPr>
            <p:cNvPr id="20" name="Shape 2273">
              <a:extLst>
                <a:ext uri="{FF2B5EF4-FFF2-40B4-BE49-F238E27FC236}">
                  <a16:creationId xmlns:a16="http://schemas.microsoft.com/office/drawing/2014/main" id="{7D121CF1-79A6-5FF4-935D-637B0839A89B}"/>
                </a:ext>
              </a:extLst>
            </p:cNvPr>
            <p:cNvSpPr/>
            <p:nvPr/>
          </p:nvSpPr>
          <p:spPr>
            <a:xfrm>
              <a:off x="2518974" y="1495360"/>
              <a:ext cx="4106051" cy="3100675"/>
            </a:xfrm>
            <a:custGeom>
              <a:avLst/>
              <a:gdLst/>
              <a:ahLst/>
              <a:cxnLst/>
              <a:rect l="0" t="0" r="0" b="0"/>
              <a:pathLst>
                <a:path w="2166836" h="1881162">
                  <a:moveTo>
                    <a:pt x="267145" y="0"/>
                  </a:moveTo>
                  <a:lnTo>
                    <a:pt x="2024888" y="0"/>
                  </a:lnTo>
                  <a:cubicBezTo>
                    <a:pt x="2166836" y="0"/>
                    <a:pt x="2157412" y="141631"/>
                    <a:pt x="2157412" y="141631"/>
                  </a:cubicBezTo>
                  <a:lnTo>
                    <a:pt x="2051063" y="1739532"/>
                  </a:lnTo>
                  <a:cubicBezTo>
                    <a:pt x="2041640" y="1881162"/>
                    <a:pt x="1899691" y="1881162"/>
                    <a:pt x="1899691" y="1881162"/>
                  </a:cubicBezTo>
                  <a:lnTo>
                    <a:pt x="141948" y="1881162"/>
                  </a:lnTo>
                  <a:cubicBezTo>
                    <a:pt x="0" y="1881162"/>
                    <a:pt x="9423" y="1739532"/>
                    <a:pt x="9423" y="1739532"/>
                  </a:cubicBezTo>
                  <a:lnTo>
                    <a:pt x="115773" y="141631"/>
                  </a:lnTo>
                  <a:cubicBezTo>
                    <a:pt x="125197" y="0"/>
                    <a:pt x="267145" y="0"/>
                    <a:pt x="267145" y="0"/>
                  </a:cubicBezTo>
                  <a:close/>
                </a:path>
              </a:pathLst>
            </a:custGeom>
            <a:ln w="0" cap="flat">
              <a:miter lim="127000"/>
            </a:ln>
          </p:spPr>
          <p:style>
            <a:lnRef idx="0">
              <a:srgbClr val="000000">
                <a:alpha val="0"/>
              </a:srgbClr>
            </a:lnRef>
            <a:fillRef idx="1">
              <a:srgbClr val="F8E0EB"/>
            </a:fillRef>
            <a:effectRef idx="0">
              <a:scrgbClr r="0" g="0" b="0"/>
            </a:effectRef>
            <a:fontRef idx="none"/>
          </p:style>
          <p:txBody>
            <a:bodyPr/>
            <a:lstStyle/>
            <a:p>
              <a:endParaRPr lang="en-US"/>
            </a:p>
          </p:txBody>
        </p:sp>
        <p:pic>
          <p:nvPicPr>
            <p:cNvPr id="21" name="Picture 20">
              <a:extLst>
                <a:ext uri="{FF2B5EF4-FFF2-40B4-BE49-F238E27FC236}">
                  <a16:creationId xmlns:a16="http://schemas.microsoft.com/office/drawing/2014/main" id="{DBF142DB-4E07-6DE0-1760-7C5571D2F5EB}"/>
                </a:ext>
              </a:extLst>
            </p:cNvPr>
            <p:cNvPicPr/>
            <p:nvPr/>
          </p:nvPicPr>
          <p:blipFill>
            <a:blip r:embed="rId5"/>
            <a:stretch>
              <a:fillRect/>
            </a:stretch>
          </p:blipFill>
          <p:spPr>
            <a:xfrm>
              <a:off x="2611465" y="2023035"/>
              <a:ext cx="3724752" cy="2572032"/>
            </a:xfrm>
            <a:prstGeom prst="rect">
              <a:avLst/>
            </a:prstGeom>
          </p:spPr>
        </p:pic>
      </p:grpSp>
      <p:pic>
        <p:nvPicPr>
          <p:cNvPr id="22" name="Picture 21">
            <a:extLst>
              <a:ext uri="{FF2B5EF4-FFF2-40B4-BE49-F238E27FC236}">
                <a16:creationId xmlns:a16="http://schemas.microsoft.com/office/drawing/2014/main" id="{399D2503-FF4C-8293-A5D5-AC46BF18F6B0}"/>
              </a:ext>
            </a:extLst>
          </p:cNvPr>
          <p:cNvPicPr/>
          <p:nvPr/>
        </p:nvPicPr>
        <p:blipFill>
          <a:blip r:embed="rId6"/>
          <a:stretch>
            <a:fillRect/>
          </a:stretch>
        </p:blipFill>
        <p:spPr>
          <a:xfrm>
            <a:off x="4572000" y="1661485"/>
            <a:ext cx="3271122" cy="2548825"/>
          </a:xfrm>
          <a:prstGeom prst="rect">
            <a:avLst/>
          </a:prstGeom>
        </p:spPr>
      </p:pic>
      <p:pic>
        <p:nvPicPr>
          <p:cNvPr id="23" name="Picture 22">
            <a:extLst>
              <a:ext uri="{FF2B5EF4-FFF2-40B4-BE49-F238E27FC236}">
                <a16:creationId xmlns:a16="http://schemas.microsoft.com/office/drawing/2014/main" id="{4B5AEBEB-8B82-65DE-D190-27A4296162DD}"/>
              </a:ext>
            </a:extLst>
          </p:cNvPr>
          <p:cNvPicPr/>
          <p:nvPr/>
        </p:nvPicPr>
        <p:blipFill>
          <a:blip r:embed="rId7"/>
          <a:stretch>
            <a:fillRect/>
          </a:stretch>
        </p:blipFill>
        <p:spPr>
          <a:xfrm>
            <a:off x="1986678" y="4269270"/>
            <a:ext cx="3271122" cy="2551037"/>
          </a:xfrm>
          <a:prstGeom prst="rect">
            <a:avLst/>
          </a:prstGeom>
        </p:spPr>
      </p:pic>
      <p:pic>
        <p:nvPicPr>
          <p:cNvPr id="24" name="Picture 23">
            <a:extLst>
              <a:ext uri="{FF2B5EF4-FFF2-40B4-BE49-F238E27FC236}">
                <a16:creationId xmlns:a16="http://schemas.microsoft.com/office/drawing/2014/main" id="{65558236-728E-54BA-A2CA-C535F0FC9222}"/>
              </a:ext>
            </a:extLst>
          </p:cNvPr>
          <p:cNvPicPr/>
          <p:nvPr/>
        </p:nvPicPr>
        <p:blipFill>
          <a:blip r:embed="rId8"/>
          <a:stretch>
            <a:fillRect/>
          </a:stretch>
        </p:blipFill>
        <p:spPr>
          <a:xfrm>
            <a:off x="5651923" y="4231576"/>
            <a:ext cx="3403505" cy="2626424"/>
          </a:xfrm>
          <a:prstGeom prst="rect">
            <a:avLst/>
          </a:prstGeom>
        </p:spPr>
      </p:pic>
      <p:sp>
        <p:nvSpPr>
          <p:cNvPr id="2" name="TextBox 1">
            <a:extLst>
              <a:ext uri="{FF2B5EF4-FFF2-40B4-BE49-F238E27FC236}">
                <a16:creationId xmlns:a16="http://schemas.microsoft.com/office/drawing/2014/main" id="{AE57A785-99CA-A9AC-961C-21A532CD2167}"/>
              </a:ext>
            </a:extLst>
          </p:cNvPr>
          <p:cNvSpPr txBox="1"/>
          <p:nvPr/>
        </p:nvSpPr>
        <p:spPr>
          <a:xfrm>
            <a:off x="288430" y="1066517"/>
            <a:ext cx="8567142" cy="954107"/>
          </a:xfrm>
          <a:prstGeom prst="rect">
            <a:avLst/>
          </a:prstGeom>
          <a:noFill/>
        </p:spPr>
        <p:txBody>
          <a:bodyPr wrap="square" rtlCol="0">
            <a:spAutoFit/>
          </a:bodyPr>
          <a:lstStyle/>
          <a:p>
            <a:pPr algn="just"/>
            <a:r>
              <a:rPr lang="en-US" sz="1600"/>
              <a:t> </a:t>
            </a:r>
            <a:r>
              <a:rPr lang="en-US" sz="2800">
                <a:solidFill>
                  <a:srgbClr val="0000FF"/>
                </a:solidFill>
                <a:latin typeface="Times New Roman" pitchFamily="18" charset="0"/>
                <a:cs typeface="Times New Roman" pitchFamily="18" charset="0"/>
              </a:rPr>
              <a:t>Em đồng tình hoặc không đồng tình với việc làm của bạn nào trong tranh? Vì sao ?</a:t>
            </a:r>
          </a:p>
        </p:txBody>
      </p:sp>
      <p:pic>
        <p:nvPicPr>
          <p:cNvPr id="3" name="Picture 2" descr="Icon&#10;&#10;Description automatically generated">
            <a:extLst>
              <a:ext uri="{FF2B5EF4-FFF2-40B4-BE49-F238E27FC236}">
                <a16:creationId xmlns:a16="http://schemas.microsoft.com/office/drawing/2014/main" id="{055CEDAA-47C1-568D-58C6-5D7AB05C3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9986" y="3413721"/>
            <a:ext cx="778244" cy="778244"/>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EEDF765A-77CB-7BBF-5478-09335929BE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381" y="3336453"/>
            <a:ext cx="899091" cy="899091"/>
          </a:xfrm>
          <a:prstGeom prst="rect">
            <a:avLst/>
          </a:prstGeom>
        </p:spPr>
      </p:pic>
      <p:pic>
        <p:nvPicPr>
          <p:cNvPr id="5" name="Picture 4" descr="A picture containing vector graphics&#10;&#10;Description automatically generated">
            <a:extLst>
              <a:ext uri="{FF2B5EF4-FFF2-40B4-BE49-F238E27FC236}">
                <a16:creationId xmlns:a16="http://schemas.microsoft.com/office/drawing/2014/main" id="{1A540A67-8F09-E959-808E-6995B45524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517" y="5931908"/>
            <a:ext cx="899091" cy="899091"/>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B0F9FF54-D492-8805-B336-5EB32B8D99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4727" y="5957386"/>
            <a:ext cx="899091" cy="899091"/>
          </a:xfrm>
          <a:prstGeom prst="rect">
            <a:avLst/>
          </a:prstGeom>
        </p:spPr>
      </p:pic>
    </p:spTree>
    <p:extLst>
      <p:ext uri="{BB962C8B-B14F-4D97-AF65-F5344CB8AC3E}">
        <p14:creationId xmlns:p14="http://schemas.microsoft.com/office/powerpoint/2010/main" val="2992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762000" y="1255123"/>
            <a:ext cx="6154249" cy="584775"/>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Em có lời khuyên gì dành cho bạn?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8BC1D0-37F6-A37D-4874-448902C9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8" name="Rectangle 2">
            <a:extLst>
              <a:ext uri="{FF2B5EF4-FFF2-40B4-BE49-F238E27FC236}">
                <a16:creationId xmlns:a16="http://schemas.microsoft.com/office/drawing/2014/main" id="{A4EB2EE1-4635-8F3F-5B4B-C3DC9F6A17C1}"/>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grpSp>
        <p:nvGrpSpPr>
          <p:cNvPr id="9" name="Group 8">
            <a:extLst>
              <a:ext uri="{FF2B5EF4-FFF2-40B4-BE49-F238E27FC236}">
                <a16:creationId xmlns:a16="http://schemas.microsoft.com/office/drawing/2014/main" id="{44FA6712-3C57-8EB0-890F-A6C70205E2EC}"/>
              </a:ext>
            </a:extLst>
          </p:cNvPr>
          <p:cNvGrpSpPr/>
          <p:nvPr/>
        </p:nvGrpSpPr>
        <p:grpSpPr>
          <a:xfrm>
            <a:off x="1820510" y="1839898"/>
            <a:ext cx="5502979" cy="4953000"/>
            <a:chOff x="1297235" y="1683483"/>
            <a:chExt cx="2485646" cy="2549638"/>
          </a:xfrm>
        </p:grpSpPr>
        <p:grpSp>
          <p:nvGrpSpPr>
            <p:cNvPr id="10" name="Group 9">
              <a:extLst>
                <a:ext uri="{FF2B5EF4-FFF2-40B4-BE49-F238E27FC236}">
                  <a16:creationId xmlns:a16="http://schemas.microsoft.com/office/drawing/2014/main" id="{A7547B1F-DD50-AFB0-E36B-4C5E9B85E160}"/>
                </a:ext>
              </a:extLst>
            </p:cNvPr>
            <p:cNvGrpSpPr/>
            <p:nvPr/>
          </p:nvGrpSpPr>
          <p:grpSpPr>
            <a:xfrm>
              <a:off x="1297235" y="1683483"/>
              <a:ext cx="2485646" cy="2549638"/>
              <a:chOff x="1297235" y="1683483"/>
              <a:chExt cx="2485646" cy="2549638"/>
            </a:xfrm>
          </p:grpSpPr>
          <p:sp>
            <p:nvSpPr>
              <p:cNvPr id="13" name="Shape 2319">
                <a:extLst>
                  <a:ext uri="{FF2B5EF4-FFF2-40B4-BE49-F238E27FC236}">
                    <a16:creationId xmlns:a16="http://schemas.microsoft.com/office/drawing/2014/main" id="{72B37584-B965-DFA1-1AD2-1F3946325D39}"/>
                  </a:ext>
                </a:extLst>
              </p:cNvPr>
              <p:cNvSpPr/>
              <p:nvPr/>
            </p:nvSpPr>
            <p:spPr>
              <a:xfrm>
                <a:off x="1297235" y="1683483"/>
                <a:ext cx="2485646" cy="2542266"/>
              </a:xfrm>
              <a:custGeom>
                <a:avLst/>
                <a:gdLst/>
                <a:ahLst/>
                <a:cxnLst/>
                <a:rect l="0" t="0" r="0" b="0"/>
                <a:pathLst>
                  <a:path w="2291360" h="2291359">
                    <a:moveTo>
                      <a:pt x="1145680" y="0"/>
                    </a:moveTo>
                    <a:cubicBezTo>
                      <a:pt x="1778419" y="0"/>
                      <a:pt x="2291360" y="512940"/>
                      <a:pt x="2291360" y="1145680"/>
                    </a:cubicBezTo>
                    <a:cubicBezTo>
                      <a:pt x="2291360" y="1778419"/>
                      <a:pt x="1778419" y="2291359"/>
                      <a:pt x="1145680" y="2291359"/>
                    </a:cubicBezTo>
                    <a:cubicBezTo>
                      <a:pt x="512940" y="2291359"/>
                      <a:pt x="0" y="1778419"/>
                      <a:pt x="0" y="1145680"/>
                    </a:cubicBezTo>
                    <a:cubicBezTo>
                      <a:pt x="0" y="512940"/>
                      <a:pt x="512940" y="0"/>
                      <a:pt x="1145680" y="0"/>
                    </a:cubicBezTo>
                    <a:close/>
                  </a:path>
                </a:pathLst>
              </a:custGeom>
              <a:ln w="0" cap="flat">
                <a:miter lim="127000"/>
              </a:ln>
            </p:spPr>
            <p:style>
              <a:lnRef idx="0">
                <a:srgbClr val="000000">
                  <a:alpha val="0"/>
                </a:srgbClr>
              </a:lnRef>
              <a:fillRef idx="1">
                <a:srgbClr val="CAE4D8"/>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6CAD1593-0112-991A-81BB-FDA21BC06D99}"/>
                  </a:ext>
                </a:extLst>
              </p:cNvPr>
              <p:cNvPicPr/>
              <p:nvPr/>
            </p:nvPicPr>
            <p:blipFill>
              <a:blip r:embed="rId4"/>
              <a:stretch>
                <a:fillRect/>
              </a:stretch>
            </p:blipFill>
            <p:spPr>
              <a:xfrm>
                <a:off x="1299775" y="1796396"/>
                <a:ext cx="2482890" cy="2434459"/>
              </a:xfrm>
              <a:prstGeom prst="rect">
                <a:avLst/>
              </a:prstGeom>
            </p:spPr>
          </p:pic>
          <p:sp>
            <p:nvSpPr>
              <p:cNvPr id="15" name="Shape 2322">
                <a:extLst>
                  <a:ext uri="{FF2B5EF4-FFF2-40B4-BE49-F238E27FC236}">
                    <a16:creationId xmlns:a16="http://schemas.microsoft.com/office/drawing/2014/main" id="{1740A097-13FC-EAF6-B647-1A408FBCED56}"/>
                  </a:ext>
                </a:extLst>
              </p:cNvPr>
              <p:cNvSpPr/>
              <p:nvPr/>
            </p:nvSpPr>
            <p:spPr>
              <a:xfrm>
                <a:off x="1297235" y="1690855"/>
                <a:ext cx="2485646" cy="2542266"/>
              </a:xfrm>
              <a:custGeom>
                <a:avLst/>
                <a:gdLst/>
                <a:ahLst/>
                <a:cxnLst/>
                <a:rect l="0" t="0" r="0" b="0"/>
                <a:pathLst>
                  <a:path w="2291360" h="2291359">
                    <a:moveTo>
                      <a:pt x="1145680" y="2291359"/>
                    </a:moveTo>
                    <a:cubicBezTo>
                      <a:pt x="1778419" y="2291359"/>
                      <a:pt x="2291360" y="1778419"/>
                      <a:pt x="2291360" y="1145680"/>
                    </a:cubicBezTo>
                    <a:cubicBezTo>
                      <a:pt x="2291360" y="512940"/>
                      <a:pt x="1778419" y="0"/>
                      <a:pt x="1145680" y="0"/>
                    </a:cubicBezTo>
                    <a:cubicBezTo>
                      <a:pt x="512940" y="0"/>
                      <a:pt x="0" y="512940"/>
                      <a:pt x="0" y="1145680"/>
                    </a:cubicBezTo>
                    <a:cubicBezTo>
                      <a:pt x="0" y="1778419"/>
                      <a:pt x="512940" y="2291359"/>
                      <a:pt x="1145680" y="2291359"/>
                    </a:cubicBezTo>
                    <a:close/>
                  </a:path>
                </a:pathLst>
              </a:custGeom>
              <a:ln w="25400" cap="flat">
                <a:miter lim="127000"/>
              </a:ln>
            </p:spPr>
            <p:style>
              <a:lnRef idx="1">
                <a:srgbClr val="EA5B6B"/>
              </a:lnRef>
              <a:fillRef idx="0">
                <a:srgbClr val="000000">
                  <a:alpha val="0"/>
                </a:srgbClr>
              </a:fillRef>
              <a:effectRef idx="0">
                <a:scrgbClr r="0" g="0" b="0"/>
              </a:effectRef>
              <a:fontRef idx="none"/>
            </p:style>
            <p:txBody>
              <a:bodyPr/>
              <a:lstStyle/>
              <a:p>
                <a:endParaRPr lang="en-US"/>
              </a:p>
            </p:txBody>
          </p:sp>
          <p:sp>
            <p:nvSpPr>
              <p:cNvPr id="16" name="Flowchart: Connector 15">
                <a:extLst>
                  <a:ext uri="{FF2B5EF4-FFF2-40B4-BE49-F238E27FC236}">
                    <a16:creationId xmlns:a16="http://schemas.microsoft.com/office/drawing/2014/main" id="{E5E7315F-06F9-0E16-1DB6-5F1A9037122A}"/>
                  </a:ext>
                </a:extLst>
              </p:cNvPr>
              <p:cNvSpPr/>
              <p:nvPr/>
            </p:nvSpPr>
            <p:spPr>
              <a:xfrm>
                <a:off x="3309445" y="1864129"/>
                <a:ext cx="315552" cy="288215"/>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1" name="TextBox 10">
              <a:extLst>
                <a:ext uri="{FF2B5EF4-FFF2-40B4-BE49-F238E27FC236}">
                  <a16:creationId xmlns:a16="http://schemas.microsoft.com/office/drawing/2014/main" id="{E82A216B-AE9D-F170-369F-C2FE63D262BB}"/>
                </a:ext>
              </a:extLst>
            </p:cNvPr>
            <p:cNvSpPr txBox="1"/>
            <p:nvPr/>
          </p:nvSpPr>
          <p:spPr>
            <a:xfrm>
              <a:off x="3405682" y="1913121"/>
              <a:ext cx="298149" cy="298304"/>
            </a:xfrm>
            <a:prstGeom prst="rect">
              <a:avLst/>
            </a:prstGeom>
            <a:noFill/>
          </p:spPr>
          <p:txBody>
            <a:bodyPr wrap="square">
              <a:spAutoFit/>
            </a:bodyPr>
            <a:lstStyle/>
            <a:p>
              <a:pPr marL="0" marR="0" indent="0">
                <a:lnSpc>
                  <a:spcPct val="107000"/>
                </a:lnSpc>
                <a:spcBef>
                  <a:spcPts val="0"/>
                </a:spcBef>
                <a:spcAft>
                  <a:spcPts val="800"/>
                </a:spcAft>
              </a:pPr>
              <a:r>
                <a:rPr lang="en-US" sz="2000" b="1" dirty="0">
                  <a:solidFill>
                    <a:srgbClr val="0070C0"/>
                  </a:solidFill>
                  <a:effectLst/>
                  <a:latin typeface="Arial" panose="020B0604020202020204" pitchFamily="34" charset="0"/>
                  <a:ea typeface="Arial" panose="020B0604020202020204" pitchFamily="34" charset="0"/>
                </a:rPr>
                <a:t>1</a:t>
              </a:r>
            </a:p>
          </p:txBody>
        </p:sp>
      </p:grpSp>
    </p:spTree>
    <p:extLst>
      <p:ext uri="{BB962C8B-B14F-4D97-AF65-F5344CB8AC3E}">
        <p14:creationId xmlns:p14="http://schemas.microsoft.com/office/powerpoint/2010/main" val="141481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759160" y="1115369"/>
            <a:ext cx="6154249" cy="584775"/>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Em có lời khuyên gì dành cho bạn?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8BC1D0-37F6-A37D-4874-448902C9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8" name="Rectangle 2">
            <a:extLst>
              <a:ext uri="{FF2B5EF4-FFF2-40B4-BE49-F238E27FC236}">
                <a16:creationId xmlns:a16="http://schemas.microsoft.com/office/drawing/2014/main" id="{A4EB2EE1-4635-8F3F-5B4B-C3DC9F6A17C1}"/>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D79191D7-AC81-34CA-D556-D351E1C9B996}"/>
              </a:ext>
            </a:extLst>
          </p:cNvPr>
          <p:cNvGrpSpPr/>
          <p:nvPr/>
        </p:nvGrpSpPr>
        <p:grpSpPr>
          <a:xfrm>
            <a:off x="381000" y="1676519"/>
            <a:ext cx="7271265" cy="5028961"/>
            <a:chOff x="3671160" y="1664709"/>
            <a:chExt cx="4405014" cy="2568016"/>
          </a:xfrm>
        </p:grpSpPr>
        <p:sp>
          <p:nvSpPr>
            <p:cNvPr id="18" name="Shape 2323">
              <a:extLst>
                <a:ext uri="{FF2B5EF4-FFF2-40B4-BE49-F238E27FC236}">
                  <a16:creationId xmlns:a16="http://schemas.microsoft.com/office/drawing/2014/main" id="{BC975FF7-5480-9EEE-AE87-B6A5DB38C9B9}"/>
                </a:ext>
              </a:extLst>
            </p:cNvPr>
            <p:cNvSpPr/>
            <p:nvPr/>
          </p:nvSpPr>
          <p:spPr>
            <a:xfrm>
              <a:off x="5396475" y="1664709"/>
              <a:ext cx="2474632" cy="2541827"/>
            </a:xfrm>
            <a:custGeom>
              <a:avLst/>
              <a:gdLst/>
              <a:ahLst/>
              <a:cxnLst/>
              <a:rect l="0" t="0" r="0" b="0"/>
              <a:pathLst>
                <a:path w="2284019" h="2284032">
                  <a:moveTo>
                    <a:pt x="1142009" y="0"/>
                  </a:moveTo>
                  <a:cubicBezTo>
                    <a:pt x="1772729" y="0"/>
                    <a:pt x="2284019" y="511302"/>
                    <a:pt x="2284019" y="1142009"/>
                  </a:cubicBezTo>
                  <a:cubicBezTo>
                    <a:pt x="2284019" y="1772729"/>
                    <a:pt x="1772729" y="2284032"/>
                    <a:pt x="1142009" y="2284032"/>
                  </a:cubicBezTo>
                  <a:cubicBezTo>
                    <a:pt x="511289" y="2284032"/>
                    <a:pt x="0" y="1772729"/>
                    <a:pt x="0" y="1142009"/>
                  </a:cubicBezTo>
                  <a:cubicBezTo>
                    <a:pt x="0" y="511302"/>
                    <a:pt x="511289" y="0"/>
                    <a:pt x="1142009" y="0"/>
                  </a:cubicBezTo>
                  <a:close/>
                </a:path>
              </a:pathLst>
            </a:custGeom>
            <a:ln w="0" cap="flat">
              <a:miter lim="127000"/>
            </a:ln>
          </p:spPr>
          <p:style>
            <a:lnRef idx="0">
              <a:srgbClr val="000000">
                <a:alpha val="0"/>
              </a:srgbClr>
            </a:lnRef>
            <a:fillRef idx="1">
              <a:srgbClr val="F4F6D5"/>
            </a:fillRef>
            <a:effectRef idx="0">
              <a:scrgbClr r="0" g="0" b="0"/>
            </a:effectRef>
            <a:fontRef idx="none"/>
          </p:style>
          <p:txBody>
            <a:bodyPr/>
            <a:lstStyle/>
            <a:p>
              <a:endParaRPr lang="en-US"/>
            </a:p>
          </p:txBody>
        </p:sp>
        <p:pic>
          <p:nvPicPr>
            <p:cNvPr id="19" name="Picture 18">
              <a:extLst>
                <a:ext uri="{FF2B5EF4-FFF2-40B4-BE49-F238E27FC236}">
                  <a16:creationId xmlns:a16="http://schemas.microsoft.com/office/drawing/2014/main" id="{90EAF67F-8A6C-A2B4-6509-1FDF793FD1BD}"/>
                </a:ext>
              </a:extLst>
            </p:cNvPr>
            <p:cNvPicPr/>
            <p:nvPr/>
          </p:nvPicPr>
          <p:blipFill>
            <a:blip r:embed="rId4"/>
            <a:stretch>
              <a:fillRect/>
            </a:stretch>
          </p:blipFill>
          <p:spPr>
            <a:xfrm>
              <a:off x="4538209" y="2008237"/>
              <a:ext cx="3306016" cy="2198299"/>
            </a:xfrm>
            <a:prstGeom prst="rect">
              <a:avLst/>
            </a:prstGeom>
          </p:spPr>
        </p:pic>
        <p:sp>
          <p:nvSpPr>
            <p:cNvPr id="20" name="Shape 2322">
              <a:extLst>
                <a:ext uri="{FF2B5EF4-FFF2-40B4-BE49-F238E27FC236}">
                  <a16:creationId xmlns:a16="http://schemas.microsoft.com/office/drawing/2014/main" id="{33426C87-062E-413D-B16A-E9D131C4B678}"/>
                </a:ext>
              </a:extLst>
            </p:cNvPr>
            <p:cNvSpPr/>
            <p:nvPr/>
          </p:nvSpPr>
          <p:spPr>
            <a:xfrm>
              <a:off x="4538209" y="1682416"/>
              <a:ext cx="3321800" cy="2550309"/>
            </a:xfrm>
            <a:custGeom>
              <a:avLst/>
              <a:gdLst/>
              <a:ahLst/>
              <a:cxnLst/>
              <a:rect l="0" t="0" r="0" b="0"/>
              <a:pathLst>
                <a:path w="2291360" h="2291359">
                  <a:moveTo>
                    <a:pt x="1145680" y="2291359"/>
                  </a:moveTo>
                  <a:cubicBezTo>
                    <a:pt x="1778419" y="2291359"/>
                    <a:pt x="2291360" y="1778419"/>
                    <a:pt x="2291360" y="1145680"/>
                  </a:cubicBezTo>
                  <a:cubicBezTo>
                    <a:pt x="2291360" y="512940"/>
                    <a:pt x="1778419" y="0"/>
                    <a:pt x="1145680" y="0"/>
                  </a:cubicBezTo>
                  <a:cubicBezTo>
                    <a:pt x="512940" y="0"/>
                    <a:pt x="0" y="512940"/>
                    <a:pt x="0" y="1145680"/>
                  </a:cubicBezTo>
                  <a:cubicBezTo>
                    <a:pt x="0" y="1778419"/>
                    <a:pt x="512940" y="2291359"/>
                    <a:pt x="1145680" y="2291359"/>
                  </a:cubicBezTo>
                  <a:close/>
                </a:path>
              </a:pathLst>
            </a:custGeom>
            <a:ln w="25400" cap="flat">
              <a:miter lim="127000"/>
            </a:ln>
          </p:spPr>
          <p:style>
            <a:lnRef idx="1">
              <a:srgbClr val="EA5B6B"/>
            </a:lnRef>
            <a:fillRef idx="0">
              <a:srgbClr val="000000">
                <a:alpha val="0"/>
              </a:srgbClr>
            </a:fillRef>
            <a:effectRef idx="0">
              <a:scrgbClr r="0" g="0" b="0"/>
            </a:effectRef>
            <a:fontRef idx="none"/>
          </p:style>
          <p:txBody>
            <a:bodyPr/>
            <a:lstStyle/>
            <a:p>
              <a:endParaRPr lang="en-US"/>
            </a:p>
          </p:txBody>
        </p:sp>
        <p:sp>
          <p:nvSpPr>
            <p:cNvPr id="21" name="Flowchart: Connector 20">
              <a:extLst>
                <a:ext uri="{FF2B5EF4-FFF2-40B4-BE49-F238E27FC236}">
                  <a16:creationId xmlns:a16="http://schemas.microsoft.com/office/drawing/2014/main" id="{FD413456-7E38-70D3-2CE8-C2ED0A191306}"/>
                </a:ext>
              </a:extLst>
            </p:cNvPr>
            <p:cNvSpPr/>
            <p:nvPr/>
          </p:nvSpPr>
          <p:spPr>
            <a:xfrm>
              <a:off x="7397254" y="1864129"/>
              <a:ext cx="315552" cy="288215"/>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DD041FDF-5BC0-D5C7-B498-95D9B6382B92}"/>
                </a:ext>
              </a:extLst>
            </p:cNvPr>
            <p:cNvSpPr txBox="1"/>
            <p:nvPr/>
          </p:nvSpPr>
          <p:spPr>
            <a:xfrm>
              <a:off x="7480858" y="1916284"/>
              <a:ext cx="595316" cy="298304"/>
            </a:xfrm>
            <a:prstGeom prst="rect">
              <a:avLst/>
            </a:prstGeom>
            <a:noFill/>
          </p:spPr>
          <p:txBody>
            <a:bodyPr wrap="square">
              <a:spAutoFit/>
            </a:bodyPr>
            <a:lstStyle/>
            <a:p>
              <a:pPr marL="0" marR="0" indent="0">
                <a:lnSpc>
                  <a:spcPct val="107000"/>
                </a:lnSpc>
                <a:spcBef>
                  <a:spcPts val="0"/>
                </a:spcBef>
                <a:spcAft>
                  <a:spcPts val="800"/>
                </a:spcAft>
              </a:pPr>
              <a:r>
                <a:rPr lang="en-US" sz="2000" b="1" dirty="0">
                  <a:solidFill>
                    <a:srgbClr val="0070C0"/>
                  </a:solidFill>
                  <a:effectLst/>
                  <a:latin typeface="Arial" panose="020B0604020202020204" pitchFamily="34" charset="0"/>
                  <a:ea typeface="Arial" panose="020B0604020202020204" pitchFamily="34" charset="0"/>
                </a:rPr>
                <a:t>2</a:t>
              </a:r>
            </a:p>
          </p:txBody>
        </p:sp>
        <p:sp>
          <p:nvSpPr>
            <p:cNvPr id="23" name="Speech Bubble: Rectangle with Corners Rounded 22">
              <a:extLst>
                <a:ext uri="{FF2B5EF4-FFF2-40B4-BE49-F238E27FC236}">
                  <a16:creationId xmlns:a16="http://schemas.microsoft.com/office/drawing/2014/main" id="{F5BB8807-4F5D-C310-7E9D-B1CEF5760A8E}"/>
                </a:ext>
              </a:extLst>
            </p:cNvPr>
            <p:cNvSpPr/>
            <p:nvPr/>
          </p:nvSpPr>
          <p:spPr>
            <a:xfrm>
              <a:off x="3671160" y="1769370"/>
              <a:ext cx="2017279" cy="523236"/>
            </a:xfrm>
            <a:prstGeom prst="wedgeRoundRectCallout">
              <a:avLst>
                <a:gd name="adj1" fmla="val 30352"/>
                <a:gd name="adj2" fmla="val 6997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h</a:t>
              </a:r>
              <a:r>
                <a:rPr lang="vi-VN" sz="2400" b="1" dirty="0">
                  <a:latin typeface="Times New Roman" panose="02020603050405020304" pitchFamily="18" charset="0"/>
                  <a:cs typeface="Times New Roman" panose="02020603050405020304" pitchFamily="18" charset="0"/>
                </a:rPr>
                <a:t>ơ</a:t>
              </a:r>
              <a:r>
                <a:rPr lang="en-US" sz="2400" b="1" dirty="0">
                  <a:latin typeface="Times New Roman" panose="02020603050405020304" pitchFamily="18" charset="0"/>
                  <a:cs typeface="Times New Roman" panose="02020603050405020304" pitchFamily="18" charset="0"/>
                </a:rPr>
                <a:t>n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t>
              </a:r>
              <a:r>
                <a:rPr lang="en-US" sz="2400" b="1"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4099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503388" y="1076958"/>
            <a:ext cx="8518223" cy="1077218"/>
          </a:xfrm>
          <a:prstGeom prst="rect">
            <a:avLst/>
          </a:prstGeom>
          <a:noFill/>
        </p:spPr>
        <p:txBody>
          <a:bodyPr wrap="square" rtlCol="0">
            <a:spAutoFit/>
          </a:bodyPr>
          <a:lstStyle/>
          <a:p>
            <a:r>
              <a:rPr lang="en-US" sz="2400"/>
              <a:t> </a:t>
            </a:r>
            <a:r>
              <a:rPr lang="en-US" sz="3200">
                <a:solidFill>
                  <a:srgbClr val="0000FF"/>
                </a:solidFill>
                <a:latin typeface="Times New Roman" pitchFamily="18" charset="0"/>
                <a:cs typeface="Times New Roman" pitchFamily="18" charset="0"/>
              </a:rPr>
              <a:t>Em hãy chia sẻ cảm xúc của em khi được bố mẹ tổ chức sinh nhật?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E2E386-3971-EA21-2927-93B0114732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7" name="Rectangle 2">
            <a:extLst>
              <a:ext uri="{FF2B5EF4-FFF2-40B4-BE49-F238E27FC236}">
                <a16:creationId xmlns:a16="http://schemas.microsoft.com/office/drawing/2014/main" id="{123E25D2-0429-6029-5950-EEE531F0415F}"/>
              </a:ext>
            </a:extLst>
          </p:cNvPr>
          <p:cNvSpPr>
            <a:spLocks noChangeArrowheads="1"/>
          </p:cNvSpPr>
          <p:nvPr/>
        </p:nvSpPr>
        <p:spPr bwMode="auto">
          <a:xfrm>
            <a:off x="2444397" y="419387"/>
            <a:ext cx="463620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a:ln>
                  <a:noFill/>
                </a:ln>
                <a:effectLst/>
                <a:latin typeface="Times New Roman" pitchFamily="18" charset="0"/>
                <a:ea typeface="Times New Roman" pitchFamily="18" charset="0"/>
                <a:cs typeface="Times New Roman" pitchFamily="18" charset="0"/>
              </a:rPr>
              <a:t> 2: Chia sẻ với bạn</a:t>
            </a:r>
            <a:endParaRPr kumimoji="0" lang="en-US" sz="2800" b="0" i="0" u="none" strike="noStrike" cap="none" normalizeH="0" baseline="0" dirty="0">
              <a:ln>
                <a:noFill/>
              </a:ln>
              <a:effectLst/>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DA7FBA1F-3261-2311-B090-DC5AD1AAA909}"/>
              </a:ext>
            </a:extLst>
          </p:cNvPr>
          <p:cNvPicPr/>
          <p:nvPr/>
        </p:nvPicPr>
        <p:blipFill>
          <a:blip r:embed="rId3"/>
          <a:stretch>
            <a:fillRect/>
          </a:stretch>
        </p:blipFill>
        <p:spPr>
          <a:xfrm>
            <a:off x="647700" y="2175010"/>
            <a:ext cx="7848600" cy="4657589"/>
          </a:xfrm>
          <a:prstGeom prst="rect">
            <a:avLst/>
          </a:prstGeom>
        </p:spPr>
      </p:pic>
    </p:spTree>
    <p:extLst>
      <p:ext uri="{BB962C8B-B14F-4D97-AF65-F5344CB8AC3E}">
        <p14:creationId xmlns:p14="http://schemas.microsoft.com/office/powerpoint/2010/main" val="268378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70523F-8598-25CE-F5B3-5057FCDE72FC}"/>
              </a:ext>
            </a:extLst>
          </p:cNvPr>
          <p:cNvSpPr/>
          <p:nvPr/>
        </p:nvSpPr>
        <p:spPr>
          <a:xfrm>
            <a:off x="719572" y="152400"/>
            <a:ext cx="7704856" cy="158417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t>CHỦ ĐỀ 2: YÊU THƯƠNG GIA ĐÌNH</a:t>
            </a:r>
          </a:p>
        </p:txBody>
      </p:sp>
      <p:pic>
        <p:nvPicPr>
          <p:cNvPr id="1028" name="Picture 4" descr="Gia đình yêu thương- xã hội bình an | VOV2.VN">
            <a:extLst>
              <a:ext uri="{FF2B5EF4-FFF2-40B4-BE49-F238E27FC236}">
                <a16:creationId xmlns:a16="http://schemas.microsoft.com/office/drawing/2014/main" id="{C03B0318-E234-CB6C-CC30-74E15D5CF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1341339" y="1828800"/>
            <a:ext cx="6461321"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83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pic>
        <p:nvPicPr>
          <p:cNvPr id="8198"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02" r="11302"/>
          <a:stretch/>
        </p:blipFill>
        <p:spPr bwMode="auto">
          <a:xfrm>
            <a:off x="152400" y="3721100"/>
            <a:ext cx="2895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3383BF4-7E81-1B17-920A-8E1149278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grpSp>
        <p:nvGrpSpPr>
          <p:cNvPr id="6" name="Group 5">
            <a:extLst>
              <a:ext uri="{FF2B5EF4-FFF2-40B4-BE49-F238E27FC236}">
                <a16:creationId xmlns:a16="http://schemas.microsoft.com/office/drawing/2014/main" id="{1BEFF1A6-28B9-532C-FB2B-B2FD6D523432}"/>
              </a:ext>
            </a:extLst>
          </p:cNvPr>
          <p:cNvGrpSpPr/>
          <p:nvPr/>
        </p:nvGrpSpPr>
        <p:grpSpPr>
          <a:xfrm>
            <a:off x="3276600" y="1524000"/>
            <a:ext cx="5887705" cy="4419600"/>
            <a:chOff x="4343400" y="2895600"/>
            <a:chExt cx="4945672" cy="3276600"/>
          </a:xfrm>
        </p:grpSpPr>
        <p:sp>
          <p:nvSpPr>
            <p:cNvPr id="3" name="Rectangle 2"/>
            <p:cNvSpPr/>
            <p:nvPr/>
          </p:nvSpPr>
          <p:spPr>
            <a:xfrm>
              <a:off x="4343400" y="2895600"/>
              <a:ext cx="4800600" cy="327660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7" name="TextBox 6"/>
            <p:cNvSpPr txBox="1"/>
            <p:nvPr/>
          </p:nvSpPr>
          <p:spPr>
            <a:xfrm>
              <a:off x="4378036" y="3352799"/>
              <a:ext cx="4911036" cy="1893887"/>
            </a:xfrm>
            <a:prstGeom prst="rect">
              <a:avLst/>
            </a:prstGeom>
            <a:noFill/>
          </p:spPr>
          <p:txBody>
            <a:bodyPr wrap="none" rtlCol="0">
              <a:spAutoFit/>
            </a:bodyPr>
            <a:lstStyle/>
            <a:p>
              <a:r>
                <a:rPr lang="en-US" sz="4000"/>
                <a:t> </a:t>
              </a:r>
              <a:r>
                <a:rPr lang="en-US" sz="4000">
                  <a:solidFill>
                    <a:srgbClr val="0000FF"/>
                  </a:solidFill>
                  <a:latin typeface="Times New Roman" pitchFamily="18" charset="0"/>
                  <a:cs typeface="Times New Roman" pitchFamily="18" charset="0"/>
                </a:rPr>
                <a:t>Em yêu gia đình nhỏ</a:t>
              </a:r>
            </a:p>
            <a:p>
              <a:r>
                <a:rPr lang="en-US" sz="4000">
                  <a:solidFill>
                    <a:srgbClr val="0000FF"/>
                  </a:solidFill>
                  <a:latin typeface="Times New Roman" pitchFamily="18" charset="0"/>
                  <a:cs typeface="Times New Roman" pitchFamily="18" charset="0"/>
                </a:rPr>
                <a:t>Có ông bà, mẹ cha</a:t>
              </a:r>
            </a:p>
            <a:p>
              <a:r>
                <a:rPr lang="en-US" sz="4000">
                  <a:solidFill>
                    <a:srgbClr val="0000FF"/>
                  </a:solidFill>
                  <a:latin typeface="Times New Roman" pitchFamily="18" charset="0"/>
                  <a:cs typeface="Times New Roman" pitchFamily="18" charset="0"/>
                </a:rPr>
                <a:t>Anh chị em ruột thịt</a:t>
              </a:r>
            </a:p>
            <a:p>
              <a:r>
                <a:rPr lang="en-US" sz="4000">
                  <a:solidFill>
                    <a:srgbClr val="0000FF"/>
                  </a:solidFill>
                  <a:latin typeface="Times New Roman" pitchFamily="18" charset="0"/>
                  <a:cs typeface="Times New Roman" pitchFamily="18" charset="0"/>
                </a:rPr>
                <a:t>Tình thương mến chan hòa.</a:t>
              </a:r>
            </a:p>
          </p:txBody>
        </p:sp>
      </p:grpSp>
    </p:spTree>
    <p:extLst>
      <p:ext uri="{BB962C8B-B14F-4D97-AF65-F5344CB8AC3E}">
        <p14:creationId xmlns:p14="http://schemas.microsoft.com/office/powerpoint/2010/main" val="311967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483BEA-7BF0-ACA7-1E55-EB6901E7F9EB}"/>
              </a:ext>
            </a:extLst>
          </p:cNvPr>
          <p:cNvGrpSpPr/>
          <p:nvPr/>
        </p:nvGrpSpPr>
        <p:grpSpPr>
          <a:xfrm>
            <a:off x="0" y="0"/>
            <a:ext cx="9157636" cy="6858000"/>
            <a:chOff x="0" y="0"/>
            <a:chExt cx="9157636" cy="6858000"/>
          </a:xfrm>
        </p:grpSpPr>
        <p:pic>
          <p:nvPicPr>
            <p:cNvPr id="3" name="Picture 2" descr="E:\0000000我图PPT\03.20\亲子乐园\亲子乐园副本.png">
              <a:extLst>
                <a:ext uri="{FF2B5EF4-FFF2-40B4-BE49-F238E27FC236}">
                  <a16:creationId xmlns:a16="http://schemas.microsoft.com/office/drawing/2014/main" id="{F23615BF-D547-EC6F-B8E5-0A79AA532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00233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a:extLst>
                <a:ext uri="{FF2B5EF4-FFF2-40B4-BE49-F238E27FC236}">
                  <a16:creationId xmlns:a16="http://schemas.microsoft.com/office/drawing/2014/main" id="{38B04976-CFD1-AED1-D1A1-B4B351171F5F}"/>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5" name="Picture 4" descr="E:\我图PPT\00001PNG素材\扁平化png\2222.png">
              <a:extLst>
                <a:ext uri="{FF2B5EF4-FFF2-40B4-BE49-F238E27FC236}">
                  <a16:creationId xmlns:a16="http://schemas.microsoft.com/office/drawing/2014/main" id="{F6101C35-54AA-B01A-8FAA-858DC9CF478E}"/>
                </a:ext>
              </a:extLst>
            </p:cNvPr>
            <p:cNvPicPr>
              <a:picLocks noChangeAspect="1" noChangeArrowheads="1"/>
            </p:cNvPicPr>
            <p:nvPr/>
          </p:nvPicPr>
          <p:blipFill>
            <a:blip r:embed="rId4" cstate="print">
              <a:biLevel thresh="25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0000000我图PPT\03.20\亲子乐园\34.png">
              <a:extLst>
                <a:ext uri="{FF2B5EF4-FFF2-40B4-BE49-F238E27FC236}">
                  <a16:creationId xmlns:a16="http://schemas.microsoft.com/office/drawing/2014/main" id="{CD076832-148C-C3EC-515C-3A7B677BF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808032"/>
              <a:ext cx="9145588" cy="3049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00000我图PPT\00001PNG素材\儿童卡通\64651.png">
              <a:extLst>
                <a:ext uri="{FF2B5EF4-FFF2-40B4-BE49-F238E27FC236}">
                  <a16:creationId xmlns:a16="http://schemas.microsoft.com/office/drawing/2014/main" id="{5E2890A8-C483-2778-4ECC-345432E620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184" y="1628754"/>
              <a:ext cx="2766452" cy="4966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00000我图PPT\00001PNG素材\儿童卡通\tr.png">
              <a:extLst>
                <a:ext uri="{FF2B5EF4-FFF2-40B4-BE49-F238E27FC236}">
                  <a16:creationId xmlns:a16="http://schemas.microsoft.com/office/drawing/2014/main" id="{80E88148-51D0-B44E-C825-EA29062CE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11" y="4520127"/>
              <a:ext cx="2766452" cy="18586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66E9A9F5-12C7-E9FF-26A1-B10AB1247A06}"/>
                </a:ext>
              </a:extLst>
            </p:cNvPr>
            <p:cNvSpPr txBox="1">
              <a:spLocks noChangeArrowheads="1"/>
            </p:cNvSpPr>
            <p:nvPr/>
          </p:nvSpPr>
          <p:spPr bwMode="auto">
            <a:xfrm>
              <a:off x="3085365" y="1462867"/>
              <a:ext cx="3045278"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0" name="TextBox 4">
              <a:extLst>
                <a:ext uri="{FF2B5EF4-FFF2-40B4-BE49-F238E27FC236}">
                  <a16:creationId xmlns:a16="http://schemas.microsoft.com/office/drawing/2014/main" id="{B7B9E443-5943-3F32-E36B-8797C049A0B2}"/>
                </a:ext>
              </a:extLst>
            </p:cNvPr>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94AC5382-B8BF-99D5-E17C-CC33C419700B}"/>
                </a:ext>
              </a:extLst>
            </p:cNvPr>
            <p:cNvSpPr txBox="1">
              <a:spLocks noChangeArrowheads="1"/>
            </p:cNvSpPr>
            <p:nvPr/>
          </p:nvSpPr>
          <p:spPr bwMode="auto">
            <a:xfrm>
              <a:off x="2896717" y="2893420"/>
              <a:ext cx="386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FontTx/>
                <a:buChar char="-"/>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Chuẩn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bị</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err="1">
                  <a:solidFill>
                    <a:srgbClr val="002060"/>
                  </a:solidFill>
                  <a:latin typeface="Times New Roman" panose="02020603050405020304" pitchFamily="18" charset="0"/>
                  <a:cs typeface="Times New Roman" panose="02020603050405020304" pitchFamily="18" charset="0"/>
                </a:rPr>
                <a:t>bài</a:t>
              </a:r>
              <a:r>
                <a:rPr lang="en-US" altLang="en-US" sz="3000" b="1">
                  <a:solidFill>
                    <a:srgbClr val="002060"/>
                  </a:solidFill>
                  <a:latin typeface="Times New Roman" panose="02020603050405020304" pitchFamily="18" charset="0"/>
                  <a:cs typeface="Times New Roman" panose="02020603050405020304" pitchFamily="18" charset="0"/>
                </a:rPr>
                <a:t> sau </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9636715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129870314656015715">
            <a:hlinkClick r:id="" action="ppaction://media"/>
            <a:extLst>
              <a:ext uri="{FF2B5EF4-FFF2-40B4-BE49-F238E27FC236}">
                <a16:creationId xmlns:a16="http://schemas.microsoft.com/office/drawing/2014/main" id="{675C0985-AC0C-50DD-41BA-61F324FE3D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912" y="1066800"/>
            <a:ext cx="9076266" cy="5105400"/>
          </a:xfrm>
          <a:prstGeom prst="rect">
            <a:avLst/>
          </a:prstGeom>
        </p:spPr>
      </p:pic>
      <p:sp>
        <p:nvSpPr>
          <p:cNvPr id="3" name="TextBox 2"/>
          <p:cNvSpPr txBox="1"/>
          <p:nvPr/>
        </p:nvSpPr>
        <p:spPr>
          <a:xfrm>
            <a:off x="2057400" y="6258580"/>
            <a:ext cx="6414655" cy="523220"/>
          </a:xfrm>
          <a:prstGeom prst="rect">
            <a:avLst/>
          </a:prstGeom>
          <a:noFill/>
        </p:spPr>
        <p:txBody>
          <a:bodyPr wrap="square" rtlCol="0">
            <a:spAutoFit/>
          </a:bodyPr>
          <a:lstStyle/>
          <a:p>
            <a:r>
              <a:rPr lang="en-US" sz="2800" b="1">
                <a:solidFill>
                  <a:srgbClr val="0000FF"/>
                </a:solidFill>
                <a:latin typeface="Times New Roman" pitchFamily="18" charset="0"/>
                <a:cs typeface="Times New Roman" pitchFamily="18" charset="0"/>
              </a:rPr>
              <a:t>Bài hát: “Cả nhà thương nhau”</a:t>
            </a:r>
          </a:p>
        </p:txBody>
      </p:sp>
      <p:pic>
        <p:nvPicPr>
          <p:cNvPr id="8" name="Picture 7">
            <a:extLst>
              <a:ext uri="{FF2B5EF4-FFF2-40B4-BE49-F238E27FC236}">
                <a16:creationId xmlns:a16="http://schemas.microsoft.com/office/drawing/2014/main" id="{132D5FBB-A730-0769-CDEE-23577D14E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0C7B-9217-9DCE-1643-2A12A4595929}"/>
              </a:ext>
            </a:extLst>
          </p:cNvPr>
          <p:cNvSpPr txBox="1"/>
          <p:nvPr/>
        </p:nvSpPr>
        <p:spPr>
          <a:xfrm>
            <a:off x="419100" y="990600"/>
            <a:ext cx="8305800"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a:latin typeface="Times New Roman" panose="02020603050405020304" pitchFamily="18" charset="0"/>
                <a:cs typeface="Times New Roman" panose="02020603050405020304" pitchFamily="18" charset="0"/>
              </a:rPr>
              <a:t>Bài hát cho em biết điều gì? </a:t>
            </a:r>
          </a:p>
          <a:p>
            <a:pPr marL="457200" indent="-457200" algn="just">
              <a:buFont typeface="Arial" panose="020B0604020202020204" pitchFamily="34" charset="0"/>
              <a:buChar char="•"/>
            </a:pPr>
            <a:r>
              <a:rPr lang="vi-VN" sz="3200">
                <a:latin typeface="Times New Roman" panose="02020603050405020304" pitchFamily="18" charset="0"/>
                <a:cs typeface="Times New Roman" panose="02020603050405020304" pitchFamily="18" charset="0"/>
              </a:rPr>
              <a:t>Cả nhà trong bài hát thương nhau như thế nào?</a:t>
            </a:r>
          </a:p>
        </p:txBody>
      </p:sp>
      <p:pic>
        <p:nvPicPr>
          <p:cNvPr id="6" name="Picture 5">
            <a:extLst>
              <a:ext uri="{FF2B5EF4-FFF2-40B4-BE49-F238E27FC236}">
                <a16:creationId xmlns:a16="http://schemas.microsoft.com/office/drawing/2014/main" id="{DDE61B1D-5C72-860F-9996-EFA850615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pic>
        <p:nvPicPr>
          <p:cNvPr id="2" name="Picture 1">
            <a:extLst>
              <a:ext uri="{FF2B5EF4-FFF2-40B4-BE49-F238E27FC236}">
                <a16:creationId xmlns:a16="http://schemas.microsoft.com/office/drawing/2014/main" id="{13880399-86B1-3F51-6FF1-8EF1496D047F}"/>
              </a:ext>
            </a:extLst>
          </p:cNvPr>
          <p:cNvPicPr/>
          <p:nvPr/>
        </p:nvPicPr>
        <p:blipFill>
          <a:blip r:embed="rId3"/>
          <a:stretch>
            <a:fillRect/>
          </a:stretch>
        </p:blipFill>
        <p:spPr>
          <a:xfrm>
            <a:off x="1715176" y="2151187"/>
            <a:ext cx="5713648" cy="4386602"/>
          </a:xfrm>
          <a:prstGeom prst="rect">
            <a:avLst/>
          </a:prstGeom>
        </p:spPr>
      </p:pic>
    </p:spTree>
    <p:extLst>
      <p:ext uri="{BB962C8B-B14F-4D97-AF65-F5344CB8AC3E}">
        <p14:creationId xmlns:p14="http://schemas.microsoft.com/office/powerpoint/2010/main" val="1113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152400" y="1295400"/>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schemeClr val="tx1"/>
                </a:solidFill>
                <a:latin typeface=".VnAvant" pitchFamily="34" charset="0"/>
              </a:endParaRPr>
            </a:p>
          </p:txBody>
        </p:sp>
      </p:grpSp>
      <p:sp>
        <p:nvSpPr>
          <p:cNvPr id="11" name="Subtitle 2"/>
          <p:cNvSpPr>
            <a:spLocks noGrp="1"/>
          </p:cNvSpPr>
          <p:nvPr>
            <p:ph type="subTitle" idx="1"/>
          </p:nvPr>
        </p:nvSpPr>
        <p:spPr>
          <a:xfrm>
            <a:off x="397951" y="2632906"/>
            <a:ext cx="8305800" cy="1752600"/>
          </a:xfrm>
        </p:spPr>
        <p:txBody>
          <a:bodyPr>
            <a:noAutofit/>
          </a:bodyPr>
          <a:lstStyle/>
          <a:p>
            <a:r>
              <a:rPr lang="en-US" sz="5400">
                <a:solidFill>
                  <a:srgbClr val="0000FF"/>
                </a:solidFill>
                <a:latin typeface="HP-087" pitchFamily="34" charset="0"/>
              </a:rPr>
              <a:t>Gia đình của em</a:t>
            </a:r>
            <a:endParaRPr lang="vi-VN" sz="5400" dirty="0">
              <a:solidFill>
                <a:srgbClr val="0000FF"/>
              </a:solidFill>
            </a:endParaRPr>
          </a:p>
        </p:txBody>
      </p:sp>
      <p:sp>
        <p:nvSpPr>
          <p:cNvPr id="3" name="TextBox 2"/>
          <p:cNvSpPr txBox="1"/>
          <p:nvPr/>
        </p:nvSpPr>
        <p:spPr>
          <a:xfrm>
            <a:off x="3581400" y="1807396"/>
            <a:ext cx="4495800" cy="769441"/>
          </a:xfrm>
          <a:prstGeom prst="rect">
            <a:avLst/>
          </a:prstGeom>
          <a:noFill/>
        </p:spPr>
        <p:txBody>
          <a:bodyPr wrap="square" rtlCol="0">
            <a:spAutoFit/>
          </a:bodyPr>
          <a:lstStyle/>
          <a:p>
            <a:r>
              <a:rPr lang="en-US" sz="4400" b="1">
                <a:solidFill>
                  <a:srgbClr val="0000FF"/>
                </a:solidFill>
                <a:latin typeface="Times New Roman" pitchFamily="18" charset="0"/>
                <a:cs typeface="Times New Roman" pitchFamily="18" charset="0"/>
              </a:rPr>
              <a:t>Bài 5</a:t>
            </a:r>
          </a:p>
        </p:txBody>
      </p:sp>
    </p:spTree>
    <p:extLst>
      <p:ext uri="{BB962C8B-B14F-4D97-AF65-F5344CB8AC3E}">
        <p14:creationId xmlns:p14="http://schemas.microsoft.com/office/powerpoint/2010/main" val="427274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4DA714-811A-24CA-952D-9FE0CD2DB06D}"/>
              </a:ext>
            </a:extLst>
          </p:cNvPr>
          <p:cNvPicPr/>
          <p:nvPr/>
        </p:nvPicPr>
        <p:blipFill>
          <a:blip r:embed="rId2"/>
          <a:stretch>
            <a:fillRect/>
          </a:stretch>
        </p:blipFill>
        <p:spPr>
          <a:xfrm>
            <a:off x="1079643" y="1187338"/>
            <a:ext cx="7821658" cy="4770728"/>
          </a:xfrm>
          <a:prstGeom prst="rect">
            <a:avLst/>
          </a:prstGeom>
        </p:spPr>
      </p:pic>
      <p:sp>
        <p:nvSpPr>
          <p:cNvPr id="3" name="TextBox 2"/>
          <p:cNvSpPr txBox="1"/>
          <p:nvPr/>
        </p:nvSpPr>
        <p:spPr>
          <a:xfrm>
            <a:off x="264960" y="803483"/>
            <a:ext cx="8662949" cy="1077218"/>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Quan sát tranh và trả lời câu hỏi: Gia đình bạn nhỏ </a:t>
            </a:r>
          </a:p>
          <a:p>
            <a:r>
              <a:rPr lang="en-US" sz="3200">
                <a:solidFill>
                  <a:srgbClr val="0000FF"/>
                </a:solidFill>
                <a:latin typeface="Times New Roman" pitchFamily="18" charset="0"/>
                <a:cs typeface="Times New Roman" pitchFamily="18" charset="0"/>
              </a:rPr>
              <a:t>gồm những ai? </a:t>
            </a:r>
          </a:p>
        </p:txBody>
      </p:sp>
      <p:pic>
        <p:nvPicPr>
          <p:cNvPr id="7" name="Picture 6">
            <a:extLst>
              <a:ext uri="{FF2B5EF4-FFF2-40B4-BE49-F238E27FC236}">
                <a16:creationId xmlns:a16="http://schemas.microsoft.com/office/drawing/2014/main" id="{D707B5C0-6588-DDA8-CEED-CAF2AABFE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8" name="TextBox 7">
            <a:extLst>
              <a:ext uri="{FF2B5EF4-FFF2-40B4-BE49-F238E27FC236}">
                <a16:creationId xmlns:a16="http://schemas.microsoft.com/office/drawing/2014/main" id="{41FB4849-6001-2B0D-04AA-7C73A43F39FE}"/>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1: Các thành viên trong gia đình</a:t>
            </a:r>
          </a:p>
        </p:txBody>
      </p:sp>
      <p:sp>
        <p:nvSpPr>
          <p:cNvPr id="10" name="TextBox 9">
            <a:extLst>
              <a:ext uri="{FF2B5EF4-FFF2-40B4-BE49-F238E27FC236}">
                <a16:creationId xmlns:a16="http://schemas.microsoft.com/office/drawing/2014/main" id="{11CD2EB9-917C-51E0-BF49-5DF1DFF30E60}"/>
              </a:ext>
            </a:extLst>
          </p:cNvPr>
          <p:cNvSpPr txBox="1"/>
          <p:nvPr/>
        </p:nvSpPr>
        <p:spPr>
          <a:xfrm>
            <a:off x="242699" y="5856982"/>
            <a:ext cx="7779694" cy="1077218"/>
          </a:xfrm>
          <a:prstGeom prst="rect">
            <a:avLst/>
          </a:prstGeom>
          <a:noFill/>
        </p:spPr>
        <p:txBody>
          <a:bodyPr wrap="none" rtlCol="0">
            <a:spAutoFit/>
          </a:bodyPr>
          <a:lstStyle/>
          <a:p>
            <a:pPr marL="285750" indent="-285750">
              <a:buFont typeface="Arial" panose="020B0604020202020204" pitchFamily="34" charset="0"/>
              <a:buChar char="•"/>
            </a:pPr>
            <a:r>
              <a:rPr lang="en-US" sz="3200">
                <a:solidFill>
                  <a:srgbClr val="0000FF"/>
                </a:solidFill>
                <a:latin typeface="Times New Roman" pitchFamily="18" charset="0"/>
                <a:cs typeface="Times New Roman" pitchFamily="18" charset="0"/>
              </a:rPr>
              <a:t>Bạn nam đang làm gì? Bạn nữ đang làm gì?</a:t>
            </a:r>
          </a:p>
          <a:p>
            <a:pPr marL="285750" indent="-285750">
              <a:buFont typeface="Arial" panose="020B0604020202020204" pitchFamily="34" charset="0"/>
              <a:buChar char="•"/>
            </a:pPr>
            <a:r>
              <a:rPr lang="en-US" sz="3200">
                <a:solidFill>
                  <a:srgbClr val="0000FF"/>
                </a:solidFill>
                <a:latin typeface="Times New Roman" pitchFamily="18" charset="0"/>
                <a:cs typeface="Times New Roman" pitchFamily="18" charset="0"/>
              </a:rPr>
              <a:t>Cảm xúc của mọi người như thế nào?</a:t>
            </a: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6D676C-2388-30CC-20A6-3B4F4BD56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14" name="TextBox 13">
            <a:extLst>
              <a:ext uri="{FF2B5EF4-FFF2-40B4-BE49-F238E27FC236}">
                <a16:creationId xmlns:a16="http://schemas.microsoft.com/office/drawing/2014/main" id="{7C6A6967-7646-505C-0E31-6FA8EA27A708}"/>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grpSp>
        <p:nvGrpSpPr>
          <p:cNvPr id="34" name="Group 33">
            <a:extLst>
              <a:ext uri="{FF2B5EF4-FFF2-40B4-BE49-F238E27FC236}">
                <a16:creationId xmlns:a16="http://schemas.microsoft.com/office/drawing/2014/main" id="{753BC17A-3969-75DA-A2CB-5B7EFB6B6F20}"/>
              </a:ext>
            </a:extLst>
          </p:cNvPr>
          <p:cNvGrpSpPr/>
          <p:nvPr/>
        </p:nvGrpSpPr>
        <p:grpSpPr>
          <a:xfrm>
            <a:off x="897386" y="1092134"/>
            <a:ext cx="3560862" cy="2758797"/>
            <a:chOff x="1371600" y="1421146"/>
            <a:chExt cx="3069715" cy="2466340"/>
          </a:xfrm>
        </p:grpSpPr>
        <p:pic>
          <p:nvPicPr>
            <p:cNvPr id="15" name="Picture 14">
              <a:extLst>
                <a:ext uri="{FF2B5EF4-FFF2-40B4-BE49-F238E27FC236}">
                  <a16:creationId xmlns:a16="http://schemas.microsoft.com/office/drawing/2014/main" id="{FD17FF58-016B-F895-F648-A4CE7263D33C}"/>
                </a:ext>
              </a:extLst>
            </p:cNvPr>
            <p:cNvPicPr/>
            <p:nvPr/>
          </p:nvPicPr>
          <p:blipFill>
            <a:blip r:embed="rId4"/>
            <a:stretch>
              <a:fillRect/>
            </a:stretch>
          </p:blipFill>
          <p:spPr>
            <a:xfrm>
              <a:off x="1371600" y="1421146"/>
              <a:ext cx="3069715" cy="2466340"/>
            </a:xfrm>
            <a:prstGeom prst="rect">
              <a:avLst/>
            </a:prstGeom>
          </p:spPr>
        </p:pic>
        <p:sp>
          <p:nvSpPr>
            <p:cNvPr id="19" name="Speech Bubble: Rectangle with Corners Rounded 18">
              <a:extLst>
                <a:ext uri="{FF2B5EF4-FFF2-40B4-BE49-F238E27FC236}">
                  <a16:creationId xmlns:a16="http://schemas.microsoft.com/office/drawing/2014/main" id="{7AEDCC76-F721-D3E7-EA11-FF939BD9DAF7}"/>
                </a:ext>
              </a:extLst>
            </p:cNvPr>
            <p:cNvSpPr/>
            <p:nvPr/>
          </p:nvSpPr>
          <p:spPr>
            <a:xfrm>
              <a:off x="1979712" y="1834455"/>
              <a:ext cx="1080120" cy="576064"/>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Thỏ</a:t>
              </a:r>
              <a:r>
                <a:rPr lang="en-US" sz="1200" i="1" dirty="0">
                  <a:latin typeface="Lato" panose="020F0502020204030203" pitchFamily="34" charset="0"/>
                  <a:cs typeface="Lato" panose="020F0502020204030203" pitchFamily="34" charset="0"/>
                </a:rPr>
                <a:t> </a:t>
              </a:r>
              <a:r>
                <a:rPr lang="vi-VN" sz="1200" i="1" dirty="0">
                  <a:latin typeface="Lato" panose="020F0502020204030203" pitchFamily="34" charset="0"/>
                  <a:cs typeface="Lato" panose="020F0502020204030203" pitchFamily="34" charset="0"/>
                </a:rPr>
                <a:t>ơ</a:t>
              </a:r>
              <a:r>
                <a:rPr lang="en-US" sz="1200" i="1" dirty="0" err="1">
                  <a:latin typeface="Lato" panose="020F0502020204030203" pitchFamily="34" charset="0"/>
                  <a:cs typeface="Lato" panose="020F0502020204030203" pitchFamily="34" charset="0"/>
                </a:rPr>
                <a:t>i</a:t>
              </a:r>
              <a:r>
                <a:rPr lang="en-US" sz="1200" i="1" dirty="0">
                  <a:latin typeface="Lato" panose="020F0502020204030203" pitchFamily="34" charset="0"/>
                  <a:cs typeface="Lato" panose="020F0502020204030203" pitchFamily="34" charset="0"/>
                </a:rPr>
                <a:t>!</a:t>
              </a:r>
            </a:p>
            <a:p>
              <a:pPr algn="ctr"/>
              <a:r>
                <a:rPr lang="en-US" sz="1200" i="1" dirty="0">
                  <a:latin typeface="Lato" panose="020F0502020204030203" pitchFamily="34" charset="0"/>
                  <a:cs typeface="Lato" panose="020F0502020204030203" pitchFamily="34" charset="0"/>
                </a:rPr>
                <a:t> Con ở </a:t>
              </a:r>
              <a:r>
                <a:rPr lang="en-US" sz="1200" i="1" dirty="0" err="1">
                  <a:latin typeface="Lato" panose="020F0502020204030203" pitchFamily="34" charset="0"/>
                  <a:cs typeface="Lato" panose="020F0502020204030203" pitchFamily="34" charset="0"/>
                </a:rPr>
                <a:t>đâu</a:t>
              </a:r>
              <a:r>
                <a:rPr lang="en-US" sz="1200" i="1" dirty="0">
                  <a:latin typeface="Lato" panose="020F0502020204030203" pitchFamily="34" charset="0"/>
                  <a:cs typeface="Lato" panose="020F0502020204030203" pitchFamily="34" charset="0"/>
                </a:rPr>
                <a:t>?</a:t>
              </a:r>
            </a:p>
          </p:txBody>
        </p:sp>
        <p:grpSp>
          <p:nvGrpSpPr>
            <p:cNvPr id="30" name="Group 29">
              <a:extLst>
                <a:ext uri="{FF2B5EF4-FFF2-40B4-BE49-F238E27FC236}">
                  <a16:creationId xmlns:a16="http://schemas.microsoft.com/office/drawing/2014/main" id="{461E5BD3-E17D-3E78-0D19-A4056D9B6F23}"/>
                </a:ext>
              </a:extLst>
            </p:cNvPr>
            <p:cNvGrpSpPr/>
            <p:nvPr/>
          </p:nvGrpSpPr>
          <p:grpSpPr>
            <a:xfrm>
              <a:off x="4114800" y="1496140"/>
              <a:ext cx="263344" cy="338992"/>
              <a:chOff x="4222029" y="1496140"/>
              <a:chExt cx="263344" cy="338992"/>
            </a:xfrm>
          </p:grpSpPr>
          <p:sp>
            <p:nvSpPr>
              <p:cNvPr id="21" name="Flowchart: Connector 20">
                <a:extLst>
                  <a:ext uri="{FF2B5EF4-FFF2-40B4-BE49-F238E27FC236}">
                    <a16:creationId xmlns:a16="http://schemas.microsoft.com/office/drawing/2014/main" id="{A6660148-B4A0-5A02-8AF9-CB4C67189B71}"/>
                  </a:ext>
                </a:extLst>
              </p:cNvPr>
              <p:cNvSpPr/>
              <p:nvPr/>
            </p:nvSpPr>
            <p:spPr>
              <a:xfrm>
                <a:off x="4222029" y="1496140"/>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TextBox 24">
                <a:extLst>
                  <a:ext uri="{FF2B5EF4-FFF2-40B4-BE49-F238E27FC236}">
                    <a16:creationId xmlns:a16="http://schemas.microsoft.com/office/drawing/2014/main" id="{BE88C65E-FAA9-66C2-4C06-97400791B35B}"/>
                  </a:ext>
                </a:extLst>
              </p:cNvPr>
              <p:cNvSpPr txBox="1"/>
              <p:nvPr/>
            </p:nvSpPr>
            <p:spPr>
              <a:xfrm>
                <a:off x="4225291" y="1496141"/>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1</a:t>
                </a:r>
              </a:p>
            </p:txBody>
          </p:sp>
        </p:grpSp>
      </p:grpSp>
      <p:grpSp>
        <p:nvGrpSpPr>
          <p:cNvPr id="35" name="Group 34">
            <a:extLst>
              <a:ext uri="{FF2B5EF4-FFF2-40B4-BE49-F238E27FC236}">
                <a16:creationId xmlns:a16="http://schemas.microsoft.com/office/drawing/2014/main" id="{9F4CE5BD-C818-24C4-D424-7429604EF21B}"/>
              </a:ext>
            </a:extLst>
          </p:cNvPr>
          <p:cNvGrpSpPr/>
          <p:nvPr/>
        </p:nvGrpSpPr>
        <p:grpSpPr>
          <a:xfrm>
            <a:off x="4591905" y="819088"/>
            <a:ext cx="3972230" cy="2939274"/>
            <a:chOff x="4685754" y="849458"/>
            <a:chExt cx="3424343" cy="2627685"/>
          </a:xfrm>
        </p:grpSpPr>
        <p:pic>
          <p:nvPicPr>
            <p:cNvPr id="16" name="Picture 15">
              <a:extLst>
                <a:ext uri="{FF2B5EF4-FFF2-40B4-BE49-F238E27FC236}">
                  <a16:creationId xmlns:a16="http://schemas.microsoft.com/office/drawing/2014/main" id="{223CAD1C-A9F5-8B41-39FE-232C22319F70}"/>
                </a:ext>
              </a:extLst>
            </p:cNvPr>
            <p:cNvPicPr/>
            <p:nvPr/>
          </p:nvPicPr>
          <p:blipFill>
            <a:blip r:embed="rId5"/>
            <a:stretch>
              <a:fillRect/>
            </a:stretch>
          </p:blipFill>
          <p:spPr>
            <a:xfrm>
              <a:off x="4685754" y="849458"/>
              <a:ext cx="3424343" cy="2627685"/>
            </a:xfrm>
            <a:prstGeom prst="rect">
              <a:avLst/>
            </a:prstGeom>
          </p:spPr>
        </p:pic>
        <p:grpSp>
          <p:nvGrpSpPr>
            <p:cNvPr id="29" name="Group 28">
              <a:extLst>
                <a:ext uri="{FF2B5EF4-FFF2-40B4-BE49-F238E27FC236}">
                  <a16:creationId xmlns:a16="http://schemas.microsoft.com/office/drawing/2014/main" id="{EB44E963-10F2-2040-88BC-80FE38EE9105}"/>
                </a:ext>
              </a:extLst>
            </p:cNvPr>
            <p:cNvGrpSpPr/>
            <p:nvPr/>
          </p:nvGrpSpPr>
          <p:grpSpPr>
            <a:xfrm>
              <a:off x="7813856" y="939595"/>
              <a:ext cx="263344" cy="354162"/>
              <a:chOff x="7355624" y="939595"/>
              <a:chExt cx="263344" cy="354162"/>
            </a:xfrm>
          </p:grpSpPr>
          <p:sp>
            <p:nvSpPr>
              <p:cNvPr id="22" name="Flowchart: Connector 21">
                <a:extLst>
                  <a:ext uri="{FF2B5EF4-FFF2-40B4-BE49-F238E27FC236}">
                    <a16:creationId xmlns:a16="http://schemas.microsoft.com/office/drawing/2014/main" id="{3A6F35A0-8C67-AF08-9406-6FD238CF8893}"/>
                  </a:ext>
                </a:extLst>
              </p:cNvPr>
              <p:cNvSpPr/>
              <p:nvPr/>
            </p:nvSpPr>
            <p:spPr>
              <a:xfrm>
                <a:off x="7355624" y="954765"/>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TextBox 25">
                <a:extLst>
                  <a:ext uri="{FF2B5EF4-FFF2-40B4-BE49-F238E27FC236}">
                    <a16:creationId xmlns:a16="http://schemas.microsoft.com/office/drawing/2014/main" id="{FCA8DD0E-3A11-C9EE-BBFD-471EBF9C8992}"/>
                  </a:ext>
                </a:extLst>
              </p:cNvPr>
              <p:cNvSpPr txBox="1"/>
              <p:nvPr/>
            </p:nvSpPr>
            <p:spPr>
              <a:xfrm>
                <a:off x="7355624" y="939595"/>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33" name="Group 32">
            <a:extLst>
              <a:ext uri="{FF2B5EF4-FFF2-40B4-BE49-F238E27FC236}">
                <a16:creationId xmlns:a16="http://schemas.microsoft.com/office/drawing/2014/main" id="{DE61890B-96C3-2127-7E9E-8DBB76264B70}"/>
              </a:ext>
            </a:extLst>
          </p:cNvPr>
          <p:cNvGrpSpPr/>
          <p:nvPr/>
        </p:nvGrpSpPr>
        <p:grpSpPr>
          <a:xfrm>
            <a:off x="670429" y="3934818"/>
            <a:ext cx="3768801" cy="2758797"/>
            <a:chOff x="1350141" y="4064847"/>
            <a:chExt cx="3248973" cy="2466340"/>
          </a:xfrm>
        </p:grpSpPr>
        <p:pic>
          <p:nvPicPr>
            <p:cNvPr id="17" name="Picture 16">
              <a:extLst>
                <a:ext uri="{FF2B5EF4-FFF2-40B4-BE49-F238E27FC236}">
                  <a16:creationId xmlns:a16="http://schemas.microsoft.com/office/drawing/2014/main" id="{05737CB2-3444-D45F-CA1C-E9B0DA0E7F07}"/>
                </a:ext>
              </a:extLst>
            </p:cNvPr>
            <p:cNvPicPr/>
            <p:nvPr/>
          </p:nvPicPr>
          <p:blipFill>
            <a:blip r:embed="rId6"/>
            <a:stretch>
              <a:fillRect/>
            </a:stretch>
          </p:blipFill>
          <p:spPr>
            <a:xfrm>
              <a:off x="1350141" y="4064847"/>
              <a:ext cx="3212558" cy="2466340"/>
            </a:xfrm>
            <a:prstGeom prst="rect">
              <a:avLst/>
            </a:prstGeom>
          </p:spPr>
        </p:pic>
        <p:sp>
          <p:nvSpPr>
            <p:cNvPr id="20" name="Speech Bubble: Rectangle with Corners Rounded 19">
              <a:extLst>
                <a:ext uri="{FF2B5EF4-FFF2-40B4-BE49-F238E27FC236}">
                  <a16:creationId xmlns:a16="http://schemas.microsoft.com/office/drawing/2014/main" id="{74DCC284-F4DB-1500-1CB0-D279951A2C94}"/>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32" name="Group 31">
              <a:extLst>
                <a:ext uri="{FF2B5EF4-FFF2-40B4-BE49-F238E27FC236}">
                  <a16:creationId xmlns:a16="http://schemas.microsoft.com/office/drawing/2014/main" id="{8A4A5964-8007-8538-3C49-6077F15B5B78}"/>
                </a:ext>
              </a:extLst>
            </p:cNvPr>
            <p:cNvGrpSpPr/>
            <p:nvPr/>
          </p:nvGrpSpPr>
          <p:grpSpPr>
            <a:xfrm>
              <a:off x="4333956" y="4172013"/>
              <a:ext cx="265158" cy="338992"/>
              <a:chOff x="4333956" y="4172013"/>
              <a:chExt cx="265158" cy="338992"/>
            </a:xfrm>
          </p:grpSpPr>
          <p:sp>
            <p:nvSpPr>
              <p:cNvPr id="23" name="Flowchart: Connector 22">
                <a:extLst>
                  <a:ext uri="{FF2B5EF4-FFF2-40B4-BE49-F238E27FC236}">
                    <a16:creationId xmlns:a16="http://schemas.microsoft.com/office/drawing/2014/main" id="{ECE208E6-3999-FA56-6D64-B867D71675FD}"/>
                  </a:ext>
                </a:extLst>
              </p:cNvPr>
              <p:cNvSpPr/>
              <p:nvPr/>
            </p:nvSpPr>
            <p:spPr>
              <a:xfrm>
                <a:off x="4335770" y="4172013"/>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27" name="TextBox 26">
                <a:extLst>
                  <a:ext uri="{FF2B5EF4-FFF2-40B4-BE49-F238E27FC236}">
                    <a16:creationId xmlns:a16="http://schemas.microsoft.com/office/drawing/2014/main" id="{0541ED9C-C4BE-79F3-E8FC-964E43282A66}"/>
                  </a:ext>
                </a:extLst>
              </p:cNvPr>
              <p:cNvSpPr txBox="1"/>
              <p:nvPr/>
            </p:nvSpPr>
            <p:spPr>
              <a:xfrm>
                <a:off x="4333956" y="4172014"/>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grpSp>
        <p:nvGrpSpPr>
          <p:cNvPr id="36" name="Group 35">
            <a:extLst>
              <a:ext uri="{FF2B5EF4-FFF2-40B4-BE49-F238E27FC236}">
                <a16:creationId xmlns:a16="http://schemas.microsoft.com/office/drawing/2014/main" id="{DB6808C2-192B-75D4-97E7-D35599759436}"/>
              </a:ext>
            </a:extLst>
          </p:cNvPr>
          <p:cNvGrpSpPr/>
          <p:nvPr/>
        </p:nvGrpSpPr>
        <p:grpSpPr>
          <a:xfrm>
            <a:off x="4564294" y="3859187"/>
            <a:ext cx="3894791" cy="2939274"/>
            <a:chOff x="4685754" y="3628892"/>
            <a:chExt cx="3357585" cy="2627685"/>
          </a:xfrm>
        </p:grpSpPr>
        <p:pic>
          <p:nvPicPr>
            <p:cNvPr id="18" name="Picture 17">
              <a:extLst>
                <a:ext uri="{FF2B5EF4-FFF2-40B4-BE49-F238E27FC236}">
                  <a16:creationId xmlns:a16="http://schemas.microsoft.com/office/drawing/2014/main" id="{F60AC0E4-5A3F-26EC-A471-08D131286C2E}"/>
                </a:ext>
              </a:extLst>
            </p:cNvPr>
            <p:cNvPicPr/>
            <p:nvPr/>
          </p:nvPicPr>
          <p:blipFill rotWithShape="1">
            <a:blip r:embed="rId7"/>
            <a:srcRect b="9305"/>
            <a:stretch/>
          </p:blipFill>
          <p:spPr>
            <a:xfrm>
              <a:off x="4685754" y="3628892"/>
              <a:ext cx="3357585" cy="2627685"/>
            </a:xfrm>
            <a:prstGeom prst="rect">
              <a:avLst/>
            </a:prstGeom>
          </p:spPr>
        </p:pic>
        <p:grpSp>
          <p:nvGrpSpPr>
            <p:cNvPr id="31" name="Group 30">
              <a:extLst>
                <a:ext uri="{FF2B5EF4-FFF2-40B4-BE49-F238E27FC236}">
                  <a16:creationId xmlns:a16="http://schemas.microsoft.com/office/drawing/2014/main" id="{F1BA333E-7696-FF8D-1F27-835362066040}"/>
                </a:ext>
              </a:extLst>
            </p:cNvPr>
            <p:cNvGrpSpPr/>
            <p:nvPr/>
          </p:nvGrpSpPr>
          <p:grpSpPr>
            <a:xfrm>
              <a:off x="7726152" y="3722041"/>
              <a:ext cx="263344" cy="369332"/>
              <a:chOff x="7285178" y="3690099"/>
              <a:chExt cx="263344" cy="369332"/>
            </a:xfrm>
          </p:grpSpPr>
          <p:sp>
            <p:nvSpPr>
              <p:cNvPr id="24" name="Flowchart: Connector 23">
                <a:extLst>
                  <a:ext uri="{FF2B5EF4-FFF2-40B4-BE49-F238E27FC236}">
                    <a16:creationId xmlns:a16="http://schemas.microsoft.com/office/drawing/2014/main" id="{280A3D4D-000E-2076-C55A-30F84E1435B1}"/>
                  </a:ext>
                </a:extLst>
              </p:cNvPr>
              <p:cNvSpPr/>
              <p:nvPr/>
            </p:nvSpPr>
            <p:spPr>
              <a:xfrm>
                <a:off x="7285178" y="3705269"/>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A51A456D-A131-F74E-D03E-3ECC0FEF665D}"/>
                  </a:ext>
                </a:extLst>
              </p:cNvPr>
              <p:cNvSpPr txBox="1"/>
              <p:nvPr/>
            </p:nvSpPr>
            <p:spPr>
              <a:xfrm>
                <a:off x="7290561" y="3690099"/>
                <a:ext cx="216024"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889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465151" y="1264138"/>
            <a:ext cx="5006499" cy="584775"/>
          </a:xfrm>
          <a:prstGeom prst="rect">
            <a:avLst/>
          </a:prstGeom>
          <a:noFill/>
        </p:spPr>
        <p:txBody>
          <a:bodyPr wrap="none" rtlCol="0">
            <a:spAutoFit/>
          </a:bodyPr>
          <a:lstStyle/>
          <a:p>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Khi lạc nhà, thỏ con gặp điều gì</a:t>
            </a:r>
            <a:r>
              <a:rPr lang="en-US" sz="3200">
                <a:solidFill>
                  <a:srgbClr val="0000FF"/>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9309EC4F-4A7B-94E3-91A1-2302F1802372}"/>
              </a:ext>
            </a:extLst>
          </p:cNvPr>
          <p:cNvGrpSpPr/>
          <p:nvPr/>
        </p:nvGrpSpPr>
        <p:grpSpPr>
          <a:xfrm>
            <a:off x="1747685" y="2362200"/>
            <a:ext cx="5491315" cy="3657600"/>
            <a:chOff x="4685754" y="849458"/>
            <a:chExt cx="3424343" cy="2627685"/>
          </a:xfrm>
        </p:grpSpPr>
        <p:pic>
          <p:nvPicPr>
            <p:cNvPr id="8" name="Picture 7">
              <a:extLst>
                <a:ext uri="{FF2B5EF4-FFF2-40B4-BE49-F238E27FC236}">
                  <a16:creationId xmlns:a16="http://schemas.microsoft.com/office/drawing/2014/main" id="{9F5D164F-5FB4-41BD-30CC-6772CE0E6937}"/>
                </a:ext>
              </a:extLst>
            </p:cNvPr>
            <p:cNvPicPr/>
            <p:nvPr/>
          </p:nvPicPr>
          <p:blipFill>
            <a:blip r:embed="rId4"/>
            <a:stretch>
              <a:fillRect/>
            </a:stretch>
          </p:blipFill>
          <p:spPr>
            <a:xfrm>
              <a:off x="4685754" y="849458"/>
              <a:ext cx="3424343" cy="2627685"/>
            </a:xfrm>
            <a:prstGeom prst="rect">
              <a:avLst/>
            </a:prstGeom>
          </p:spPr>
        </p:pic>
        <p:grpSp>
          <p:nvGrpSpPr>
            <p:cNvPr id="9" name="Group 8">
              <a:extLst>
                <a:ext uri="{FF2B5EF4-FFF2-40B4-BE49-F238E27FC236}">
                  <a16:creationId xmlns:a16="http://schemas.microsoft.com/office/drawing/2014/main" id="{8F2EC545-E09C-1535-80EB-2A64912A4959}"/>
                </a:ext>
              </a:extLst>
            </p:cNvPr>
            <p:cNvGrpSpPr/>
            <p:nvPr/>
          </p:nvGrpSpPr>
          <p:grpSpPr>
            <a:xfrm>
              <a:off x="7813856" y="939596"/>
              <a:ext cx="228437" cy="265278"/>
              <a:chOff x="7355624" y="939596"/>
              <a:chExt cx="228437" cy="265278"/>
            </a:xfrm>
          </p:grpSpPr>
          <p:sp>
            <p:nvSpPr>
              <p:cNvPr id="10" name="Flowchart: Connector 9">
                <a:extLst>
                  <a:ext uri="{FF2B5EF4-FFF2-40B4-BE49-F238E27FC236}">
                    <a16:creationId xmlns:a16="http://schemas.microsoft.com/office/drawing/2014/main" id="{E9422C4B-675D-E6AD-D063-4A75883B88E4}"/>
                  </a:ext>
                </a:extLst>
              </p:cNvPr>
              <p:cNvSpPr/>
              <p:nvPr/>
            </p:nvSpPr>
            <p:spPr>
              <a:xfrm>
                <a:off x="7355625" y="954765"/>
                <a:ext cx="180919" cy="250109"/>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0080FC-9596-66EA-3FDA-151CBF1EEC40}"/>
                  </a:ext>
                </a:extLst>
              </p:cNvPr>
              <p:cNvSpPr txBox="1"/>
              <p:nvPr/>
            </p:nvSpPr>
            <p:spPr>
              <a:xfrm>
                <a:off x="7355624" y="939596"/>
                <a:ext cx="228437" cy="250109"/>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spTree>
    <p:extLst>
      <p:ext uri="{BB962C8B-B14F-4D97-AF65-F5344CB8AC3E}">
        <p14:creationId xmlns:p14="http://schemas.microsoft.com/office/powerpoint/2010/main" val="1847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537375" y="1105788"/>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Nếu thiếu sự quan tâm, chăm sóc của người thân thì điều gì sẽ xảy ra?</a:t>
            </a:r>
          </a:p>
        </p:txBody>
      </p:sp>
      <p:grpSp>
        <p:nvGrpSpPr>
          <p:cNvPr id="2" name="Group 1">
            <a:extLst>
              <a:ext uri="{FF2B5EF4-FFF2-40B4-BE49-F238E27FC236}">
                <a16:creationId xmlns:a16="http://schemas.microsoft.com/office/drawing/2014/main" id="{A72CF5FE-9A9F-E960-C02F-64D14782AB07}"/>
              </a:ext>
            </a:extLst>
          </p:cNvPr>
          <p:cNvGrpSpPr/>
          <p:nvPr/>
        </p:nvGrpSpPr>
        <p:grpSpPr>
          <a:xfrm>
            <a:off x="1752600" y="2286000"/>
            <a:ext cx="6178367" cy="3977850"/>
            <a:chOff x="1350141" y="4064847"/>
            <a:chExt cx="3212558" cy="2466340"/>
          </a:xfrm>
        </p:grpSpPr>
        <p:pic>
          <p:nvPicPr>
            <p:cNvPr id="3" name="Picture 2">
              <a:extLst>
                <a:ext uri="{FF2B5EF4-FFF2-40B4-BE49-F238E27FC236}">
                  <a16:creationId xmlns:a16="http://schemas.microsoft.com/office/drawing/2014/main" id="{2AF0DE42-5821-9FF9-CB03-4AF412C3922E}"/>
                </a:ext>
              </a:extLst>
            </p:cNvPr>
            <p:cNvPicPr/>
            <p:nvPr/>
          </p:nvPicPr>
          <p:blipFill>
            <a:blip r:embed="rId4"/>
            <a:stretch>
              <a:fillRect/>
            </a:stretch>
          </p:blipFill>
          <p:spPr>
            <a:xfrm>
              <a:off x="1350141" y="4064847"/>
              <a:ext cx="3212558" cy="2466340"/>
            </a:xfrm>
            <a:prstGeom prst="rect">
              <a:avLst/>
            </a:prstGeom>
          </p:spPr>
        </p:pic>
        <p:sp>
          <p:nvSpPr>
            <p:cNvPr id="12" name="Speech Bubble: Rectangle with Corners Rounded 11">
              <a:extLst>
                <a:ext uri="{FF2B5EF4-FFF2-40B4-BE49-F238E27FC236}">
                  <a16:creationId xmlns:a16="http://schemas.microsoft.com/office/drawing/2014/main" id="{88899915-F101-1C4E-1D7B-C5942F6FFAE5}"/>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13" name="Group 12">
              <a:extLst>
                <a:ext uri="{FF2B5EF4-FFF2-40B4-BE49-F238E27FC236}">
                  <a16:creationId xmlns:a16="http://schemas.microsoft.com/office/drawing/2014/main" id="{3FF12525-09B9-DF68-453A-5EAD1167E0DD}"/>
                </a:ext>
              </a:extLst>
            </p:cNvPr>
            <p:cNvGrpSpPr/>
            <p:nvPr/>
          </p:nvGrpSpPr>
          <p:grpSpPr>
            <a:xfrm>
              <a:off x="4333956" y="4172013"/>
              <a:ext cx="216024" cy="338555"/>
              <a:chOff x="4333956" y="4172013"/>
              <a:chExt cx="216024" cy="338555"/>
            </a:xfrm>
          </p:grpSpPr>
          <p:sp>
            <p:nvSpPr>
              <p:cNvPr id="14" name="Flowchart: Connector 13">
                <a:extLst>
                  <a:ext uri="{FF2B5EF4-FFF2-40B4-BE49-F238E27FC236}">
                    <a16:creationId xmlns:a16="http://schemas.microsoft.com/office/drawing/2014/main" id="{F25424E9-E5C3-CA97-DBAD-BD343ACF0040}"/>
                  </a:ext>
                </a:extLst>
              </p:cNvPr>
              <p:cNvSpPr/>
              <p:nvPr/>
            </p:nvSpPr>
            <p:spPr>
              <a:xfrm>
                <a:off x="4335770" y="4172013"/>
                <a:ext cx="184101" cy="22355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15" name="TextBox 14">
                <a:extLst>
                  <a:ext uri="{FF2B5EF4-FFF2-40B4-BE49-F238E27FC236}">
                    <a16:creationId xmlns:a16="http://schemas.microsoft.com/office/drawing/2014/main" id="{8FE9BFED-9EE2-E59C-E7E4-65D847A14299}"/>
                  </a:ext>
                </a:extLst>
              </p:cNvPr>
              <p:cNvSpPr txBox="1"/>
              <p:nvPr/>
            </p:nvSpPr>
            <p:spPr>
              <a:xfrm>
                <a:off x="4333956" y="4172014"/>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spTree>
    <p:extLst>
      <p:ext uri="{BB962C8B-B14F-4D97-AF65-F5344CB8AC3E}">
        <p14:creationId xmlns:p14="http://schemas.microsoft.com/office/powerpoint/2010/main" val="826468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1041</Words>
  <Application>Microsoft Office PowerPoint</Application>
  <PresentationFormat>On-screen Show (4:3)</PresentationFormat>
  <Paragraphs>101</Paragraphs>
  <Slides>21</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宋体</vt:lpstr>
      <vt:lpstr>#9Slide03 Swiss 721 Black Conde</vt:lpstr>
      <vt:lpstr>.VnAvant</vt:lpstr>
      <vt:lpstr>Arial</vt:lpstr>
      <vt:lpstr>Calibri</vt:lpstr>
      <vt:lpstr>HP001 TD 4H</vt:lpstr>
      <vt:lpstr>HP-087</vt:lpstr>
      <vt:lpstr>HP-089</vt:lpstr>
      <vt:lpstr>Lato</vt:lpstr>
      <vt:lpstr>Muli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5420</cp:lastModifiedBy>
  <cp:revision>14</cp:revision>
  <dcterms:created xsi:type="dcterms:W3CDTF">2006-08-16T00:00:00Z</dcterms:created>
  <dcterms:modified xsi:type="dcterms:W3CDTF">2024-11-06T01:42:27Z</dcterms:modified>
</cp:coreProperties>
</file>