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7" r:id="rId3"/>
  </p:sldMasterIdLst>
  <p:notesMasterIdLst>
    <p:notesMasterId r:id="rId16"/>
  </p:notesMasterIdLst>
  <p:sldIdLst>
    <p:sldId id="257" r:id="rId4"/>
    <p:sldId id="258" r:id="rId5"/>
    <p:sldId id="267" r:id="rId6"/>
    <p:sldId id="259" r:id="rId7"/>
    <p:sldId id="260" r:id="rId8"/>
    <p:sldId id="261" r:id="rId9"/>
    <p:sldId id="268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3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r="62599" b="5842"/>
          <a:stretch>
            <a:fillRect/>
          </a:stretch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62896" r="1250" b="5842"/>
          <a:stretch>
            <a:fillRect/>
          </a:stretch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3045" y="382905"/>
            <a:ext cx="93884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Chào mừng thầy cô và các</a:t>
            </a: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 đến với tiết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Tự nhiên xã hội lớp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0320" y="401955"/>
            <a:ext cx="8617585" cy="5935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9265" y="1417955"/>
            <a:ext cx="8422640" cy="5021580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314960" y="274955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246" y="-61358"/>
            <a:ext cx="2012512" cy="1295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8248650" y="0"/>
            <a:ext cx="3943350" cy="42704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17" y="409003"/>
            <a:ext cx="6937828" cy="212430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936535" y="2741536"/>
            <a:ext cx="8318930" cy="2056864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497493" y="1704404"/>
            <a:ext cx="2933457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Củng cố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927" y="4153063"/>
            <a:ext cx="8092359" cy="269790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965" y="3905778"/>
            <a:ext cx="2201380" cy="293815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073400" y="3094355"/>
            <a:ext cx="51854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8: Cùng vui ở trường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65" y="118110"/>
            <a:ext cx="10158095" cy="634301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189990" y="251460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862320" y="657225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7701915" y="1944370"/>
            <a:ext cx="1334135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7" name="7-Point Star 6"/>
          <p:cNvSpPr/>
          <p:nvPr/>
        </p:nvSpPr>
        <p:spPr>
          <a:xfrm>
            <a:off x="6142990" y="4145280"/>
            <a:ext cx="1691005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  <p:sp>
        <p:nvSpPr>
          <p:cNvPr id="8" name="7-Point Star 7"/>
          <p:cNvSpPr/>
          <p:nvPr/>
        </p:nvSpPr>
        <p:spPr>
          <a:xfrm>
            <a:off x="9484360" y="3082290"/>
            <a:ext cx="1714500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5" y="815975"/>
            <a:ext cx="10525760" cy="488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552450" y="146050"/>
            <a:ext cx="7442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Em sẽ làm gì sau khi gặp các tình huống sau</a:t>
            </a:r>
          </a:p>
        </p:txBody>
      </p:sp>
      <p:pic>
        <p:nvPicPr>
          <p:cNvPr id="10" name="Content Placeholder 9" descr="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8610" y="1214120"/>
            <a:ext cx="3669030" cy="4612640"/>
          </a:xfrm>
          <a:prstGeom prst="rect">
            <a:avLst/>
          </a:prstGeom>
        </p:spPr>
      </p:pic>
      <p:pic>
        <p:nvPicPr>
          <p:cNvPr id="12" name="Content Placeholder 11" descr="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66285" y="1213485"/>
            <a:ext cx="3676015" cy="4613275"/>
          </a:xfrm>
          <a:prstGeom prst="rect">
            <a:avLst/>
          </a:prstGeom>
        </p:spPr>
      </p:pic>
      <p:pic>
        <p:nvPicPr>
          <p:cNvPr id="14" name="Picture 1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960" y="1212850"/>
            <a:ext cx="3310890" cy="461391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981325" y="6025515"/>
            <a:ext cx="6480810" cy="7334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Khuyên các bạn không nên làm vậy vì rất nguy hiểm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6395" y="0"/>
            <a:ext cx="7731760" cy="956310"/>
          </a:xfrm>
          <a:prstGeom prst="rect">
            <a:avLst/>
          </a:prstGeom>
        </p:spPr>
      </p:pic>
      <p:pic>
        <p:nvPicPr>
          <p:cNvPr id="6" name="Content Placeholder 5" descr="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8185" y="1231265"/>
            <a:ext cx="4510405" cy="4526280"/>
          </a:xfrm>
          <a:prstGeom prst="rect">
            <a:avLst/>
          </a:prstGeom>
        </p:spPr>
      </p:pic>
      <p:pic>
        <p:nvPicPr>
          <p:cNvPr id="7" name="Picture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615" y="1231900"/>
            <a:ext cx="4454525" cy="4525645"/>
          </a:xfrm>
          <a:prstGeom prst="rect">
            <a:avLst/>
          </a:prstGeom>
        </p:spPr>
      </p:pic>
      <p:sp>
        <p:nvSpPr>
          <p:cNvPr id="8" name="Wave 7"/>
          <p:cNvSpPr/>
          <p:nvPr/>
        </p:nvSpPr>
        <p:spPr>
          <a:xfrm>
            <a:off x="2731770" y="5869305"/>
            <a:ext cx="6837045" cy="837565"/>
          </a:xfrm>
          <a:prstGeom prst="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Lau dọn vệ sinh giúp trường lớp sạch đẹp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2120" y="364490"/>
            <a:ext cx="8837295" cy="105346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70710" y="1417955"/>
            <a:ext cx="7707630" cy="4961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90" y="1790066"/>
            <a:ext cx="1584959" cy="1485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" y="4157346"/>
            <a:ext cx="1584959" cy="14858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83" y="2244332"/>
            <a:ext cx="1334527" cy="1334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83" y="4503662"/>
            <a:ext cx="1334527" cy="1334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89</Words>
  <Application>Microsoft Office PowerPoint</Application>
  <PresentationFormat>Widescreen</PresentationFormat>
  <Paragraphs>23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Microsoft YaHei</vt:lpstr>
      <vt:lpstr>Microsoft YaHei</vt:lpstr>
      <vt:lpstr>宋体</vt:lpstr>
      <vt:lpstr>Arial</vt:lpstr>
      <vt:lpstr>Calibri</vt:lpstr>
      <vt:lpstr>等线</vt:lpstr>
      <vt:lpstr>等线 Light</vt:lpstr>
      <vt:lpstr>Times New Roman</vt:lpstr>
      <vt:lpstr>Default Design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5420</dc:creator>
  <cp:lastModifiedBy>5420</cp:lastModifiedBy>
  <cp:revision>3</cp:revision>
  <dcterms:created xsi:type="dcterms:W3CDTF">2020-09-03T12:28:00Z</dcterms:created>
  <dcterms:modified xsi:type="dcterms:W3CDTF">2024-11-06T01:27:57Z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