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601" r:id="rId3"/>
    <p:sldId id="577" r:id="rId4"/>
    <p:sldId id="2595" r:id="rId5"/>
    <p:sldId id="258" r:id="rId6"/>
    <p:sldId id="2590" r:id="rId7"/>
    <p:sldId id="2591" r:id="rId8"/>
    <p:sldId id="2593" r:id="rId9"/>
    <p:sldId id="260" r:id="rId10"/>
    <p:sldId id="261" r:id="rId11"/>
    <p:sldId id="262" r:id="rId12"/>
    <p:sldId id="263" r:id="rId13"/>
    <p:sldId id="264" r:id="rId14"/>
    <p:sldId id="265" r:id="rId15"/>
    <p:sldId id="2594" r:id="rId16"/>
    <p:sldId id="2597" r:id="rId17"/>
    <p:sldId id="2598" r:id="rId18"/>
    <p:sldId id="2599" r:id="rId19"/>
    <p:sldId id="257" r:id="rId20"/>
    <p:sldId id="2577" r:id="rId21"/>
    <p:sldId id="25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A818"/>
    <a:srgbClr val="FAA4CB"/>
    <a:srgbClr val="EAB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2F308-0191-4F4C-9325-C32C0F2EC6F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22C9A-3B0B-4C37-A4A1-AD0E2990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67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75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41EF-9156-40AD-A3A3-48FCE8CCB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842F9-96FB-4643-8B21-D6B7720F8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E363-E82B-46F3-AF52-C2E23E8D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F9A8F-3739-4DCE-93B9-7DB21D19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BF1E0-7A19-4F30-9399-A06DC206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0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FAE4-6A98-4EFA-9563-E931160D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41EB3-08C8-45B8-BF39-7B8C105CB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00E10-570A-4794-BB07-C3BD72B2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99A04-7D8C-413F-A37F-535E59DF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31F46-2AD6-4522-9AF3-C2F6C1CA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1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3045-C062-4541-B58B-D75E423A2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BED2F-D7F8-4B33-A8C5-BB3875DF7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39C01-6B90-4D1E-9123-71A43189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0CF6-544B-4FD4-AA14-D100277D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506BC-640F-4CD7-B748-F4A6C4C2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6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37082193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65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0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65"/>
            </a:lvl1pPr>
            <a:lvl2pPr marL="431268" indent="0" algn="ctr">
              <a:buNone/>
              <a:defRPr sz="1885"/>
            </a:lvl2pPr>
            <a:lvl3pPr marL="862536" indent="0" algn="ctr">
              <a:buNone/>
              <a:defRPr sz="1696"/>
            </a:lvl3pPr>
            <a:lvl4pPr marL="1293805" indent="0" algn="ctr">
              <a:buNone/>
              <a:defRPr sz="1508"/>
            </a:lvl4pPr>
            <a:lvl5pPr marL="1724638" indent="0" algn="ctr">
              <a:buNone/>
              <a:defRPr sz="1508"/>
            </a:lvl5pPr>
            <a:lvl6pPr marL="2155906" indent="0" algn="ctr">
              <a:buNone/>
              <a:defRPr sz="1508"/>
            </a:lvl6pPr>
            <a:lvl7pPr marL="2587175" indent="0" algn="ctr">
              <a:buNone/>
              <a:defRPr sz="1508"/>
            </a:lvl7pPr>
            <a:lvl8pPr marL="3018443" indent="0" algn="ctr">
              <a:buNone/>
              <a:defRPr sz="1508"/>
            </a:lvl8pPr>
            <a:lvl9pPr marL="3449711" indent="0" algn="ctr">
              <a:buNone/>
              <a:defRPr sz="1508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094609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5" y="1158129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5499481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7" y="1709796"/>
            <a:ext cx="10515799" cy="2852832"/>
          </a:xfrm>
          <a:prstGeom prst="rect">
            <a:avLst/>
          </a:prstGeom>
        </p:spPr>
        <p:txBody>
          <a:bodyPr anchor="b"/>
          <a:lstStyle>
            <a:lvl1pPr>
              <a:defRPr sz="565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7" y="4589618"/>
            <a:ext cx="10515799" cy="15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1pPr>
            <a:lvl2pPr marL="431268" indent="0">
              <a:buNone/>
              <a:defRPr sz="1885">
                <a:solidFill>
                  <a:schemeClr val="tx1">
                    <a:tint val="75000"/>
                  </a:schemeClr>
                </a:solidFill>
              </a:defRPr>
            </a:lvl2pPr>
            <a:lvl3pPr marL="862536" indent="0">
              <a:buNone/>
              <a:defRPr sz="1696">
                <a:solidFill>
                  <a:schemeClr val="tx1">
                    <a:tint val="75000"/>
                  </a:schemeClr>
                </a:solidFill>
              </a:defRPr>
            </a:lvl3pPr>
            <a:lvl4pPr marL="1293805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4pPr>
            <a:lvl5pPr marL="172463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5pPr>
            <a:lvl6pPr marL="2155906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6pPr>
            <a:lvl7pPr marL="2587175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7pPr>
            <a:lvl8pPr marL="3018443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8pPr>
            <a:lvl9pPr marL="3449711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26775953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04901692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6" y="365137"/>
            <a:ext cx="10515799" cy="132560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8"/>
            <a:ext cx="4873667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3"/>
            </a:lvl1pPr>
            <a:lvl2pPr marL="431268" indent="0">
              <a:buNone/>
              <a:defRPr sz="2265"/>
            </a:lvl2pPr>
            <a:lvl3pPr marL="862536" indent="0">
              <a:buNone/>
              <a:defRPr sz="1885"/>
            </a:lvl3pPr>
            <a:lvl4pPr marL="1293805" indent="0">
              <a:buNone/>
              <a:defRPr sz="1696"/>
            </a:lvl4pPr>
            <a:lvl5pPr marL="1724638" indent="0">
              <a:buNone/>
              <a:defRPr sz="1696"/>
            </a:lvl5pPr>
            <a:lvl6pPr marL="2155906" indent="0">
              <a:buNone/>
              <a:defRPr sz="1696"/>
            </a:lvl6pPr>
            <a:lvl7pPr marL="2587175" indent="0">
              <a:buNone/>
              <a:defRPr sz="1696"/>
            </a:lvl7pPr>
            <a:lvl8pPr marL="3018443" indent="0">
              <a:buNone/>
              <a:defRPr sz="1696"/>
            </a:lvl8pPr>
            <a:lvl9pPr marL="3449711" indent="0">
              <a:buNone/>
              <a:defRPr sz="16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70"/>
            <a:ext cx="4873667" cy="3524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8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3"/>
            </a:lvl1pPr>
            <a:lvl2pPr marL="431268" indent="0">
              <a:buNone/>
              <a:defRPr sz="2265"/>
            </a:lvl2pPr>
            <a:lvl3pPr marL="862536" indent="0">
              <a:buNone/>
              <a:defRPr sz="1885"/>
            </a:lvl3pPr>
            <a:lvl4pPr marL="1293805" indent="0">
              <a:buNone/>
              <a:defRPr sz="1696"/>
            </a:lvl4pPr>
            <a:lvl5pPr marL="1724638" indent="0">
              <a:buNone/>
              <a:defRPr sz="1696"/>
            </a:lvl5pPr>
            <a:lvl6pPr marL="2155906" indent="0">
              <a:buNone/>
              <a:defRPr sz="1696"/>
            </a:lvl6pPr>
            <a:lvl7pPr marL="2587175" indent="0">
              <a:buNone/>
              <a:defRPr sz="1696"/>
            </a:lvl7pPr>
            <a:lvl8pPr marL="3018443" indent="0">
              <a:buNone/>
              <a:defRPr sz="1696"/>
            </a:lvl8pPr>
            <a:lvl9pPr marL="3449711" indent="0">
              <a:buNone/>
              <a:defRPr sz="16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70"/>
            <a:ext cx="4897668" cy="3524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70334787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5657568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098355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4C65-A6D7-4DFC-9EC5-16EEC7CF6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943D9-099E-44A0-9BF2-C168BB183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1BCC8-BC95-4780-A8EE-BE5D4E27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F66E9-02A4-4244-92B6-41525D42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9AEDE-AC8D-4894-994C-A26B8BE5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01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9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019"/>
            </a:lvl1pPr>
            <a:lvl2pPr>
              <a:defRPr sz="2643"/>
            </a:lvl2pPr>
            <a:lvl3pPr>
              <a:defRPr sz="2265"/>
            </a:lvl3pPr>
            <a:lvl4pPr>
              <a:defRPr sz="1885"/>
            </a:lvl4pPr>
            <a:lvl5pPr>
              <a:defRPr sz="1885"/>
            </a:lvl5pPr>
            <a:lvl6pPr>
              <a:defRPr sz="1885"/>
            </a:lvl6pPr>
            <a:lvl7pPr>
              <a:defRPr sz="1885"/>
            </a:lvl7pPr>
            <a:lvl8pPr>
              <a:defRPr sz="1885"/>
            </a:lvl8pPr>
            <a:lvl9pPr>
              <a:defRPr sz="188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1"/>
            <a:ext cx="3932311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8"/>
            </a:lvl1pPr>
            <a:lvl2pPr marL="431268" indent="0">
              <a:buNone/>
              <a:defRPr sz="1319"/>
            </a:lvl2pPr>
            <a:lvl3pPr marL="862536" indent="0">
              <a:buNone/>
              <a:defRPr sz="1131"/>
            </a:lvl3pPr>
            <a:lvl4pPr marL="1293805" indent="0">
              <a:buNone/>
              <a:defRPr sz="943"/>
            </a:lvl4pPr>
            <a:lvl5pPr marL="1724638" indent="0">
              <a:buNone/>
              <a:defRPr sz="943"/>
            </a:lvl5pPr>
            <a:lvl6pPr marL="2155906" indent="0">
              <a:buNone/>
              <a:defRPr sz="943"/>
            </a:lvl6pPr>
            <a:lvl7pPr marL="2587175" indent="0">
              <a:buNone/>
              <a:defRPr sz="943"/>
            </a:lvl7pPr>
            <a:lvl8pPr marL="3018443" indent="0">
              <a:buNone/>
              <a:defRPr sz="943"/>
            </a:lvl8pPr>
            <a:lvl9pPr marL="3449711" indent="0">
              <a:buNone/>
              <a:defRPr sz="9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39373717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01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8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19"/>
            </a:lvl1pPr>
            <a:lvl2pPr marL="431268" indent="0">
              <a:buNone/>
              <a:defRPr sz="2643"/>
            </a:lvl2pPr>
            <a:lvl3pPr marL="862536" indent="0">
              <a:buNone/>
              <a:defRPr sz="2265"/>
            </a:lvl3pPr>
            <a:lvl4pPr marL="1293805" indent="0">
              <a:buNone/>
              <a:defRPr sz="1885"/>
            </a:lvl4pPr>
            <a:lvl5pPr marL="1724638" indent="0">
              <a:buNone/>
              <a:defRPr sz="1885"/>
            </a:lvl5pPr>
            <a:lvl6pPr marL="2155906" indent="0">
              <a:buNone/>
              <a:defRPr sz="1885"/>
            </a:lvl6pPr>
            <a:lvl7pPr marL="2587175" indent="0">
              <a:buNone/>
              <a:defRPr sz="1885"/>
            </a:lvl7pPr>
            <a:lvl8pPr marL="3018443" indent="0">
              <a:buNone/>
              <a:defRPr sz="1885"/>
            </a:lvl8pPr>
            <a:lvl9pPr marL="3449711" indent="0">
              <a:buNone/>
              <a:defRPr sz="18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1"/>
            <a:ext cx="4165428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85"/>
            </a:lvl1pPr>
            <a:lvl2pPr marL="431268" indent="0">
              <a:buNone/>
              <a:defRPr sz="1696"/>
            </a:lvl2pPr>
            <a:lvl3pPr marL="862536" indent="0">
              <a:buNone/>
              <a:defRPr sz="1508"/>
            </a:lvl3pPr>
            <a:lvl4pPr marL="1293805" indent="0">
              <a:buNone/>
              <a:defRPr sz="1319"/>
            </a:lvl4pPr>
            <a:lvl5pPr marL="1724638" indent="0">
              <a:buNone/>
              <a:defRPr sz="1319"/>
            </a:lvl5pPr>
            <a:lvl6pPr marL="2155906" indent="0">
              <a:buNone/>
              <a:defRPr sz="1319"/>
            </a:lvl6pPr>
            <a:lvl7pPr marL="2587175" indent="0">
              <a:buNone/>
              <a:defRPr sz="1319"/>
            </a:lvl7pPr>
            <a:lvl8pPr marL="3018443" indent="0">
              <a:buNone/>
              <a:defRPr sz="1319"/>
            </a:lvl8pPr>
            <a:lvl9pPr marL="3449711" indent="0">
              <a:buNone/>
              <a:defRPr sz="131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72259405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5" y="1158129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69552338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9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9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39883523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6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44250756"/>
      </p:ext>
    </p:extLst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77CC-ADAB-4D4F-BEAE-83845270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83C97-F065-4302-AC77-9A8CAD455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9482-2E51-4391-960D-3610EF3D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F2B36-4612-44AD-AFF7-DB79E50F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93964-1DAC-430D-A773-6B24C08A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4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32FC-1A0C-4567-B78D-51C03096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323CA-5D7E-488A-8EF9-C0DD7898E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44E2F-E52B-49A1-93FF-806E3E19A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F4E7A-E6A4-4C58-89BB-E25010C6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D7EDA-F6A9-4FDA-B2C5-C66DD877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F1E6B-5632-470D-9CBE-5C88E794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5BA2-66A3-450C-8629-46686727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D08B9-AEDB-4C59-AFD0-98E4B38E9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B22D1-0FDD-43C5-8595-2A42F7A60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C011F-8A25-4A72-BE88-63A796DBC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02E94-F2E2-4342-AFCD-F026B01F8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2E382-28DA-49C7-A159-4566D21F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0AD9FD-CDC9-4728-9C8D-5181FBB4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B09F0-B957-4B1B-BE36-2B8C4BEB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F5BB-AC4E-439E-AC1D-6DE3A149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6EA55-83D0-4E63-9C20-FF423655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5C91D-48E6-4E8E-8C2C-1BAF7AAC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6C4AE-C706-4F60-BFA6-0AC2B5F8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2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358BC-9032-4F0E-9CED-4457F8E0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C20E7-8AD7-4A10-B04D-FA0AABFC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5BD2-5CF7-4D5A-A4EC-7ECB5767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9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3194-4B00-4107-93AA-161EC39F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E3FD-21A4-4574-91A9-8EE90481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BA537-8E89-42CA-83E4-380A2E953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923C7-E4BB-4666-9DAD-9D36E384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C30A1-02C1-48FC-A3C0-BB40BB3A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6F0D0-1634-4DAD-AC70-67B3269C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8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220F-9674-46B4-8FAD-811EE66EA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7C03D-F528-4372-A3B0-C9F1FA34B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4C398-E091-4952-BAAC-FF193E9DA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897BC-FC74-444A-8630-891BD7C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777EE-291C-4D37-8152-FE8DF667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CC300-380E-4558-8224-C017E0FF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B9855-E824-4A42-A071-635C5C8C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4034B-7570-40DE-9185-4E082966E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A726-3811-4B03-A101-5AD506C08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2BEB2-5FA3-4019-801F-12087A6528C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EE8D6-CB76-49E7-A9C2-B123DBC5F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66E1D-F489-4041-9AC5-D56E2DAD3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1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871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Click="0" advTm="0">
    <p:random/>
  </p:transition>
  <p:hf sldNum="0" hdr="0"/>
  <p:txStyles>
    <p:titleStyle>
      <a:lvl1pPr marL="0" lvl="0" indent="0" algn="ctr" defTabSz="102834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93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5138" lvl="0" indent="-385138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56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35555" lvl="1" indent="-32203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15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85101" lvl="2" indent="-256759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67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99490" lvl="3" indent="-257630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13008" lvl="4" indent="-256759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23332" lvl="5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36665" lvl="6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49999" lvl="7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3332" lvl="8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3333" lvl="1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26666" lvl="2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9999" lvl="3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3333" lvl="4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66665" lvl="5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79998" lvl="6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332" lvl="7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06665" lvl="8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36.gif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12" Type="http://schemas.openxmlformats.org/officeDocument/2006/relationships/image" Target="../media/image34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33.gif"/><Relationship Id="rId5" Type="http://schemas.openxmlformats.org/officeDocument/2006/relationships/image" Target="../media/image37.png"/><Relationship Id="rId15" Type="http://schemas.openxmlformats.org/officeDocument/2006/relationships/image" Target="../media/image13.jpeg"/><Relationship Id="rId10" Type="http://schemas.openxmlformats.org/officeDocument/2006/relationships/image" Target="../media/image32.gif"/><Relationship Id="rId4" Type="http://schemas.openxmlformats.org/officeDocument/2006/relationships/image" Target="../media/image29.gif"/><Relationship Id="rId9" Type="http://schemas.openxmlformats.org/officeDocument/2006/relationships/image" Target="../media/image31.gif"/><Relationship Id="rId14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36.gif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12" Type="http://schemas.openxmlformats.org/officeDocument/2006/relationships/image" Target="../media/image34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33.gif"/><Relationship Id="rId5" Type="http://schemas.openxmlformats.org/officeDocument/2006/relationships/image" Target="../media/image39.png"/><Relationship Id="rId15" Type="http://schemas.openxmlformats.org/officeDocument/2006/relationships/image" Target="../media/image41.jpeg"/><Relationship Id="rId10" Type="http://schemas.openxmlformats.org/officeDocument/2006/relationships/image" Target="../media/image32.gif"/><Relationship Id="rId4" Type="http://schemas.openxmlformats.org/officeDocument/2006/relationships/image" Target="../media/image29.gif"/><Relationship Id="rId9" Type="http://schemas.openxmlformats.org/officeDocument/2006/relationships/image" Target="../media/image31.gif"/><Relationship Id="rId1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36.gif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12" Type="http://schemas.openxmlformats.org/officeDocument/2006/relationships/image" Target="../media/image34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33.gif"/><Relationship Id="rId5" Type="http://schemas.openxmlformats.org/officeDocument/2006/relationships/image" Target="../media/image42.png"/><Relationship Id="rId15" Type="http://schemas.openxmlformats.org/officeDocument/2006/relationships/image" Target="../media/image15.png"/><Relationship Id="rId10" Type="http://schemas.openxmlformats.org/officeDocument/2006/relationships/image" Target="../media/image32.gif"/><Relationship Id="rId4" Type="http://schemas.openxmlformats.org/officeDocument/2006/relationships/image" Target="../media/image29.gif"/><Relationship Id="rId9" Type="http://schemas.openxmlformats.org/officeDocument/2006/relationships/image" Target="../media/image31.gif"/><Relationship Id="rId1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31.gif"/><Relationship Id="rId12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11" Type="http://schemas.openxmlformats.org/officeDocument/2006/relationships/image" Target="../media/image36.gif"/><Relationship Id="rId5" Type="http://schemas.openxmlformats.org/officeDocument/2006/relationships/image" Target="../media/image30.jpeg"/><Relationship Id="rId15" Type="http://schemas.openxmlformats.org/officeDocument/2006/relationships/image" Target="../media/image35.gif"/><Relationship Id="rId10" Type="http://schemas.openxmlformats.org/officeDocument/2006/relationships/image" Target="../media/image34.gif"/><Relationship Id="rId4" Type="http://schemas.openxmlformats.org/officeDocument/2006/relationships/image" Target="../media/image29.gif"/><Relationship Id="rId9" Type="http://schemas.openxmlformats.org/officeDocument/2006/relationships/image" Target="../media/image33.gif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7.jpeg"/><Relationship Id="rId16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slide" Target="slide8.xml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31.gif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8.jpeg"/><Relationship Id="rId5" Type="http://schemas.openxmlformats.org/officeDocument/2006/relationships/slide" Target="slide18.xml"/><Relationship Id="rId10" Type="http://schemas.openxmlformats.org/officeDocument/2006/relationships/image" Target="../media/image34.gif"/><Relationship Id="rId4" Type="http://schemas.openxmlformats.org/officeDocument/2006/relationships/image" Target="../media/image29.gif"/><Relationship Id="rId9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31.gif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9.png"/><Relationship Id="rId5" Type="http://schemas.openxmlformats.org/officeDocument/2006/relationships/slide" Target="slide18.xml"/><Relationship Id="rId10" Type="http://schemas.openxmlformats.org/officeDocument/2006/relationships/image" Target="../media/image34.gif"/><Relationship Id="rId4" Type="http://schemas.openxmlformats.org/officeDocument/2006/relationships/image" Target="../media/image29.gif"/><Relationship Id="rId9" Type="http://schemas.openxmlformats.org/officeDocument/2006/relationships/image" Target="../media/image33.gif"/><Relationship Id="rId14" Type="http://schemas.openxmlformats.org/officeDocument/2006/relationships/image" Target="../media/image3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31.gif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10.jpeg"/><Relationship Id="rId5" Type="http://schemas.openxmlformats.org/officeDocument/2006/relationships/image" Target="../media/image30.jpeg"/><Relationship Id="rId10" Type="http://schemas.openxmlformats.org/officeDocument/2006/relationships/image" Target="../media/image34.gif"/><Relationship Id="rId4" Type="http://schemas.openxmlformats.org/officeDocument/2006/relationships/image" Target="../media/image29.gif"/><Relationship Id="rId9" Type="http://schemas.openxmlformats.org/officeDocument/2006/relationships/image" Target="../media/image33.gif"/><Relationship Id="rId14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31.gif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11" Type="http://schemas.openxmlformats.org/officeDocument/2006/relationships/image" Target="../media/image36.gif"/><Relationship Id="rId5" Type="http://schemas.openxmlformats.org/officeDocument/2006/relationships/image" Target="../media/image30.jpeg"/><Relationship Id="rId15" Type="http://schemas.openxmlformats.org/officeDocument/2006/relationships/image" Target="../media/image35.gif"/><Relationship Id="rId10" Type="http://schemas.openxmlformats.org/officeDocument/2006/relationships/image" Target="../media/image34.gif"/><Relationship Id="rId4" Type="http://schemas.openxmlformats.org/officeDocument/2006/relationships/image" Target="../media/image29.gif"/><Relationship Id="rId9" Type="http://schemas.openxmlformats.org/officeDocument/2006/relationships/image" Target="../media/image33.gif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31.gif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11" Type="http://schemas.openxmlformats.org/officeDocument/2006/relationships/image" Target="../media/image36.gif"/><Relationship Id="rId5" Type="http://schemas.openxmlformats.org/officeDocument/2006/relationships/image" Target="../media/image30.jpeg"/><Relationship Id="rId15" Type="http://schemas.openxmlformats.org/officeDocument/2006/relationships/image" Target="../media/image35.gif"/><Relationship Id="rId10" Type="http://schemas.openxmlformats.org/officeDocument/2006/relationships/image" Target="../media/image34.gif"/><Relationship Id="rId4" Type="http://schemas.openxmlformats.org/officeDocument/2006/relationships/image" Target="../media/image29.gif"/><Relationship Id="rId9" Type="http://schemas.openxmlformats.org/officeDocument/2006/relationships/image" Target="../media/image33.gif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6"/>
          <p:cNvSpPr txBox="1">
            <a:spLocks/>
          </p:cNvSpPr>
          <p:nvPr/>
        </p:nvSpPr>
        <p:spPr>
          <a:xfrm>
            <a:off x="3078165" y="630237"/>
            <a:ext cx="7597775" cy="958851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200" b="1" kern="0" dirty="0"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HUYỆN AN LÃO </a:t>
            </a:r>
            <a:br>
              <a:rPr lang="en-US" sz="2200" b="1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200" b="1" kern="0" dirty="0">
                <a:latin typeface="Times New Roman" pitchFamily="18" charset="0"/>
                <a:ea typeface="+mj-ea"/>
                <a:cs typeface="Times New Roman" pitchFamily="18" charset="0"/>
              </a:rPr>
              <a:t>TRƯỜNG TIỂU HỌC QUỐC TUẤN </a:t>
            </a: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5" y="0"/>
            <a:ext cx="1836737" cy="183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328105" y="2133602"/>
            <a:ext cx="3778600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</a:p>
          <a:p>
            <a:pPr algn="ctr" eaLnBrk="1" hangingPunct="1">
              <a:defRPr/>
            </a:pP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9:Luyện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95612" y="4267202"/>
            <a:ext cx="624356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571" y="-368478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37019" y="3826110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678069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PiZa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8" name="Picture 14" descr="Hình ảnh Bằng Tay ý Thức ăn Bánh Pizza PNG , Bánh Pizza Clipart, Vẽ Tay,  Pizza PNG miễn phí tải tập tin PSDComment và Vector">
            <a:extLst>
              <a:ext uri="{FF2B5EF4-FFF2-40B4-BE49-F238E27FC236}">
                <a16:creationId xmlns:a16="http://schemas.microsoft.com/office/drawing/2014/main" id="{D7E5C1B3-FCD5-4719-824D-2F4F3F3BA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8" y="275771"/>
            <a:ext cx="2038970" cy="185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Folded Corner 18">
            <a:extLst>
              <a:ext uri="{FF2B5EF4-FFF2-40B4-BE49-F238E27FC236}">
                <a16:creationId xmlns:a16="http://schemas.microsoft.com/office/drawing/2014/main" id="{23744D6D-687F-450E-A07E-5D5189C95304}"/>
              </a:ext>
            </a:extLst>
          </p:cNvPr>
          <p:cNvSpPr/>
          <p:nvPr/>
        </p:nvSpPr>
        <p:spPr>
          <a:xfrm>
            <a:off x="3398335" y="2349488"/>
            <a:ext cx="4324195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Piza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571" y="-165113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84101" y="3826110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Chưc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6727687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48024" y="2561413"/>
            <a:ext cx="4315791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8" name="Picture 18" descr="Tiếng Việt 1 Tập 2 – Bộ Sách Giáo Khoa Kết Nối Tri Thức Với Cuộc Sống">
            <a:extLst>
              <a:ext uri="{FF2B5EF4-FFF2-40B4-BE49-F238E27FC236}">
                <a16:creationId xmlns:a16="http://schemas.microsoft.com/office/drawing/2014/main" id="{37DDB644-B5AE-416D-90EE-01AEEE05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75771"/>
            <a:ext cx="1599096" cy="17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555" y="-116687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55610" y="3664879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1" y="275771"/>
            <a:ext cx="7642086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kẻ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8" name="Picture 2" descr="Thước Kẻ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75BEAA6C-6710-4B3A-89C5-C05C17F1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9" y="275770"/>
            <a:ext cx="1604580" cy="16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Folded Corner 18">
            <a:extLst>
              <a:ext uri="{FF2B5EF4-FFF2-40B4-BE49-F238E27FC236}">
                <a16:creationId xmlns:a16="http://schemas.microsoft.com/office/drawing/2014/main" id="{E108BD00-1ECC-4B05-BC7D-5B4380EE13D5}"/>
              </a:ext>
            </a:extLst>
          </p:cNvPr>
          <p:cNvSpPr/>
          <p:nvPr/>
        </p:nvSpPr>
        <p:spPr>
          <a:xfrm>
            <a:off x="822006" y="2131491"/>
            <a:ext cx="4762690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kẻ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20" y="-183922"/>
            <a:ext cx="1941429" cy="1856600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565872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Con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6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4" descr="Tổng hợp Tem Bác Hồ giá rẻ, bán chạy tháng 9/2022 - BeeCost">
            <a:extLst>
              <a:ext uri="{FF2B5EF4-FFF2-40B4-BE49-F238E27FC236}">
                <a16:creationId xmlns:a16="http://schemas.microsoft.com/office/drawing/2014/main" id="{997C481C-1249-4457-9812-B527254B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3" y="308211"/>
            <a:ext cx="1662319" cy="16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Folded Corner 18">
            <a:extLst>
              <a:ext uri="{FF2B5EF4-FFF2-40B4-BE49-F238E27FC236}">
                <a16:creationId xmlns:a16="http://schemas.microsoft.com/office/drawing/2014/main" id="{ADC2AAA1-4900-4A7A-9A0B-840C5DD0492A}"/>
              </a:ext>
            </a:extLst>
          </p:cNvPr>
          <p:cNvSpPr/>
          <p:nvPr/>
        </p:nvSpPr>
        <p:spPr>
          <a:xfrm>
            <a:off x="1669145" y="2223724"/>
            <a:ext cx="4762690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1D2FF6-D1FA-4D68-8CD2-2A1C2F50F7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64" y="4600408"/>
            <a:ext cx="1969179" cy="17436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57DA1B-A14D-4F01-8C3D-5E9A555320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639" y="4088299"/>
            <a:ext cx="2060627" cy="1383912"/>
          </a:xfrm>
          <a:prstGeom prst="rect">
            <a:avLst/>
          </a:prstGeom>
        </p:spPr>
      </p:pic>
      <p:sp>
        <p:nvSpPr>
          <p:cNvPr id="23" name="Rectangle: Folded Corner 22">
            <a:extLst>
              <a:ext uri="{FF2B5EF4-FFF2-40B4-BE49-F238E27FC236}">
                <a16:creationId xmlns:a16="http://schemas.microsoft.com/office/drawing/2014/main" id="{3929CA89-95A9-4A29-8898-74F212CC4ECA}"/>
              </a:ext>
            </a:extLst>
          </p:cNvPr>
          <p:cNvSpPr/>
          <p:nvPr/>
        </p:nvSpPr>
        <p:spPr>
          <a:xfrm>
            <a:off x="9450212" y="3596877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3959A8A-29B6-48C0-952B-9EDCF0B4A0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29" y="3561601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4.16667E-7 -0.224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CB97DEC-0003-4FDB-B490-D96473165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-34920"/>
            <a:ext cx="2207138" cy="844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A2603-F3F0-46D8-BCF5-D68E6BD53EF7}"/>
              </a:ext>
            </a:extLst>
          </p:cNvPr>
          <p:cNvSpPr txBox="1"/>
          <p:nvPr/>
        </p:nvSpPr>
        <p:spPr>
          <a:xfrm>
            <a:off x="2008774" y="-906530"/>
            <a:ext cx="100241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 descr="Khung cửa sổ hát khúc đồng dao - Báo Long An Online">
            <a:extLst>
              <a:ext uri="{FF2B5EF4-FFF2-40B4-BE49-F238E27FC236}">
                <a16:creationId xmlns:a16="http://schemas.microsoft.com/office/drawing/2014/main" id="{1352586B-022E-4BA3-AFF3-ED9D8677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" y="1401794"/>
            <a:ext cx="2448719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ển báo nguy hiểm - Biển báo giao thông">
            <a:extLst>
              <a:ext uri="{FF2B5EF4-FFF2-40B4-BE49-F238E27FC236}">
                <a16:creationId xmlns:a16="http://schemas.microsoft.com/office/drawing/2014/main" id="{2C9FEF91-8967-46E9-8AEF-ED5A3A9A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41" y="1363317"/>
            <a:ext cx="2143125" cy="199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ĩa ăn gốm sứ thiên nhiên phong cách Bắc Âu - Nhật Minh Decor">
            <a:extLst>
              <a:ext uri="{FF2B5EF4-FFF2-40B4-BE49-F238E27FC236}">
                <a16:creationId xmlns:a16="http://schemas.microsoft.com/office/drawing/2014/main" id="{E69DE74B-BC72-446B-ACDD-4C9FB7E4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77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ánh xe LEGO Technic 94.2 mm - Lốp địa hình - Funny Bricks">
            <a:extLst>
              <a:ext uri="{FF2B5EF4-FFF2-40B4-BE49-F238E27FC236}">
                <a16:creationId xmlns:a16="http://schemas.microsoft.com/office/drawing/2014/main" id="{A360E02B-12F0-41C5-B390-95C491651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283" y="12146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ANG TRÍ BẢNG #5 | VẼ TRANG TRÍ BẢNG LỚP ĐƠN GIẢN - YouTube">
            <a:extLst>
              <a:ext uri="{FF2B5EF4-FFF2-40B4-BE49-F238E27FC236}">
                <a16:creationId xmlns:a16="http://schemas.microsoft.com/office/drawing/2014/main" id="{10349B07-FE32-4589-924F-41E581FB2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" y="4329266"/>
            <a:ext cx="2529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Bằng Tay ý Thức ăn Bánh Pizza PNG , Bánh Pizza Clipart, Vẽ Tay,  Pizza PNG miễn phí tải tập tin PSDComment và Vector">
            <a:extLst>
              <a:ext uri="{FF2B5EF4-FFF2-40B4-BE49-F238E27FC236}">
                <a16:creationId xmlns:a16="http://schemas.microsoft.com/office/drawing/2014/main" id="{64BA0E37-758E-4838-BD6E-CA96E352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18" y="4253437"/>
            <a:ext cx="2038970" cy="185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iếng Việt 1 Tập 2 – Bộ Sách Giáo Khoa Kết Nối Tri Thức Với Cuộc Sống">
            <a:extLst>
              <a:ext uri="{FF2B5EF4-FFF2-40B4-BE49-F238E27FC236}">
                <a16:creationId xmlns:a16="http://schemas.microsoft.com/office/drawing/2014/main" id="{DA7EEF08-6862-47E4-B65D-9ABB609D9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93" y="4161180"/>
            <a:ext cx="1656520" cy="199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ước Kẻ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B87A27C6-EF9F-4D44-B723-BEFD861F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29" y="40578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ổng hợp Tem Bác Hồ giá rẻ, bán chạy tháng 9/2022 - BeeCost">
            <a:extLst>
              <a:ext uri="{FF2B5EF4-FFF2-40B4-BE49-F238E27FC236}">
                <a16:creationId xmlns:a16="http://schemas.microsoft.com/office/drawing/2014/main" id="{2558EE46-93FD-4DF5-B0E3-922FA0F5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85" y="4161180"/>
            <a:ext cx="1662319" cy="16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BFACD8-DBF2-453D-A9C0-745527BEB320}"/>
              </a:ext>
            </a:extLst>
          </p:cNvPr>
          <p:cNvSpPr/>
          <p:nvPr/>
        </p:nvSpPr>
        <p:spPr>
          <a:xfrm>
            <a:off x="0" y="3444219"/>
            <a:ext cx="280946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sổ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33E79A-448B-45A3-8ED2-592C34F63409}"/>
              </a:ext>
            </a:extLst>
          </p:cNvPr>
          <p:cNvSpPr/>
          <p:nvPr/>
        </p:nvSpPr>
        <p:spPr>
          <a:xfrm>
            <a:off x="2990210" y="3482514"/>
            <a:ext cx="29325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95E8C-6E0B-4DAB-A34B-B61806B1C32F}"/>
              </a:ext>
            </a:extLst>
          </p:cNvPr>
          <p:cNvSpPr/>
          <p:nvPr/>
        </p:nvSpPr>
        <p:spPr>
          <a:xfrm>
            <a:off x="6457560" y="3505773"/>
            <a:ext cx="176455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đĩa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98F3E4-2535-4603-8CE6-56A56D1E226C}"/>
              </a:ext>
            </a:extLst>
          </p:cNvPr>
          <p:cNvSpPr/>
          <p:nvPr/>
        </p:nvSpPr>
        <p:spPr>
          <a:xfrm>
            <a:off x="10020565" y="3416994"/>
            <a:ext cx="176455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F9D644-343D-414A-B151-45B00C0BEEBC}"/>
              </a:ext>
            </a:extLst>
          </p:cNvPr>
          <p:cNvSpPr/>
          <p:nvPr/>
        </p:nvSpPr>
        <p:spPr>
          <a:xfrm>
            <a:off x="57627" y="6182703"/>
            <a:ext cx="175792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8FA01D-3F4D-4156-B07C-B479397CADF3}"/>
              </a:ext>
            </a:extLst>
          </p:cNvPr>
          <p:cNvSpPr/>
          <p:nvPr/>
        </p:nvSpPr>
        <p:spPr>
          <a:xfrm>
            <a:off x="3187941" y="6182702"/>
            <a:ext cx="203897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piza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76CC41-74B2-414E-B82D-C133E1AEB473}"/>
              </a:ext>
            </a:extLst>
          </p:cNvPr>
          <p:cNvSpPr/>
          <p:nvPr/>
        </p:nvSpPr>
        <p:spPr>
          <a:xfrm>
            <a:off x="5554582" y="6241900"/>
            <a:ext cx="24099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CDF881-8014-4E79-ACDD-EB7969DE55B2}"/>
              </a:ext>
            </a:extLst>
          </p:cNvPr>
          <p:cNvSpPr/>
          <p:nvPr/>
        </p:nvSpPr>
        <p:spPr>
          <a:xfrm>
            <a:off x="8894758" y="6291293"/>
            <a:ext cx="93652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Ê-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532CA-E557-4497-923D-7E13FBCA34FC}"/>
              </a:ext>
            </a:extLst>
          </p:cNvPr>
          <p:cNvSpPr/>
          <p:nvPr/>
        </p:nvSpPr>
        <p:spPr>
          <a:xfrm>
            <a:off x="10434581" y="6200928"/>
            <a:ext cx="153982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847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AC86B2-8811-474D-9A33-C8CAA4E430B7}"/>
              </a:ext>
            </a:extLst>
          </p:cNvPr>
          <p:cNvSpPr txBox="1"/>
          <p:nvPr/>
        </p:nvSpPr>
        <p:spPr>
          <a:xfrm>
            <a:off x="0" y="-628235"/>
            <a:ext cx="91837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que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: 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497269E-9E42-4CED-8A77-7612C7038134}"/>
              </a:ext>
            </a:extLst>
          </p:cNvPr>
          <p:cNvCxnSpPr>
            <a:cxnSpLocks/>
            <a:endCxn id="60" idx="2"/>
          </p:cNvCxnSpPr>
          <p:nvPr/>
        </p:nvCxnSpPr>
        <p:spPr>
          <a:xfrm>
            <a:off x="7012602" y="2100129"/>
            <a:ext cx="550292" cy="10965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4727A96-8024-4F2D-A053-B8752C0CB935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8145681" y="2076779"/>
            <a:ext cx="774968" cy="11198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48CE85F-A57D-42E5-8219-B6BA7E67263A}"/>
              </a:ext>
            </a:extLst>
          </p:cNvPr>
          <p:cNvGrpSpPr/>
          <p:nvPr/>
        </p:nvGrpSpPr>
        <p:grpSpPr>
          <a:xfrm>
            <a:off x="7001657" y="930297"/>
            <a:ext cx="2480229" cy="2279766"/>
            <a:chOff x="7748811" y="1004495"/>
            <a:chExt cx="2480229" cy="2279766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3E313B6-13D7-4C6E-981F-4F5AD55CC39C}"/>
                </a:ext>
              </a:extLst>
            </p:cNvPr>
            <p:cNvGrpSpPr/>
            <p:nvPr/>
          </p:nvGrpSpPr>
          <p:grpSpPr>
            <a:xfrm>
              <a:off x="7748811" y="1004495"/>
              <a:ext cx="2480229" cy="2279766"/>
              <a:chOff x="7470515" y="1296043"/>
              <a:chExt cx="2480229" cy="2279766"/>
            </a:xfrm>
            <a:grpFill/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FF268A6D-250F-4707-8057-9D28CDF0D43A}"/>
                  </a:ext>
                </a:extLst>
              </p:cNvPr>
              <p:cNvGrpSpPr/>
              <p:nvPr/>
            </p:nvGrpSpPr>
            <p:grpSpPr>
              <a:xfrm>
                <a:off x="7470515" y="1296043"/>
                <a:ext cx="2480229" cy="2279766"/>
                <a:chOff x="7983457" y="1024874"/>
                <a:chExt cx="2480229" cy="2279766"/>
              </a:xfrm>
              <a:grpFill/>
            </p:grpSpPr>
            <p:sp>
              <p:nvSpPr>
                <p:cNvPr id="60" name="Hexagon 59">
                  <a:extLst>
                    <a:ext uri="{FF2B5EF4-FFF2-40B4-BE49-F238E27FC236}">
                      <a16:creationId xmlns:a16="http://schemas.microsoft.com/office/drawing/2014/main" id="{C6552F23-F7E0-4AE3-8496-FCC062605A39}"/>
                    </a:ext>
                  </a:extLst>
                </p:cNvPr>
                <p:cNvSpPr/>
                <p:nvPr/>
              </p:nvSpPr>
              <p:spPr>
                <a:xfrm>
                  <a:off x="7983457" y="1046303"/>
                  <a:ext cx="2480229" cy="2244947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E768C5F7-4CD8-4795-B004-44EE5C9CCC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83457" y="2145669"/>
                  <a:ext cx="1114905" cy="49039"/>
                </a:xfrm>
                <a:prstGeom prst="line">
                  <a:avLst/>
                </a:prstGeom>
                <a:grpFill/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1DD21611-CAAC-4AB9-A1B0-AD6A620ADC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65527" y="1067343"/>
                  <a:ext cx="532835" cy="1035247"/>
                </a:xfrm>
                <a:prstGeom prst="line">
                  <a:avLst/>
                </a:prstGeom>
                <a:grpFill/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5606E4F4-5FC5-4C19-90D3-021F6D870E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27481" y="1046303"/>
                  <a:ext cx="762283" cy="1077680"/>
                </a:xfrm>
                <a:prstGeom prst="line">
                  <a:avLst/>
                </a:prstGeom>
                <a:grpFill/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F6C4F248-DEAE-413C-909B-918D3678D84C}"/>
                    </a:ext>
                  </a:extLst>
                </p:cNvPr>
                <p:cNvCxnSpPr>
                  <a:cxnSpLocks/>
                  <a:stCxn id="60" idx="0"/>
                </p:cNvCxnSpPr>
                <p:nvPr/>
              </p:nvCxnSpPr>
              <p:spPr>
                <a:xfrm flipH="1" flipV="1">
                  <a:off x="9161567" y="2122561"/>
                  <a:ext cx="1302119" cy="46216"/>
                </a:xfrm>
                <a:prstGeom prst="line">
                  <a:avLst/>
                </a:prstGeom>
                <a:grpFill/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6B4CFF7E-6E91-4DDF-BAE2-E030CEA05F0D}"/>
                    </a:ext>
                  </a:extLst>
                </p:cNvPr>
                <p:cNvCxnSpPr>
                  <a:cxnSpLocks/>
                  <a:stCxn id="60" idx="5"/>
                </p:cNvCxnSpPr>
                <p:nvPr/>
              </p:nvCxnSpPr>
              <p:spPr>
                <a:xfrm flipH="1">
                  <a:off x="8577735" y="1046304"/>
                  <a:ext cx="1324714" cy="21392"/>
                </a:xfrm>
                <a:prstGeom prst="line">
                  <a:avLst/>
                </a:prstGeom>
                <a:grpFill/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9EA9C680-5AE6-4B2F-9ABE-F645346F301F}"/>
                    </a:ext>
                  </a:extLst>
                </p:cNvPr>
                <p:cNvCxnSpPr>
                  <a:cxnSpLocks/>
                  <a:endCxn id="60" idx="3"/>
                </p:cNvCxnSpPr>
                <p:nvPr/>
              </p:nvCxnSpPr>
              <p:spPr>
                <a:xfrm flipH="1">
                  <a:off x="7983457" y="1024874"/>
                  <a:ext cx="627818" cy="1143903"/>
                </a:xfrm>
                <a:prstGeom prst="line">
                  <a:avLst/>
                </a:prstGeom>
                <a:grpFill/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31E772E5-A9D2-48C0-89AC-EBE2479027BC}"/>
                    </a:ext>
                  </a:extLst>
                </p:cNvPr>
                <p:cNvCxnSpPr>
                  <a:cxnSpLocks/>
                  <a:stCxn id="60" idx="0"/>
                </p:cNvCxnSpPr>
                <p:nvPr/>
              </p:nvCxnSpPr>
              <p:spPr>
                <a:xfrm flipH="1">
                  <a:off x="9928320" y="2168777"/>
                  <a:ext cx="535366" cy="1087830"/>
                </a:xfrm>
                <a:prstGeom prst="line">
                  <a:avLst/>
                </a:prstGeom>
                <a:grpFill/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CBD3F58-3FC3-4D47-A363-F190FF833192}"/>
                    </a:ext>
                  </a:extLst>
                </p:cNvPr>
                <p:cNvCxnSpPr>
                  <a:cxnSpLocks/>
                  <a:stCxn id="60" idx="1"/>
                </p:cNvCxnSpPr>
                <p:nvPr/>
              </p:nvCxnSpPr>
              <p:spPr>
                <a:xfrm flipH="1">
                  <a:off x="8565527" y="3291249"/>
                  <a:ext cx="1336922" cy="13391"/>
                </a:xfrm>
                <a:prstGeom prst="line">
                  <a:avLst/>
                </a:prstGeom>
                <a:grpFill/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B32D1E7F-18AE-4C8B-B702-5687C899C3C1}"/>
                    </a:ext>
                  </a:extLst>
                </p:cNvPr>
                <p:cNvCxnSpPr>
                  <a:cxnSpLocks/>
                  <a:endCxn id="60" idx="2"/>
                </p:cNvCxnSpPr>
                <p:nvPr/>
              </p:nvCxnSpPr>
              <p:spPr>
                <a:xfrm flipH="1">
                  <a:off x="8544694" y="2148989"/>
                  <a:ext cx="553668" cy="1142260"/>
                </a:xfrm>
                <a:prstGeom prst="line">
                  <a:avLst/>
                </a:prstGeom>
                <a:grpFill/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DF23A6ED-4D31-4A2B-BD77-923E5B003289}"/>
                    </a:ext>
                  </a:extLst>
                </p:cNvPr>
                <p:cNvCxnSpPr>
                  <a:cxnSpLocks/>
                  <a:endCxn id="60" idx="0"/>
                </p:cNvCxnSpPr>
                <p:nvPr/>
              </p:nvCxnSpPr>
              <p:spPr>
                <a:xfrm>
                  <a:off x="9889763" y="1046303"/>
                  <a:ext cx="573923" cy="1122474"/>
                </a:xfrm>
                <a:prstGeom prst="line">
                  <a:avLst/>
                </a:prstGeom>
                <a:grpFill/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78AB7DD-CBAF-4D2E-BE38-CDA06EE39EFB}"/>
                  </a:ext>
                </a:extLst>
              </p:cNvPr>
              <p:cNvCxnSpPr>
                <a:cxnSpLocks/>
                <a:endCxn id="60" idx="1"/>
              </p:cNvCxnSpPr>
              <p:nvPr/>
            </p:nvCxnSpPr>
            <p:spPr>
              <a:xfrm>
                <a:off x="8614539" y="2426556"/>
                <a:ext cx="774968" cy="1135862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9EE2543-1A5A-4917-A201-438D7D3EE9AF}"/>
                </a:ext>
              </a:extLst>
            </p:cNvPr>
            <p:cNvCxnSpPr>
              <a:cxnSpLocks/>
              <a:endCxn id="60" idx="2"/>
            </p:cNvCxnSpPr>
            <p:nvPr/>
          </p:nvCxnSpPr>
          <p:spPr>
            <a:xfrm>
              <a:off x="7776485" y="2209789"/>
              <a:ext cx="533563" cy="106108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80617CD3-2989-4E26-86D8-0F813A4AB027}"/>
              </a:ext>
            </a:extLst>
          </p:cNvPr>
          <p:cNvSpPr txBox="1"/>
          <p:nvPr/>
        </p:nvSpPr>
        <p:spPr>
          <a:xfrm>
            <a:off x="0" y="2500826"/>
            <a:ext cx="113193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5 que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giác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50384A5-90C1-4E18-8D1A-0161E8F6979B}"/>
              </a:ext>
            </a:extLst>
          </p:cNvPr>
          <p:cNvGrpSpPr/>
          <p:nvPr/>
        </p:nvGrpSpPr>
        <p:grpSpPr>
          <a:xfrm>
            <a:off x="361619" y="4483405"/>
            <a:ext cx="4064607" cy="1970404"/>
            <a:chOff x="4946871" y="4530778"/>
            <a:chExt cx="2290805" cy="1099109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B840324-5740-4AEB-A9B4-8AF054F058F1}"/>
                </a:ext>
              </a:extLst>
            </p:cNvPr>
            <p:cNvCxnSpPr>
              <a:cxnSpLocks/>
            </p:cNvCxnSpPr>
            <p:nvPr/>
          </p:nvCxnSpPr>
          <p:spPr>
            <a:xfrm>
              <a:off x="5659673" y="4530778"/>
              <a:ext cx="914400" cy="108819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4BA9A52-44A9-4028-AF20-146CCEDAEF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6871" y="4552172"/>
              <a:ext cx="712802" cy="106680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A47F220-DF9E-4FA4-B5DF-A77AEC5439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6871" y="5618973"/>
              <a:ext cx="1627202" cy="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3B28F3F-C2B2-4425-B512-2EAA1E66F2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4073" y="4594994"/>
              <a:ext cx="663603" cy="103489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F25EB61-A116-44F6-B935-9464FE9173B7}"/>
                </a:ext>
              </a:extLst>
            </p:cNvPr>
            <p:cNvCxnSpPr>
              <a:cxnSpLocks/>
            </p:cNvCxnSpPr>
            <p:nvPr/>
          </p:nvCxnSpPr>
          <p:spPr>
            <a:xfrm>
              <a:off x="5659673" y="4568127"/>
              <a:ext cx="1578003" cy="3190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4E599D7-AC68-4808-B3DF-1B578E72C892}"/>
              </a:ext>
            </a:extLst>
          </p:cNvPr>
          <p:cNvGrpSpPr/>
          <p:nvPr/>
        </p:nvGrpSpPr>
        <p:grpSpPr>
          <a:xfrm>
            <a:off x="6048659" y="4059358"/>
            <a:ext cx="2432732" cy="2394451"/>
            <a:chOff x="6048659" y="4396003"/>
            <a:chExt cx="1889856" cy="2057806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0341EF7-F002-412F-BA2F-202B3D1338BA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473148"/>
              <a:ext cx="967409" cy="96109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A19F0FD-A513-4691-9B31-44A7F2D6CE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3409" y="5487025"/>
              <a:ext cx="875106" cy="9667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FE2AAA6-C656-4ED8-808B-A87CCB05170D}"/>
                </a:ext>
              </a:extLst>
            </p:cNvPr>
            <p:cNvCxnSpPr>
              <a:cxnSpLocks/>
            </p:cNvCxnSpPr>
            <p:nvPr/>
          </p:nvCxnSpPr>
          <p:spPr>
            <a:xfrm>
              <a:off x="6923764" y="4396003"/>
              <a:ext cx="1014751" cy="108199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C6C26EC-C26C-4CBE-AAC5-918CDEFB88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48659" y="4396003"/>
              <a:ext cx="875106" cy="109102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8F9A45D-1B13-427F-96F1-D3E5D78CA1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5473148"/>
              <a:ext cx="1842515" cy="3344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90837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48A09B-8413-487A-8713-487C001BCEED}"/>
              </a:ext>
            </a:extLst>
          </p:cNvPr>
          <p:cNvSpPr txBox="1"/>
          <p:nvPr/>
        </p:nvSpPr>
        <p:spPr>
          <a:xfrm>
            <a:off x="119269" y="-661720"/>
            <a:ext cx="113193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?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3067E4-3CA3-43E6-8C24-40440B5FF515}"/>
              </a:ext>
            </a:extLst>
          </p:cNvPr>
          <p:cNvGrpSpPr/>
          <p:nvPr/>
        </p:nvGrpSpPr>
        <p:grpSpPr>
          <a:xfrm>
            <a:off x="556592" y="1023571"/>
            <a:ext cx="10220728" cy="968620"/>
            <a:chOff x="543340" y="980661"/>
            <a:chExt cx="10220728" cy="9686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68BD69E-C0CC-41FE-93E1-D54A813004BE}"/>
                </a:ext>
              </a:extLst>
            </p:cNvPr>
            <p:cNvSpPr/>
            <p:nvPr/>
          </p:nvSpPr>
          <p:spPr>
            <a:xfrm>
              <a:off x="543340" y="980661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85755F-F349-4D49-B6EB-6599E618DB40}"/>
                </a:ext>
              </a:extLst>
            </p:cNvPr>
            <p:cNvSpPr/>
            <p:nvPr/>
          </p:nvSpPr>
          <p:spPr>
            <a:xfrm>
              <a:off x="1583636" y="980661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656863D-C3E7-4E07-9790-26F32E5BE9A8}"/>
                </a:ext>
              </a:extLst>
            </p:cNvPr>
            <p:cNvSpPr/>
            <p:nvPr/>
          </p:nvSpPr>
          <p:spPr>
            <a:xfrm>
              <a:off x="9849668" y="980661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3E8291-0EC3-44AC-96FE-5BE0F35818E4}"/>
                </a:ext>
              </a:extLst>
            </p:cNvPr>
            <p:cNvSpPr/>
            <p:nvPr/>
          </p:nvSpPr>
          <p:spPr>
            <a:xfrm>
              <a:off x="2680255" y="980661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EBFC741-0D2E-4D79-9E0D-726763C05172}"/>
                </a:ext>
              </a:extLst>
            </p:cNvPr>
            <p:cNvSpPr/>
            <p:nvPr/>
          </p:nvSpPr>
          <p:spPr>
            <a:xfrm>
              <a:off x="3737112" y="980661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30D1AFB-7E5A-4C06-94A8-5E95AF4A75DC}"/>
                </a:ext>
              </a:extLst>
            </p:cNvPr>
            <p:cNvSpPr/>
            <p:nvPr/>
          </p:nvSpPr>
          <p:spPr>
            <a:xfrm>
              <a:off x="4747589" y="1034881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560DB7E-CA99-469F-9B8D-3D198C43D8CC}"/>
                </a:ext>
              </a:extLst>
            </p:cNvPr>
            <p:cNvSpPr/>
            <p:nvPr/>
          </p:nvSpPr>
          <p:spPr>
            <a:xfrm>
              <a:off x="5900523" y="980661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E92826-C0A4-4E58-A5A7-DBEDE0EBB5B2}"/>
                </a:ext>
              </a:extLst>
            </p:cNvPr>
            <p:cNvSpPr/>
            <p:nvPr/>
          </p:nvSpPr>
          <p:spPr>
            <a:xfrm>
              <a:off x="8673542" y="980661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04840C-D661-44E0-B1DB-7ADCAF9A04A6}"/>
                </a:ext>
              </a:extLst>
            </p:cNvPr>
            <p:cNvSpPr/>
            <p:nvPr/>
          </p:nvSpPr>
          <p:spPr>
            <a:xfrm>
              <a:off x="7131310" y="1034881"/>
              <a:ext cx="1205948" cy="8216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1FB6DF-CDB0-4877-8DAF-B8B6DC88012C}"/>
              </a:ext>
            </a:extLst>
          </p:cNvPr>
          <p:cNvGrpSpPr/>
          <p:nvPr/>
        </p:nvGrpSpPr>
        <p:grpSpPr>
          <a:xfrm>
            <a:off x="1457740" y="2406160"/>
            <a:ext cx="7673829" cy="1022840"/>
            <a:chOff x="1329356" y="2214003"/>
            <a:chExt cx="7673829" cy="10228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8CA41ED-90E5-4667-B248-F3F091137848}"/>
                </a:ext>
              </a:extLst>
            </p:cNvPr>
            <p:cNvSpPr/>
            <p:nvPr/>
          </p:nvSpPr>
          <p:spPr>
            <a:xfrm>
              <a:off x="2797861" y="2292625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E6D186-0880-4AF4-966C-D8259C2E37C6}"/>
                </a:ext>
              </a:extLst>
            </p:cNvPr>
            <p:cNvSpPr/>
            <p:nvPr/>
          </p:nvSpPr>
          <p:spPr>
            <a:xfrm>
              <a:off x="5443323" y="2322443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0335699-2E81-42B5-88B0-EBD62FFC0F87}"/>
                </a:ext>
              </a:extLst>
            </p:cNvPr>
            <p:cNvSpPr/>
            <p:nvPr/>
          </p:nvSpPr>
          <p:spPr>
            <a:xfrm>
              <a:off x="8088785" y="2214003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E557CF-338D-4FDA-92D2-48075F790A23}"/>
                </a:ext>
              </a:extLst>
            </p:cNvPr>
            <p:cNvSpPr/>
            <p:nvPr/>
          </p:nvSpPr>
          <p:spPr>
            <a:xfrm>
              <a:off x="1329356" y="2339008"/>
              <a:ext cx="1205948" cy="821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8347349-1F99-4D8B-8CA8-6B9C06CDB69F}"/>
                </a:ext>
              </a:extLst>
            </p:cNvPr>
            <p:cNvSpPr/>
            <p:nvPr/>
          </p:nvSpPr>
          <p:spPr>
            <a:xfrm>
              <a:off x="4194312" y="2368826"/>
              <a:ext cx="1205948" cy="821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0C15E0-A773-44A7-8255-134901982168}"/>
                </a:ext>
              </a:extLst>
            </p:cNvPr>
            <p:cNvSpPr/>
            <p:nvPr/>
          </p:nvSpPr>
          <p:spPr>
            <a:xfrm>
              <a:off x="6858819" y="2335695"/>
              <a:ext cx="1205948" cy="821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8D7A3BB-E9C1-431B-A6EB-F198DDB191D4}"/>
              </a:ext>
            </a:extLst>
          </p:cNvPr>
          <p:cNvSpPr/>
          <p:nvPr/>
        </p:nvSpPr>
        <p:spPr>
          <a:xfrm>
            <a:off x="7187649" y="1007007"/>
            <a:ext cx="1086696" cy="9264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2075913-BE10-4B1D-90DB-FC7349B90656}"/>
              </a:ext>
            </a:extLst>
          </p:cNvPr>
          <p:cNvSpPr/>
          <p:nvPr/>
        </p:nvSpPr>
        <p:spPr>
          <a:xfrm>
            <a:off x="1444488" y="2464459"/>
            <a:ext cx="1303684" cy="9484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98FFBCD-F236-4077-9813-56F26325B796}"/>
              </a:ext>
            </a:extLst>
          </p:cNvPr>
          <p:cNvSpPr/>
          <p:nvPr/>
        </p:nvSpPr>
        <p:spPr>
          <a:xfrm>
            <a:off x="168966" y="3564835"/>
            <a:ext cx="775251" cy="67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b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F09657-9F89-4C3F-8434-B7610D7F6E63}"/>
              </a:ext>
            </a:extLst>
          </p:cNvPr>
          <p:cNvGrpSpPr/>
          <p:nvPr/>
        </p:nvGrpSpPr>
        <p:grpSpPr>
          <a:xfrm>
            <a:off x="1066536" y="3749723"/>
            <a:ext cx="10445717" cy="988250"/>
            <a:chOff x="1066536" y="3749723"/>
            <a:chExt cx="10445717" cy="98825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E204800-1662-4FCC-8EC4-56D12015D7EA}"/>
                </a:ext>
              </a:extLst>
            </p:cNvPr>
            <p:cNvGrpSpPr/>
            <p:nvPr/>
          </p:nvGrpSpPr>
          <p:grpSpPr>
            <a:xfrm>
              <a:off x="1066536" y="3786969"/>
              <a:ext cx="3256160" cy="951004"/>
              <a:chOff x="1066536" y="3786969"/>
              <a:chExt cx="3256160" cy="951004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092C9DDA-D614-43F9-9322-1D83C11986E6}"/>
                  </a:ext>
                </a:extLst>
              </p:cNvPr>
              <p:cNvSpPr/>
              <p:nvPr/>
            </p:nvSpPr>
            <p:spPr>
              <a:xfrm>
                <a:off x="1066536" y="3786969"/>
                <a:ext cx="1060704" cy="914400"/>
              </a:xfrm>
              <a:prstGeom prst="triangle">
                <a:avLst/>
              </a:prstGeom>
              <a:solidFill>
                <a:srgbClr val="FAA4C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8DFD74C-5859-4914-B498-D95795ECC025}"/>
                  </a:ext>
                </a:extLst>
              </p:cNvPr>
              <p:cNvSpPr/>
              <p:nvPr/>
            </p:nvSpPr>
            <p:spPr>
              <a:xfrm>
                <a:off x="2249559" y="3823573"/>
                <a:ext cx="914400" cy="914400"/>
              </a:xfrm>
              <a:prstGeom prst="ellipse">
                <a:avLst/>
              </a:prstGeom>
              <a:solidFill>
                <a:srgbClr val="FAA4C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D7FCA7F-1233-4EFD-B471-E17D970006B8}"/>
                  </a:ext>
                </a:extLst>
              </p:cNvPr>
              <p:cNvSpPr/>
              <p:nvPr/>
            </p:nvSpPr>
            <p:spPr>
              <a:xfrm>
                <a:off x="3408296" y="3786969"/>
                <a:ext cx="914400" cy="914400"/>
              </a:xfrm>
              <a:prstGeom prst="rect">
                <a:avLst/>
              </a:prstGeom>
              <a:solidFill>
                <a:srgbClr val="FAA4C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31A833B-48C2-4500-8591-9998CF7631D2}"/>
                </a:ext>
              </a:extLst>
            </p:cNvPr>
            <p:cNvGrpSpPr/>
            <p:nvPr/>
          </p:nvGrpSpPr>
          <p:grpSpPr>
            <a:xfrm>
              <a:off x="4491376" y="3786327"/>
              <a:ext cx="3256160" cy="951004"/>
              <a:chOff x="1066536" y="3786969"/>
              <a:chExt cx="3256160" cy="951004"/>
            </a:xfrm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57E299A9-42BD-4407-BFDD-3BF60EF4E3FF}"/>
                  </a:ext>
                </a:extLst>
              </p:cNvPr>
              <p:cNvSpPr/>
              <p:nvPr/>
            </p:nvSpPr>
            <p:spPr>
              <a:xfrm>
                <a:off x="1066536" y="3786969"/>
                <a:ext cx="1060704" cy="914400"/>
              </a:xfrm>
              <a:prstGeom prst="triangle">
                <a:avLst/>
              </a:prstGeom>
              <a:solidFill>
                <a:srgbClr val="FAA4C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F316CD8-46FA-4B23-93E7-37933C61BA46}"/>
                  </a:ext>
                </a:extLst>
              </p:cNvPr>
              <p:cNvSpPr/>
              <p:nvPr/>
            </p:nvSpPr>
            <p:spPr>
              <a:xfrm>
                <a:off x="2249559" y="3823573"/>
                <a:ext cx="914400" cy="914400"/>
              </a:xfrm>
              <a:prstGeom prst="ellipse">
                <a:avLst/>
              </a:prstGeom>
              <a:solidFill>
                <a:srgbClr val="FAA4C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2C8A8C5-36BA-43B8-9612-3FB1A93BC6BE}"/>
                  </a:ext>
                </a:extLst>
              </p:cNvPr>
              <p:cNvSpPr/>
              <p:nvPr/>
            </p:nvSpPr>
            <p:spPr>
              <a:xfrm>
                <a:off x="3408296" y="3786969"/>
                <a:ext cx="914400" cy="914400"/>
              </a:xfrm>
              <a:prstGeom prst="rect">
                <a:avLst/>
              </a:prstGeom>
              <a:solidFill>
                <a:srgbClr val="FAA4C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96F0BEE-63D2-4056-92D8-B5544016947A}"/>
                </a:ext>
              </a:extLst>
            </p:cNvPr>
            <p:cNvGrpSpPr/>
            <p:nvPr/>
          </p:nvGrpSpPr>
          <p:grpSpPr>
            <a:xfrm>
              <a:off x="9439116" y="3749723"/>
              <a:ext cx="2073137" cy="951004"/>
              <a:chOff x="2249559" y="3786969"/>
              <a:chExt cx="2073137" cy="951004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AFBEEA6-C4FA-4327-8FE3-FE1483AA09EE}"/>
                  </a:ext>
                </a:extLst>
              </p:cNvPr>
              <p:cNvSpPr/>
              <p:nvPr/>
            </p:nvSpPr>
            <p:spPr>
              <a:xfrm>
                <a:off x="2249559" y="3823573"/>
                <a:ext cx="914400" cy="914400"/>
              </a:xfrm>
              <a:prstGeom prst="ellipse">
                <a:avLst/>
              </a:prstGeom>
              <a:solidFill>
                <a:srgbClr val="FAA4C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DFB4979-2E92-4588-B4EF-29A2E013A6A7}"/>
                  </a:ext>
                </a:extLst>
              </p:cNvPr>
              <p:cNvSpPr/>
              <p:nvPr/>
            </p:nvSpPr>
            <p:spPr>
              <a:xfrm>
                <a:off x="3408296" y="3786969"/>
                <a:ext cx="914400" cy="914400"/>
              </a:xfrm>
              <a:prstGeom prst="rect">
                <a:avLst/>
              </a:prstGeom>
              <a:solidFill>
                <a:srgbClr val="FAA4C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E78CF40-5AF9-45AB-AE3E-BDD1603CE363}"/>
                </a:ext>
              </a:extLst>
            </p:cNvPr>
            <p:cNvSpPr/>
            <p:nvPr/>
          </p:nvSpPr>
          <p:spPr>
            <a:xfrm>
              <a:off x="8274345" y="3940464"/>
              <a:ext cx="775251" cy="6793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4E31AA7-CB56-41DA-8710-2937E8D53FC8}"/>
              </a:ext>
            </a:extLst>
          </p:cNvPr>
          <p:cNvGrpSpPr/>
          <p:nvPr/>
        </p:nvGrpSpPr>
        <p:grpSpPr>
          <a:xfrm>
            <a:off x="1666462" y="5244707"/>
            <a:ext cx="7598448" cy="951574"/>
            <a:chOff x="1666462" y="5244707"/>
            <a:chExt cx="7598448" cy="951574"/>
          </a:xfrm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47B50CE9-9C52-426B-8866-E56C439FBE88}"/>
                </a:ext>
              </a:extLst>
            </p:cNvPr>
            <p:cNvSpPr/>
            <p:nvPr/>
          </p:nvSpPr>
          <p:spPr>
            <a:xfrm>
              <a:off x="2674452" y="5344349"/>
              <a:ext cx="1075912" cy="851932"/>
            </a:xfrm>
            <a:prstGeom prst="triangle">
              <a:avLst/>
            </a:prstGeom>
            <a:solidFill>
              <a:srgbClr val="FAA4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D4706DD-5F21-4A37-931E-C9F8522E0BE4}"/>
                </a:ext>
              </a:extLst>
            </p:cNvPr>
            <p:cNvSpPr/>
            <p:nvPr/>
          </p:nvSpPr>
          <p:spPr>
            <a:xfrm>
              <a:off x="5600699" y="5281881"/>
              <a:ext cx="914400" cy="914400"/>
            </a:xfrm>
            <a:prstGeom prst="ellipse">
              <a:avLst/>
            </a:prstGeom>
            <a:solidFill>
              <a:srgbClr val="FAA4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E76E1A-C12E-4422-91FE-45F4199FDF8A}"/>
                </a:ext>
              </a:extLst>
            </p:cNvPr>
            <p:cNvSpPr/>
            <p:nvPr/>
          </p:nvSpPr>
          <p:spPr>
            <a:xfrm>
              <a:off x="8350510" y="5244707"/>
              <a:ext cx="914400" cy="914400"/>
            </a:xfrm>
            <a:prstGeom prst="rect">
              <a:avLst/>
            </a:prstGeom>
            <a:solidFill>
              <a:srgbClr val="FAA4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2B5898D-F763-454D-BD2E-F2F5BF9C5289}"/>
                </a:ext>
              </a:extLst>
            </p:cNvPr>
            <p:cNvSpPr/>
            <p:nvPr/>
          </p:nvSpPr>
          <p:spPr>
            <a:xfrm>
              <a:off x="1666462" y="5494762"/>
              <a:ext cx="775251" cy="6793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5E0E05C-B30D-4418-8FC2-37015EBC09C7}"/>
                </a:ext>
              </a:extLst>
            </p:cNvPr>
            <p:cNvSpPr/>
            <p:nvPr/>
          </p:nvSpPr>
          <p:spPr>
            <a:xfrm>
              <a:off x="4750101" y="5399414"/>
              <a:ext cx="775251" cy="6793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rgbClr val="002060"/>
                  </a:solidFill>
                </a:rPr>
                <a:t>B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CDDF755-3812-4578-BD7C-36271B3AF7E2}"/>
                </a:ext>
              </a:extLst>
            </p:cNvPr>
            <p:cNvSpPr/>
            <p:nvPr/>
          </p:nvSpPr>
          <p:spPr>
            <a:xfrm>
              <a:off x="7478383" y="5440542"/>
              <a:ext cx="775251" cy="6793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rgbClr val="002060"/>
                  </a:solidFill>
                </a:rPr>
                <a:t>C</a:t>
              </a: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CEC238BC-8A0B-4B3C-AB33-9664B2770AF0}"/>
              </a:ext>
            </a:extLst>
          </p:cNvPr>
          <p:cNvSpPr/>
          <p:nvPr/>
        </p:nvSpPr>
        <p:spPr>
          <a:xfrm>
            <a:off x="1360004" y="5440542"/>
            <a:ext cx="1303684" cy="9484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5D80AB31-4813-4D48-A51D-BB13D21D7846}"/>
              </a:ext>
            </a:extLst>
          </p:cNvPr>
          <p:cNvSpPr/>
          <p:nvPr/>
        </p:nvSpPr>
        <p:spPr>
          <a:xfrm>
            <a:off x="8083820" y="3705398"/>
            <a:ext cx="1205948" cy="914400"/>
          </a:xfrm>
          <a:prstGeom prst="triangle">
            <a:avLst/>
          </a:prstGeom>
          <a:solidFill>
            <a:srgbClr val="FAA4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438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3" grpId="0" animBg="1"/>
      <p:bldP spid="24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B02D8A-89FF-4443-8F07-5EED815C85CB}"/>
              </a:ext>
            </a:extLst>
          </p:cNvPr>
          <p:cNvSpPr txBox="1"/>
          <p:nvPr/>
        </p:nvSpPr>
        <p:spPr>
          <a:xfrm>
            <a:off x="0" y="-423181"/>
            <a:ext cx="113193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06BED978-1598-4561-96FF-64D1AD62BBD4}"/>
              </a:ext>
            </a:extLst>
          </p:cNvPr>
          <p:cNvSpPr/>
          <p:nvPr/>
        </p:nvSpPr>
        <p:spPr>
          <a:xfrm>
            <a:off x="7879412" y="104240"/>
            <a:ext cx="1828800" cy="1563756"/>
          </a:xfrm>
          <a:prstGeom prst="rtTriangle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B5684-E516-4A9E-82B0-9E9732978DEB}"/>
              </a:ext>
            </a:extLst>
          </p:cNvPr>
          <p:cNvSpPr txBox="1"/>
          <p:nvPr/>
        </p:nvSpPr>
        <p:spPr>
          <a:xfrm>
            <a:off x="0" y="2172467"/>
            <a:ext cx="5340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Mai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1489EBF9-8C37-4E6D-95D1-6FE64C69132C}"/>
              </a:ext>
            </a:extLst>
          </p:cNvPr>
          <p:cNvSpPr/>
          <p:nvPr/>
        </p:nvSpPr>
        <p:spPr>
          <a:xfrm rot="170095">
            <a:off x="3062350" y="3279871"/>
            <a:ext cx="1796850" cy="1641777"/>
          </a:xfrm>
          <a:prstGeom prst="rtTriangle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37C9000-CC1C-4FA8-87F2-3A1726139E97}"/>
              </a:ext>
            </a:extLst>
          </p:cNvPr>
          <p:cNvSpPr/>
          <p:nvPr/>
        </p:nvSpPr>
        <p:spPr>
          <a:xfrm rot="10800000">
            <a:off x="3135794" y="3236440"/>
            <a:ext cx="1681706" cy="1728638"/>
          </a:xfrm>
          <a:prstGeom prst="rtTriangle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BCE58C9-B240-4278-A168-BD3228A398B8}"/>
              </a:ext>
            </a:extLst>
          </p:cNvPr>
          <p:cNvSpPr/>
          <p:nvPr/>
        </p:nvSpPr>
        <p:spPr>
          <a:xfrm>
            <a:off x="4817500" y="3236439"/>
            <a:ext cx="1681707" cy="1728639"/>
          </a:xfrm>
          <a:prstGeom prst="rtTriangle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77338D0-B7B0-4C16-B0E8-66F0D3F91137}"/>
              </a:ext>
            </a:extLst>
          </p:cNvPr>
          <p:cNvSpPr/>
          <p:nvPr/>
        </p:nvSpPr>
        <p:spPr>
          <a:xfrm rot="10800000">
            <a:off x="4878482" y="3236438"/>
            <a:ext cx="1561430" cy="1737075"/>
          </a:xfrm>
          <a:prstGeom prst="rtTriangle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76FF3186-75F0-45EF-BA51-5C17AB8ED3A0}"/>
              </a:ext>
            </a:extLst>
          </p:cNvPr>
          <p:cNvSpPr/>
          <p:nvPr/>
        </p:nvSpPr>
        <p:spPr>
          <a:xfrm rot="13781033">
            <a:off x="5555159" y="3247573"/>
            <a:ext cx="1828800" cy="1563756"/>
          </a:xfrm>
          <a:prstGeom prst="rtTriangle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EA4B4A-8903-4A04-820A-7DA763A363DD}"/>
              </a:ext>
            </a:extLst>
          </p:cNvPr>
          <p:cNvSpPr txBox="1"/>
          <p:nvPr/>
        </p:nvSpPr>
        <p:spPr>
          <a:xfrm>
            <a:off x="0" y="5301660"/>
            <a:ext cx="10972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dung bao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123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9" grpId="0" animBg="1"/>
      <p:bldP spid="10" grpId="0" animBg="1"/>
      <p:bldP spid="12" grpId="0" animBg="1"/>
      <p:bldP spid="13" grpId="0" animBg="1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bóng đèn">
            <a:extLst>
              <a:ext uri="{FF2B5EF4-FFF2-40B4-BE49-F238E27FC236}">
                <a16:creationId xmlns:a16="http://schemas.microsoft.com/office/drawing/2014/main" id="{12479998-4678-4F60-8214-FD051981E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98924"/>
            <a:ext cx="3127975" cy="3347800"/>
          </a:xfrm>
          <a:prstGeom prst="rect">
            <a:avLst/>
          </a:prstGeom>
        </p:spPr>
      </p:pic>
      <p:sp>
        <p:nvSpPr>
          <p:cNvPr id="7" name="Vận dụng">
            <a:extLst>
              <a:ext uri="{FF2B5EF4-FFF2-40B4-BE49-F238E27FC236}">
                <a16:creationId xmlns:a16="http://schemas.microsoft.com/office/drawing/2014/main" id="{1939F746-D3CB-4D53-887E-0006A0D4C68B}"/>
              </a:ext>
            </a:extLst>
          </p:cNvPr>
          <p:cNvSpPr txBox="1"/>
          <p:nvPr/>
        </p:nvSpPr>
        <p:spPr>
          <a:xfrm>
            <a:off x="3539624" y="855542"/>
            <a:ext cx="6566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800" dirty="0" err="1">
                <a:solidFill>
                  <a:srgbClr val="FFFF00"/>
                </a:solidFill>
                <a:latin typeface="Averta Std CY Bold" panose="00000800000000000000" pitchFamily="50" charset="0"/>
              </a:rPr>
              <a:t>Vận</a:t>
            </a:r>
            <a:r>
              <a:rPr lang="en-US" sz="8800" dirty="0">
                <a:solidFill>
                  <a:srgbClr val="FFFF00"/>
                </a:solidFill>
                <a:latin typeface="Averta Std CY Bold" panose="00000800000000000000" pitchFamily="50" charset="0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Averta Std CY Bold" panose="00000800000000000000" pitchFamily="50" charset="0"/>
              </a:rPr>
              <a:t>dụng</a:t>
            </a:r>
            <a:endParaRPr lang="en-US" sz="8800" dirty="0">
              <a:solidFill>
                <a:srgbClr val="FFFF00"/>
              </a:solidFill>
              <a:latin typeface="Averta Std CY Bold" panose="00000800000000000000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1538FA-FABF-4287-9675-3283A7A1DE07}"/>
              </a:ext>
            </a:extLst>
          </p:cNvPr>
          <p:cNvSpPr/>
          <p:nvPr/>
        </p:nvSpPr>
        <p:spPr>
          <a:xfrm>
            <a:off x="-227328" y="2627804"/>
            <a:ext cx="12170972" cy="1602391"/>
          </a:xfrm>
          <a:prstGeom prst="rect">
            <a:avLst/>
          </a:prstGeom>
          <a:noFill/>
        </p:spPr>
        <p:txBody>
          <a:bodyPr wrap="squar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7368">
              <a:defRPr/>
            </a:pP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Con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dùng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ghép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bởi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9510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inel ABC G - Frete Grátis no Elo7 | Atelier Toque Final (B2964F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" y="27221"/>
            <a:ext cx="12191285" cy="68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ủng cố bài học">
            <a:extLst>
              <a:ext uri="{FF2B5EF4-FFF2-40B4-BE49-F238E27FC236}">
                <a16:creationId xmlns:a16="http://schemas.microsoft.com/office/drawing/2014/main" id="{32C53123-C0F7-4F62-BB2F-2051DCA79F21}"/>
              </a:ext>
            </a:extLst>
          </p:cNvPr>
          <p:cNvSpPr/>
          <p:nvPr/>
        </p:nvSpPr>
        <p:spPr>
          <a:xfrm>
            <a:off x="1442065" y="1160509"/>
            <a:ext cx="7516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257">
              <a:defRPr/>
            </a:pPr>
            <a:r>
              <a:rPr lang="vi-VN" sz="6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Củng cố 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6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học</a:t>
            </a:r>
            <a:endParaRPr lang="en-GB" sz="6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BA5D6CC-67C0-40F1-BC4A-7BC7E1478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10" y="4017348"/>
            <a:ext cx="5181407" cy="281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46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1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187" y="567372"/>
            <a:ext cx="4391711" cy="3656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78" y="157854"/>
            <a:ext cx="6858989" cy="58548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78" y="5500839"/>
            <a:ext cx="11497645" cy="1174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5369164" y="-95618"/>
            <a:ext cx="6479400" cy="1375855"/>
          </a:xfrm>
          <a:prstGeom prst="rect">
            <a:avLst/>
          </a:prstGeom>
          <a:noFill/>
        </p:spPr>
        <p:txBody>
          <a:bodyPr wrap="non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7368">
              <a:defRPr/>
            </a:pPr>
            <a:r>
              <a:rPr lang="en-US" sz="8128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E1678E-6749-4357-A5DC-4AF6365BC7BC}"/>
              </a:ext>
            </a:extLst>
          </p:cNvPr>
          <p:cNvSpPr/>
          <p:nvPr/>
        </p:nvSpPr>
        <p:spPr>
          <a:xfrm>
            <a:off x="1206360" y="2747501"/>
            <a:ext cx="5247449" cy="2626646"/>
          </a:xfrm>
          <a:prstGeom prst="rect">
            <a:avLst/>
          </a:prstGeom>
          <a:noFill/>
        </p:spPr>
        <p:txBody>
          <a:bodyPr wrap="squar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7368">
              <a:defRPr/>
            </a:pPr>
            <a:r>
              <a:rPr lang="en-US" sz="8128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HỘP QUÀ </a:t>
            </a:r>
          </a:p>
          <a:p>
            <a:pPr algn="ctr" defTabSz="917368">
              <a:defRPr/>
            </a:pPr>
            <a:r>
              <a:rPr lang="en-US" sz="8128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BÍ MẬT </a:t>
            </a:r>
          </a:p>
        </p:txBody>
      </p:sp>
    </p:spTree>
    <p:extLst>
      <p:ext uri="{BB962C8B-B14F-4D97-AF65-F5344CB8AC3E}">
        <p14:creationId xmlns:p14="http://schemas.microsoft.com/office/powerpoint/2010/main" val="12503541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7921" y="2075425"/>
            <a:ext cx="8648235" cy="1156062"/>
          </a:xfrm>
          <a:prstGeom prst="rect">
            <a:avLst/>
          </a:prstGeom>
          <a:noFill/>
        </p:spPr>
        <p:txBody>
          <a:bodyPr wrap="square" lIns="123803" tIns="61901" rIns="123803" bIns="6190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68450">
              <a:defRPr/>
            </a:pPr>
            <a:r>
              <a:rPr lang="en-US" sz="67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7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7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7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7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7250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CB97DEC-0003-4FDB-B490-D96473165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-34920"/>
            <a:ext cx="2207138" cy="844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A2603-F3F0-46D8-BCF5-D68E6BD53EF7}"/>
              </a:ext>
            </a:extLst>
          </p:cNvPr>
          <p:cNvSpPr txBox="1"/>
          <p:nvPr/>
        </p:nvSpPr>
        <p:spPr>
          <a:xfrm>
            <a:off x="2008774" y="-906530"/>
            <a:ext cx="100241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 descr="Khung cửa sổ hát khúc đồng dao - Báo Long An Online">
            <a:extLst>
              <a:ext uri="{FF2B5EF4-FFF2-40B4-BE49-F238E27FC236}">
                <a16:creationId xmlns:a16="http://schemas.microsoft.com/office/drawing/2014/main" id="{1352586B-022E-4BA3-AFF3-ED9D8677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" y="1401794"/>
            <a:ext cx="2448719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ển báo nguy hiểm - Biển báo giao thông">
            <a:extLst>
              <a:ext uri="{FF2B5EF4-FFF2-40B4-BE49-F238E27FC236}">
                <a16:creationId xmlns:a16="http://schemas.microsoft.com/office/drawing/2014/main" id="{2C9FEF91-8967-46E9-8AEF-ED5A3A9A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41" y="1363317"/>
            <a:ext cx="2143125" cy="199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ĩa ăn gốm sứ thiên nhiên phong cách Bắc Âu - Nhật Minh Decor">
            <a:extLst>
              <a:ext uri="{FF2B5EF4-FFF2-40B4-BE49-F238E27FC236}">
                <a16:creationId xmlns:a16="http://schemas.microsoft.com/office/drawing/2014/main" id="{E69DE74B-BC72-446B-ACDD-4C9FB7E4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77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ánh xe LEGO Technic 94.2 mm - Lốp địa hình - Funny Bricks">
            <a:extLst>
              <a:ext uri="{FF2B5EF4-FFF2-40B4-BE49-F238E27FC236}">
                <a16:creationId xmlns:a16="http://schemas.microsoft.com/office/drawing/2014/main" id="{A360E02B-12F0-41C5-B390-95C491651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283" y="12146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ANG TRÍ BẢNG #5 | VẼ TRANG TRÍ BẢNG LỚP ĐƠN GIẢN - YouTube">
            <a:extLst>
              <a:ext uri="{FF2B5EF4-FFF2-40B4-BE49-F238E27FC236}">
                <a16:creationId xmlns:a16="http://schemas.microsoft.com/office/drawing/2014/main" id="{10349B07-FE32-4589-924F-41E581FB2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" y="4329266"/>
            <a:ext cx="2529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Bằng Tay ý Thức ăn Bánh Pizza PNG , Bánh Pizza Clipart, Vẽ Tay,  Pizza PNG miễn phí tải tập tin PSDComment và Vector">
            <a:extLst>
              <a:ext uri="{FF2B5EF4-FFF2-40B4-BE49-F238E27FC236}">
                <a16:creationId xmlns:a16="http://schemas.microsoft.com/office/drawing/2014/main" id="{64BA0E37-758E-4838-BD6E-CA96E352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18" y="4253437"/>
            <a:ext cx="2038970" cy="185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iếng Việt 1 Tập 2 – Bộ Sách Giáo Khoa Kết Nối Tri Thức Với Cuộc Sống">
            <a:extLst>
              <a:ext uri="{FF2B5EF4-FFF2-40B4-BE49-F238E27FC236}">
                <a16:creationId xmlns:a16="http://schemas.microsoft.com/office/drawing/2014/main" id="{DA7EEF08-6862-47E4-B65D-9ABB609D9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93" y="4161180"/>
            <a:ext cx="1656520" cy="199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ước Kẻ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B87A27C6-EF9F-4D44-B723-BEFD861F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29" y="40578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ổng hợp Tem Bác Hồ giá rẻ, bán chạy tháng 9/2022 - BeeCost">
            <a:extLst>
              <a:ext uri="{FF2B5EF4-FFF2-40B4-BE49-F238E27FC236}">
                <a16:creationId xmlns:a16="http://schemas.microsoft.com/office/drawing/2014/main" id="{2558EE46-93FD-4DF5-B0E3-922FA0F5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85" y="4161180"/>
            <a:ext cx="1662319" cy="16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BFACD8-DBF2-453D-A9C0-745527BEB320}"/>
              </a:ext>
            </a:extLst>
          </p:cNvPr>
          <p:cNvSpPr/>
          <p:nvPr/>
        </p:nvSpPr>
        <p:spPr>
          <a:xfrm>
            <a:off x="0" y="3444219"/>
            <a:ext cx="280946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sổ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33E79A-448B-45A3-8ED2-592C34F63409}"/>
              </a:ext>
            </a:extLst>
          </p:cNvPr>
          <p:cNvSpPr/>
          <p:nvPr/>
        </p:nvSpPr>
        <p:spPr>
          <a:xfrm>
            <a:off x="2990210" y="3482514"/>
            <a:ext cx="29325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95E8C-6E0B-4DAB-A34B-B61806B1C32F}"/>
              </a:ext>
            </a:extLst>
          </p:cNvPr>
          <p:cNvSpPr/>
          <p:nvPr/>
        </p:nvSpPr>
        <p:spPr>
          <a:xfrm>
            <a:off x="6457560" y="3505773"/>
            <a:ext cx="176455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đĩa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98F3E4-2535-4603-8CE6-56A56D1E226C}"/>
              </a:ext>
            </a:extLst>
          </p:cNvPr>
          <p:cNvSpPr/>
          <p:nvPr/>
        </p:nvSpPr>
        <p:spPr>
          <a:xfrm>
            <a:off x="10020565" y="3416994"/>
            <a:ext cx="176455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F9D644-343D-414A-B151-45B00C0BEEBC}"/>
              </a:ext>
            </a:extLst>
          </p:cNvPr>
          <p:cNvSpPr/>
          <p:nvPr/>
        </p:nvSpPr>
        <p:spPr>
          <a:xfrm>
            <a:off x="57627" y="6182703"/>
            <a:ext cx="175792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8FA01D-3F4D-4156-B07C-B479397CADF3}"/>
              </a:ext>
            </a:extLst>
          </p:cNvPr>
          <p:cNvSpPr/>
          <p:nvPr/>
        </p:nvSpPr>
        <p:spPr>
          <a:xfrm>
            <a:off x="3187941" y="6182702"/>
            <a:ext cx="203897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piza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76CC41-74B2-414E-B82D-C133E1AEB473}"/>
              </a:ext>
            </a:extLst>
          </p:cNvPr>
          <p:cNvSpPr/>
          <p:nvPr/>
        </p:nvSpPr>
        <p:spPr>
          <a:xfrm>
            <a:off x="5554582" y="6241900"/>
            <a:ext cx="24099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CDF881-8014-4E79-ACDD-EB7969DE55B2}"/>
              </a:ext>
            </a:extLst>
          </p:cNvPr>
          <p:cNvSpPr/>
          <p:nvPr/>
        </p:nvSpPr>
        <p:spPr>
          <a:xfrm>
            <a:off x="8894758" y="6291293"/>
            <a:ext cx="93652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Ê-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532CA-E557-4497-923D-7E13FBCA34FC}"/>
              </a:ext>
            </a:extLst>
          </p:cNvPr>
          <p:cNvSpPr/>
          <p:nvPr/>
        </p:nvSpPr>
        <p:spPr>
          <a:xfrm>
            <a:off x="10434581" y="6200928"/>
            <a:ext cx="153982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52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61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29" y="1077042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29" y="658112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49" y="1134105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44" y="668523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16" y="1083194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45" y="571083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09" y="385269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57" y="3390847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15" y="3820207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88" y="3391892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90" y="6114929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81E7B0-0047-46BD-A350-86A6D6A035B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571" y="0"/>
            <a:ext cx="1941429" cy="1856600"/>
          </a:xfrm>
          <a:prstGeom prst="rect">
            <a:avLst/>
          </a:prstGeom>
        </p:spPr>
      </p:pic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050F922F-A72A-41F0-B667-85FEF5A1A87C}"/>
              </a:ext>
            </a:extLst>
          </p:cNvPr>
          <p:cNvSpPr/>
          <p:nvPr/>
        </p:nvSpPr>
        <p:spPr>
          <a:xfrm>
            <a:off x="181444" y="224197"/>
            <a:ext cx="6975697" cy="195030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Arrow: Pentagon 5">
            <a:hlinkClick r:id="rId5" action="ppaction://hlinksldjump"/>
            <a:extLst>
              <a:ext uri="{FF2B5EF4-FFF2-40B4-BE49-F238E27FC236}">
                <a16:creationId xmlns:a16="http://schemas.microsoft.com/office/drawing/2014/main" id="{23BDFEE1-834A-434B-8E18-3CD6D1AA60A8}"/>
              </a:ext>
            </a:extLst>
          </p:cNvPr>
          <p:cNvSpPr/>
          <p:nvPr/>
        </p:nvSpPr>
        <p:spPr>
          <a:xfrm rot="586976" flipH="1">
            <a:off x="3114957" y="4385666"/>
            <a:ext cx="2310939" cy="899515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D87326-1C6B-4878-B4B0-2642C034C4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91" y="5774112"/>
            <a:ext cx="952500" cy="1019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C94802-4A12-4E38-AE62-1286A00E6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19" y="5470766"/>
            <a:ext cx="1164057" cy="1275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650F3A-8331-41EE-A4BD-553F230AE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1" y="4288905"/>
            <a:ext cx="1164057" cy="1275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668D35-217A-4FF4-AC83-2D93AE9DDC3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95" y="3754358"/>
            <a:ext cx="777979" cy="768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C96CDD-603C-40F6-83EC-F8379F82393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446" y="3981524"/>
            <a:ext cx="880161" cy="843195"/>
          </a:xfrm>
          <a:prstGeom prst="rect">
            <a:avLst/>
          </a:prstGeom>
        </p:spPr>
      </p:pic>
      <p:pic>
        <p:nvPicPr>
          <p:cNvPr id="12" name="Picture 2" descr="Khung cửa sổ hát khúc đồng dao - Báo Long An Online">
            <a:extLst>
              <a:ext uri="{FF2B5EF4-FFF2-40B4-BE49-F238E27FC236}">
                <a16:creationId xmlns:a16="http://schemas.microsoft.com/office/drawing/2014/main" id="{C9C6E90C-FF8C-4B6B-B346-CD2956763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2" y="235512"/>
            <a:ext cx="2448719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21C65C-1AC8-4D54-BE17-EE410DB4C66D}"/>
              </a:ext>
            </a:extLst>
          </p:cNvPr>
          <p:cNvSpPr/>
          <p:nvPr/>
        </p:nvSpPr>
        <p:spPr>
          <a:xfrm>
            <a:off x="2619625" y="652658"/>
            <a:ext cx="450364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sổ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B42C6C-86FF-49C9-BA9C-AD172D40D34E}"/>
              </a:ext>
            </a:extLst>
          </p:cNvPr>
          <p:cNvSpPr/>
          <p:nvPr/>
        </p:nvSpPr>
        <p:spPr>
          <a:xfrm>
            <a:off x="785455" y="2312239"/>
            <a:ext cx="450364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sổ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FC80EF-914C-4B84-943D-1FA9E78474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08" y="4748306"/>
            <a:ext cx="1969179" cy="174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A46274-F64B-473A-8D79-40B5FAA5E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483" y="4236196"/>
            <a:ext cx="2060627" cy="1383912"/>
          </a:xfrm>
          <a:prstGeom prst="rect">
            <a:avLst/>
          </a:prstGeom>
        </p:spPr>
      </p:pic>
      <p:sp>
        <p:nvSpPr>
          <p:cNvPr id="20" name="Rectangle: Folded Corner 19">
            <a:extLst>
              <a:ext uri="{FF2B5EF4-FFF2-40B4-BE49-F238E27FC236}">
                <a16:creationId xmlns:a16="http://schemas.microsoft.com/office/drawing/2014/main" id="{CE46F847-4C5B-48D0-9F01-27F6B364508E}"/>
              </a:ext>
            </a:extLst>
          </p:cNvPr>
          <p:cNvSpPr/>
          <p:nvPr/>
        </p:nvSpPr>
        <p:spPr>
          <a:xfrm>
            <a:off x="9324126" y="4213511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351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MỪNG BẠN</a:t>
            </a:r>
          </a:p>
        </p:txBody>
      </p:sp>
    </p:spTree>
    <p:extLst>
      <p:ext uri="{BB962C8B-B14F-4D97-AF65-F5344CB8AC3E}">
        <p14:creationId xmlns:p14="http://schemas.microsoft.com/office/powerpoint/2010/main" val="16957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4.58333E-6 -0.224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59E8F8E-D261-45BB-86A8-F603CA72A4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064" y="-267979"/>
            <a:ext cx="1941429" cy="1856600"/>
          </a:xfrm>
          <a:prstGeom prst="rect">
            <a:avLst/>
          </a:prstGeom>
        </p:spPr>
      </p:pic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E7DD5054-9492-468D-A648-BE9BA73F557C}"/>
              </a:ext>
            </a:extLst>
          </p:cNvPr>
          <p:cNvSpPr/>
          <p:nvPr/>
        </p:nvSpPr>
        <p:spPr>
          <a:xfrm>
            <a:off x="238015" y="198014"/>
            <a:ext cx="7421742" cy="1727200"/>
          </a:xfrm>
          <a:prstGeom prst="foldedCorner">
            <a:avLst/>
          </a:prstGeom>
          <a:solidFill>
            <a:srgbClr val="FFFFFF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3870740A-7D2E-4DD8-BC96-5F26A1FC3B78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CA83A1-4412-41E9-9CB9-641CFC67A1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AC2C43-AD03-4B6E-B270-9056940926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DBA5A8-3EEF-4B02-ADD0-9196AEAA57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28AF4D-620F-4385-84B1-647B6C9D4E7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8EF44B-DBDC-40F4-AF27-854D7212857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22" name="Picture 6" descr="Biển báo nguy hiểm - Biển báo giao thông">
            <a:extLst>
              <a:ext uri="{FF2B5EF4-FFF2-40B4-BE49-F238E27FC236}">
                <a16:creationId xmlns:a16="http://schemas.microsoft.com/office/drawing/2014/main" id="{1A29A0F4-8112-4BDE-8BCB-A22DE5703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5" y="83171"/>
            <a:ext cx="2143125" cy="199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867842-9CF4-44C4-9151-40BBF6AD2417}"/>
              </a:ext>
            </a:extLst>
          </p:cNvPr>
          <p:cNvSpPr/>
          <p:nvPr/>
        </p:nvSpPr>
        <p:spPr>
          <a:xfrm>
            <a:off x="2336450" y="766489"/>
            <a:ext cx="555118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67DD83-8858-4927-A55B-E9EEA3E0C2E7}"/>
              </a:ext>
            </a:extLst>
          </p:cNvPr>
          <p:cNvSpPr/>
          <p:nvPr/>
        </p:nvSpPr>
        <p:spPr>
          <a:xfrm>
            <a:off x="74240" y="2330656"/>
            <a:ext cx="700000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BB82A2-9C9A-4130-BF55-1D2D052402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F7CF66-0DDE-4EF7-A8B7-DEBB7E9805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75C7EDE-5F1C-4B4A-BC5A-6F7CA3CE4262}"/>
              </a:ext>
            </a:extLst>
          </p:cNvPr>
          <p:cNvSpPr/>
          <p:nvPr/>
        </p:nvSpPr>
        <p:spPr>
          <a:xfrm>
            <a:off x="9979227" y="4086477"/>
            <a:ext cx="1470660" cy="1328012"/>
          </a:xfrm>
          <a:prstGeom prst="foldedCorner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E7F8881-4E8E-40C0-BD63-03CD19CD63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4" y="3822036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5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E4367-C772-4C9D-8F07-7A0CEFE29D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21" y="-350465"/>
            <a:ext cx="2384329" cy="1856600"/>
          </a:xfrm>
          <a:prstGeom prst="rect">
            <a:avLst/>
          </a:prstGeom>
        </p:spPr>
      </p:pic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9532CF7E-9656-4F66-A4CF-EF4B8C3CED8F}"/>
              </a:ext>
            </a:extLst>
          </p:cNvPr>
          <p:cNvSpPr/>
          <p:nvPr/>
        </p:nvSpPr>
        <p:spPr>
          <a:xfrm>
            <a:off x="508001" y="275771"/>
            <a:ext cx="7492999" cy="1727200"/>
          </a:xfrm>
          <a:prstGeom prst="foldedCorner">
            <a:avLst/>
          </a:prstGeom>
          <a:solidFill>
            <a:srgbClr val="FFFFFF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r>
              <a:rPr lang="en-US" sz="3200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32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đĩa</a:t>
            </a:r>
            <a:r>
              <a:rPr lang="en-US" sz="32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EB735431-FE3D-42E8-BA60-1E0B8566FF00}"/>
              </a:ext>
            </a:extLst>
          </p:cNvPr>
          <p:cNvSpPr/>
          <p:nvPr/>
        </p:nvSpPr>
        <p:spPr>
          <a:xfrm>
            <a:off x="508000" y="2131123"/>
            <a:ext cx="6211176" cy="1127467"/>
          </a:xfrm>
          <a:prstGeom prst="foldedCorner">
            <a:avLst/>
          </a:prstGeom>
          <a:solidFill>
            <a:srgbClr val="FFFFFF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đĩa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F8E1C2-A4E0-4BFD-BDB0-E48487082649}"/>
              </a:ext>
            </a:extLst>
          </p:cNvPr>
          <p:cNvSpPr/>
          <p:nvPr/>
        </p:nvSpPr>
        <p:spPr>
          <a:xfrm rot="5600923">
            <a:off x="2859903" y="4967157"/>
            <a:ext cx="2438331" cy="30823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Arrow: Pentagon 7">
            <a:hlinkClick r:id="rId6" action="ppaction://hlinksldjump"/>
            <a:extLst>
              <a:ext uri="{FF2B5EF4-FFF2-40B4-BE49-F238E27FC236}">
                <a16:creationId xmlns:a16="http://schemas.microsoft.com/office/drawing/2014/main" id="{A53F5DF2-2B99-4BD8-A19C-33345961DC72}"/>
              </a:ext>
            </a:extLst>
          </p:cNvPr>
          <p:cNvSpPr/>
          <p:nvPr/>
        </p:nvSpPr>
        <p:spPr>
          <a:xfrm rot="586976" flipH="1">
            <a:off x="2797573" y="4113810"/>
            <a:ext cx="2838135" cy="899515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A50ECC-D225-48C1-B230-3D04AFE9B3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7"/>
            <a:ext cx="1169795" cy="1019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11F23B-20D5-4091-B923-CBD552A62C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429614" cy="1275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9616A3-42E9-4135-8904-CC8949EDD8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429614" cy="1275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E71474-121F-4EEC-931B-AAA0F0C6A22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955460" cy="768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9EC9B0-5FC2-4CE2-A0BE-DB45759A79D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5" y="3664879"/>
            <a:ext cx="1080953" cy="843195"/>
          </a:xfrm>
          <a:prstGeom prst="rect">
            <a:avLst/>
          </a:prstGeom>
        </p:spPr>
      </p:pic>
      <p:pic>
        <p:nvPicPr>
          <p:cNvPr id="14" name="Picture 8" descr="Đĩa ăn gốm sứ thiên nhiên phong cách Bắc Âu - Nhật Minh Decor">
            <a:extLst>
              <a:ext uri="{FF2B5EF4-FFF2-40B4-BE49-F238E27FC236}">
                <a16:creationId xmlns:a16="http://schemas.microsoft.com/office/drawing/2014/main" id="{4DE1B6CC-BB00-41F2-A9D4-B98F705CC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4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8D9FDE-07D2-4E41-8131-840697F724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4C9361-B14B-4FDB-92FA-7CE234334E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DDF0D580-3714-4416-9CB7-C15E79BA8099}"/>
              </a:ext>
            </a:extLst>
          </p:cNvPr>
          <p:cNvSpPr/>
          <p:nvPr/>
        </p:nvSpPr>
        <p:spPr>
          <a:xfrm>
            <a:off x="9693790" y="3822034"/>
            <a:ext cx="1470660" cy="1328012"/>
          </a:xfrm>
          <a:prstGeom prst="foldedCorner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E56B8A-FD86-4EB5-A2EB-DB9469549F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542" y="3376947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59" y="-560228"/>
            <a:ext cx="1941429" cy="1856600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0"/>
            <a:ext cx="7522817" cy="211981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6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23" name="Picture 10" descr="Bánh xe LEGO Technic 94.2 mm - Lốp địa hình - Funny Bricks">
            <a:extLst>
              <a:ext uri="{FF2B5EF4-FFF2-40B4-BE49-F238E27FC236}">
                <a16:creationId xmlns:a16="http://schemas.microsoft.com/office/drawing/2014/main" id="{716A241C-0712-45C3-8F2B-DAD7ABD7D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-233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A2673CC-1A52-457A-A85C-8C8D1558E624}"/>
              </a:ext>
            </a:extLst>
          </p:cNvPr>
          <p:cNvSpPr/>
          <p:nvPr/>
        </p:nvSpPr>
        <p:spPr>
          <a:xfrm>
            <a:off x="3106249" y="703595"/>
            <a:ext cx="492456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FADC4B-CF54-44FD-8B7C-A31474D9F447}"/>
              </a:ext>
            </a:extLst>
          </p:cNvPr>
          <p:cNvSpPr/>
          <p:nvPr/>
        </p:nvSpPr>
        <p:spPr>
          <a:xfrm>
            <a:off x="1175224" y="2648008"/>
            <a:ext cx="499150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6C81351-BF6A-40DA-AE30-CBEE4BFE5E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718" y="4810457"/>
            <a:ext cx="1969179" cy="17436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CED068-328E-4A50-879E-7DBB51E51C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93" y="4298347"/>
            <a:ext cx="2060627" cy="1383912"/>
          </a:xfrm>
          <a:prstGeom prst="rect">
            <a:avLst/>
          </a:prstGeom>
        </p:spPr>
      </p:pic>
      <p:sp>
        <p:nvSpPr>
          <p:cNvPr id="30" name="Rectangle: Folded Corner 29">
            <a:extLst>
              <a:ext uri="{FF2B5EF4-FFF2-40B4-BE49-F238E27FC236}">
                <a16:creationId xmlns:a16="http://schemas.microsoft.com/office/drawing/2014/main" id="{78FA0C8C-5795-4906-A5BD-D20D56435EE7}"/>
              </a:ext>
            </a:extLst>
          </p:cNvPr>
          <p:cNvSpPr/>
          <p:nvPr/>
        </p:nvSpPr>
        <p:spPr>
          <a:xfrm>
            <a:off x="9450212" y="4036092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5BF3A1-ACCB-4D46-9958-5E9CB76154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928" y="4087728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4.79167E-6 -0.2247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5" grpId="0" animBg="1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2" y="-362661"/>
            <a:ext cx="1941429" cy="1856600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1" y="275771"/>
            <a:ext cx="745655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164058" y="2404787"/>
            <a:ext cx="5173226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6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20" name="Picture 12" descr="TRANG TRÍ BẢNG #5 | VẼ TRANG TRÍ BẢNG LỚP ĐƠN GIẢN - YouTube">
            <a:extLst>
              <a:ext uri="{FF2B5EF4-FFF2-40B4-BE49-F238E27FC236}">
                <a16:creationId xmlns:a16="http://schemas.microsoft.com/office/drawing/2014/main" id="{E0A6B89D-E5D2-45CB-A626-D194F5DEC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3069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1ADAA33-5337-4CC2-A2C2-AC6229A36FB6}"/>
              </a:ext>
            </a:extLst>
          </p:cNvPr>
          <p:cNvSpPr/>
          <p:nvPr/>
        </p:nvSpPr>
        <p:spPr>
          <a:xfrm>
            <a:off x="4103104" y="706024"/>
            <a:ext cx="36871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19EBD1-81E6-41F2-A87D-05AEB874D8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02" y="4860993"/>
            <a:ext cx="1969179" cy="16905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591DA2-C92E-4809-881F-F253DFFB5B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177" y="4337942"/>
            <a:ext cx="2060627" cy="1341816"/>
          </a:xfrm>
          <a:prstGeom prst="rect">
            <a:avLst/>
          </a:prstGeom>
        </p:spPr>
      </p:pic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C2EBE7D6-2951-463D-A0B3-228C7D763169}"/>
              </a:ext>
            </a:extLst>
          </p:cNvPr>
          <p:cNvSpPr/>
          <p:nvPr/>
        </p:nvSpPr>
        <p:spPr>
          <a:xfrm>
            <a:off x="9251531" y="3514527"/>
            <a:ext cx="1470660" cy="128761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0464E15-7930-4015-86E8-43801E3822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41" y="3972260"/>
            <a:ext cx="714375" cy="115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1.45833E-6 -0.2247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1" grpId="0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383</Words>
  <Application>Microsoft Office PowerPoint</Application>
  <PresentationFormat>Widescreen</PresentationFormat>
  <Paragraphs>90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微软雅黑</vt:lpstr>
      <vt:lpstr>宋体</vt:lpstr>
      <vt:lpstr>Arial</vt:lpstr>
      <vt:lpstr>Arial-Rounded</vt:lpstr>
      <vt:lpstr>Averta Std CY Bold</vt:lpstr>
      <vt:lpstr>Calibri</vt:lpstr>
      <vt:lpstr>Calibri Light</vt:lpstr>
      <vt:lpstr>等线</vt:lpstr>
      <vt:lpstr>等线 Light</vt:lpstr>
      <vt:lpstr>Tahoma</vt:lpstr>
      <vt:lpstr>Times New Roman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NHATMINH</cp:lastModifiedBy>
  <cp:revision>48</cp:revision>
  <dcterms:created xsi:type="dcterms:W3CDTF">2022-10-23T03:17:27Z</dcterms:created>
  <dcterms:modified xsi:type="dcterms:W3CDTF">2024-05-28T08:15:19Z</dcterms:modified>
</cp:coreProperties>
</file>