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6" r:id="rId3"/>
    <p:sldId id="264" r:id="rId4"/>
    <p:sldId id="263" r:id="rId5"/>
    <p:sldId id="268" r:id="rId6"/>
    <p:sldId id="269" r:id="rId7"/>
    <p:sldId id="265" r:id="rId8"/>
    <p:sldId id="266" r:id="rId9"/>
    <p:sldId id="259" r:id="rId10"/>
    <p:sldId id="257" r:id="rId11"/>
    <p:sldId id="258" r:id="rId12"/>
    <p:sldId id="270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D1DD4-2BEE-4E83-989E-5EE22333B408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28CF2-2029-427E-8E34-7BDE9F5A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A32E-0D10-401C-89F8-BA23C4AE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93F8A-A881-4F29-8C6D-D11DA393B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5E908-33E0-4C00-818E-28B959D9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06E-7EBB-4233-8EF5-B7BD30D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FFE04-C560-4B1C-9B5E-E6C9527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D37E-7C8F-44E4-A684-7A2B3F81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BEC37-FD6B-4C74-9AFE-DE4979AA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CF1B-C68D-4EB6-B1E0-BFC238A0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33BE-F3D9-486A-90D4-62508566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2B2-58ED-4E9B-AA76-F24D5393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A1B24-1977-4D76-A2FE-0205EA8EC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22056-B317-4289-8B45-5D78E379C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89CE-3262-4599-AE8F-C3851324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8BF6-E2AE-46F4-9E7D-FC0FA3EA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A62-CE40-4572-B956-E839C81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BF5B-D7B2-4621-ADA2-985A57DC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4871-3AFF-4C5E-B061-587DDE73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FD3E-0F2D-4655-9BF4-74CD7EFC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EA87-825E-477C-8ACF-C400D306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5C55-E746-4468-A5F3-E5173861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9C4E-3766-4A28-BCBD-A59A6A8B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9E86-BC06-4AF0-A373-1923E78C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0ECD-D666-4210-B4C6-8EAB762D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E96-455B-4AEA-A3B5-E68A3A37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8570-E816-43E1-9236-0FF4D2B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7AD8-6351-4E94-814F-46FE4C34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494-3DA6-44C0-B4C6-35F1B3E3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3282-A6FA-4C31-8E22-071442C0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EF40C-D244-4D65-ADC9-0214F68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9E218-06E3-4C19-BB8D-F771935C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AAB8-7245-4101-8B64-54DEC633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BD2E-EF2E-4130-8E35-62715A52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F752-371F-48AB-B3FD-4766E4E7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1B6D-E99F-4DFE-8295-1A677DE19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F4FAE-31D0-4A3B-A4DB-A582DA58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C9AA3-7B5A-48D4-B237-881758DD8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F002-C13B-4CCF-8F76-199DA52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7BDF3-4204-438E-B4B3-D233A8FB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2C70F-EB8F-4487-9632-05087FA2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593F-3587-4EBF-A731-912119CD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63920-2657-4336-90E6-53B620C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2DD89-006E-460F-BA9E-BE3D83B8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0D84-0FCF-47C7-96CF-8E4F8BA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5D125-30D9-4121-BC99-CC37CB8D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5AAA4-3DF1-4C1E-A2A0-36D5C780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0440-EAB7-41A1-8D58-25400A75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4AE-7D6D-4EF2-9AA6-27312929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8673-0738-4181-86D0-7D2C3326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338E-1510-48E4-B8C7-7216A04E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5400-64B6-4C29-B0A1-FADB291F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A2E0-1373-4FA7-ACA9-1DDA628A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45819-1CD9-4801-8088-2F2C4EC7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CA41-3926-4A46-A288-0A43B76B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4EB54-2445-4852-ADC7-CA4D9498F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ED61B-53F4-48CC-A619-E2329030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AF438-A063-4FF6-9B61-A86273F5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8B83-3E96-47E1-9F8B-44A08841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0A3BB-B28A-4D45-B771-8D511E65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02B13-12D7-479B-8CC8-C2A00C68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7822-8DD3-45B9-86F6-1C675DF3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CCD3-DD85-4448-873A-580984008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D3E-7F5B-43C8-B320-16D20F400DB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D63A-27B8-4B00-816B-99EBE1B7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81A-C9E9-486F-B313-85E07FDF3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8" y="294680"/>
            <a:ext cx="10865644" cy="626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6"/>
          <p:cNvSpPr txBox="1">
            <a:spLocks/>
          </p:cNvSpPr>
          <p:nvPr/>
        </p:nvSpPr>
        <p:spPr>
          <a:xfrm>
            <a:off x="3337511" y="870756"/>
            <a:ext cx="6944842" cy="876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11" b="1" kern="0" dirty="0"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HUYỆN AN LÃO </a:t>
            </a:r>
            <a:br>
              <a:rPr lang="en-US" sz="2011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11" b="1" kern="0" dirty="0">
                <a:latin typeface="Times New Roman" pitchFamily="18" charset="0"/>
                <a:ea typeface="+mj-ea"/>
                <a:cs typeface="Times New Roman" pitchFamily="18" charset="0"/>
              </a:rPr>
              <a:t>TRƯỜNG TIỂU HỌC QUỐC TUẤN 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54" y="294680"/>
            <a:ext cx="1678893" cy="167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68321" y="2244926"/>
            <a:ext cx="4677307" cy="12738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55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559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endParaRPr lang="en-US" sz="2559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55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5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9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559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KÍNH YÊU THẦY CÔ</a:t>
            </a:r>
            <a:endParaRPr lang="en-US" sz="2559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2622" y="4195169"/>
            <a:ext cx="5728684" cy="542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64176" r="6254" b="7128"/>
          <a:stretch/>
        </p:blipFill>
        <p:spPr>
          <a:xfrm>
            <a:off x="1" y="0"/>
            <a:ext cx="11978640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4452" r="18865" b="66127"/>
          <a:stretch/>
        </p:blipFill>
        <p:spPr>
          <a:xfrm>
            <a:off x="0" y="130630"/>
            <a:ext cx="12192000" cy="64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68597"/>
            <a:ext cx="11970572" cy="133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9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3011" r="15556" b="58557"/>
          <a:stretch/>
        </p:blipFill>
        <p:spPr>
          <a:xfrm>
            <a:off x="1837082" y="1302026"/>
            <a:ext cx="8517835" cy="13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0396" r="17552" b="20275"/>
          <a:stretch/>
        </p:blipFill>
        <p:spPr>
          <a:xfrm>
            <a:off x="0" y="139147"/>
            <a:ext cx="12191999" cy="68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80093" r="16017" b="8644"/>
          <a:stretch/>
        </p:blipFill>
        <p:spPr>
          <a:xfrm>
            <a:off x="1469334" y="824946"/>
            <a:ext cx="8668579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1" r="44756" b="33188"/>
          <a:stretch/>
        </p:blipFill>
        <p:spPr>
          <a:xfrm>
            <a:off x="830954" y="2087215"/>
            <a:ext cx="9292372" cy="20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7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65937" r="7488" b="6658"/>
          <a:stretch/>
        </p:blipFill>
        <p:spPr>
          <a:xfrm>
            <a:off x="2146299" y="0"/>
            <a:ext cx="8168804" cy="386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87C8D-51D8-47DC-9016-9B32F4691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6027" r="12552" b="71785"/>
          <a:stretch/>
        </p:blipFill>
        <p:spPr>
          <a:xfrm>
            <a:off x="2173941" y="3683000"/>
            <a:ext cx="7844118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9584" r="7584" b="63564"/>
          <a:stretch/>
        </p:blipFill>
        <p:spPr>
          <a:xfrm>
            <a:off x="304800" y="2006600"/>
            <a:ext cx="10668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012" y="-437498"/>
            <a:ext cx="12757531" cy="78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9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30506"/>
            <a:ext cx="11970572" cy="99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3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36955" r="15679" b="22194"/>
          <a:stretch/>
        </p:blipFill>
        <p:spPr>
          <a:xfrm>
            <a:off x="1511300" y="0"/>
            <a:ext cx="9169400" cy="68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76587" r="12736" b="7313"/>
          <a:stretch/>
        </p:blipFill>
        <p:spPr>
          <a:xfrm>
            <a:off x="117565" y="313509"/>
            <a:ext cx="11965577" cy="43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9" r="38943" b="35824"/>
          <a:stretch/>
        </p:blipFill>
        <p:spPr>
          <a:xfrm>
            <a:off x="935778" y="2126972"/>
            <a:ext cx="9264490" cy="13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NHATMINH</cp:lastModifiedBy>
  <cp:revision>6</cp:revision>
  <dcterms:created xsi:type="dcterms:W3CDTF">2020-08-14T17:16:25Z</dcterms:created>
  <dcterms:modified xsi:type="dcterms:W3CDTF">2024-05-28T09:04:06Z</dcterms:modified>
</cp:coreProperties>
</file>