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51"/>
  </p:notesMasterIdLst>
  <p:sldIdLst>
    <p:sldId id="453" r:id="rId4"/>
    <p:sldId id="274" r:id="rId5"/>
    <p:sldId id="256" r:id="rId6"/>
    <p:sldId id="263" r:id="rId7"/>
    <p:sldId id="268" r:id="rId8"/>
    <p:sldId id="433" r:id="rId9"/>
    <p:sldId id="434" r:id="rId10"/>
    <p:sldId id="259" r:id="rId11"/>
    <p:sldId id="435" r:id="rId12"/>
    <p:sldId id="261" r:id="rId13"/>
    <p:sldId id="436" r:id="rId14"/>
    <p:sldId id="440" r:id="rId15"/>
    <p:sldId id="264" r:id="rId16"/>
    <p:sldId id="441" r:id="rId17"/>
    <p:sldId id="438" r:id="rId18"/>
    <p:sldId id="442" r:id="rId19"/>
    <p:sldId id="375" r:id="rId20"/>
    <p:sldId id="407" r:id="rId21"/>
    <p:sldId id="425" r:id="rId22"/>
    <p:sldId id="260" r:id="rId23"/>
    <p:sldId id="426" r:id="rId24"/>
    <p:sldId id="428" r:id="rId25"/>
    <p:sldId id="427" r:id="rId26"/>
    <p:sldId id="376" r:id="rId27"/>
    <p:sldId id="266" r:id="rId28"/>
    <p:sldId id="443" r:id="rId29"/>
    <p:sldId id="429" r:id="rId30"/>
    <p:sldId id="416" r:id="rId31"/>
    <p:sldId id="417" r:id="rId32"/>
    <p:sldId id="377" r:id="rId33"/>
    <p:sldId id="419" r:id="rId34"/>
    <p:sldId id="430" r:id="rId35"/>
    <p:sldId id="378" r:id="rId36"/>
    <p:sldId id="431" r:id="rId37"/>
    <p:sldId id="262" r:id="rId38"/>
    <p:sldId id="432" r:id="rId39"/>
    <p:sldId id="445" r:id="rId40"/>
    <p:sldId id="446" r:id="rId41"/>
    <p:sldId id="447" r:id="rId42"/>
    <p:sldId id="448" r:id="rId43"/>
    <p:sldId id="449" r:id="rId44"/>
    <p:sldId id="450" r:id="rId45"/>
    <p:sldId id="451" r:id="rId46"/>
    <p:sldId id="452" r:id="rId47"/>
    <p:sldId id="444" r:id="rId48"/>
    <p:sldId id="267" r:id="rId49"/>
    <p:sldId id="311" r:id="rId50"/>
  </p:sldIdLst>
  <p:sldSz cx="18288000" cy="10287000"/>
  <p:notesSz cx="6858000" cy="9144000"/>
  <p:embeddedFontLst>
    <p:embeddedFont>
      <p:font typeface="Fredoka One" panose="020B0604020202020204" charset="0"/>
      <p:regular r:id="rId52"/>
    </p:embeddedFont>
    <p:embeddedFont>
      <p:font typeface="Poppins Medium" panose="020B0604020202020204" charset="0"/>
      <p:regular r:id="rId53"/>
      <p:italic r:id="rId54"/>
    </p:embeddedFont>
    <p:embeddedFont>
      <p:font typeface="Abadi Extra Light" panose="020B0604020202020204" charset="0"/>
      <p:regular r:id="rId55"/>
    </p:embeddedFont>
    <p:embeddedFont>
      <p:font typeface="Agrandir Wide Thin" panose="020B0604020202020204" charset="0"/>
      <p:regular r:id="rId56"/>
    </p:embeddedFont>
    <p:embeddedFont>
      <p:font typeface="Genty Sans" panose="020B0604020202020204" charset="0"/>
      <p:regular r:id="rId57"/>
    </p:embeddedFont>
    <p:embeddedFont>
      <p:font typeface="Calibri" panose="020F0502020204030204" pitchFamily="34" charset="0"/>
      <p:regular r:id="rId58"/>
      <p:bold r:id="rId59"/>
      <p:italic r:id="rId60"/>
      <p:boldItalic r:id="rId61"/>
    </p:embeddedFont>
    <p:embeddedFont>
      <p:font typeface="Agrandir Medium" panose="020B0604020202020204" charset="0"/>
      <p:regular r:id="rId62"/>
    </p:embeddedFont>
    <p:embeddedFont>
      <p:font typeface="Luckiest Guy" panose="020B0604020202020204" charset="0"/>
      <p:regular r:id="rId63"/>
    </p:embeddedFont>
    <p:embeddedFont>
      <p:font typeface="Calibri Light" panose="020F0302020204030204" pitchFamily="34" charset="0"/>
      <p:regular r:id="rId64"/>
      <p:italic r:id="rId65"/>
    </p:embeddedFont>
    <p:embeddedFont>
      <p:font typeface="Poppins" panose="020B0604020202020204" charset="0"/>
      <p:regular r:id="rId66"/>
      <p:bold r:id="rId67"/>
      <p:italic r:id="rId68"/>
      <p:boldItalic r:id="rId69"/>
    </p:embeddedFont>
    <p:embeddedFont>
      <p:font typeface=".VnTifani HeavyH" panose="020B7200000000000000" pitchFamily="34" charset="0"/>
      <p:regular r:id="rId70"/>
    </p:embeddedFont>
    <p:embeddedFont>
      <p:font typeface="Abadi" panose="020B0604020202020204" charset="0"/>
      <p:regular r:id="rId71"/>
    </p:embeddedFont>
    <p:embeddedFont>
      <p:font typeface="Dreaming Outloud Pro" panose="020B0604020202020204" charset="0"/>
      <p:regular r:id="rId72"/>
      <p:italic r:id="rId73"/>
    </p:embeddedFont>
    <p:embeddedFont>
      <p:font typeface="Magz" panose="02000503000000000000" charset="0"/>
      <p:regular r:id="rId74"/>
    </p:embeddedFont>
    <p:embeddedFont>
      <p:font typeface="Poppins Semi-Bold" panose="020B0604020202020204" charset="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9933FF"/>
    <a:srgbClr val="CC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6340" autoAdjust="0"/>
  </p:normalViewPr>
  <p:slideViewPr>
    <p:cSldViewPr>
      <p:cViewPr varScale="1">
        <p:scale>
          <a:sx n="46" d="100"/>
          <a:sy n="46" d="100"/>
        </p:scale>
        <p:origin x="71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7233B-4495-4F55-8993-CAF89804C83D}"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2835B-B277-4054-BB11-E097F832DA89}" type="slidenum">
              <a:rPr lang="en-US" smtClean="0"/>
              <a:t>‹#›</a:t>
            </a:fld>
            <a:endParaRPr lang="en-US"/>
          </a:p>
        </p:txBody>
      </p:sp>
    </p:spTree>
    <p:extLst>
      <p:ext uri="{BB962C8B-B14F-4D97-AF65-F5344CB8AC3E}">
        <p14:creationId xmlns:p14="http://schemas.microsoft.com/office/powerpoint/2010/main" val="426634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Have pupils look at the picture and state activity the characters do.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18</a:t>
            </a:fld>
            <a:endParaRPr lang="en-US"/>
          </a:p>
        </p:txBody>
      </p:sp>
    </p:spTree>
    <p:extLst>
      <p:ext uri="{BB962C8B-B14F-4D97-AF65-F5344CB8AC3E}">
        <p14:creationId xmlns:p14="http://schemas.microsoft.com/office/powerpoint/2010/main" val="2338841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Get pupils to swap books with a partner and check their answers before checking as a class. Correct the answers, if necessary.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28</a:t>
            </a:fld>
            <a:endParaRPr lang="en-US"/>
          </a:p>
        </p:txBody>
      </p:sp>
    </p:spTree>
    <p:extLst>
      <p:ext uri="{BB962C8B-B14F-4D97-AF65-F5344CB8AC3E}">
        <p14:creationId xmlns:p14="http://schemas.microsoft.com/office/powerpoint/2010/main" val="271386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Audio script: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 Work in pairs. Point and say.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 </a:t>
            </a:r>
            <a:r>
              <a:rPr lang="en-US" sz="1800" i="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Do you want to play a game?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B: </a:t>
            </a:r>
            <a:r>
              <a:rPr lang="en-US" sz="1800" dirty="0">
                <a:solidFill>
                  <a:srgbClr val="000000"/>
                </a:solidFill>
                <a:effectLst/>
                <a:latin typeface="Times New Roman" panose="02020603050405020304" pitchFamily="18" charset="0"/>
                <a:ea typeface="Times New Roman" panose="02020603050405020304" pitchFamily="18" charset="0"/>
              </a:rPr>
              <a:t>Yes, we do. </a:t>
            </a:r>
            <a:endParaRPr lang="en-US" sz="18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A: </a:t>
            </a:r>
            <a:r>
              <a:rPr lang="en-US" sz="1800" dirty="0">
                <a:solidFill>
                  <a:srgbClr val="000000"/>
                </a:solidFill>
                <a:effectLst/>
                <a:latin typeface="Times New Roman" panose="02020603050405020304" pitchFamily="18" charset="0"/>
                <a:ea typeface="Times New Roman" panose="02020603050405020304" pitchFamily="18" charset="0"/>
              </a:rPr>
              <a:t>Let’s play the whispering game.</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rPr>
              <a:t>*Key: </a:t>
            </a:r>
            <a:r>
              <a:rPr lang="en-US" sz="1800" i="1" dirty="0">
                <a:solidFill>
                  <a:srgbClr val="000000"/>
                </a:solidFill>
                <a:effectLst/>
                <a:latin typeface="Times New Roman" panose="02020603050405020304" pitchFamily="18" charset="0"/>
                <a:ea typeface="Times New Roman" panose="02020603050405020304" pitchFamily="18" charset="0"/>
              </a:rPr>
              <a:t>1. a, 2. b</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29</a:t>
            </a:fld>
            <a:endParaRPr lang="en-US"/>
          </a:p>
        </p:txBody>
      </p:sp>
    </p:spTree>
    <p:extLst>
      <p:ext uri="{BB962C8B-B14F-4D97-AF65-F5344CB8AC3E}">
        <p14:creationId xmlns:p14="http://schemas.microsoft.com/office/powerpoint/2010/main" val="39323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0" dirty="0">
                <a:solidFill>
                  <a:srgbClr val="000000"/>
                </a:solidFill>
                <a:effectLst/>
                <a:latin typeface="Times New Roman" panose="02020603050405020304" pitchFamily="18" charset="0"/>
                <a:ea typeface="Times New Roman" panose="02020603050405020304" pitchFamily="18" charset="0"/>
              </a:rPr>
              <a:t>Introduce the game by asking pupils to talk about what the characters are doing. </a:t>
            </a:r>
            <a:endParaRPr lang="en-US" sz="1800" b="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31</a:t>
            </a:fld>
            <a:endParaRPr lang="en-US"/>
          </a:p>
        </p:txBody>
      </p:sp>
    </p:spTree>
    <p:extLst>
      <p:ext uri="{BB962C8B-B14F-4D97-AF65-F5344CB8AC3E}">
        <p14:creationId xmlns:p14="http://schemas.microsoft.com/office/powerpoint/2010/main" val="1305728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Ask each pupil to prepare one instruction.</a:t>
            </a:r>
            <a:endParaRPr lang="en-US" sz="1800" dirty="0">
              <a:effectLst/>
              <a:latin typeface="Times New Roman" panose="02020603050405020304" pitchFamily="18" charset="0"/>
              <a:ea typeface="Times New Roman" panose="02020603050405020304" pitchFamily="18" charset="0"/>
            </a:endParaRPr>
          </a:p>
          <a:p>
            <a:pPr marL="1270" marR="0" lvl="0" indent="-1270" algn="just"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Divide the class into two teams. Invite one pupil to the front to give the instruction and do an action at the same time. The action may be similar to or different from the instruction. Other pupils need to listen and follow the instruction.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32</a:t>
            </a:fld>
            <a:endParaRPr lang="en-US"/>
          </a:p>
        </p:txBody>
      </p:sp>
    </p:spTree>
    <p:extLst>
      <p:ext uri="{BB962C8B-B14F-4D97-AF65-F5344CB8AC3E}">
        <p14:creationId xmlns:p14="http://schemas.microsoft.com/office/powerpoint/2010/main" val="361907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numbers to move to the Question slide. </a:t>
            </a:r>
          </a:p>
          <a:p>
            <a:r>
              <a:rPr lang="en-US" dirty="0"/>
              <a:t>Click X to move to the Scoreboard slide. </a:t>
            </a:r>
          </a:p>
        </p:txBody>
      </p:sp>
      <p:sp>
        <p:nvSpPr>
          <p:cNvPr id="4" name="Slide Number Placeholder 3"/>
          <p:cNvSpPr>
            <a:spLocks noGrp="1"/>
          </p:cNvSpPr>
          <p:nvPr>
            <p:ph type="sldNum" sz="quarter" idx="5"/>
          </p:nvPr>
        </p:nvSpPr>
        <p:spPr/>
        <p:txBody>
          <a:bodyPr/>
          <a:lstStyle/>
          <a:p>
            <a:fld id="{D1F2835B-B277-4054-BB11-E097F832DA89}" type="slidenum">
              <a:rPr lang="en-US" smtClean="0"/>
              <a:t>35</a:t>
            </a:fld>
            <a:endParaRPr lang="en-US"/>
          </a:p>
        </p:txBody>
      </p:sp>
    </p:spTree>
    <p:extLst>
      <p:ext uri="{BB962C8B-B14F-4D97-AF65-F5344CB8AC3E}">
        <p14:creationId xmlns:p14="http://schemas.microsoft.com/office/powerpoint/2010/main" val="756309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white box to back to the Number slide. </a:t>
            </a:r>
          </a:p>
        </p:txBody>
      </p:sp>
      <p:sp>
        <p:nvSpPr>
          <p:cNvPr id="4" name="Slide Number Placeholder 3"/>
          <p:cNvSpPr>
            <a:spLocks noGrp="1"/>
          </p:cNvSpPr>
          <p:nvPr>
            <p:ph type="sldNum" sz="quarter" idx="5"/>
          </p:nvPr>
        </p:nvSpPr>
        <p:spPr/>
        <p:txBody>
          <a:bodyPr/>
          <a:lstStyle/>
          <a:p>
            <a:fld id="{D1F2835B-B277-4054-BB11-E097F832DA89}" type="slidenum">
              <a:rPr lang="en-US" smtClean="0"/>
              <a:t>36</a:t>
            </a:fld>
            <a:endParaRPr lang="en-US"/>
          </a:p>
        </p:txBody>
      </p:sp>
    </p:spTree>
    <p:extLst>
      <p:ext uri="{BB962C8B-B14F-4D97-AF65-F5344CB8AC3E}">
        <p14:creationId xmlns:p14="http://schemas.microsoft.com/office/powerpoint/2010/main" val="1854163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37</a:t>
            </a:fld>
            <a:endParaRPr lang="en-US"/>
          </a:p>
        </p:txBody>
      </p:sp>
    </p:spTree>
    <p:extLst>
      <p:ext uri="{BB962C8B-B14F-4D97-AF65-F5344CB8AC3E}">
        <p14:creationId xmlns:p14="http://schemas.microsoft.com/office/powerpoint/2010/main" val="1411244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38</a:t>
            </a:fld>
            <a:endParaRPr lang="en-US"/>
          </a:p>
        </p:txBody>
      </p:sp>
    </p:spTree>
    <p:extLst>
      <p:ext uri="{BB962C8B-B14F-4D97-AF65-F5344CB8AC3E}">
        <p14:creationId xmlns:p14="http://schemas.microsoft.com/office/powerpoint/2010/main" val="3500949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39</a:t>
            </a:fld>
            <a:endParaRPr lang="en-US"/>
          </a:p>
        </p:txBody>
      </p:sp>
    </p:spTree>
    <p:extLst>
      <p:ext uri="{BB962C8B-B14F-4D97-AF65-F5344CB8AC3E}">
        <p14:creationId xmlns:p14="http://schemas.microsoft.com/office/powerpoint/2010/main" val="1801491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40</a:t>
            </a:fld>
            <a:endParaRPr lang="en-US"/>
          </a:p>
        </p:txBody>
      </p:sp>
    </p:spTree>
    <p:extLst>
      <p:ext uri="{BB962C8B-B14F-4D97-AF65-F5344CB8AC3E}">
        <p14:creationId xmlns:p14="http://schemas.microsoft.com/office/powerpoint/2010/main" val="3967189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the first verse of the chant. Check comprehension.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19</a:t>
            </a:fld>
            <a:endParaRPr lang="en-US"/>
          </a:p>
        </p:txBody>
      </p:sp>
    </p:spTree>
    <p:extLst>
      <p:ext uri="{BB962C8B-B14F-4D97-AF65-F5344CB8AC3E}">
        <p14:creationId xmlns:p14="http://schemas.microsoft.com/office/powerpoint/2010/main" val="645522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41</a:t>
            </a:fld>
            <a:endParaRPr lang="en-US"/>
          </a:p>
        </p:txBody>
      </p:sp>
    </p:spTree>
    <p:extLst>
      <p:ext uri="{BB962C8B-B14F-4D97-AF65-F5344CB8AC3E}">
        <p14:creationId xmlns:p14="http://schemas.microsoft.com/office/powerpoint/2010/main" val="674869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42</a:t>
            </a:fld>
            <a:endParaRPr lang="en-US"/>
          </a:p>
        </p:txBody>
      </p:sp>
    </p:spTree>
    <p:extLst>
      <p:ext uri="{BB962C8B-B14F-4D97-AF65-F5344CB8AC3E}">
        <p14:creationId xmlns:p14="http://schemas.microsoft.com/office/powerpoint/2010/main" val="3535657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43</a:t>
            </a:fld>
            <a:endParaRPr lang="en-US"/>
          </a:p>
        </p:txBody>
      </p:sp>
    </p:spTree>
    <p:extLst>
      <p:ext uri="{BB962C8B-B14F-4D97-AF65-F5344CB8AC3E}">
        <p14:creationId xmlns:p14="http://schemas.microsoft.com/office/powerpoint/2010/main" val="2933591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white box to back to the Number slide.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44</a:t>
            </a:fld>
            <a:endParaRPr lang="en-US"/>
          </a:p>
        </p:txBody>
      </p:sp>
    </p:spTree>
    <p:extLst>
      <p:ext uri="{BB962C8B-B14F-4D97-AF65-F5344CB8AC3E}">
        <p14:creationId xmlns:p14="http://schemas.microsoft.com/office/powerpoint/2010/main" val="4183892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Reward teams. </a:t>
            </a:r>
          </a:p>
        </p:txBody>
      </p:sp>
      <p:sp>
        <p:nvSpPr>
          <p:cNvPr id="4" name="Slide Number Placeholder 3"/>
          <p:cNvSpPr>
            <a:spLocks noGrp="1"/>
          </p:cNvSpPr>
          <p:nvPr>
            <p:ph type="sldNum" sz="quarter" idx="5"/>
          </p:nvPr>
        </p:nvSpPr>
        <p:spPr/>
        <p:txBody>
          <a:bodyPr/>
          <a:lstStyle/>
          <a:p>
            <a:fld id="{D1F2835B-B277-4054-BB11-E097F832DA89}" type="slidenum">
              <a:rPr lang="en-US" smtClean="0"/>
              <a:t>45</a:t>
            </a:fld>
            <a:endParaRPr lang="en-US"/>
          </a:p>
        </p:txBody>
      </p:sp>
    </p:spTree>
    <p:extLst>
      <p:ext uri="{BB962C8B-B14F-4D97-AF65-F5344CB8AC3E}">
        <p14:creationId xmlns:p14="http://schemas.microsoft.com/office/powerpoint/2010/main" val="3950903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of the first verse for pupils to listen. Play it again, line by line, for pupils to listen and repeat. Draw their attention to the rhythm, word stress and pronunciation. Encourage them to clap or do actions while chanting.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(Click to drop the flowers while the chant is playing.)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20</a:t>
            </a:fld>
            <a:endParaRPr lang="en-US"/>
          </a:p>
        </p:txBody>
      </p:sp>
    </p:spTree>
    <p:extLst>
      <p:ext uri="{BB962C8B-B14F-4D97-AF65-F5344CB8AC3E}">
        <p14:creationId xmlns:p14="http://schemas.microsoft.com/office/powerpoint/2010/main" val="395177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Steps 2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3</a:t>
            </a:r>
            <a:r>
              <a:rPr lang="en-US" sz="1800" dirty="0">
                <a:solidFill>
                  <a:srgbClr val="000000"/>
                </a:solidFill>
                <a:effectLst/>
                <a:latin typeface="Times New Roman" panose="02020603050405020304" pitchFamily="18" charset="0"/>
                <a:ea typeface="Times New Roman" panose="02020603050405020304" pitchFamily="18" charset="0"/>
              </a:rPr>
              <a:t> for the second verse of the chant.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21</a:t>
            </a:fld>
            <a:endParaRPr lang="en-US"/>
          </a:p>
        </p:txBody>
      </p:sp>
    </p:spTree>
    <p:extLst>
      <p:ext uri="{BB962C8B-B14F-4D97-AF65-F5344CB8AC3E}">
        <p14:creationId xmlns:p14="http://schemas.microsoft.com/office/powerpoint/2010/main" val="410800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Steps 2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b="1" dirty="0">
                <a:solidFill>
                  <a:srgbClr val="000000"/>
                </a:solidFill>
                <a:effectLst/>
                <a:latin typeface="Times New Roman" panose="02020603050405020304" pitchFamily="18" charset="0"/>
                <a:ea typeface="Times New Roman" panose="02020603050405020304" pitchFamily="18" charset="0"/>
              </a:rPr>
              <a:t>3</a:t>
            </a:r>
            <a:r>
              <a:rPr lang="en-US" sz="1800" dirty="0">
                <a:solidFill>
                  <a:srgbClr val="000000"/>
                </a:solidFill>
                <a:effectLst/>
                <a:latin typeface="Times New Roman" panose="02020603050405020304" pitchFamily="18" charset="0"/>
                <a:ea typeface="Times New Roman" panose="02020603050405020304" pitchFamily="18" charset="0"/>
              </a:rPr>
              <a:t> for the second verse of the chant.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(Click to drop the flowers while the chant is playing.)</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22</a:t>
            </a:fld>
            <a:endParaRPr lang="en-US"/>
          </a:p>
        </p:txBody>
      </p:sp>
    </p:spTree>
    <p:extLst>
      <p:ext uri="{BB962C8B-B14F-4D97-AF65-F5344CB8AC3E}">
        <p14:creationId xmlns:p14="http://schemas.microsoft.com/office/powerpoint/2010/main" val="2992297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Play the recording all the way through for pupils to chant and clap their hands.</a:t>
            </a:r>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23</a:t>
            </a:fld>
            <a:endParaRPr lang="en-US"/>
          </a:p>
        </p:txBody>
      </p:sp>
    </p:spTree>
    <p:extLst>
      <p:ext uri="{BB962C8B-B14F-4D97-AF65-F5344CB8AC3E}">
        <p14:creationId xmlns:p14="http://schemas.microsoft.com/office/powerpoint/2010/main" val="2852737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are they doing?</a:t>
            </a:r>
            <a:r>
              <a:rPr lang="en-US" sz="1800" dirty="0">
                <a:solidFill>
                  <a:srgbClr val="000000"/>
                </a:solidFill>
                <a:effectLst/>
                <a:latin typeface="Times New Roman" panose="02020603050405020304" pitchFamily="18" charset="0"/>
                <a:ea typeface="Times New Roman" panose="02020603050405020304" pitchFamily="18" charset="0"/>
              </a:rPr>
              <a:t> or </a:t>
            </a:r>
            <a:r>
              <a:rPr lang="en-US" sz="1800" i="1" dirty="0">
                <a:solidFill>
                  <a:srgbClr val="000000"/>
                </a:solidFill>
                <a:effectLst/>
                <a:latin typeface="Times New Roman" panose="02020603050405020304" pitchFamily="18" charset="0"/>
                <a:ea typeface="Times New Roman" panose="02020603050405020304" pitchFamily="18" charset="0"/>
              </a:rPr>
              <a:t>What activity are they doing?</a:t>
            </a:r>
            <a:r>
              <a:rPr lang="en-US" sz="1800" dirty="0">
                <a:solidFill>
                  <a:srgbClr val="000000"/>
                </a:solidFill>
                <a:effectLst/>
                <a:latin typeface="Times New Roman" panose="02020603050405020304" pitchFamily="18" charset="0"/>
                <a:ea typeface="Times New Roman" panose="02020603050405020304" pitchFamily="18" charset="0"/>
              </a:rPr>
              <a:t> to elicit the activities in the pictures. Remind them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to contrast.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25</a:t>
            </a:fld>
            <a:endParaRPr lang="en-US"/>
          </a:p>
        </p:txBody>
      </p:sp>
    </p:spTree>
    <p:extLst>
      <p:ext uri="{BB962C8B-B14F-4D97-AF65-F5344CB8AC3E}">
        <p14:creationId xmlns:p14="http://schemas.microsoft.com/office/powerpoint/2010/main" val="132439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pictures and ask questions such as </a:t>
            </a:r>
            <a:r>
              <a:rPr lang="en-US" sz="1800" i="1" dirty="0">
                <a:solidFill>
                  <a:srgbClr val="000000"/>
                </a:solidFill>
                <a:effectLst/>
                <a:latin typeface="Times New Roman" panose="02020603050405020304" pitchFamily="18" charset="0"/>
                <a:ea typeface="Times New Roman" panose="02020603050405020304" pitchFamily="18" charset="0"/>
              </a:rPr>
              <a:t>What are they doing?</a:t>
            </a:r>
            <a:r>
              <a:rPr lang="en-US" sz="1800" dirty="0">
                <a:solidFill>
                  <a:srgbClr val="000000"/>
                </a:solidFill>
                <a:effectLst/>
                <a:latin typeface="Times New Roman" panose="02020603050405020304" pitchFamily="18" charset="0"/>
                <a:ea typeface="Times New Roman" panose="02020603050405020304" pitchFamily="18" charset="0"/>
              </a:rPr>
              <a:t> or </a:t>
            </a:r>
            <a:r>
              <a:rPr lang="en-US" sz="1800" i="1" dirty="0">
                <a:solidFill>
                  <a:srgbClr val="000000"/>
                </a:solidFill>
                <a:effectLst/>
                <a:latin typeface="Times New Roman" panose="02020603050405020304" pitchFamily="18" charset="0"/>
                <a:ea typeface="Times New Roman" panose="02020603050405020304" pitchFamily="18" charset="0"/>
              </a:rPr>
              <a:t>What activity are they doing?</a:t>
            </a:r>
            <a:r>
              <a:rPr lang="en-US" sz="1800" dirty="0">
                <a:solidFill>
                  <a:srgbClr val="000000"/>
                </a:solidFill>
                <a:effectLst/>
                <a:latin typeface="Times New Roman" panose="02020603050405020304" pitchFamily="18" charset="0"/>
                <a:ea typeface="Times New Roman" panose="02020603050405020304" pitchFamily="18" charset="0"/>
              </a:rPr>
              <a:t> to elicit the activities in the pictures. Remind them to look at pictures </a:t>
            </a:r>
            <a:r>
              <a:rPr lang="en-US" sz="1800" b="1" dirty="0">
                <a:solidFill>
                  <a:srgbClr val="000000"/>
                </a:solidFill>
                <a:effectLst/>
                <a:latin typeface="Times New Roman" panose="02020603050405020304" pitchFamily="18" charset="0"/>
                <a:ea typeface="Times New Roman" panose="02020603050405020304" pitchFamily="18" charset="0"/>
              </a:rPr>
              <a:t>a</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b</a:t>
            </a:r>
            <a:r>
              <a:rPr lang="en-US" sz="1800" dirty="0">
                <a:solidFill>
                  <a:srgbClr val="000000"/>
                </a:solidFill>
                <a:effectLst/>
                <a:latin typeface="Times New Roman" panose="02020603050405020304" pitchFamily="18" charset="0"/>
                <a:ea typeface="Times New Roman" panose="02020603050405020304" pitchFamily="18" charset="0"/>
              </a:rPr>
              <a:t> to contrast.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26</a:t>
            </a:fld>
            <a:endParaRPr lang="en-US"/>
          </a:p>
        </p:txBody>
      </p:sp>
    </p:spTree>
    <p:extLst>
      <p:ext uri="{BB962C8B-B14F-4D97-AF65-F5344CB8AC3E}">
        <p14:creationId xmlns:p14="http://schemas.microsoft.com/office/powerpoint/2010/main" val="3292152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Play the recording all the way through. Then play the recording again for pupils to listen and choose correct pictures.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27</a:t>
            </a:fld>
            <a:endParaRPr lang="en-US"/>
          </a:p>
        </p:txBody>
      </p:sp>
    </p:spTree>
    <p:extLst>
      <p:ext uri="{BB962C8B-B14F-4D97-AF65-F5344CB8AC3E}">
        <p14:creationId xmlns:p14="http://schemas.microsoft.com/office/powerpoint/2010/main" val="775825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4917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59741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7204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4" y="4406900"/>
            <a:ext cx="7772400" cy="136207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4" y="2906714"/>
            <a:ext cx="7772400" cy="1500188"/>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5314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45518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6"/>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6" y="1535113"/>
            <a:ext cx="4041776"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6" y="2174876"/>
            <a:ext cx="4041776"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83587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1108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1" y="273051"/>
            <a:ext cx="300831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1" y="273051"/>
            <a:ext cx="5111750" cy="5853114"/>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1" y="1435100"/>
            <a:ext cx="3008314" cy="4691064"/>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364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6"/>
            <a:ext cx="5486400" cy="4114800"/>
          </a:xfrm>
          <a:prstGeom prst="rect">
            <a:avLst/>
          </a:prstGeom>
          <a:noFill/>
          <a:ln>
            <a:noFill/>
          </a:ln>
        </p:spPr>
      </p:sp>
      <p:sp>
        <p:nvSpPr>
          <p:cNvPr id="64" name="Google Shape;64;p10"/>
          <p:cNvSpPr txBox="1">
            <a:spLocks noGrp="1"/>
          </p:cNvSpPr>
          <p:nvPr>
            <p:ph type="body" idx="1"/>
          </p:nvPr>
        </p:nvSpPr>
        <p:spPr>
          <a:xfrm>
            <a:off x="1792288" y="5367339"/>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1181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20" y="-251618"/>
            <a:ext cx="4525964"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9787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9" y="2171702"/>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9" y="190500"/>
            <a:ext cx="5851526"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90742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94C14-FA5B-45FC-A768-B473E1F84A43}"/>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474FB6-AE9F-4D53-BD01-CFA9A3AF98F8}"/>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C6C2A8-7060-4CE4-B721-38CC40601DAF}"/>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C8E22EB5-2454-4BC3-AF42-862D402CF3A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3936C47A-C18A-40AC-A518-265AC0263390}"/>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09033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C84E-54AD-4A55-B852-2BDDC7E12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84F41-CA75-4E84-81DF-F13B827F1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B0D0E-5123-41D6-86AC-AD5C9E5810CC}"/>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245D5886-B2B5-43D1-B677-28984E344514}"/>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E736E9A3-37BA-4AFE-8C7A-68BDE88FFE6E}"/>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44908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B37C-017E-4F94-9FE2-1465692FD1D4}"/>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B3B622-9089-4508-A58E-AF765DABCA8B}"/>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1CF164-20B8-4E88-A739-669B1D9CA33C}"/>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EC7EE7F6-1434-4305-9310-3F294155616C}"/>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936B22B1-9764-43CE-BA8E-3DF292124929}"/>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64581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FE8B1-7530-4FDF-B4C1-CB60C59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20187-512C-417A-9406-A1C31F1073A6}"/>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3E90B-EA63-4EFA-8C71-C0E049F1C643}"/>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3C2C78-8DC1-4A51-9B84-3DF3B060F87B}"/>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E4FFFEEF-6ADA-4C57-B86F-09A654ACEC21}"/>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62E078A7-D1F7-4647-8378-942F9B709D26}"/>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61761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4719-2BEC-4E96-8629-9C445F1540B6}"/>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1B5AA-3F8D-492C-9ABD-F074FB075C1C}"/>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24C15DB8-2143-40A2-8ACE-4EEAF7333EAB}"/>
              </a:ext>
            </a:extLst>
          </p:cNvPr>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871052-3A19-4920-B901-44DAC5180A9B}"/>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34F7FB91-F2EA-4EE5-99CF-D63B3732C2C4}"/>
              </a:ext>
            </a:extLst>
          </p:cNvPr>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024647-E451-4069-BA08-59A9263E5EF3}"/>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8" name="Footer Placeholder 7">
            <a:extLst>
              <a:ext uri="{FF2B5EF4-FFF2-40B4-BE49-F238E27FC236}">
                <a16:creationId xmlns:a16="http://schemas.microsoft.com/office/drawing/2014/main" id="{ACE3AF0B-7316-4556-A144-40C5A29F571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a:extLst>
              <a:ext uri="{FF2B5EF4-FFF2-40B4-BE49-F238E27FC236}">
                <a16:creationId xmlns:a16="http://schemas.microsoft.com/office/drawing/2014/main" id="{B84EC480-F25D-40D6-BD69-7FEA1532A9CD}"/>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31714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367C-D102-4E3A-9785-86FF63922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1011F6-BC35-4FCD-9B0C-D42B97BECA96}"/>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4" name="Footer Placeholder 3">
            <a:extLst>
              <a:ext uri="{FF2B5EF4-FFF2-40B4-BE49-F238E27FC236}">
                <a16:creationId xmlns:a16="http://schemas.microsoft.com/office/drawing/2014/main" id="{104CA4FD-B17F-41E7-97A2-2A6874A8A4A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a:extLst>
              <a:ext uri="{FF2B5EF4-FFF2-40B4-BE49-F238E27FC236}">
                <a16:creationId xmlns:a16="http://schemas.microsoft.com/office/drawing/2014/main" id="{759877AE-9DDD-4F53-80EF-8BBB04AAC794}"/>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6268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F8728-897B-49ED-8B5F-E71AA77BB56D}"/>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3" name="Footer Placeholder 2">
            <a:extLst>
              <a:ext uri="{FF2B5EF4-FFF2-40B4-BE49-F238E27FC236}">
                <a16:creationId xmlns:a16="http://schemas.microsoft.com/office/drawing/2014/main" id="{447F9700-CFE4-41A3-9A7F-42232FC9F9CE}"/>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a:extLst>
              <a:ext uri="{FF2B5EF4-FFF2-40B4-BE49-F238E27FC236}">
                <a16:creationId xmlns:a16="http://schemas.microsoft.com/office/drawing/2014/main" id="{0AF84D20-D5FB-460D-A073-7A5F17C08CB9}"/>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1475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AC81-1AB1-420B-9214-475A3EC840A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90FB36-ACEB-4F65-AD46-1023E29D527D}"/>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B9B792-F2EC-4131-BF78-3D3A59FED965}"/>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C8B794F-84BE-4C0E-A221-B4853D1189FE}"/>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D09D448E-AEF6-43F3-9D0C-854F5C0871F7}"/>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F28AE6ED-8236-4172-82DC-21F172837B17}"/>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39973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2B1C-CDD2-4417-88D2-1E05C8466C33}"/>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F149F7B-18A4-44EE-9D01-15E1B99AF793}"/>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FE63050-C739-4369-B2D8-AA55FCA631FB}"/>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EC0D70A1-D3DF-47E0-BC9F-C5EEE78E853B}"/>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81542F77-7BA8-4FB1-8BE0-C88AE479351F}"/>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F2054FF0-8E40-403E-92CA-B5A26B9220C9}"/>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17465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213B-73E5-4B78-B8E1-078EAA3D57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AA5696-14A2-4B08-95D4-24DE44CEF5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5CA9E-6600-49B7-BD0E-85B441096737}"/>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9AA4BF0-0D24-45D0-85FA-B421F77095BB}"/>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50A3599-ECAD-4506-AD40-86EAC1D0FF48}"/>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83102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5FAD-6091-4D05-8292-C976FC6D16FE}"/>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7260-C922-4EE7-B95F-7F64A417AA5E}"/>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ABD55-53FC-4ED3-99C9-E77EA4520A3B}"/>
              </a:ext>
            </a:extLst>
          </p:cNvPr>
          <p:cNvSpPr>
            <a:spLocks noGrp="1"/>
          </p:cNvSpPr>
          <p:nvPr>
            <p:ph type="dt" sz="half" idx="10"/>
          </p:nvPr>
        </p:nvSpPr>
        <p:spPr/>
        <p:txBody>
          <a:body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117983CF-CE17-4F34-929D-0E55AC493EB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C5B27C01-1556-46CF-AAEF-D4367C6BDA82}"/>
              </a:ext>
            </a:extLst>
          </p:cNvPr>
          <p:cNvSpPr>
            <a:spLocks noGrp="1"/>
          </p:cNvSpPr>
          <p:nvPr>
            <p:ph type="sldNum" sz="quarter" idx="12"/>
          </p:nvPr>
        </p:nvSpPr>
        <p:spPr/>
        <p:txBody>
          <a:body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02164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4888165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B437F-C08D-4140-A910-D94EADAA6D6C}"/>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04BAF-AEB7-4374-9CEF-BFEFC4D70A12}"/>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D4788-ED14-4355-BD4A-9115D2AB9A9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92738BB-EDEF-48A5-AB0C-1EC64D6DD4D8}" type="datetimeFigureOut">
              <a:rPr lang="en-US" smtClean="0">
                <a:solidFill>
                  <a:prstClr val="black">
                    <a:tint val="75000"/>
                  </a:prstClr>
                </a:solidFill>
                <a:cs typeface="Arial"/>
                <a:sym typeface="Arial"/>
              </a:rPr>
              <a:pPr defTabSz="1371600">
                <a:defRPr/>
              </a:pPr>
              <a:t>10/26/2024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D69FE97A-FE77-4619-963D-CE0197423F4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104943F-157D-4F29-81AE-9314FBAC0D4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EB465016-67E8-421D-9C79-0E8A1522CB46}"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906195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42.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18.png"/><Relationship Id="rId4" Type="http://schemas.openxmlformats.org/officeDocument/2006/relationships/image" Target="../media/image25.png"/><Relationship Id="rId9"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svg"/><Relationship Id="rId10" Type="http://schemas.openxmlformats.org/officeDocument/2006/relationships/image" Target="../media/image30.png"/><Relationship Id="rId4" Type="http://schemas.openxmlformats.org/officeDocument/2006/relationships/image" Target="../media/image17.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4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18.png"/><Relationship Id="rId4" Type="http://schemas.openxmlformats.org/officeDocument/2006/relationships/image" Target="../media/image25.pn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1.svg"/><Relationship Id="rId5" Type="http://schemas.openxmlformats.org/officeDocument/2006/relationships/image" Target="../media/image28.svg"/><Relationship Id="rId10"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42.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18.png"/><Relationship Id="rId4" Type="http://schemas.openxmlformats.org/officeDocument/2006/relationships/image" Target="../media/image25.png"/><Relationship Id="rId9" Type="http://schemas.openxmlformats.org/officeDocument/2006/relationships/image" Target="../media/image32.sv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svg"/><Relationship Id="rId10"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42.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18.png"/><Relationship Id="rId4" Type="http://schemas.openxmlformats.org/officeDocument/2006/relationships/image" Target="../media/image25.png"/><Relationship Id="rId9" Type="http://schemas.openxmlformats.org/officeDocument/2006/relationships/image" Target="../media/image32.sv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9.png"/><Relationship Id="rId1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7.png"/><Relationship Id="rId3" Type="http://schemas.openxmlformats.org/officeDocument/2006/relationships/audio" Target="../media/audio5.wav"/><Relationship Id="rId7" Type="http://schemas.openxmlformats.org/officeDocument/2006/relationships/image" Target="../media/image8.svg"/><Relationship Id="rId12" Type="http://schemas.openxmlformats.org/officeDocument/2006/relationships/image" Target="../media/image36.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10.sv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3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40.png"/><Relationship Id="rId5" Type="http://schemas.openxmlformats.org/officeDocument/2006/relationships/image" Target="../media/image7.png"/><Relationship Id="rId10" Type="http://schemas.openxmlformats.org/officeDocument/2006/relationships/image" Target="../media/image39.GIF"/><Relationship Id="rId4" Type="http://schemas.openxmlformats.org/officeDocument/2006/relationships/notesSlide" Target="../notesSlides/notesSlide3.xml"/><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3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40.png"/><Relationship Id="rId5" Type="http://schemas.openxmlformats.org/officeDocument/2006/relationships/image" Target="../media/image41.png"/><Relationship Id="rId10" Type="http://schemas.openxmlformats.org/officeDocument/2006/relationships/image" Target="../media/image39.GIF"/><Relationship Id="rId4" Type="http://schemas.openxmlformats.org/officeDocument/2006/relationships/notesSlide" Target="../notesSlides/notesSlide5.xml"/><Relationship Id="rId9" Type="http://schemas.openxmlformats.org/officeDocument/2006/relationships/image" Target="../media/image16.svg"/></Relationships>
</file>

<file path=ppt/slides/_rels/slide2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42.png"/><Relationship Id="rId5" Type="http://schemas.openxmlformats.org/officeDocument/2006/relationships/image" Target="../media/image7.png"/><Relationship Id="rId15" Type="http://schemas.openxmlformats.org/officeDocument/2006/relationships/image" Target="../media/image37.png"/><Relationship Id="rId10" Type="http://schemas.openxmlformats.org/officeDocument/2006/relationships/image" Target="../media/image14.svg"/><Relationship Id="rId4" Type="http://schemas.openxmlformats.org/officeDocument/2006/relationships/notesSlide" Target="../notesSlides/notesSlide6.xml"/><Relationship Id="rId9" Type="http://schemas.openxmlformats.org/officeDocument/2006/relationships/image" Target="../media/image9.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3.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9.png"/><Relationship Id="rId14" Type="http://schemas.openxmlformats.org/officeDocument/2006/relationships/audio" Target="../media/audio1.wav"/></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16.sv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6.png"/><Relationship Id="rId5" Type="http://schemas.openxmlformats.org/officeDocument/2006/relationships/image" Target="../media/image10.svg"/><Relationship Id="rId10" Type="http://schemas.openxmlformats.org/officeDocument/2006/relationships/image" Target="../media/image45.png"/><Relationship Id="rId4" Type="http://schemas.openxmlformats.org/officeDocument/2006/relationships/image" Target="../media/image7.png"/><Relationship Id="rId9" Type="http://schemas.openxmlformats.org/officeDocument/2006/relationships/image" Target="../media/image64.sv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16.sv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9.png"/><Relationship Id="rId5" Type="http://schemas.openxmlformats.org/officeDocument/2006/relationships/image" Target="../media/image10.svg"/><Relationship Id="rId10"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64.svg"/></Relationships>
</file>

<file path=ppt/slides/_rels/slide2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5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svg"/><Relationship Id="rId11" Type="http://schemas.openxmlformats.org/officeDocument/2006/relationships/image" Target="../media/image40.png"/><Relationship Id="rId5" Type="http://schemas.openxmlformats.org/officeDocument/2006/relationships/image" Target="../media/image7.png"/><Relationship Id="rId10" Type="http://schemas.openxmlformats.org/officeDocument/2006/relationships/image" Target="../media/image16.svg"/><Relationship Id="rId4" Type="http://schemas.openxmlformats.org/officeDocument/2006/relationships/notesSlide" Target="../notesSlides/notesSlide9.xml"/><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svg"/><Relationship Id="rId11" Type="http://schemas.openxmlformats.org/officeDocument/2006/relationships/image" Target="../media/image52.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notesSlide" Target="../notesSlides/notesSlide10.xml"/><Relationship Id="rId9" Type="http://schemas.openxmlformats.org/officeDocument/2006/relationships/image" Target="../media/image9.png"/><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notesSlide" Target="../notesSlides/notesSlide11.xml"/><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2.svg"/><Relationship Id="rId2" Type="http://schemas.openxmlformats.org/officeDocument/2006/relationships/image" Target="../media/image3.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7.png"/><Relationship Id="rId14"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9.png"/><Relationship Id="rId14" Type="http://schemas.openxmlformats.org/officeDocument/2006/relationships/audio" Target="../media/audio1.wav"/></Relationships>
</file>

<file path=ppt/slides/_rels/slide3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10.svg"/><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5.png"/><Relationship Id="rId3" Type="http://schemas.openxmlformats.org/officeDocument/2006/relationships/audio" Target="../media/audio7.wav"/><Relationship Id="rId7" Type="http://schemas.openxmlformats.org/officeDocument/2006/relationships/image" Target="../media/image14.svg"/><Relationship Id="rId12" Type="http://schemas.openxmlformats.org/officeDocument/2006/relationships/image" Target="../media/image6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4.png"/><Relationship Id="rId5" Type="http://schemas.openxmlformats.org/officeDocument/2006/relationships/image" Target="../media/image10.svg"/><Relationship Id="rId15" Type="http://schemas.openxmlformats.org/officeDocument/2006/relationships/image" Target="../media/image77.svg"/><Relationship Id="rId10" Type="http://schemas.openxmlformats.org/officeDocument/2006/relationships/image" Target="../media/image43.png"/><Relationship Id="rId4" Type="http://schemas.openxmlformats.org/officeDocument/2006/relationships/image" Target="../media/image7.png"/><Relationship Id="rId9" Type="http://schemas.openxmlformats.org/officeDocument/2006/relationships/image" Target="../media/image16.svg"/><Relationship Id="rId14"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57.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9.png"/><Relationship Id="rId14" Type="http://schemas.openxmlformats.org/officeDocument/2006/relationships/audio" Target="../media/audio1.wav"/></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89.svg"/><Relationship Id="rId3" Type="http://schemas.openxmlformats.org/officeDocument/2006/relationships/image" Target="../media/image58.png"/><Relationship Id="rId7" Type="http://schemas.openxmlformats.org/officeDocument/2006/relationships/image" Target="../media/image83.svg"/><Relationship Id="rId12" Type="http://schemas.openxmlformats.org/officeDocument/2006/relationships/image" Target="../media/image6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85.svg"/><Relationship Id="rId14" Type="http://schemas.openxmlformats.org/officeDocument/2006/relationships/audio" Target="../media/audio2.wav"/></Relationships>
</file>

<file path=ppt/slides/_rels/slide35.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slide" Target="slide38.xml"/><Relationship Id="rId18" Type="http://schemas.openxmlformats.org/officeDocument/2006/relationships/slide" Target="slide43.xml"/><Relationship Id="rId3" Type="http://schemas.openxmlformats.org/officeDocument/2006/relationships/image" Target="../media/image58.png"/><Relationship Id="rId7" Type="http://schemas.openxmlformats.org/officeDocument/2006/relationships/image" Target="../media/image65.png"/><Relationship Id="rId12" Type="http://schemas.openxmlformats.org/officeDocument/2006/relationships/slide" Target="slide37.xml"/><Relationship Id="rId17" Type="http://schemas.openxmlformats.org/officeDocument/2006/relationships/slide" Target="slide42.xml"/><Relationship Id="rId2" Type="http://schemas.openxmlformats.org/officeDocument/2006/relationships/notesSlide" Target="../notesSlides/notesSlide14.xml"/><Relationship Id="rId16" Type="http://schemas.openxmlformats.org/officeDocument/2006/relationships/slide" Target="slide41.xml"/><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slide" Target="slide36.xml"/><Relationship Id="rId5" Type="http://schemas.openxmlformats.org/officeDocument/2006/relationships/image" Target="../media/image64.png"/><Relationship Id="rId15" Type="http://schemas.openxmlformats.org/officeDocument/2006/relationships/slide" Target="slide40.xml"/><Relationship Id="rId10" Type="http://schemas.openxmlformats.org/officeDocument/2006/relationships/image" Target="../media/image85.svg"/><Relationship Id="rId19" Type="http://schemas.openxmlformats.org/officeDocument/2006/relationships/slide" Target="slide44.xml"/><Relationship Id="rId4" Type="http://schemas.openxmlformats.org/officeDocument/2006/relationships/slide" Target="slide45.xml"/><Relationship Id="rId9" Type="http://schemas.openxmlformats.org/officeDocument/2006/relationships/image" Target="../media/image61.png"/><Relationship Id="rId14" Type="http://schemas.openxmlformats.org/officeDocument/2006/relationships/slide" Target="slide39.xml"/></Relationships>
</file>

<file path=ppt/slides/_rels/slide3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3.png"/><Relationship Id="rId12"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slide" Target="slide35.xml"/></Relationships>
</file>

<file path=ppt/slides/_rels/slide3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3.png"/><Relationship Id="rId12"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slide" Target="slide35.xml"/></Relationships>
</file>

<file path=ppt/slides/_rels/slide38.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3.png"/><Relationship Id="rId12"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slide" Target="slide35.xml"/></Relationships>
</file>

<file path=ppt/slides/_rels/slide3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3.png"/><Relationship Id="rId12"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slide" Target="slide35.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8.sv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3.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9.png"/><Relationship Id="rId14" Type="http://schemas.openxmlformats.org/officeDocument/2006/relationships/image" Target="../media/image20.svg"/></Relationships>
</file>

<file path=ppt/slides/_rels/slide4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3.png"/><Relationship Id="rId12"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slide" Target="slide35.xml"/></Relationships>
</file>

<file path=ppt/slides/_rels/slide4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3.png"/><Relationship Id="rId12"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slide" Target="slide35.xml"/></Relationships>
</file>

<file path=ppt/slides/_rels/slide4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3.png"/><Relationship Id="rId12"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slide" Target="slide35.xml"/></Relationships>
</file>

<file path=ppt/slides/_rels/slide4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3.png"/><Relationship Id="rId12"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slide" Target="slide35.xml"/></Relationships>
</file>

<file path=ppt/slides/_rels/slide44.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audio" Target="../media/audio1.wav"/><Relationship Id="rId7" Type="http://schemas.openxmlformats.org/officeDocument/2006/relationships/image" Target="../media/image63.png"/><Relationship Id="rId12"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sv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58.png"/><Relationship Id="rId9" Type="http://schemas.openxmlformats.org/officeDocument/2006/relationships/slide" Target="slide35.xml"/></Relationships>
</file>

<file path=ppt/slides/_rels/slide45.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63.png"/><Relationship Id="rId12" Type="http://schemas.openxmlformats.org/officeDocument/2006/relationships/image" Target="../media/image97.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95.svg"/><Relationship Id="rId4" Type="http://schemas.openxmlformats.org/officeDocument/2006/relationships/image" Target="../media/image58.png"/><Relationship Id="rId9" Type="http://schemas.openxmlformats.org/officeDocument/2006/relationships/image" Target="../media/image66.png"/></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85.svg"/><Relationship Id="rId12" Type="http://schemas.openxmlformats.org/officeDocument/2006/relationships/audio" Target="../media/audio8.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87.svg"/><Relationship Id="rId5" Type="http://schemas.openxmlformats.org/officeDocument/2006/relationships/image" Target="../media/image81.sv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89.svg"/></Relationships>
</file>

<file path=ppt/slides/_rels/slide47.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9.png"/><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28.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30.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4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svg"/><Relationship Id="rId5" Type="http://schemas.openxmlformats.org/officeDocument/2006/relationships/image" Target="../media/image40.svg"/><Relationship Id="rId10" Type="http://schemas.openxmlformats.org/officeDocument/2006/relationships/image" Target="../media/image18.png"/><Relationship Id="rId4" Type="http://schemas.openxmlformats.org/officeDocument/2006/relationships/image" Target="../media/image25.pn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3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svg"/><Relationship Id="rId10" Type="http://schemas.openxmlformats.org/officeDocument/2006/relationships/image" Target="../media/image28.gif"/><Relationship Id="rId4" Type="http://schemas.openxmlformats.org/officeDocument/2006/relationships/image" Target="../media/image17.png"/><Relationship Id="rId9"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3013" name="WordArt 5"/>
          <p:cNvSpPr>
            <a:spLocks noChangeArrowheads="1" noChangeShapeType="1" noTextEdit="1"/>
          </p:cNvSpPr>
          <p:nvPr/>
        </p:nvSpPr>
        <p:spPr bwMode="auto">
          <a:xfrm>
            <a:off x="2514600" y="3886205"/>
            <a:ext cx="11887200" cy="2857498"/>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defTabSz="1371600">
              <a:defRPr/>
            </a:pPr>
            <a:r>
              <a:rPr lang="en-US" sz="3000" kern="10" dirty="0">
                <a:ln w="9525">
                  <a:round/>
                  <a:headEnd/>
                  <a:tailEnd/>
                </a:ln>
                <a:solidFill>
                  <a:srgbClr val="0000FF">
                    <a:alpha val="83136"/>
                  </a:srgbClr>
                </a:solidFill>
                <a:latin typeface=".VnTifani HeavyH"/>
                <a:cs typeface="Arial"/>
                <a:sym typeface="Arial"/>
              </a:rPr>
              <a:t>WARMLY </a:t>
            </a:r>
            <a:r>
              <a:rPr lang="en-US" sz="3000" kern="10" dirty="0" err="1">
                <a:ln w="9525">
                  <a:round/>
                  <a:headEnd/>
                  <a:tailEnd/>
                </a:ln>
                <a:solidFill>
                  <a:srgbClr val="0000FF">
                    <a:alpha val="83136"/>
                  </a:srgbClr>
                </a:solidFill>
                <a:latin typeface=".VnTifani HeavyH"/>
                <a:cs typeface="Arial"/>
                <a:sym typeface="Arial"/>
              </a:rPr>
              <a:t>WElcome</a:t>
            </a:r>
            <a:r>
              <a:rPr lang="en-US" sz="3000" kern="10" dirty="0">
                <a:ln w="9525">
                  <a:round/>
                  <a:headEnd/>
                  <a:tailEnd/>
                </a:ln>
                <a:solidFill>
                  <a:srgbClr val="0000FF">
                    <a:alpha val="83136"/>
                  </a:srgbClr>
                </a:solidFill>
                <a:latin typeface=".VnTifani HeavyH"/>
                <a:cs typeface="Arial"/>
                <a:sym typeface="Arial"/>
              </a:rPr>
              <a:t> to my class</a:t>
            </a:r>
          </a:p>
        </p:txBody>
      </p:sp>
      <p:grpSp>
        <p:nvGrpSpPr>
          <p:cNvPr id="5126" name="Group 8"/>
          <p:cNvGrpSpPr>
            <a:grpSpLocks/>
          </p:cNvGrpSpPr>
          <p:nvPr/>
        </p:nvGrpSpPr>
        <p:grpSpPr bwMode="auto">
          <a:xfrm>
            <a:off x="7217160" y="1168004"/>
            <a:ext cx="2743200" cy="2286000"/>
            <a:chOff x="1313" y="187"/>
            <a:chExt cx="4298" cy="3372"/>
          </a:xfrm>
        </p:grpSpPr>
        <p:grpSp>
          <p:nvGrpSpPr>
            <p:cNvPr id="5127" name="Group 9"/>
            <p:cNvGrpSpPr>
              <a:grpSpLocks/>
            </p:cNvGrpSpPr>
            <p:nvPr/>
          </p:nvGrpSpPr>
          <p:grpSpPr bwMode="auto">
            <a:xfrm>
              <a:off x="2194" y="601"/>
              <a:ext cx="596" cy="447"/>
              <a:chOff x="0" y="0"/>
              <a:chExt cx="768" cy="576"/>
            </a:xfrm>
          </p:grpSpPr>
          <p:sp>
            <p:nvSpPr>
              <p:cNvPr id="5257"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8" name="Oval 11"/>
              <p:cNvSpPr>
                <a:spLocks noChangeArrowheads="1"/>
              </p:cNvSpPr>
              <p:nvPr/>
            </p:nvSpPr>
            <p:spPr bwMode="hidden">
              <a:xfrm>
                <a:off x="276" y="252"/>
                <a:ext cx="185"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28" name="Group 12"/>
            <p:cNvGrpSpPr>
              <a:grpSpLocks/>
            </p:cNvGrpSpPr>
            <p:nvPr/>
          </p:nvGrpSpPr>
          <p:grpSpPr bwMode="auto">
            <a:xfrm>
              <a:off x="1313" y="187"/>
              <a:ext cx="4298" cy="3372"/>
              <a:chOff x="0" y="0"/>
              <a:chExt cx="5533" cy="4341"/>
            </a:xfrm>
          </p:grpSpPr>
          <p:grpSp>
            <p:nvGrpSpPr>
              <p:cNvPr id="5144" name="Group 13"/>
              <p:cNvGrpSpPr>
                <a:grpSpLocks/>
              </p:cNvGrpSpPr>
              <p:nvPr/>
            </p:nvGrpSpPr>
            <p:grpSpPr bwMode="auto">
              <a:xfrm>
                <a:off x="0" y="0"/>
                <a:ext cx="5470" cy="4341"/>
                <a:chOff x="0" y="0"/>
                <a:chExt cx="5470" cy="4341"/>
              </a:xfrm>
            </p:grpSpPr>
            <p:grpSp>
              <p:nvGrpSpPr>
                <p:cNvPr id="5155" name="Group 14"/>
                <p:cNvGrpSpPr>
                  <a:grpSpLocks/>
                </p:cNvGrpSpPr>
                <p:nvPr/>
              </p:nvGrpSpPr>
              <p:grpSpPr bwMode="auto">
                <a:xfrm>
                  <a:off x="1339" y="786"/>
                  <a:ext cx="2919" cy="2151"/>
                  <a:chOff x="1265" y="814"/>
                  <a:chExt cx="2919" cy="2151"/>
                </a:xfrm>
              </p:grpSpPr>
              <p:sp>
                <p:nvSpPr>
                  <p:cNvPr id="5255" name="Oval 15"/>
                  <p:cNvSpPr>
                    <a:spLocks noChangeArrowheads="1"/>
                  </p:cNvSpPr>
                  <p:nvPr/>
                </p:nvSpPr>
                <p:spPr bwMode="hidden">
                  <a:xfrm>
                    <a:off x="1265"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6" name="Oval 16"/>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56" name="Group 17"/>
                <p:cNvGrpSpPr>
                  <a:grpSpLocks/>
                </p:cNvGrpSpPr>
                <p:nvPr/>
              </p:nvGrpSpPr>
              <p:grpSpPr bwMode="auto">
                <a:xfrm>
                  <a:off x="0" y="0"/>
                  <a:ext cx="5470" cy="4341"/>
                  <a:chOff x="0" y="0"/>
                  <a:chExt cx="5470" cy="4341"/>
                </a:xfrm>
              </p:grpSpPr>
              <p:grpSp>
                <p:nvGrpSpPr>
                  <p:cNvPr id="5157" name="Group 18"/>
                  <p:cNvGrpSpPr>
                    <a:grpSpLocks/>
                  </p:cNvGrpSpPr>
                  <p:nvPr/>
                </p:nvGrpSpPr>
                <p:grpSpPr bwMode="auto">
                  <a:xfrm>
                    <a:off x="3545" y="1502"/>
                    <a:ext cx="1258" cy="2327"/>
                    <a:chOff x="3471" y="1530"/>
                    <a:chExt cx="1258" cy="2327"/>
                  </a:xfrm>
                </p:grpSpPr>
                <p:sp>
                  <p:nvSpPr>
                    <p:cNvPr id="5253" name="Freeform 19"/>
                    <p:cNvSpPr>
                      <a:spLocks/>
                    </p:cNvSpPr>
                    <p:nvPr/>
                  </p:nvSpPr>
                  <p:spPr bwMode="hidden">
                    <a:xfrm rot="2711884">
                      <a:off x="2765" y="2236"/>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4" name="Freeform 20"/>
                    <p:cNvSpPr>
                      <a:spLocks/>
                    </p:cNvSpPr>
                    <p:nvPr/>
                  </p:nvSpPr>
                  <p:spPr bwMode="hidden">
                    <a:xfrm rot="2711884">
                      <a:off x="4021" y="3150"/>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58" name="Group 21"/>
                  <p:cNvGrpSpPr>
                    <a:grpSpLocks/>
                  </p:cNvGrpSpPr>
                  <p:nvPr/>
                </p:nvGrpSpPr>
                <p:grpSpPr bwMode="auto">
                  <a:xfrm>
                    <a:off x="2938" y="1991"/>
                    <a:ext cx="2463" cy="1332"/>
                    <a:chOff x="2864" y="2019"/>
                    <a:chExt cx="2463" cy="1332"/>
                  </a:xfrm>
                </p:grpSpPr>
                <p:sp>
                  <p:nvSpPr>
                    <p:cNvPr id="5251" name="Freeform 22"/>
                    <p:cNvSpPr>
                      <a:spLocks/>
                    </p:cNvSpPr>
                    <p:nvPr/>
                  </p:nvSpPr>
                  <p:spPr bwMode="hidden">
                    <a:xfrm rot="2104081">
                      <a:off x="2864" y="2019"/>
                      <a:ext cx="1814" cy="347"/>
                    </a:xfrm>
                    <a:custGeom>
                      <a:avLst/>
                      <a:gdLst>
                        <a:gd name="T0" fmla="*/ 0 w 2736"/>
                        <a:gd name="T1" fmla="*/ 78 h 504"/>
                        <a:gd name="T2" fmla="*/ 111 w 2736"/>
                        <a:gd name="T3" fmla="*/ 26 h 504"/>
                        <a:gd name="T4" fmla="*/ 227 w 2736"/>
                        <a:gd name="T5" fmla="*/ 4 h 504"/>
                        <a:gd name="T6" fmla="*/ 351 w 2736"/>
                        <a:gd name="T7" fmla="*/ 4 h 504"/>
                        <a:gd name="T8" fmla="*/ 348 w 2736"/>
                        <a:gd name="T9" fmla="*/ 16 h 504"/>
                        <a:gd name="T10" fmla="*/ 226 w 2736"/>
                        <a:gd name="T11" fmla="*/ 16 h 504"/>
                        <a:gd name="T12" fmla="*/ 84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2" name="Freeform 23"/>
                    <p:cNvSpPr>
                      <a:spLocks/>
                    </p:cNvSpPr>
                    <p:nvPr/>
                  </p:nvSpPr>
                  <p:spPr bwMode="hidden">
                    <a:xfrm rot="2104081">
                      <a:off x="4353" y="2806"/>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59" name="Group 24"/>
                  <p:cNvGrpSpPr>
                    <a:grpSpLocks/>
                  </p:cNvGrpSpPr>
                  <p:nvPr/>
                </p:nvGrpSpPr>
                <p:grpSpPr bwMode="auto">
                  <a:xfrm>
                    <a:off x="2971" y="1804"/>
                    <a:ext cx="2477" cy="1064"/>
                    <a:chOff x="2897" y="1832"/>
                    <a:chExt cx="2477" cy="1064"/>
                  </a:xfrm>
                </p:grpSpPr>
                <p:sp>
                  <p:nvSpPr>
                    <p:cNvPr id="5249" name="Freeform 25"/>
                    <p:cNvSpPr>
                      <a:spLocks/>
                    </p:cNvSpPr>
                    <p:nvPr/>
                  </p:nvSpPr>
                  <p:spPr bwMode="hidden">
                    <a:xfrm rot="1582915">
                      <a:off x="2897" y="1832"/>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50" name="Freeform 26"/>
                    <p:cNvSpPr>
                      <a:spLocks/>
                    </p:cNvSpPr>
                    <p:nvPr/>
                  </p:nvSpPr>
                  <p:spPr bwMode="hidden">
                    <a:xfrm rot="1582915">
                      <a:off x="4442" y="2420"/>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0" name="Group 27"/>
                  <p:cNvGrpSpPr>
                    <a:grpSpLocks/>
                  </p:cNvGrpSpPr>
                  <p:nvPr/>
                </p:nvGrpSpPr>
                <p:grpSpPr bwMode="auto">
                  <a:xfrm>
                    <a:off x="2998" y="1608"/>
                    <a:ext cx="2472" cy="927"/>
                    <a:chOff x="2924" y="1636"/>
                    <a:chExt cx="2472" cy="927"/>
                  </a:xfrm>
                </p:grpSpPr>
                <p:sp>
                  <p:nvSpPr>
                    <p:cNvPr id="5247" name="Freeform 28"/>
                    <p:cNvSpPr>
                      <a:spLocks/>
                    </p:cNvSpPr>
                    <p:nvPr/>
                  </p:nvSpPr>
                  <p:spPr bwMode="hidden">
                    <a:xfrm rot="1080363">
                      <a:off x="2924" y="1636"/>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8" name="Freeform 29"/>
                    <p:cNvSpPr>
                      <a:spLocks/>
                    </p:cNvSpPr>
                    <p:nvPr/>
                  </p:nvSpPr>
                  <p:spPr bwMode="hidden">
                    <a:xfrm rot="1080363">
                      <a:off x="4495" y="2037"/>
                      <a:ext cx="901"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8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1" name="Group 30"/>
                  <p:cNvGrpSpPr>
                    <a:grpSpLocks/>
                  </p:cNvGrpSpPr>
                  <p:nvPr/>
                </p:nvGrpSpPr>
                <p:grpSpPr bwMode="auto">
                  <a:xfrm>
                    <a:off x="3032" y="1386"/>
                    <a:ext cx="2342" cy="657"/>
                    <a:chOff x="2958" y="1414"/>
                    <a:chExt cx="2342" cy="657"/>
                  </a:xfrm>
                </p:grpSpPr>
                <p:sp>
                  <p:nvSpPr>
                    <p:cNvPr id="5245" name="Freeform 31"/>
                    <p:cNvSpPr>
                      <a:spLocks/>
                    </p:cNvSpPr>
                    <p:nvPr/>
                  </p:nvSpPr>
                  <p:spPr bwMode="hidden">
                    <a:xfrm rot="463793">
                      <a:off x="2958" y="1414"/>
                      <a:ext cx="1545" cy="312"/>
                    </a:xfrm>
                    <a:custGeom>
                      <a:avLst/>
                      <a:gdLst>
                        <a:gd name="T0" fmla="*/ 0 w 2736"/>
                        <a:gd name="T1" fmla="*/ 46 h 504"/>
                        <a:gd name="T2" fmla="*/ 50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6" name="Freeform 32"/>
                    <p:cNvSpPr>
                      <a:spLocks/>
                    </p:cNvSpPr>
                    <p:nvPr/>
                  </p:nvSpPr>
                  <p:spPr bwMode="hidden">
                    <a:xfrm rot="463793">
                      <a:off x="4470" y="1582"/>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2" name="Group 33"/>
                  <p:cNvGrpSpPr>
                    <a:grpSpLocks/>
                  </p:cNvGrpSpPr>
                  <p:nvPr/>
                </p:nvGrpSpPr>
                <p:grpSpPr bwMode="auto">
                  <a:xfrm>
                    <a:off x="3057" y="1241"/>
                    <a:ext cx="2150" cy="343"/>
                    <a:chOff x="2983" y="1269"/>
                    <a:chExt cx="2150" cy="343"/>
                  </a:xfrm>
                </p:grpSpPr>
                <p:sp>
                  <p:nvSpPr>
                    <p:cNvPr id="5243" name="Freeform 34"/>
                    <p:cNvSpPr>
                      <a:spLocks/>
                    </p:cNvSpPr>
                    <p:nvPr/>
                  </p:nvSpPr>
                  <p:spPr bwMode="hidden">
                    <a:xfrm rot="-84182">
                      <a:off x="2983" y="1289"/>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4" name="Freeform 35"/>
                    <p:cNvSpPr>
                      <a:spLocks/>
                    </p:cNvSpPr>
                    <p:nvPr/>
                  </p:nvSpPr>
                  <p:spPr bwMode="hidden">
                    <a:xfrm rot="-84182">
                      <a:off x="4379" y="1269"/>
                      <a:ext cx="754" cy="343"/>
                    </a:xfrm>
                    <a:custGeom>
                      <a:avLst/>
                      <a:gdLst>
                        <a:gd name="T0" fmla="*/ 0 w 1769"/>
                        <a:gd name="T1" fmla="*/ 0 h 791"/>
                        <a:gd name="T2" fmla="*/ 7 w 1769"/>
                        <a:gd name="T3" fmla="*/ 1 h 791"/>
                        <a:gd name="T4" fmla="*/ 16 w 1769"/>
                        <a:gd name="T5" fmla="*/ 3 h 791"/>
                        <a:gd name="T6" fmla="*/ 23 w 1769"/>
                        <a:gd name="T7" fmla="*/ 7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3" name="Group 36"/>
                  <p:cNvGrpSpPr>
                    <a:grpSpLocks/>
                  </p:cNvGrpSpPr>
                  <p:nvPr/>
                </p:nvGrpSpPr>
                <p:grpSpPr bwMode="auto">
                  <a:xfrm>
                    <a:off x="3012" y="889"/>
                    <a:ext cx="1879" cy="427"/>
                    <a:chOff x="2938" y="917"/>
                    <a:chExt cx="1879" cy="427"/>
                  </a:xfrm>
                </p:grpSpPr>
                <p:sp>
                  <p:nvSpPr>
                    <p:cNvPr id="5241" name="Freeform 37"/>
                    <p:cNvSpPr>
                      <a:spLocks/>
                    </p:cNvSpPr>
                    <p:nvPr/>
                  </p:nvSpPr>
                  <p:spPr bwMode="hidden">
                    <a:xfrm rot="-802576">
                      <a:off x="2938" y="1129"/>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2" name="Freeform 38"/>
                    <p:cNvSpPr>
                      <a:spLocks/>
                    </p:cNvSpPr>
                    <p:nvPr/>
                  </p:nvSpPr>
                  <p:spPr bwMode="hidden">
                    <a:xfrm rot="-802576">
                      <a:off x="4155" y="917"/>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4" name="Group 39"/>
                  <p:cNvGrpSpPr>
                    <a:grpSpLocks/>
                  </p:cNvGrpSpPr>
                  <p:nvPr/>
                </p:nvGrpSpPr>
                <p:grpSpPr bwMode="auto">
                  <a:xfrm>
                    <a:off x="711" y="1625"/>
                    <a:ext cx="1257" cy="2326"/>
                    <a:chOff x="637" y="1653"/>
                    <a:chExt cx="1257" cy="2326"/>
                  </a:xfrm>
                </p:grpSpPr>
                <p:sp>
                  <p:nvSpPr>
                    <p:cNvPr id="5239" name="Freeform 40"/>
                    <p:cNvSpPr>
                      <a:spLocks/>
                    </p:cNvSpPr>
                    <p:nvPr/>
                  </p:nvSpPr>
                  <p:spPr bwMode="hidden">
                    <a:xfrm rot="18888116" flipH="1">
                      <a:off x="876" y="2359"/>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40" name="Freeform 41"/>
                    <p:cNvSpPr>
                      <a:spLocks/>
                    </p:cNvSpPr>
                    <p:nvPr/>
                  </p:nvSpPr>
                  <p:spPr bwMode="hidden">
                    <a:xfrm rot="18888116" flipH="1">
                      <a:off x="419" y="3272"/>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5" name="Group 42"/>
                  <p:cNvGrpSpPr>
                    <a:grpSpLocks/>
                  </p:cNvGrpSpPr>
                  <p:nvPr/>
                </p:nvGrpSpPr>
                <p:grpSpPr bwMode="auto">
                  <a:xfrm>
                    <a:off x="69" y="2168"/>
                    <a:ext cx="2463" cy="1332"/>
                    <a:chOff x="-5" y="2196"/>
                    <a:chExt cx="2463" cy="1332"/>
                  </a:xfrm>
                </p:grpSpPr>
                <p:sp>
                  <p:nvSpPr>
                    <p:cNvPr id="5237" name="Freeform 43"/>
                    <p:cNvSpPr>
                      <a:spLocks/>
                    </p:cNvSpPr>
                    <p:nvPr/>
                  </p:nvSpPr>
                  <p:spPr bwMode="hidden">
                    <a:xfrm rot="19495919" flipH="1">
                      <a:off x="644" y="2196"/>
                      <a:ext cx="1814" cy="347"/>
                    </a:xfrm>
                    <a:custGeom>
                      <a:avLst/>
                      <a:gdLst>
                        <a:gd name="T0" fmla="*/ 0 w 2736"/>
                        <a:gd name="T1" fmla="*/ 78 h 504"/>
                        <a:gd name="T2" fmla="*/ 111 w 2736"/>
                        <a:gd name="T3" fmla="*/ 26 h 504"/>
                        <a:gd name="T4" fmla="*/ 227 w 2736"/>
                        <a:gd name="T5" fmla="*/ 4 h 504"/>
                        <a:gd name="T6" fmla="*/ 351 w 2736"/>
                        <a:gd name="T7" fmla="*/ 4 h 504"/>
                        <a:gd name="T8" fmla="*/ 348 w 2736"/>
                        <a:gd name="T9" fmla="*/ 16 h 504"/>
                        <a:gd name="T10" fmla="*/ 226 w 2736"/>
                        <a:gd name="T11" fmla="*/ 16 h 504"/>
                        <a:gd name="T12" fmla="*/ 84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8" name="Freeform 44"/>
                    <p:cNvSpPr>
                      <a:spLocks/>
                    </p:cNvSpPr>
                    <p:nvPr/>
                  </p:nvSpPr>
                  <p:spPr bwMode="hidden">
                    <a:xfrm rot="19495919" flipH="1">
                      <a:off x="-5" y="2983"/>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6" name="Group 45"/>
                  <p:cNvGrpSpPr>
                    <a:grpSpLocks/>
                  </p:cNvGrpSpPr>
                  <p:nvPr/>
                </p:nvGrpSpPr>
                <p:grpSpPr bwMode="auto">
                  <a:xfrm>
                    <a:off x="22" y="1981"/>
                    <a:ext cx="2477" cy="1064"/>
                    <a:chOff x="-52" y="2009"/>
                    <a:chExt cx="2477" cy="1064"/>
                  </a:xfrm>
                </p:grpSpPr>
                <p:sp>
                  <p:nvSpPr>
                    <p:cNvPr id="5235" name="Freeform 46"/>
                    <p:cNvSpPr>
                      <a:spLocks/>
                    </p:cNvSpPr>
                    <p:nvPr/>
                  </p:nvSpPr>
                  <p:spPr bwMode="hidden">
                    <a:xfrm rot="20017085" flipH="1">
                      <a:off x="689" y="2009"/>
                      <a:ext cx="1736" cy="304"/>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4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6" name="Freeform 47"/>
                    <p:cNvSpPr>
                      <a:spLocks/>
                    </p:cNvSpPr>
                    <p:nvPr/>
                  </p:nvSpPr>
                  <p:spPr bwMode="hidden">
                    <a:xfrm rot="20017085" flipH="1">
                      <a:off x="-52" y="2597"/>
                      <a:ext cx="932" cy="476"/>
                    </a:xfrm>
                    <a:custGeom>
                      <a:avLst/>
                      <a:gdLst>
                        <a:gd name="T0" fmla="*/ 1 w 1769"/>
                        <a:gd name="T1" fmla="*/ 1 h 791"/>
                        <a:gd name="T2" fmla="*/ 19 w 1769"/>
                        <a:gd name="T3" fmla="*/ 4 h 791"/>
                        <a:gd name="T4" fmla="*/ 47 w 1769"/>
                        <a:gd name="T5" fmla="*/ 16 h 791"/>
                        <a:gd name="T6" fmla="*/ 65 w 1769"/>
                        <a:gd name="T7" fmla="*/ 34 h 791"/>
                        <a:gd name="T8" fmla="*/ 71 w 1769"/>
                        <a:gd name="T9" fmla="*/ 48 h 791"/>
                        <a:gd name="T10" fmla="*/ 68 w 1769"/>
                        <a:gd name="T11" fmla="*/ 63 h 791"/>
                        <a:gd name="T12" fmla="*/ 64 w 1769"/>
                        <a:gd name="T13" fmla="*/ 50 h 791"/>
                        <a:gd name="T14" fmla="*/ 56 w 1769"/>
                        <a:gd name="T15" fmla="*/ 36 h 791"/>
                        <a:gd name="T16" fmla="*/ 45 w 1769"/>
                        <a:gd name="T17" fmla="*/ 23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7" name="Group 48"/>
                  <p:cNvGrpSpPr>
                    <a:grpSpLocks/>
                  </p:cNvGrpSpPr>
                  <p:nvPr/>
                </p:nvGrpSpPr>
                <p:grpSpPr bwMode="auto">
                  <a:xfrm>
                    <a:off x="0" y="1785"/>
                    <a:ext cx="2472" cy="927"/>
                    <a:chOff x="-74" y="1813"/>
                    <a:chExt cx="2472" cy="927"/>
                  </a:xfrm>
                </p:grpSpPr>
                <p:sp>
                  <p:nvSpPr>
                    <p:cNvPr id="5233" name="Freeform 49"/>
                    <p:cNvSpPr>
                      <a:spLocks/>
                    </p:cNvSpPr>
                    <p:nvPr/>
                  </p:nvSpPr>
                  <p:spPr bwMode="hidden">
                    <a:xfrm rot="20519637" flipH="1">
                      <a:off x="721" y="1813"/>
                      <a:ext cx="1677" cy="335"/>
                    </a:xfrm>
                    <a:custGeom>
                      <a:avLst/>
                      <a:gdLst>
                        <a:gd name="T0" fmla="*/ 0 w 2736"/>
                        <a:gd name="T1" fmla="*/ 65 h 504"/>
                        <a:gd name="T2" fmla="*/ 75 w 2736"/>
                        <a:gd name="T3" fmla="*/ 22 h 504"/>
                        <a:gd name="T4" fmla="*/ 154 w 2736"/>
                        <a:gd name="T5" fmla="*/ 3 h 504"/>
                        <a:gd name="T6" fmla="*/ 237 w 2736"/>
                        <a:gd name="T7" fmla="*/ 3 h 504"/>
                        <a:gd name="T8" fmla="*/ 235 w 2736"/>
                        <a:gd name="T9" fmla="*/ 13 h 504"/>
                        <a:gd name="T10" fmla="*/ 153 w 2736"/>
                        <a:gd name="T11" fmla="*/ 13 h 504"/>
                        <a:gd name="T12" fmla="*/ 57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4" name="Freeform 50"/>
                    <p:cNvSpPr>
                      <a:spLocks/>
                    </p:cNvSpPr>
                    <p:nvPr/>
                  </p:nvSpPr>
                  <p:spPr bwMode="hidden">
                    <a:xfrm rot="20519637" flipH="1">
                      <a:off x="-74" y="2214"/>
                      <a:ext cx="901" cy="526"/>
                    </a:xfrm>
                    <a:custGeom>
                      <a:avLst/>
                      <a:gdLst>
                        <a:gd name="T0" fmla="*/ 1 w 1769"/>
                        <a:gd name="T1" fmla="*/ 1 h 791"/>
                        <a:gd name="T2" fmla="*/ 17 w 1769"/>
                        <a:gd name="T3" fmla="*/ 7 h 791"/>
                        <a:gd name="T4" fmla="*/ 40 w 1769"/>
                        <a:gd name="T5" fmla="*/ 26 h 791"/>
                        <a:gd name="T6" fmla="*/ 55 w 1769"/>
                        <a:gd name="T7" fmla="*/ 56 h 791"/>
                        <a:gd name="T8" fmla="*/ 60 w 1769"/>
                        <a:gd name="T9" fmla="*/ 79 h 791"/>
                        <a:gd name="T10" fmla="*/ 58 w 1769"/>
                        <a:gd name="T11" fmla="*/ 102 h 791"/>
                        <a:gd name="T12" fmla="*/ 54 w 1769"/>
                        <a:gd name="T13" fmla="*/ 82 h 791"/>
                        <a:gd name="T14" fmla="*/ 47 w 1769"/>
                        <a:gd name="T15" fmla="*/ 59 h 791"/>
                        <a:gd name="T16" fmla="*/ 38 w 1769"/>
                        <a:gd name="T17" fmla="*/ 39 h 791"/>
                        <a:gd name="T18" fmla="*/ 2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8" name="Group 51"/>
                  <p:cNvGrpSpPr>
                    <a:grpSpLocks/>
                  </p:cNvGrpSpPr>
                  <p:nvPr/>
                </p:nvGrpSpPr>
                <p:grpSpPr bwMode="auto">
                  <a:xfrm>
                    <a:off x="96" y="1563"/>
                    <a:ext cx="2342" cy="657"/>
                    <a:chOff x="22" y="1591"/>
                    <a:chExt cx="2342" cy="657"/>
                  </a:xfrm>
                </p:grpSpPr>
                <p:sp>
                  <p:nvSpPr>
                    <p:cNvPr id="5231" name="Freeform 52"/>
                    <p:cNvSpPr>
                      <a:spLocks/>
                    </p:cNvSpPr>
                    <p:nvPr/>
                  </p:nvSpPr>
                  <p:spPr bwMode="hidden">
                    <a:xfrm rot="21136207" flipH="1">
                      <a:off x="819" y="1591"/>
                      <a:ext cx="1545" cy="312"/>
                    </a:xfrm>
                    <a:custGeom>
                      <a:avLst/>
                      <a:gdLst>
                        <a:gd name="T0" fmla="*/ 0 w 2736"/>
                        <a:gd name="T1" fmla="*/ 46 h 504"/>
                        <a:gd name="T2" fmla="*/ 50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2" name="Freeform 53"/>
                    <p:cNvSpPr>
                      <a:spLocks/>
                    </p:cNvSpPr>
                    <p:nvPr/>
                  </p:nvSpPr>
                  <p:spPr bwMode="hidden">
                    <a:xfrm rot="21136207" flipH="1">
                      <a:off x="22" y="1759"/>
                      <a:ext cx="830"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8 w 1769"/>
                        <a:gd name="T11" fmla="*/ 71 h 791"/>
                        <a:gd name="T12" fmla="*/ 36 w 1769"/>
                        <a:gd name="T13" fmla="*/ 57 h 791"/>
                        <a:gd name="T14" fmla="*/ 32 w 1769"/>
                        <a:gd name="T15" fmla="*/ 41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69" name="Group 54"/>
                  <p:cNvGrpSpPr>
                    <a:grpSpLocks/>
                  </p:cNvGrpSpPr>
                  <p:nvPr/>
                </p:nvGrpSpPr>
                <p:grpSpPr bwMode="auto">
                  <a:xfrm>
                    <a:off x="263" y="1418"/>
                    <a:ext cx="2150" cy="343"/>
                    <a:chOff x="189" y="1446"/>
                    <a:chExt cx="2150" cy="343"/>
                  </a:xfrm>
                </p:grpSpPr>
                <p:sp>
                  <p:nvSpPr>
                    <p:cNvPr id="5229" name="Freeform 55"/>
                    <p:cNvSpPr>
                      <a:spLocks/>
                    </p:cNvSpPr>
                    <p:nvPr/>
                  </p:nvSpPr>
                  <p:spPr bwMode="hidden">
                    <a:xfrm rot="84182" flipH="1">
                      <a:off x="935" y="1466"/>
                      <a:ext cx="1404" cy="219"/>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30" name="Freeform 56"/>
                    <p:cNvSpPr>
                      <a:spLocks/>
                    </p:cNvSpPr>
                    <p:nvPr/>
                  </p:nvSpPr>
                  <p:spPr bwMode="hidden">
                    <a:xfrm rot="84182" flipH="1">
                      <a:off x="189" y="1446"/>
                      <a:ext cx="754" cy="343"/>
                    </a:xfrm>
                    <a:custGeom>
                      <a:avLst/>
                      <a:gdLst>
                        <a:gd name="T0" fmla="*/ 0 w 1769"/>
                        <a:gd name="T1" fmla="*/ 0 h 791"/>
                        <a:gd name="T2" fmla="*/ 7 w 1769"/>
                        <a:gd name="T3" fmla="*/ 1 h 791"/>
                        <a:gd name="T4" fmla="*/ 16 w 1769"/>
                        <a:gd name="T5" fmla="*/ 3 h 791"/>
                        <a:gd name="T6" fmla="*/ 23 w 1769"/>
                        <a:gd name="T7" fmla="*/ 7 h 791"/>
                        <a:gd name="T8" fmla="*/ 25 w 1769"/>
                        <a:gd name="T9" fmla="*/ 9 h 791"/>
                        <a:gd name="T10" fmla="*/ 24 w 1769"/>
                        <a:gd name="T11" fmla="*/ 12 h 791"/>
                        <a:gd name="T12" fmla="*/ 22 w 1769"/>
                        <a:gd name="T13" fmla="*/ 10 h 791"/>
                        <a:gd name="T14" fmla="*/ 20 w 1769"/>
                        <a:gd name="T15" fmla="*/ 7 h 791"/>
                        <a:gd name="T16" fmla="*/ 16 w 1769"/>
                        <a:gd name="T17" fmla="*/ 4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0" name="Group 57"/>
                  <p:cNvGrpSpPr>
                    <a:grpSpLocks/>
                  </p:cNvGrpSpPr>
                  <p:nvPr/>
                </p:nvGrpSpPr>
                <p:grpSpPr bwMode="auto">
                  <a:xfrm>
                    <a:off x="579" y="1066"/>
                    <a:ext cx="1879" cy="427"/>
                    <a:chOff x="505" y="1094"/>
                    <a:chExt cx="1879" cy="427"/>
                  </a:xfrm>
                </p:grpSpPr>
                <p:sp>
                  <p:nvSpPr>
                    <p:cNvPr id="5227" name="Freeform 58"/>
                    <p:cNvSpPr>
                      <a:spLocks/>
                    </p:cNvSpPr>
                    <p:nvPr/>
                  </p:nvSpPr>
                  <p:spPr bwMode="hidden">
                    <a:xfrm rot="802576" flipH="1">
                      <a:off x="1151" y="1306"/>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8" name="Freeform 59"/>
                    <p:cNvSpPr>
                      <a:spLocks/>
                    </p:cNvSpPr>
                    <p:nvPr/>
                  </p:nvSpPr>
                  <p:spPr bwMode="hidden">
                    <a:xfrm rot="802576" flipH="1">
                      <a:off x="505" y="1094"/>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1" name="Group 60"/>
                  <p:cNvGrpSpPr>
                    <a:grpSpLocks/>
                  </p:cNvGrpSpPr>
                  <p:nvPr/>
                </p:nvGrpSpPr>
                <p:grpSpPr bwMode="auto">
                  <a:xfrm>
                    <a:off x="690" y="871"/>
                    <a:ext cx="1850" cy="554"/>
                    <a:chOff x="616" y="899"/>
                    <a:chExt cx="1850" cy="554"/>
                  </a:xfrm>
                </p:grpSpPr>
                <p:sp>
                  <p:nvSpPr>
                    <p:cNvPr id="5225" name="Freeform 61"/>
                    <p:cNvSpPr>
                      <a:spLocks/>
                    </p:cNvSpPr>
                    <p:nvPr/>
                  </p:nvSpPr>
                  <p:spPr bwMode="hidden">
                    <a:xfrm rot="1277471" flipH="1">
                      <a:off x="1233" y="1238"/>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6" name="Freeform 62"/>
                    <p:cNvSpPr>
                      <a:spLocks/>
                    </p:cNvSpPr>
                    <p:nvPr/>
                  </p:nvSpPr>
                  <p:spPr bwMode="hidden">
                    <a:xfrm rot="1277471" flipH="1">
                      <a:off x="616" y="899"/>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2" name="Group 63"/>
                  <p:cNvGrpSpPr>
                    <a:grpSpLocks/>
                  </p:cNvGrpSpPr>
                  <p:nvPr/>
                </p:nvGrpSpPr>
                <p:grpSpPr bwMode="auto">
                  <a:xfrm>
                    <a:off x="911" y="589"/>
                    <a:ext cx="1767" cy="743"/>
                    <a:chOff x="911" y="589"/>
                    <a:chExt cx="1767" cy="743"/>
                  </a:xfrm>
                </p:grpSpPr>
                <p:sp>
                  <p:nvSpPr>
                    <p:cNvPr id="5223" name="Freeform 64"/>
                    <p:cNvSpPr>
                      <a:spLocks/>
                    </p:cNvSpPr>
                    <p:nvPr/>
                  </p:nvSpPr>
                  <p:spPr bwMode="hidden">
                    <a:xfrm rot="2028410" flipH="1">
                      <a:off x="1445" y="111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4" name="Freeform 65"/>
                    <p:cNvSpPr>
                      <a:spLocks/>
                    </p:cNvSpPr>
                    <p:nvPr/>
                  </p:nvSpPr>
                  <p:spPr bwMode="hidden">
                    <a:xfrm rot="2028410" flipH="1">
                      <a:off x="911" y="589"/>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3" name="Group 66"/>
                  <p:cNvGrpSpPr>
                    <a:grpSpLocks/>
                  </p:cNvGrpSpPr>
                  <p:nvPr/>
                </p:nvGrpSpPr>
                <p:grpSpPr bwMode="auto">
                  <a:xfrm>
                    <a:off x="1120" y="300"/>
                    <a:ext cx="1693" cy="892"/>
                    <a:chOff x="1120" y="300"/>
                    <a:chExt cx="1693" cy="892"/>
                  </a:xfrm>
                </p:grpSpPr>
                <p:sp>
                  <p:nvSpPr>
                    <p:cNvPr id="5221" name="Freeform 67"/>
                    <p:cNvSpPr>
                      <a:spLocks/>
                    </p:cNvSpPr>
                    <p:nvPr/>
                  </p:nvSpPr>
                  <p:spPr bwMode="hidden">
                    <a:xfrm rot="2664424" flipH="1">
                      <a:off x="1562" y="977"/>
                      <a:ext cx="1251" cy="215"/>
                    </a:xfrm>
                    <a:custGeom>
                      <a:avLst/>
                      <a:gdLst>
                        <a:gd name="T0" fmla="*/ 0 w 2736"/>
                        <a:gd name="T1" fmla="*/ 7 h 504"/>
                        <a:gd name="T2" fmla="*/ 17 w 2736"/>
                        <a:gd name="T3" fmla="*/ 3 h 504"/>
                        <a:gd name="T4" fmla="*/ 36 w 2736"/>
                        <a:gd name="T5" fmla="*/ 0 h 504"/>
                        <a:gd name="T6" fmla="*/ 55 w 2736"/>
                        <a:gd name="T7" fmla="*/ 0 h 504"/>
                        <a:gd name="T8" fmla="*/ 54 w 2736"/>
                        <a:gd name="T9" fmla="*/ 1 h 504"/>
                        <a:gd name="T10" fmla="*/ 35 w 2736"/>
                        <a:gd name="T11" fmla="*/ 1 h 504"/>
                        <a:gd name="T12" fmla="*/ 13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2" name="Freeform 68"/>
                    <p:cNvSpPr>
                      <a:spLocks/>
                    </p:cNvSpPr>
                    <p:nvPr/>
                  </p:nvSpPr>
                  <p:spPr bwMode="hidden">
                    <a:xfrm rot="2664424" flipH="1">
                      <a:off x="1120" y="300"/>
                      <a:ext cx="672" cy="338"/>
                    </a:xfrm>
                    <a:custGeom>
                      <a:avLst/>
                      <a:gdLst>
                        <a:gd name="T0" fmla="*/ 0 w 1769"/>
                        <a:gd name="T1" fmla="*/ 0 h 791"/>
                        <a:gd name="T2" fmla="*/ 4 w 1769"/>
                        <a:gd name="T3" fmla="*/ 1 h 791"/>
                        <a:gd name="T4" fmla="*/ 9 w 1769"/>
                        <a:gd name="T5" fmla="*/ 3 h 791"/>
                        <a:gd name="T6" fmla="*/ 13 w 1769"/>
                        <a:gd name="T7" fmla="*/ 6 h 791"/>
                        <a:gd name="T8" fmla="*/ 14 w 1769"/>
                        <a:gd name="T9" fmla="*/ 9 h 791"/>
                        <a:gd name="T10" fmla="*/ 13 w 1769"/>
                        <a:gd name="T11" fmla="*/ 11 h 791"/>
                        <a:gd name="T12" fmla="*/ 13 w 1769"/>
                        <a:gd name="T13" fmla="*/ 9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4" name="Group 69"/>
                  <p:cNvGrpSpPr>
                    <a:grpSpLocks/>
                  </p:cNvGrpSpPr>
                  <p:nvPr/>
                </p:nvGrpSpPr>
                <p:grpSpPr bwMode="auto">
                  <a:xfrm>
                    <a:off x="1707" y="76"/>
                    <a:ext cx="778" cy="1512"/>
                    <a:chOff x="1633" y="104"/>
                    <a:chExt cx="778" cy="1512"/>
                  </a:xfrm>
                </p:grpSpPr>
                <p:sp>
                  <p:nvSpPr>
                    <p:cNvPr id="5219" name="Freeform 70"/>
                    <p:cNvSpPr>
                      <a:spLocks/>
                    </p:cNvSpPr>
                    <p:nvPr/>
                  </p:nvSpPr>
                  <p:spPr bwMode="hidden">
                    <a:xfrm rot="3473776" flipH="1">
                      <a:off x="1754" y="958"/>
                      <a:ext cx="1100" cy="215"/>
                    </a:xfrm>
                    <a:custGeom>
                      <a:avLst/>
                      <a:gdLst>
                        <a:gd name="T0" fmla="*/ 0 w 2736"/>
                        <a:gd name="T1" fmla="*/ 7 h 504"/>
                        <a:gd name="T2" fmla="*/ 9 w 2736"/>
                        <a:gd name="T3" fmla="*/ 3 h 504"/>
                        <a:gd name="T4" fmla="*/ 18 w 2736"/>
                        <a:gd name="T5" fmla="*/ 0 h 504"/>
                        <a:gd name="T6" fmla="*/ 29 w 2736"/>
                        <a:gd name="T7" fmla="*/ 0 h 504"/>
                        <a:gd name="T8" fmla="*/ 29 w 2736"/>
                        <a:gd name="T9" fmla="*/ 1 h 504"/>
                        <a:gd name="T10" fmla="*/ 18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20" name="Freeform 71"/>
                    <p:cNvSpPr>
                      <a:spLocks/>
                    </p:cNvSpPr>
                    <p:nvPr/>
                  </p:nvSpPr>
                  <p:spPr bwMode="hidden">
                    <a:xfrm rot="3473776" flipH="1">
                      <a:off x="1506" y="231"/>
                      <a:ext cx="591" cy="338"/>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5" name="Group 72"/>
                  <p:cNvGrpSpPr>
                    <a:grpSpLocks/>
                  </p:cNvGrpSpPr>
                  <p:nvPr/>
                </p:nvGrpSpPr>
                <p:grpSpPr bwMode="auto">
                  <a:xfrm>
                    <a:off x="2009" y="0"/>
                    <a:ext cx="634" cy="1534"/>
                    <a:chOff x="1935" y="28"/>
                    <a:chExt cx="634" cy="1534"/>
                  </a:xfrm>
                </p:grpSpPr>
                <p:sp>
                  <p:nvSpPr>
                    <p:cNvPr id="5217" name="Freeform 73"/>
                    <p:cNvSpPr>
                      <a:spLocks/>
                    </p:cNvSpPr>
                    <p:nvPr/>
                  </p:nvSpPr>
                  <p:spPr bwMode="hidden">
                    <a:xfrm rot="4126480" flipH="1">
                      <a:off x="1931" y="924"/>
                      <a:ext cx="1061" cy="215"/>
                    </a:xfrm>
                    <a:custGeom>
                      <a:avLst/>
                      <a:gdLst>
                        <a:gd name="T0" fmla="*/ 0 w 2736"/>
                        <a:gd name="T1" fmla="*/ 7 h 504"/>
                        <a:gd name="T2" fmla="*/ 7 w 2736"/>
                        <a:gd name="T3" fmla="*/ 3 h 504"/>
                        <a:gd name="T4" fmla="*/ 16 w 2736"/>
                        <a:gd name="T5" fmla="*/ 0 h 504"/>
                        <a:gd name="T6" fmla="*/ 24 w 2736"/>
                        <a:gd name="T7" fmla="*/ 0 h 504"/>
                        <a:gd name="T8" fmla="*/ 24 w 2736"/>
                        <a:gd name="T9" fmla="*/ 1 h 504"/>
                        <a:gd name="T10" fmla="*/ 16 w 2736"/>
                        <a:gd name="T11" fmla="*/ 1 h 504"/>
                        <a:gd name="T12" fmla="*/ 6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8" name="Freeform 74"/>
                    <p:cNvSpPr>
                      <a:spLocks/>
                    </p:cNvSpPr>
                    <p:nvPr/>
                  </p:nvSpPr>
                  <p:spPr bwMode="hidden">
                    <a:xfrm rot="4126480" flipH="1">
                      <a:off x="1819"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6" name="Group 75"/>
                  <p:cNvGrpSpPr>
                    <a:grpSpLocks/>
                  </p:cNvGrpSpPr>
                  <p:nvPr/>
                </p:nvGrpSpPr>
                <p:grpSpPr bwMode="auto">
                  <a:xfrm>
                    <a:off x="2896" y="644"/>
                    <a:ext cx="1845" cy="566"/>
                    <a:chOff x="2822" y="672"/>
                    <a:chExt cx="1845" cy="566"/>
                  </a:xfrm>
                </p:grpSpPr>
                <p:sp>
                  <p:nvSpPr>
                    <p:cNvPr id="5215" name="Freeform 76"/>
                    <p:cNvSpPr>
                      <a:spLocks/>
                    </p:cNvSpPr>
                    <p:nvPr/>
                  </p:nvSpPr>
                  <p:spPr bwMode="hidden">
                    <a:xfrm rot="-1325434">
                      <a:off x="2822" y="1023"/>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6" name="Freeform 77"/>
                    <p:cNvSpPr>
                      <a:spLocks/>
                    </p:cNvSpPr>
                    <p:nvPr/>
                  </p:nvSpPr>
                  <p:spPr bwMode="hidden">
                    <a:xfrm rot="-1325434">
                      <a:off x="4005" y="672"/>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77" name="Group 78"/>
                  <p:cNvGrpSpPr>
                    <a:grpSpLocks/>
                  </p:cNvGrpSpPr>
                  <p:nvPr/>
                </p:nvGrpSpPr>
                <p:grpSpPr bwMode="auto">
                  <a:xfrm>
                    <a:off x="2757" y="417"/>
                    <a:ext cx="1781" cy="717"/>
                    <a:chOff x="2683" y="445"/>
                    <a:chExt cx="1781" cy="717"/>
                  </a:xfrm>
                </p:grpSpPr>
                <p:sp>
                  <p:nvSpPr>
                    <p:cNvPr id="5213" name="Freeform 79"/>
                    <p:cNvSpPr>
                      <a:spLocks/>
                    </p:cNvSpPr>
                    <p:nvPr/>
                  </p:nvSpPr>
                  <p:spPr bwMode="hidden">
                    <a:xfrm rot="-1921064">
                      <a:off x="2683" y="947"/>
                      <a:ext cx="1233" cy="215"/>
                    </a:xfrm>
                    <a:custGeom>
                      <a:avLst/>
                      <a:gdLst>
                        <a:gd name="T0" fmla="*/ 0 w 2736"/>
                        <a:gd name="T1" fmla="*/ 7 h 504"/>
                        <a:gd name="T2" fmla="*/ 16 w 2736"/>
                        <a:gd name="T3" fmla="*/ 3 h 504"/>
                        <a:gd name="T4" fmla="*/ 33 w 2736"/>
                        <a:gd name="T5" fmla="*/ 0 h 504"/>
                        <a:gd name="T6" fmla="*/ 51 w 2736"/>
                        <a:gd name="T7" fmla="*/ 0 h 504"/>
                        <a:gd name="T8" fmla="*/ 50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4" name="Freeform 80"/>
                    <p:cNvSpPr>
                      <a:spLocks/>
                    </p:cNvSpPr>
                    <p:nvPr/>
                  </p:nvSpPr>
                  <p:spPr bwMode="hidden">
                    <a:xfrm rot="-1921064">
                      <a:off x="3802" y="445"/>
                      <a:ext cx="662" cy="338"/>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1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sp>
                <p:nvSpPr>
                  <p:cNvPr id="5178" name="Freeform 81"/>
                  <p:cNvSpPr>
                    <a:spLocks/>
                  </p:cNvSpPr>
                  <p:nvPr/>
                </p:nvSpPr>
                <p:spPr bwMode="hidden">
                  <a:xfrm rot="4578755" flipH="1">
                    <a:off x="2175" y="949"/>
                    <a:ext cx="1027" cy="145"/>
                  </a:xfrm>
                  <a:custGeom>
                    <a:avLst/>
                    <a:gdLst>
                      <a:gd name="T0" fmla="*/ 0 w 2736"/>
                      <a:gd name="T1" fmla="*/ 1 h 504"/>
                      <a:gd name="T2" fmla="*/ 6 w 2736"/>
                      <a:gd name="T3" fmla="*/ 0 h 504"/>
                      <a:gd name="T4" fmla="*/ 13 w 2736"/>
                      <a:gd name="T5" fmla="*/ 0 h 504"/>
                      <a:gd name="T6" fmla="*/ 20 w 2736"/>
                      <a:gd name="T7" fmla="*/ 0 h 504"/>
                      <a:gd name="T8" fmla="*/ 20 w 2736"/>
                      <a:gd name="T9" fmla="*/ 0 h 504"/>
                      <a:gd name="T10" fmla="*/ 13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79" name="Freeform 82"/>
                  <p:cNvSpPr>
                    <a:spLocks/>
                  </p:cNvSpPr>
                  <p:nvPr/>
                </p:nvSpPr>
                <p:spPr bwMode="hidden">
                  <a:xfrm rot="4578755" flipH="1">
                    <a:off x="2199" y="196"/>
                    <a:ext cx="552" cy="229"/>
                  </a:xfrm>
                  <a:custGeom>
                    <a:avLst/>
                    <a:gdLst>
                      <a:gd name="T0" fmla="*/ 0 w 1769"/>
                      <a:gd name="T1" fmla="*/ 0 h 791"/>
                      <a:gd name="T2" fmla="*/ 2 w 1769"/>
                      <a:gd name="T3" fmla="*/ 0 h 791"/>
                      <a:gd name="T4" fmla="*/ 3 w 1769"/>
                      <a:gd name="T5" fmla="*/ 0 h 791"/>
                      <a:gd name="T6" fmla="*/ 5 w 1769"/>
                      <a:gd name="T7" fmla="*/ 1 h 791"/>
                      <a:gd name="T8" fmla="*/ 5 w 1769"/>
                      <a:gd name="T9" fmla="*/ 1 h 791"/>
                      <a:gd name="T10" fmla="*/ 5 w 1769"/>
                      <a:gd name="T11" fmla="*/ 2 h 791"/>
                      <a:gd name="T12" fmla="*/ 5 w 1769"/>
                      <a:gd name="T13" fmla="*/ 1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nvGrpSpPr>
                  <p:cNvPr id="5180" name="Group 83"/>
                  <p:cNvGrpSpPr>
                    <a:grpSpLocks/>
                  </p:cNvGrpSpPr>
                  <p:nvPr/>
                </p:nvGrpSpPr>
                <p:grpSpPr bwMode="auto">
                  <a:xfrm>
                    <a:off x="2874" y="13"/>
                    <a:ext cx="640" cy="1520"/>
                    <a:chOff x="2800" y="41"/>
                    <a:chExt cx="640" cy="1520"/>
                  </a:xfrm>
                </p:grpSpPr>
                <p:sp>
                  <p:nvSpPr>
                    <p:cNvPr id="5211" name="Freeform 84"/>
                    <p:cNvSpPr>
                      <a:spLocks/>
                    </p:cNvSpPr>
                    <p:nvPr/>
                  </p:nvSpPr>
                  <p:spPr bwMode="hidden">
                    <a:xfrm rot="-3857755">
                      <a:off x="2361" y="938"/>
                      <a:ext cx="1062" cy="184"/>
                    </a:xfrm>
                    <a:custGeom>
                      <a:avLst/>
                      <a:gdLst>
                        <a:gd name="T0" fmla="*/ 0 w 2736"/>
                        <a:gd name="T1" fmla="*/ 3 h 504"/>
                        <a:gd name="T2" fmla="*/ 7 w 2736"/>
                        <a:gd name="T3" fmla="*/ 1 h 504"/>
                        <a:gd name="T4" fmla="*/ 16 w 2736"/>
                        <a:gd name="T5" fmla="*/ 0 h 504"/>
                        <a:gd name="T6" fmla="*/ 24 w 2736"/>
                        <a:gd name="T7" fmla="*/ 0 h 504"/>
                        <a:gd name="T8" fmla="*/ 24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2" name="Freeform 85"/>
                    <p:cNvSpPr>
                      <a:spLocks/>
                    </p:cNvSpPr>
                    <p:nvPr/>
                  </p:nvSpPr>
                  <p:spPr bwMode="hidden">
                    <a:xfrm rot="-3857755">
                      <a:off x="3011" y="181"/>
                      <a:ext cx="570" cy="289"/>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5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1" name="Group 86"/>
                  <p:cNvGrpSpPr>
                    <a:grpSpLocks/>
                  </p:cNvGrpSpPr>
                  <p:nvPr/>
                </p:nvGrpSpPr>
                <p:grpSpPr bwMode="auto">
                  <a:xfrm>
                    <a:off x="3008" y="135"/>
                    <a:ext cx="1017" cy="1464"/>
                    <a:chOff x="2934" y="163"/>
                    <a:chExt cx="1017" cy="1464"/>
                  </a:xfrm>
                </p:grpSpPr>
                <p:sp>
                  <p:nvSpPr>
                    <p:cNvPr id="5209" name="Freeform 87"/>
                    <p:cNvSpPr>
                      <a:spLocks/>
                    </p:cNvSpPr>
                    <p:nvPr/>
                  </p:nvSpPr>
                  <p:spPr bwMode="hidden">
                    <a:xfrm rot="-2777260">
                      <a:off x="2491" y="915"/>
                      <a:ext cx="1155" cy="270"/>
                    </a:xfrm>
                    <a:custGeom>
                      <a:avLst/>
                      <a:gdLst>
                        <a:gd name="T0" fmla="*/ 0 w 2736"/>
                        <a:gd name="T1" fmla="*/ 23 h 504"/>
                        <a:gd name="T2" fmla="*/ 11 w 2736"/>
                        <a:gd name="T3" fmla="*/ 8 h 504"/>
                        <a:gd name="T4" fmla="*/ 24 w 2736"/>
                        <a:gd name="T5" fmla="*/ 1 h 504"/>
                        <a:gd name="T6" fmla="*/ 37 w 2736"/>
                        <a:gd name="T7" fmla="*/ 1 h 504"/>
                        <a:gd name="T8" fmla="*/ 37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10" name="Freeform 88"/>
                    <p:cNvSpPr>
                      <a:spLocks/>
                    </p:cNvSpPr>
                    <p:nvPr/>
                  </p:nvSpPr>
                  <p:spPr bwMode="hidden">
                    <a:xfrm rot="-2777260">
                      <a:off x="3430" y="261"/>
                      <a:ext cx="620" cy="423"/>
                    </a:xfrm>
                    <a:custGeom>
                      <a:avLst/>
                      <a:gdLst>
                        <a:gd name="T0" fmla="*/ 0 w 1769"/>
                        <a:gd name="T1" fmla="*/ 1 h 791"/>
                        <a:gd name="T2" fmla="*/ 2 w 1769"/>
                        <a:gd name="T3" fmla="*/ 3 h 791"/>
                        <a:gd name="T4" fmla="*/ 6 w 1769"/>
                        <a:gd name="T5" fmla="*/ 9 h 791"/>
                        <a:gd name="T6" fmla="*/ 8 w 1769"/>
                        <a:gd name="T7" fmla="*/ 19 h 791"/>
                        <a:gd name="T8" fmla="*/ 9 w 1769"/>
                        <a:gd name="T9" fmla="*/ 27 h 791"/>
                        <a:gd name="T10" fmla="*/ 9 w 1769"/>
                        <a:gd name="T11" fmla="*/ 34 h 791"/>
                        <a:gd name="T12" fmla="*/ 8 w 1769"/>
                        <a:gd name="T13" fmla="*/ 28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2" name="Group 89"/>
                  <p:cNvGrpSpPr>
                    <a:grpSpLocks/>
                  </p:cNvGrpSpPr>
                  <p:nvPr/>
                </p:nvGrpSpPr>
                <p:grpSpPr bwMode="auto">
                  <a:xfrm>
                    <a:off x="2804" y="4"/>
                    <a:ext cx="243" cy="1448"/>
                    <a:chOff x="2730" y="32"/>
                    <a:chExt cx="243" cy="1448"/>
                  </a:xfrm>
                </p:grpSpPr>
                <p:sp>
                  <p:nvSpPr>
                    <p:cNvPr id="5207" name="Freeform 90"/>
                    <p:cNvSpPr>
                      <a:spLocks/>
                    </p:cNvSpPr>
                    <p:nvPr/>
                  </p:nvSpPr>
                  <p:spPr bwMode="hidden">
                    <a:xfrm rot="-4903748">
                      <a:off x="2296" y="960"/>
                      <a:ext cx="954" cy="86"/>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8" name="Freeform 91"/>
                    <p:cNvSpPr>
                      <a:spLocks/>
                    </p:cNvSpPr>
                    <p:nvPr/>
                  </p:nvSpPr>
                  <p:spPr bwMode="hidden">
                    <a:xfrm rot="-4903748">
                      <a:off x="2650" y="220"/>
                      <a:ext cx="512" cy="135"/>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3" name="Group 92"/>
                  <p:cNvGrpSpPr>
                    <a:grpSpLocks/>
                  </p:cNvGrpSpPr>
                  <p:nvPr/>
                </p:nvGrpSpPr>
                <p:grpSpPr bwMode="auto">
                  <a:xfrm>
                    <a:off x="1017" y="1741"/>
                    <a:ext cx="1085" cy="2450"/>
                    <a:chOff x="943" y="1769"/>
                    <a:chExt cx="1085" cy="2450"/>
                  </a:xfrm>
                </p:grpSpPr>
                <p:sp>
                  <p:nvSpPr>
                    <p:cNvPr id="5205" name="Freeform 93"/>
                    <p:cNvSpPr>
                      <a:spLocks/>
                    </p:cNvSpPr>
                    <p:nvPr/>
                  </p:nvSpPr>
                  <p:spPr bwMode="hidden">
                    <a:xfrm rot="18335692" flipH="1">
                      <a:off x="1010" y="2475"/>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6" name="Freeform 94"/>
                    <p:cNvSpPr>
                      <a:spLocks/>
                    </p:cNvSpPr>
                    <p:nvPr/>
                  </p:nvSpPr>
                  <p:spPr bwMode="hidden">
                    <a:xfrm rot="18335692" flipH="1">
                      <a:off x="725" y="3512"/>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4" name="Group 95"/>
                  <p:cNvGrpSpPr>
                    <a:grpSpLocks/>
                  </p:cNvGrpSpPr>
                  <p:nvPr/>
                </p:nvGrpSpPr>
                <p:grpSpPr bwMode="auto">
                  <a:xfrm>
                    <a:off x="1529" y="1908"/>
                    <a:ext cx="766" cy="2373"/>
                    <a:chOff x="1455" y="1936"/>
                    <a:chExt cx="766" cy="2373"/>
                  </a:xfrm>
                </p:grpSpPr>
                <p:sp>
                  <p:nvSpPr>
                    <p:cNvPr id="5203" name="Freeform 96"/>
                    <p:cNvSpPr>
                      <a:spLocks/>
                    </p:cNvSpPr>
                    <p:nvPr/>
                  </p:nvSpPr>
                  <p:spPr bwMode="hidden">
                    <a:xfrm rot="17542885" flipH="1">
                      <a:off x="1267" y="2578"/>
                      <a:ext cx="1595" cy="312"/>
                    </a:xfrm>
                    <a:custGeom>
                      <a:avLst/>
                      <a:gdLst>
                        <a:gd name="T0" fmla="*/ 0 w 2736"/>
                        <a:gd name="T1" fmla="*/ 46 h 504"/>
                        <a:gd name="T2" fmla="*/ 58 w 2736"/>
                        <a:gd name="T3" fmla="*/ 15 h 504"/>
                        <a:gd name="T4" fmla="*/ 120 w 2736"/>
                        <a:gd name="T5" fmla="*/ 2 h 504"/>
                        <a:gd name="T6" fmla="*/ 184 w 2736"/>
                        <a:gd name="T7" fmla="*/ 2 h 504"/>
                        <a:gd name="T8" fmla="*/ 183 w 2736"/>
                        <a:gd name="T9" fmla="*/ 9 h 504"/>
                        <a:gd name="T10" fmla="*/ 118 w 2736"/>
                        <a:gd name="T11" fmla="*/ 9 h 504"/>
                        <a:gd name="T12" fmla="*/ 44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4" name="Freeform 97"/>
                    <p:cNvSpPr>
                      <a:spLocks/>
                    </p:cNvSpPr>
                    <p:nvPr/>
                  </p:nvSpPr>
                  <p:spPr bwMode="hidden">
                    <a:xfrm rot="17542885" flipH="1">
                      <a:off x="1272" y="3636"/>
                      <a:ext cx="856" cy="490"/>
                    </a:xfrm>
                    <a:custGeom>
                      <a:avLst/>
                      <a:gdLst>
                        <a:gd name="T0" fmla="*/ 0 w 1769"/>
                        <a:gd name="T1" fmla="*/ 1 h 791"/>
                        <a:gd name="T2" fmla="*/ 13 w 1769"/>
                        <a:gd name="T3" fmla="*/ 6 h 791"/>
                        <a:gd name="T4" fmla="*/ 30 w 1769"/>
                        <a:gd name="T5" fmla="*/ 19 h 791"/>
                        <a:gd name="T6" fmla="*/ 43 w 1769"/>
                        <a:gd name="T7" fmla="*/ 40 h 791"/>
                        <a:gd name="T8" fmla="*/ 46 w 1769"/>
                        <a:gd name="T9" fmla="*/ 56 h 791"/>
                        <a:gd name="T10" fmla="*/ 45 w 1769"/>
                        <a:gd name="T11" fmla="*/ 72 h 791"/>
                        <a:gd name="T12" fmla="*/ 42 w 1769"/>
                        <a:gd name="T13" fmla="*/ 58 h 791"/>
                        <a:gd name="T14" fmla="*/ 37 w 1769"/>
                        <a:gd name="T15" fmla="*/ 42 h 791"/>
                        <a:gd name="T16" fmla="*/ 30 w 1769"/>
                        <a:gd name="T17" fmla="*/ 27 h 791"/>
                        <a:gd name="T18" fmla="*/ 15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5" name="Group 98"/>
                  <p:cNvGrpSpPr>
                    <a:grpSpLocks/>
                  </p:cNvGrpSpPr>
                  <p:nvPr/>
                </p:nvGrpSpPr>
                <p:grpSpPr bwMode="auto">
                  <a:xfrm rot="88588">
                    <a:off x="2061" y="1962"/>
                    <a:ext cx="459" cy="2329"/>
                    <a:chOff x="1956" y="1990"/>
                    <a:chExt cx="492" cy="2604"/>
                  </a:xfrm>
                </p:grpSpPr>
                <p:sp>
                  <p:nvSpPr>
                    <p:cNvPr id="5201" name="Freeform 99"/>
                    <p:cNvSpPr>
                      <a:spLocks/>
                    </p:cNvSpPr>
                    <p:nvPr/>
                  </p:nvSpPr>
                  <p:spPr bwMode="hidden">
                    <a:xfrm rot="16782062" flipH="1">
                      <a:off x="1442" y="2695"/>
                      <a:ext cx="1711" cy="301"/>
                    </a:xfrm>
                    <a:custGeom>
                      <a:avLst/>
                      <a:gdLst>
                        <a:gd name="T0" fmla="*/ 0 w 2736"/>
                        <a:gd name="T1" fmla="*/ 39 h 504"/>
                        <a:gd name="T2" fmla="*/ 83 w 2736"/>
                        <a:gd name="T3" fmla="*/ 13 h 504"/>
                        <a:gd name="T4" fmla="*/ 170 w 2736"/>
                        <a:gd name="T5" fmla="*/ 2 h 504"/>
                        <a:gd name="T6" fmla="*/ 261 w 2736"/>
                        <a:gd name="T7" fmla="*/ 2 h 504"/>
                        <a:gd name="T8" fmla="*/ 260 w 2736"/>
                        <a:gd name="T9" fmla="*/ 8 h 504"/>
                        <a:gd name="T10" fmla="*/ 169 w 2736"/>
                        <a:gd name="T11" fmla="*/ 8 h 504"/>
                        <a:gd name="T12" fmla="*/ 63 w 2736"/>
                        <a:gd name="T13" fmla="*/ 22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2" name="Freeform 100"/>
                    <p:cNvSpPr>
                      <a:spLocks/>
                    </p:cNvSpPr>
                    <p:nvPr/>
                  </p:nvSpPr>
                  <p:spPr bwMode="hidden">
                    <a:xfrm rot="16782062" flipH="1">
                      <a:off x="1734" y="3898"/>
                      <a:ext cx="918" cy="473"/>
                    </a:xfrm>
                    <a:custGeom>
                      <a:avLst/>
                      <a:gdLst>
                        <a:gd name="T0" fmla="*/ 1 w 1769"/>
                        <a:gd name="T1" fmla="*/ 1 h 791"/>
                        <a:gd name="T2" fmla="*/ 18 w 1769"/>
                        <a:gd name="T3" fmla="*/ 4 h 791"/>
                        <a:gd name="T4" fmla="*/ 44 w 1769"/>
                        <a:gd name="T5" fmla="*/ 16 h 791"/>
                        <a:gd name="T6" fmla="*/ 61 w 1769"/>
                        <a:gd name="T7" fmla="*/ 33 h 791"/>
                        <a:gd name="T8" fmla="*/ 66 w 1769"/>
                        <a:gd name="T9" fmla="*/ 47 h 791"/>
                        <a:gd name="T10" fmla="*/ 63 w 1769"/>
                        <a:gd name="T11" fmla="*/ 60 h 791"/>
                        <a:gd name="T12" fmla="*/ 60 w 1769"/>
                        <a:gd name="T13" fmla="*/ 48 h 791"/>
                        <a:gd name="T14" fmla="*/ 52 w 1769"/>
                        <a:gd name="T15" fmla="*/ 35 h 791"/>
                        <a:gd name="T16" fmla="*/ 42 w 1769"/>
                        <a:gd name="T17" fmla="*/ 23 h 791"/>
                        <a:gd name="T18" fmla="*/ 22 w 1769"/>
                        <a:gd name="T19" fmla="*/ 11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6" name="Group 101"/>
                  <p:cNvGrpSpPr>
                    <a:grpSpLocks/>
                  </p:cNvGrpSpPr>
                  <p:nvPr/>
                </p:nvGrpSpPr>
                <p:grpSpPr bwMode="auto">
                  <a:xfrm>
                    <a:off x="3408" y="1689"/>
                    <a:ext cx="1125" cy="2426"/>
                    <a:chOff x="3334" y="1717"/>
                    <a:chExt cx="1125" cy="2426"/>
                  </a:xfrm>
                </p:grpSpPr>
                <p:sp>
                  <p:nvSpPr>
                    <p:cNvPr id="5199" name="Freeform 102"/>
                    <p:cNvSpPr>
                      <a:spLocks/>
                    </p:cNvSpPr>
                    <p:nvPr/>
                  </p:nvSpPr>
                  <p:spPr bwMode="hidden">
                    <a:xfrm rot="3144576">
                      <a:off x="2628" y="2423"/>
                      <a:ext cx="1724" cy="312"/>
                    </a:xfrm>
                    <a:custGeom>
                      <a:avLst/>
                      <a:gdLst>
                        <a:gd name="T0" fmla="*/ 0 w 2736"/>
                        <a:gd name="T1" fmla="*/ 46 h 504"/>
                        <a:gd name="T2" fmla="*/ 86 w 2736"/>
                        <a:gd name="T3" fmla="*/ 15 h 504"/>
                        <a:gd name="T4" fmla="*/ 176 w 2736"/>
                        <a:gd name="T5" fmla="*/ 2 h 504"/>
                        <a:gd name="T6" fmla="*/ 272 w 2736"/>
                        <a:gd name="T7" fmla="*/ 2 h 504"/>
                        <a:gd name="T8" fmla="*/ 270 w 2736"/>
                        <a:gd name="T9" fmla="*/ 9 h 504"/>
                        <a:gd name="T10" fmla="*/ 176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200" name="Freeform 103"/>
                    <p:cNvSpPr>
                      <a:spLocks/>
                    </p:cNvSpPr>
                    <p:nvPr/>
                  </p:nvSpPr>
                  <p:spPr bwMode="hidden">
                    <a:xfrm rot="3144576">
                      <a:off x="3751" y="3436"/>
                      <a:ext cx="925" cy="490"/>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2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7" name="Group 104"/>
                  <p:cNvGrpSpPr>
                    <a:grpSpLocks/>
                  </p:cNvGrpSpPr>
                  <p:nvPr/>
                </p:nvGrpSpPr>
                <p:grpSpPr bwMode="auto">
                  <a:xfrm>
                    <a:off x="3255" y="1838"/>
                    <a:ext cx="883" cy="2426"/>
                    <a:chOff x="3181" y="1866"/>
                    <a:chExt cx="883" cy="2426"/>
                  </a:xfrm>
                </p:grpSpPr>
                <p:sp>
                  <p:nvSpPr>
                    <p:cNvPr id="5197" name="Freeform 105"/>
                    <p:cNvSpPr>
                      <a:spLocks/>
                    </p:cNvSpPr>
                    <p:nvPr/>
                  </p:nvSpPr>
                  <p:spPr bwMode="hidden">
                    <a:xfrm rot="3745735">
                      <a:off x="2506" y="2541"/>
                      <a:ext cx="1650" cy="299"/>
                    </a:xfrm>
                    <a:custGeom>
                      <a:avLst/>
                      <a:gdLst>
                        <a:gd name="T0" fmla="*/ 0 w 2736"/>
                        <a:gd name="T1" fmla="*/ 37 h 504"/>
                        <a:gd name="T2" fmla="*/ 69 w 2736"/>
                        <a:gd name="T3" fmla="*/ 12 h 504"/>
                        <a:gd name="T4" fmla="*/ 142 w 2736"/>
                        <a:gd name="T5" fmla="*/ 2 h 504"/>
                        <a:gd name="T6" fmla="*/ 218 w 2736"/>
                        <a:gd name="T7" fmla="*/ 2 h 504"/>
                        <a:gd name="T8" fmla="*/ 217 w 2736"/>
                        <a:gd name="T9" fmla="*/ 7 h 504"/>
                        <a:gd name="T10" fmla="*/ 141 w 2736"/>
                        <a:gd name="T11" fmla="*/ 7 h 504"/>
                        <a:gd name="T12" fmla="*/ 52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98" name="Freeform 106"/>
                    <p:cNvSpPr>
                      <a:spLocks/>
                    </p:cNvSpPr>
                    <p:nvPr/>
                  </p:nvSpPr>
                  <p:spPr bwMode="hidden">
                    <a:xfrm rot="3745735">
                      <a:off x="3387" y="3615"/>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8" name="Group 107"/>
                  <p:cNvGrpSpPr>
                    <a:grpSpLocks/>
                  </p:cNvGrpSpPr>
                  <p:nvPr/>
                </p:nvGrpSpPr>
                <p:grpSpPr bwMode="auto">
                  <a:xfrm>
                    <a:off x="3080" y="1955"/>
                    <a:ext cx="619" cy="2386"/>
                    <a:chOff x="3006" y="1983"/>
                    <a:chExt cx="619" cy="2386"/>
                  </a:xfrm>
                </p:grpSpPr>
                <p:sp>
                  <p:nvSpPr>
                    <p:cNvPr id="5195" name="Freeform 108"/>
                    <p:cNvSpPr>
                      <a:spLocks/>
                    </p:cNvSpPr>
                    <p:nvPr/>
                  </p:nvSpPr>
                  <p:spPr bwMode="hidden">
                    <a:xfrm rot="4286818">
                      <a:off x="2328" y="2661"/>
                      <a:ext cx="1601" cy="246"/>
                    </a:xfrm>
                    <a:custGeom>
                      <a:avLst/>
                      <a:gdLst>
                        <a:gd name="T0" fmla="*/ 0 w 2736"/>
                        <a:gd name="T1" fmla="*/ 14 h 504"/>
                        <a:gd name="T2" fmla="*/ 59 w 2736"/>
                        <a:gd name="T3" fmla="*/ 5 h 504"/>
                        <a:gd name="T4" fmla="*/ 122 w 2736"/>
                        <a:gd name="T5" fmla="*/ 0 h 504"/>
                        <a:gd name="T6" fmla="*/ 188 w 2736"/>
                        <a:gd name="T7" fmla="*/ 0 h 504"/>
                        <a:gd name="T8" fmla="*/ 187 w 2736"/>
                        <a:gd name="T9" fmla="*/ 3 h 504"/>
                        <a:gd name="T10" fmla="*/ 121 w 2736"/>
                        <a:gd name="T11" fmla="*/ 3 h 504"/>
                        <a:gd name="T12" fmla="*/ 45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96" name="Freeform 109"/>
                    <p:cNvSpPr>
                      <a:spLocks/>
                    </p:cNvSpPr>
                    <p:nvPr/>
                  </p:nvSpPr>
                  <p:spPr bwMode="hidden">
                    <a:xfrm rot="4286818">
                      <a:off x="3002" y="3747"/>
                      <a:ext cx="859" cy="386"/>
                    </a:xfrm>
                    <a:custGeom>
                      <a:avLst/>
                      <a:gdLst>
                        <a:gd name="T0" fmla="*/ 0 w 1769"/>
                        <a:gd name="T1" fmla="*/ 0 h 791"/>
                        <a:gd name="T2" fmla="*/ 13 w 1769"/>
                        <a:gd name="T3" fmla="*/ 1 h 791"/>
                        <a:gd name="T4" fmla="*/ 32 w 1769"/>
                        <a:gd name="T5" fmla="*/ 5 h 791"/>
                        <a:gd name="T6" fmla="*/ 44 w 1769"/>
                        <a:gd name="T7" fmla="*/ 12 h 791"/>
                        <a:gd name="T8" fmla="*/ 48 w 1769"/>
                        <a:gd name="T9" fmla="*/ 17 h 791"/>
                        <a:gd name="T10" fmla="*/ 46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89" name="Group 110"/>
                  <p:cNvGrpSpPr>
                    <a:grpSpLocks/>
                  </p:cNvGrpSpPr>
                  <p:nvPr/>
                </p:nvGrpSpPr>
                <p:grpSpPr bwMode="auto">
                  <a:xfrm>
                    <a:off x="2893" y="2073"/>
                    <a:ext cx="405" cy="2219"/>
                    <a:chOff x="2819" y="2101"/>
                    <a:chExt cx="405" cy="2219"/>
                  </a:xfrm>
                </p:grpSpPr>
                <p:sp>
                  <p:nvSpPr>
                    <p:cNvPr id="5193" name="Freeform 111"/>
                    <p:cNvSpPr>
                      <a:spLocks/>
                    </p:cNvSpPr>
                    <p:nvPr/>
                  </p:nvSpPr>
                  <p:spPr bwMode="hidden">
                    <a:xfrm rot="4898956">
                      <a:off x="2206" y="2714"/>
                      <a:ext cx="1471" cy="246"/>
                    </a:xfrm>
                    <a:custGeom>
                      <a:avLst/>
                      <a:gdLst>
                        <a:gd name="T0" fmla="*/ 0 w 2736"/>
                        <a:gd name="T1" fmla="*/ 14 h 504"/>
                        <a:gd name="T2" fmla="*/ 39 w 2736"/>
                        <a:gd name="T3" fmla="*/ 5 h 504"/>
                        <a:gd name="T4" fmla="*/ 80 w 2736"/>
                        <a:gd name="T5" fmla="*/ 0 h 504"/>
                        <a:gd name="T6" fmla="*/ 123 w 2736"/>
                        <a:gd name="T7" fmla="*/ 0 h 504"/>
                        <a:gd name="T8" fmla="*/ 122 w 2736"/>
                        <a:gd name="T9" fmla="*/ 3 h 504"/>
                        <a:gd name="T10" fmla="*/ 79 w 2736"/>
                        <a:gd name="T11" fmla="*/ 3 h 504"/>
                        <a:gd name="T12" fmla="*/ 30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94" name="Freeform 112"/>
                    <p:cNvSpPr>
                      <a:spLocks/>
                    </p:cNvSpPr>
                    <p:nvPr/>
                  </p:nvSpPr>
                  <p:spPr bwMode="hidden">
                    <a:xfrm rot="4898956">
                      <a:off x="2636" y="3732"/>
                      <a:ext cx="790"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nvGrpSpPr>
                  <p:cNvPr id="5190" name="Group 113"/>
                  <p:cNvGrpSpPr>
                    <a:grpSpLocks/>
                  </p:cNvGrpSpPr>
                  <p:nvPr/>
                </p:nvGrpSpPr>
                <p:grpSpPr bwMode="auto">
                  <a:xfrm>
                    <a:off x="2372" y="2107"/>
                    <a:ext cx="426" cy="2185"/>
                    <a:chOff x="2287" y="2135"/>
                    <a:chExt cx="426" cy="2185"/>
                  </a:xfrm>
                </p:grpSpPr>
                <p:sp>
                  <p:nvSpPr>
                    <p:cNvPr id="5191" name="Freeform 114"/>
                    <p:cNvSpPr>
                      <a:spLocks/>
                    </p:cNvSpPr>
                    <p:nvPr/>
                  </p:nvSpPr>
                  <p:spPr bwMode="hidden">
                    <a:xfrm rot="5755659">
                      <a:off x="1900" y="2760"/>
                      <a:ext cx="1437" cy="188"/>
                    </a:xfrm>
                    <a:custGeom>
                      <a:avLst/>
                      <a:gdLst>
                        <a:gd name="T0" fmla="*/ 0 w 2736"/>
                        <a:gd name="T1" fmla="*/ 4 h 504"/>
                        <a:gd name="T2" fmla="*/ 35 w 2736"/>
                        <a:gd name="T3" fmla="*/ 1 h 504"/>
                        <a:gd name="T4" fmla="*/ 71 w 2736"/>
                        <a:gd name="T5" fmla="*/ 0 h 504"/>
                        <a:gd name="T6" fmla="*/ 110 w 2736"/>
                        <a:gd name="T7" fmla="*/ 0 h 504"/>
                        <a:gd name="T8" fmla="*/ 109 w 2736"/>
                        <a:gd name="T9" fmla="*/ 1 h 504"/>
                        <a:gd name="T10" fmla="*/ 70 w 2736"/>
                        <a:gd name="T11" fmla="*/ 1 h 504"/>
                        <a:gd name="T12" fmla="*/ 2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92" name="Freeform 115"/>
                    <p:cNvSpPr>
                      <a:spLocks/>
                    </p:cNvSpPr>
                    <p:nvPr/>
                  </p:nvSpPr>
                  <p:spPr bwMode="hidden">
                    <a:xfrm rot="5755659">
                      <a:off x="2049" y="3787"/>
                      <a:ext cx="771" cy="295"/>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7 w 1769"/>
                        <a:gd name="T11" fmla="*/ 6 h 791"/>
                        <a:gd name="T12" fmla="*/ 25 w 1769"/>
                        <a:gd name="T13" fmla="*/ 4 h 791"/>
                        <a:gd name="T14" fmla="*/ 22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371600">
                        <a:defRPr/>
                      </a:pPr>
                      <a:endParaRPr lang="en-US" sz="3600">
                        <a:solidFill>
                          <a:prstClr val="black"/>
                        </a:solidFill>
                        <a:latin typeface="Calibri"/>
                        <a:cs typeface="Arial"/>
                        <a:sym typeface="Arial"/>
                      </a:endParaRPr>
                    </a:p>
                  </p:txBody>
                </p:sp>
              </p:grpSp>
            </p:grpSp>
          </p:grpSp>
          <p:grpSp>
            <p:nvGrpSpPr>
              <p:cNvPr id="5145" name="Group 116"/>
              <p:cNvGrpSpPr>
                <a:grpSpLocks/>
              </p:cNvGrpSpPr>
              <p:nvPr/>
            </p:nvGrpSpPr>
            <p:grpSpPr bwMode="auto">
              <a:xfrm>
                <a:off x="74" y="313"/>
                <a:ext cx="5459" cy="3667"/>
                <a:chOff x="74" y="313"/>
                <a:chExt cx="5459" cy="3667"/>
              </a:xfrm>
            </p:grpSpPr>
            <p:grpSp>
              <p:nvGrpSpPr>
                <p:cNvPr id="5146" name="Group 117"/>
                <p:cNvGrpSpPr>
                  <a:grpSpLocks/>
                </p:cNvGrpSpPr>
                <p:nvPr/>
              </p:nvGrpSpPr>
              <p:grpSpPr bwMode="auto">
                <a:xfrm>
                  <a:off x="74" y="313"/>
                  <a:ext cx="5459" cy="3667"/>
                  <a:chOff x="74" y="313"/>
                  <a:chExt cx="5459" cy="3667"/>
                </a:xfrm>
              </p:grpSpPr>
              <p:sp>
                <p:nvSpPr>
                  <p:cNvPr id="5148" name="Arc 118"/>
                  <p:cNvSpPr>
                    <a:spLocks/>
                  </p:cNvSpPr>
                  <p:nvPr/>
                </p:nvSpPr>
                <p:spPr bwMode="hidden">
                  <a:xfrm flipV="1">
                    <a:off x="2966" y="456"/>
                    <a:ext cx="2567" cy="2046"/>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9" name="Arc 119"/>
                  <p:cNvSpPr>
                    <a:spLocks/>
                  </p:cNvSpPr>
                  <p:nvPr/>
                </p:nvSpPr>
                <p:spPr bwMode="hidden">
                  <a:xfrm flipH="1">
                    <a:off x="388" y="1601"/>
                    <a:ext cx="2016"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0" name="Arc 120"/>
                  <p:cNvSpPr>
                    <a:spLocks/>
                  </p:cNvSpPr>
                  <p:nvPr/>
                </p:nvSpPr>
                <p:spPr bwMode="hidden">
                  <a:xfrm>
                    <a:off x="3029" y="1181"/>
                    <a:ext cx="1426"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1" name="Arc 121"/>
                  <p:cNvSpPr>
                    <a:spLocks/>
                  </p:cNvSpPr>
                  <p:nvPr/>
                </p:nvSpPr>
                <p:spPr bwMode="hidden">
                  <a:xfrm flipH="1">
                    <a:off x="74" y="813"/>
                    <a:ext cx="2540" cy="237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2" name="Arc 122"/>
                  <p:cNvSpPr>
                    <a:spLocks/>
                  </p:cNvSpPr>
                  <p:nvPr/>
                </p:nvSpPr>
                <p:spPr bwMode="hidden">
                  <a:xfrm flipH="1">
                    <a:off x="790" y="313"/>
                    <a:ext cx="1850"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3" name="Arc 123"/>
                  <p:cNvSpPr>
                    <a:spLocks/>
                  </p:cNvSpPr>
                  <p:nvPr/>
                </p:nvSpPr>
                <p:spPr bwMode="hidden">
                  <a:xfrm>
                    <a:off x="2763" y="1281"/>
                    <a:ext cx="764"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54" name="Freeform 124"/>
                  <p:cNvSpPr>
                    <a:spLocks/>
                  </p:cNvSpPr>
                  <p:nvPr/>
                </p:nvSpPr>
                <p:spPr bwMode="hidden">
                  <a:xfrm flipH="1">
                    <a:off x="1800" y="438"/>
                    <a:ext cx="418" cy="1524"/>
                  </a:xfrm>
                  <a:custGeom>
                    <a:avLst/>
                    <a:gdLst>
                      <a:gd name="T0" fmla="*/ 0 w 776"/>
                      <a:gd name="T1" fmla="*/ 7 h 2368"/>
                      <a:gd name="T2" fmla="*/ 11 w 776"/>
                      <a:gd name="T3" fmla="*/ 2 h 2368"/>
                      <a:gd name="T4" fmla="*/ 4 w 776"/>
                      <a:gd name="T5" fmla="*/ 17 h 2368"/>
                      <a:gd name="T6" fmla="*/ 15 w 776"/>
                      <a:gd name="T7" fmla="*/ 17 h 2368"/>
                      <a:gd name="T8" fmla="*/ 9 w 776"/>
                      <a:gd name="T9" fmla="*/ 33 h 2368"/>
                      <a:gd name="T10" fmla="*/ 17 w 776"/>
                      <a:gd name="T11" fmla="*/ 39 h 2368"/>
                      <a:gd name="T12" fmla="*/ 13 w 776"/>
                      <a:gd name="T13" fmla="*/ 50 h 2368"/>
                      <a:gd name="T14" fmla="*/ 22 w 776"/>
                      <a:gd name="T15" fmla="*/ 55 h 2368"/>
                      <a:gd name="T16" fmla="*/ 17 w 776"/>
                      <a:gd name="T17" fmla="*/ 66 h 2368"/>
                      <a:gd name="T18" fmla="*/ 24 w 776"/>
                      <a:gd name="T19" fmla="*/ 71 h 2368"/>
                      <a:gd name="T20" fmla="*/ 22 w 776"/>
                      <a:gd name="T21" fmla="*/ 81 h 2368"/>
                      <a:gd name="T22" fmla="*/ 26 w 776"/>
                      <a:gd name="T23" fmla="*/ 91 h 2368"/>
                      <a:gd name="T24" fmla="*/ 26 w 776"/>
                      <a:gd name="T25" fmla="*/ 102 h 2368"/>
                      <a:gd name="T26" fmla="*/ 31 w 776"/>
                      <a:gd name="T27" fmla="*/ 118 h 2368"/>
                      <a:gd name="T28" fmla="*/ 28 w 776"/>
                      <a:gd name="T29" fmla="*/ 135 h 2368"/>
                      <a:gd name="T30" fmla="*/ 33 w 776"/>
                      <a:gd name="T31" fmla="*/ 145 h 2368"/>
                      <a:gd name="T32" fmla="*/ 31 w 776"/>
                      <a:gd name="T33" fmla="*/ 161 h 2368"/>
                      <a:gd name="T34" fmla="*/ 33 w 776"/>
                      <a:gd name="T35" fmla="*/ 177 h 2368"/>
                      <a:gd name="T36" fmla="*/ 31 w 776"/>
                      <a:gd name="T37" fmla="*/ 187 h 2368"/>
                      <a:gd name="T38" fmla="*/ 35 w 776"/>
                      <a:gd name="T39" fmla="*/ 203 h 2368"/>
                      <a:gd name="T40" fmla="*/ 33 w 776"/>
                      <a:gd name="T41" fmla="*/ 219 h 2368"/>
                      <a:gd name="T42" fmla="*/ 35 w 776"/>
                      <a:gd name="T43" fmla="*/ 240 h 2368"/>
                      <a:gd name="T44" fmla="*/ 33 w 776"/>
                      <a:gd name="T45" fmla="*/ 246 h 2368"/>
                      <a:gd name="T46" fmla="*/ 3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grpSp>
            <p:sp>
              <p:nvSpPr>
                <p:cNvPr id="5147" name="Freeform 125"/>
                <p:cNvSpPr>
                  <a:spLocks/>
                </p:cNvSpPr>
                <p:nvPr/>
              </p:nvSpPr>
              <p:spPr bwMode="hidden">
                <a:xfrm rot="-1346631">
                  <a:off x="3280" y="1529"/>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grpSp>
        </p:grpSp>
        <p:grpSp>
          <p:nvGrpSpPr>
            <p:cNvPr id="5129" name="Group 126"/>
            <p:cNvGrpSpPr>
              <a:grpSpLocks/>
            </p:cNvGrpSpPr>
            <p:nvPr/>
          </p:nvGrpSpPr>
          <p:grpSpPr bwMode="auto">
            <a:xfrm>
              <a:off x="1476" y="449"/>
              <a:ext cx="4038" cy="2966"/>
              <a:chOff x="210" y="337"/>
              <a:chExt cx="5198" cy="3818"/>
            </a:xfrm>
          </p:grpSpPr>
          <p:sp>
            <p:nvSpPr>
              <p:cNvPr id="5130" name="Freeform 127"/>
              <p:cNvSpPr>
                <a:spLocks/>
              </p:cNvSpPr>
              <p:nvPr/>
            </p:nvSpPr>
            <p:spPr bwMode="hidden">
              <a:xfrm flipH="1">
                <a:off x="1934" y="2382"/>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59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1" name="Arc 128"/>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2" name="Arc 129"/>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3" name="Arc 130"/>
              <p:cNvSpPr>
                <a:spLocks/>
              </p:cNvSpPr>
              <p:nvPr/>
            </p:nvSpPr>
            <p:spPr bwMode="hidden">
              <a:xfrm flipH="1">
                <a:off x="210" y="1168"/>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4" name="Arc 131"/>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5" name="Arc 132"/>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6" name="Freeform 133"/>
              <p:cNvSpPr>
                <a:spLocks/>
              </p:cNvSpPr>
              <p:nvPr/>
            </p:nvSpPr>
            <p:spPr bwMode="hidden">
              <a:xfrm>
                <a:off x="3301" y="2635"/>
                <a:ext cx="485" cy="1479"/>
              </a:xfrm>
              <a:custGeom>
                <a:avLst/>
                <a:gdLst>
                  <a:gd name="T0" fmla="*/ 0 w 776"/>
                  <a:gd name="T1" fmla="*/ 6 h 2368"/>
                  <a:gd name="T2" fmla="*/ 23 w 776"/>
                  <a:gd name="T3" fmla="*/ 1 h 2368"/>
                  <a:gd name="T4" fmla="*/ 9 w 776"/>
                  <a:gd name="T5" fmla="*/ 15 h 2368"/>
                  <a:gd name="T6" fmla="*/ 32 w 776"/>
                  <a:gd name="T7" fmla="*/ 15 h 2368"/>
                  <a:gd name="T8" fmla="*/ 18 w 776"/>
                  <a:gd name="T9" fmla="*/ 29 h 2368"/>
                  <a:gd name="T10" fmla="*/ 37 w 776"/>
                  <a:gd name="T11" fmla="*/ 34 h 2368"/>
                  <a:gd name="T12" fmla="*/ 28 w 776"/>
                  <a:gd name="T13" fmla="*/ 42 h 2368"/>
                  <a:gd name="T14" fmla="*/ 46 w 776"/>
                  <a:gd name="T15" fmla="*/ 47 h 2368"/>
                  <a:gd name="T16" fmla="*/ 37 w 776"/>
                  <a:gd name="T17" fmla="*/ 56 h 2368"/>
                  <a:gd name="T18" fmla="*/ 51 w 776"/>
                  <a:gd name="T19" fmla="*/ 61 h 2368"/>
                  <a:gd name="T20" fmla="*/ 46 w 776"/>
                  <a:gd name="T21" fmla="*/ 70 h 2368"/>
                  <a:gd name="T22" fmla="*/ 55 w 776"/>
                  <a:gd name="T23" fmla="*/ 79 h 2368"/>
                  <a:gd name="T24" fmla="*/ 55 w 776"/>
                  <a:gd name="T25" fmla="*/ 88 h 2368"/>
                  <a:gd name="T26" fmla="*/ 64 w 776"/>
                  <a:gd name="T27" fmla="*/ 102 h 2368"/>
                  <a:gd name="T28" fmla="*/ 59 w 776"/>
                  <a:gd name="T29" fmla="*/ 116 h 2368"/>
                  <a:gd name="T30" fmla="*/ 69 w 776"/>
                  <a:gd name="T31" fmla="*/ 125 h 2368"/>
                  <a:gd name="T32" fmla="*/ 64 w 776"/>
                  <a:gd name="T33" fmla="*/ 139 h 2368"/>
                  <a:gd name="T34" fmla="*/ 69 w 776"/>
                  <a:gd name="T35" fmla="*/ 152 h 2368"/>
                  <a:gd name="T36" fmla="*/ 64 w 776"/>
                  <a:gd name="T37" fmla="*/ 161 h 2368"/>
                  <a:gd name="T38" fmla="*/ 74 w 776"/>
                  <a:gd name="T39" fmla="*/ 175 h 2368"/>
                  <a:gd name="T40" fmla="*/ 69 w 776"/>
                  <a:gd name="T41" fmla="*/ 189 h 2368"/>
                  <a:gd name="T42" fmla="*/ 74 w 776"/>
                  <a:gd name="T43" fmla="*/ 207 h 2368"/>
                  <a:gd name="T44" fmla="*/ 69 w 776"/>
                  <a:gd name="T45" fmla="*/ 212 h 2368"/>
                  <a:gd name="T46" fmla="*/ 74 w 776"/>
                  <a:gd name="T47" fmla="*/ 22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7" name="Freeform 134"/>
              <p:cNvSpPr>
                <a:spLocks/>
              </p:cNvSpPr>
              <p:nvPr/>
            </p:nvSpPr>
            <p:spPr bwMode="hidden">
              <a:xfrm rot="19660755" flipV="1">
                <a:off x="2546" y="2150"/>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8" name="Freeform 135"/>
              <p:cNvSpPr>
                <a:spLocks/>
              </p:cNvSpPr>
              <p:nvPr/>
            </p:nvSpPr>
            <p:spPr bwMode="hidden">
              <a:xfrm flipH="1">
                <a:off x="489" y="2504"/>
                <a:ext cx="1085" cy="1524"/>
              </a:xfrm>
              <a:custGeom>
                <a:avLst/>
                <a:gdLst>
                  <a:gd name="T0" fmla="*/ 0 w 776"/>
                  <a:gd name="T1" fmla="*/ 7 h 2368"/>
                  <a:gd name="T2" fmla="*/ 1285 w 776"/>
                  <a:gd name="T3" fmla="*/ 2 h 2368"/>
                  <a:gd name="T4" fmla="*/ 510 w 776"/>
                  <a:gd name="T5" fmla="*/ 17 h 2368"/>
                  <a:gd name="T6" fmla="*/ 1797 w 776"/>
                  <a:gd name="T7" fmla="*/ 17 h 2368"/>
                  <a:gd name="T8" fmla="*/ 1025 w 776"/>
                  <a:gd name="T9" fmla="*/ 33 h 2368"/>
                  <a:gd name="T10" fmla="*/ 2053 w 776"/>
                  <a:gd name="T11" fmla="*/ 39 h 2368"/>
                  <a:gd name="T12" fmla="*/ 1538 w 776"/>
                  <a:gd name="T13" fmla="*/ 50 h 2368"/>
                  <a:gd name="T14" fmla="*/ 2564 w 776"/>
                  <a:gd name="T15" fmla="*/ 55 h 2368"/>
                  <a:gd name="T16" fmla="*/ 2053 w 776"/>
                  <a:gd name="T17" fmla="*/ 66 h 2368"/>
                  <a:gd name="T18" fmla="*/ 2822 w 776"/>
                  <a:gd name="T19" fmla="*/ 71 h 2368"/>
                  <a:gd name="T20" fmla="*/ 2564 w 776"/>
                  <a:gd name="T21" fmla="*/ 81 h 2368"/>
                  <a:gd name="T22" fmla="*/ 3077 w 776"/>
                  <a:gd name="T23" fmla="*/ 91 h 2368"/>
                  <a:gd name="T24" fmla="*/ 3077 w 776"/>
                  <a:gd name="T25" fmla="*/ 102 h 2368"/>
                  <a:gd name="T26" fmla="*/ 3591 w 776"/>
                  <a:gd name="T27" fmla="*/ 118 h 2368"/>
                  <a:gd name="T28" fmla="*/ 3332 w 776"/>
                  <a:gd name="T29" fmla="*/ 135 h 2368"/>
                  <a:gd name="T30" fmla="*/ 3849 w 776"/>
                  <a:gd name="T31" fmla="*/ 145 h 2368"/>
                  <a:gd name="T32" fmla="*/ 3591 w 776"/>
                  <a:gd name="T33" fmla="*/ 161 h 2368"/>
                  <a:gd name="T34" fmla="*/ 3849 w 776"/>
                  <a:gd name="T35" fmla="*/ 177 h 2368"/>
                  <a:gd name="T36" fmla="*/ 3591 w 776"/>
                  <a:gd name="T37" fmla="*/ 187 h 2368"/>
                  <a:gd name="T38" fmla="*/ 4105 w 776"/>
                  <a:gd name="T39" fmla="*/ 203 h 2368"/>
                  <a:gd name="T40" fmla="*/ 3849 w 776"/>
                  <a:gd name="T41" fmla="*/ 219 h 2368"/>
                  <a:gd name="T42" fmla="*/ 4105 w 776"/>
                  <a:gd name="T43" fmla="*/ 240 h 2368"/>
                  <a:gd name="T44" fmla="*/ 3849 w 776"/>
                  <a:gd name="T45" fmla="*/ 246 h 2368"/>
                  <a:gd name="T46" fmla="*/ 4105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39" name="Freeform 136"/>
              <p:cNvSpPr>
                <a:spLocks/>
              </p:cNvSpPr>
              <p:nvPr/>
            </p:nvSpPr>
            <p:spPr bwMode="hidden">
              <a:xfrm flipH="1">
                <a:off x="1000" y="893"/>
                <a:ext cx="696" cy="1524"/>
              </a:xfrm>
              <a:custGeom>
                <a:avLst/>
                <a:gdLst>
                  <a:gd name="T0" fmla="*/ 0 w 776"/>
                  <a:gd name="T1" fmla="*/ 7 h 2368"/>
                  <a:gd name="T2" fmla="*/ 139 w 776"/>
                  <a:gd name="T3" fmla="*/ 2 h 2368"/>
                  <a:gd name="T4" fmla="*/ 56 w 776"/>
                  <a:gd name="T5" fmla="*/ 17 h 2368"/>
                  <a:gd name="T6" fmla="*/ 195 w 776"/>
                  <a:gd name="T7" fmla="*/ 17 h 2368"/>
                  <a:gd name="T8" fmla="*/ 111 w 776"/>
                  <a:gd name="T9" fmla="*/ 33 h 2368"/>
                  <a:gd name="T10" fmla="*/ 222 w 776"/>
                  <a:gd name="T11" fmla="*/ 39 h 2368"/>
                  <a:gd name="T12" fmla="*/ 167 w 776"/>
                  <a:gd name="T13" fmla="*/ 50 h 2368"/>
                  <a:gd name="T14" fmla="*/ 279 w 776"/>
                  <a:gd name="T15" fmla="*/ 55 h 2368"/>
                  <a:gd name="T16" fmla="*/ 222 w 776"/>
                  <a:gd name="T17" fmla="*/ 66 h 2368"/>
                  <a:gd name="T18" fmla="*/ 307 w 776"/>
                  <a:gd name="T19" fmla="*/ 71 h 2368"/>
                  <a:gd name="T20" fmla="*/ 279 w 776"/>
                  <a:gd name="T21" fmla="*/ 81 h 2368"/>
                  <a:gd name="T22" fmla="*/ 335 w 776"/>
                  <a:gd name="T23" fmla="*/ 91 h 2368"/>
                  <a:gd name="T24" fmla="*/ 335 w 776"/>
                  <a:gd name="T25" fmla="*/ 102 h 2368"/>
                  <a:gd name="T26" fmla="*/ 390 w 776"/>
                  <a:gd name="T27" fmla="*/ 118 h 2368"/>
                  <a:gd name="T28" fmla="*/ 362 w 776"/>
                  <a:gd name="T29" fmla="*/ 135 h 2368"/>
                  <a:gd name="T30" fmla="*/ 417 w 776"/>
                  <a:gd name="T31" fmla="*/ 145 h 2368"/>
                  <a:gd name="T32" fmla="*/ 390 w 776"/>
                  <a:gd name="T33" fmla="*/ 161 h 2368"/>
                  <a:gd name="T34" fmla="*/ 417 w 776"/>
                  <a:gd name="T35" fmla="*/ 177 h 2368"/>
                  <a:gd name="T36" fmla="*/ 390 w 776"/>
                  <a:gd name="T37" fmla="*/ 187 h 2368"/>
                  <a:gd name="T38" fmla="*/ 446 w 776"/>
                  <a:gd name="T39" fmla="*/ 203 h 2368"/>
                  <a:gd name="T40" fmla="*/ 417 w 776"/>
                  <a:gd name="T41" fmla="*/ 219 h 2368"/>
                  <a:gd name="T42" fmla="*/ 446 w 776"/>
                  <a:gd name="T43" fmla="*/ 240 h 2368"/>
                  <a:gd name="T44" fmla="*/ 417 w 776"/>
                  <a:gd name="T45" fmla="*/ 246 h 2368"/>
                  <a:gd name="T46" fmla="*/ 446 w 776"/>
                  <a:gd name="T47" fmla="*/ 26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0" name="Freeform 137"/>
              <p:cNvSpPr>
                <a:spLocks/>
              </p:cNvSpPr>
              <p:nvPr/>
            </p:nvSpPr>
            <p:spPr bwMode="hidden">
              <a:xfrm>
                <a:off x="4401" y="2280"/>
                <a:ext cx="1007" cy="1601"/>
              </a:xfrm>
              <a:custGeom>
                <a:avLst/>
                <a:gdLst>
                  <a:gd name="T0" fmla="*/ 0 w 776"/>
                  <a:gd name="T1" fmla="*/ 9 h 2368"/>
                  <a:gd name="T2" fmla="*/ 882 w 776"/>
                  <a:gd name="T3" fmla="*/ 2 h 2368"/>
                  <a:gd name="T4" fmla="*/ 354 w 776"/>
                  <a:gd name="T5" fmla="*/ 22 h 2368"/>
                  <a:gd name="T6" fmla="*/ 1235 w 776"/>
                  <a:gd name="T7" fmla="*/ 22 h 2368"/>
                  <a:gd name="T8" fmla="*/ 706 w 776"/>
                  <a:gd name="T9" fmla="*/ 43 h 2368"/>
                  <a:gd name="T10" fmla="*/ 1411 w 776"/>
                  <a:gd name="T11" fmla="*/ 50 h 2368"/>
                  <a:gd name="T12" fmla="*/ 1059 w 776"/>
                  <a:gd name="T13" fmla="*/ 64 h 2368"/>
                  <a:gd name="T14" fmla="*/ 1766 w 776"/>
                  <a:gd name="T15" fmla="*/ 70 h 2368"/>
                  <a:gd name="T16" fmla="*/ 1411 w 776"/>
                  <a:gd name="T17" fmla="*/ 84 h 2368"/>
                  <a:gd name="T18" fmla="*/ 1944 w 776"/>
                  <a:gd name="T19" fmla="*/ 91 h 2368"/>
                  <a:gd name="T20" fmla="*/ 1766 w 776"/>
                  <a:gd name="T21" fmla="*/ 104 h 2368"/>
                  <a:gd name="T22" fmla="*/ 2117 w 776"/>
                  <a:gd name="T23" fmla="*/ 118 h 2368"/>
                  <a:gd name="T24" fmla="*/ 2117 w 776"/>
                  <a:gd name="T25" fmla="*/ 131 h 2368"/>
                  <a:gd name="T26" fmla="*/ 2473 w 776"/>
                  <a:gd name="T27" fmla="*/ 151 h 2368"/>
                  <a:gd name="T28" fmla="*/ 2297 w 776"/>
                  <a:gd name="T29" fmla="*/ 172 h 2368"/>
                  <a:gd name="T30" fmla="*/ 2649 w 776"/>
                  <a:gd name="T31" fmla="*/ 185 h 2368"/>
                  <a:gd name="T32" fmla="*/ 2473 w 776"/>
                  <a:gd name="T33" fmla="*/ 206 h 2368"/>
                  <a:gd name="T34" fmla="*/ 2649 w 776"/>
                  <a:gd name="T35" fmla="*/ 226 h 2368"/>
                  <a:gd name="T36" fmla="*/ 2473 w 776"/>
                  <a:gd name="T37" fmla="*/ 239 h 2368"/>
                  <a:gd name="T38" fmla="*/ 2828 w 776"/>
                  <a:gd name="T39" fmla="*/ 260 h 2368"/>
                  <a:gd name="T40" fmla="*/ 2649 w 776"/>
                  <a:gd name="T41" fmla="*/ 280 h 2368"/>
                  <a:gd name="T42" fmla="*/ 2828 w 776"/>
                  <a:gd name="T43" fmla="*/ 308 h 2368"/>
                  <a:gd name="T44" fmla="*/ 2649 w 776"/>
                  <a:gd name="T45" fmla="*/ 314 h 2368"/>
                  <a:gd name="T46" fmla="*/ 2828 w 776"/>
                  <a:gd name="T47" fmla="*/ 33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1" name="Freeform 138"/>
              <p:cNvSpPr>
                <a:spLocks/>
              </p:cNvSpPr>
              <p:nvPr/>
            </p:nvSpPr>
            <p:spPr bwMode="hidden">
              <a:xfrm>
                <a:off x="3878" y="1470"/>
                <a:ext cx="1518" cy="1067"/>
              </a:xfrm>
              <a:custGeom>
                <a:avLst/>
                <a:gdLst>
                  <a:gd name="T0" fmla="*/ 0 w 776"/>
                  <a:gd name="T1" fmla="*/ 1 h 2368"/>
                  <a:gd name="T2" fmla="*/ 6864 w 776"/>
                  <a:gd name="T3" fmla="*/ 0 h 2368"/>
                  <a:gd name="T4" fmla="*/ 2754 w 776"/>
                  <a:gd name="T5" fmla="*/ 3 h 2368"/>
                  <a:gd name="T6" fmla="*/ 9621 w 776"/>
                  <a:gd name="T7" fmla="*/ 3 h 2368"/>
                  <a:gd name="T8" fmla="*/ 5511 w 776"/>
                  <a:gd name="T9" fmla="*/ 6 h 2368"/>
                  <a:gd name="T10" fmla="*/ 10998 w 776"/>
                  <a:gd name="T11" fmla="*/ 6 h 2368"/>
                  <a:gd name="T12" fmla="*/ 8243 w 776"/>
                  <a:gd name="T13" fmla="*/ 8 h 2368"/>
                  <a:gd name="T14" fmla="*/ 13754 w 776"/>
                  <a:gd name="T15" fmla="*/ 9 h 2368"/>
                  <a:gd name="T16" fmla="*/ 10998 w 776"/>
                  <a:gd name="T17" fmla="*/ 11 h 2368"/>
                  <a:gd name="T18" fmla="*/ 15127 w 776"/>
                  <a:gd name="T19" fmla="*/ 12 h 2368"/>
                  <a:gd name="T20" fmla="*/ 13754 w 776"/>
                  <a:gd name="T21" fmla="*/ 14 h 2368"/>
                  <a:gd name="T22" fmla="*/ 16504 w 776"/>
                  <a:gd name="T23" fmla="*/ 15 h 2368"/>
                  <a:gd name="T24" fmla="*/ 16504 w 776"/>
                  <a:gd name="T25" fmla="*/ 17 h 2368"/>
                  <a:gd name="T26" fmla="*/ 19253 w 776"/>
                  <a:gd name="T27" fmla="*/ 20 h 2368"/>
                  <a:gd name="T28" fmla="*/ 17881 w 776"/>
                  <a:gd name="T29" fmla="*/ 23 h 2368"/>
                  <a:gd name="T30" fmla="*/ 20614 w 776"/>
                  <a:gd name="T31" fmla="*/ 24 h 2368"/>
                  <a:gd name="T32" fmla="*/ 19253 w 776"/>
                  <a:gd name="T33" fmla="*/ 27 h 2368"/>
                  <a:gd name="T34" fmla="*/ 20614 w 776"/>
                  <a:gd name="T35" fmla="*/ 30 h 2368"/>
                  <a:gd name="T36" fmla="*/ 19253 w 776"/>
                  <a:gd name="T37" fmla="*/ 32 h 2368"/>
                  <a:gd name="T38" fmla="*/ 21991 w 776"/>
                  <a:gd name="T39" fmla="*/ 34 h 2368"/>
                  <a:gd name="T40" fmla="*/ 20614 w 776"/>
                  <a:gd name="T41" fmla="*/ 37 h 2368"/>
                  <a:gd name="T42" fmla="*/ 21991 w 776"/>
                  <a:gd name="T43" fmla="*/ 41 h 2368"/>
                  <a:gd name="T44" fmla="*/ 20614 w 776"/>
                  <a:gd name="T45" fmla="*/ 41 h 2368"/>
                  <a:gd name="T46" fmla="*/ 21991 w 776"/>
                  <a:gd name="T47" fmla="*/ 4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2" name="Freeform 139"/>
              <p:cNvSpPr>
                <a:spLocks/>
              </p:cNvSpPr>
              <p:nvPr/>
            </p:nvSpPr>
            <p:spPr bwMode="hidden">
              <a:xfrm>
                <a:off x="3934" y="337"/>
                <a:ext cx="663" cy="1434"/>
              </a:xfrm>
              <a:custGeom>
                <a:avLst/>
                <a:gdLst>
                  <a:gd name="T0" fmla="*/ 0 w 776"/>
                  <a:gd name="T1" fmla="*/ 5 h 2368"/>
                  <a:gd name="T2" fmla="*/ 109 w 776"/>
                  <a:gd name="T3" fmla="*/ 1 h 2368"/>
                  <a:gd name="T4" fmla="*/ 44 w 776"/>
                  <a:gd name="T5" fmla="*/ 13 h 2368"/>
                  <a:gd name="T6" fmla="*/ 153 w 776"/>
                  <a:gd name="T7" fmla="*/ 13 h 2368"/>
                  <a:gd name="T8" fmla="*/ 88 w 776"/>
                  <a:gd name="T9" fmla="*/ 25 h 2368"/>
                  <a:gd name="T10" fmla="*/ 174 w 776"/>
                  <a:gd name="T11" fmla="*/ 28 h 2368"/>
                  <a:gd name="T12" fmla="*/ 131 w 776"/>
                  <a:gd name="T13" fmla="*/ 36 h 2368"/>
                  <a:gd name="T14" fmla="*/ 218 w 776"/>
                  <a:gd name="T15" fmla="*/ 41 h 2368"/>
                  <a:gd name="T16" fmla="*/ 174 w 776"/>
                  <a:gd name="T17" fmla="*/ 48 h 2368"/>
                  <a:gd name="T18" fmla="*/ 240 w 776"/>
                  <a:gd name="T19" fmla="*/ 52 h 2368"/>
                  <a:gd name="T20" fmla="*/ 218 w 776"/>
                  <a:gd name="T21" fmla="*/ 60 h 2368"/>
                  <a:gd name="T22" fmla="*/ 262 w 776"/>
                  <a:gd name="T23" fmla="*/ 68 h 2368"/>
                  <a:gd name="T24" fmla="*/ 262 w 776"/>
                  <a:gd name="T25" fmla="*/ 76 h 2368"/>
                  <a:gd name="T26" fmla="*/ 306 w 776"/>
                  <a:gd name="T27" fmla="*/ 87 h 2368"/>
                  <a:gd name="T28" fmla="*/ 284 w 776"/>
                  <a:gd name="T29" fmla="*/ 99 h 2368"/>
                  <a:gd name="T30" fmla="*/ 328 w 776"/>
                  <a:gd name="T31" fmla="*/ 107 h 2368"/>
                  <a:gd name="T32" fmla="*/ 306 w 776"/>
                  <a:gd name="T33" fmla="*/ 119 h 2368"/>
                  <a:gd name="T34" fmla="*/ 328 w 776"/>
                  <a:gd name="T35" fmla="*/ 130 h 2368"/>
                  <a:gd name="T36" fmla="*/ 306 w 776"/>
                  <a:gd name="T37" fmla="*/ 138 h 2368"/>
                  <a:gd name="T38" fmla="*/ 349 w 776"/>
                  <a:gd name="T39" fmla="*/ 150 h 2368"/>
                  <a:gd name="T40" fmla="*/ 328 w 776"/>
                  <a:gd name="T41" fmla="*/ 161 h 2368"/>
                  <a:gd name="T42" fmla="*/ 349 w 776"/>
                  <a:gd name="T43" fmla="*/ 177 h 2368"/>
                  <a:gd name="T44" fmla="*/ 328 w 776"/>
                  <a:gd name="T45" fmla="*/ 181 h 2368"/>
                  <a:gd name="T46" fmla="*/ 349 w 776"/>
                  <a:gd name="T47" fmla="*/ 19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sp>
            <p:nvSpPr>
              <p:cNvPr id="5143" name="Freeform 140"/>
              <p:cNvSpPr>
                <a:spLocks/>
              </p:cNvSpPr>
              <p:nvPr/>
            </p:nvSpPr>
            <p:spPr bwMode="hidden">
              <a:xfrm rot="1346631" flipH="1">
                <a:off x="1702" y="1506"/>
                <a:ext cx="442" cy="837"/>
              </a:xfrm>
              <a:custGeom>
                <a:avLst/>
                <a:gdLst>
                  <a:gd name="T0" fmla="*/ 0 w 776"/>
                  <a:gd name="T1" fmla="*/ 0 h 2368"/>
                  <a:gd name="T2" fmla="*/ 14 w 776"/>
                  <a:gd name="T3" fmla="*/ 0 h 2368"/>
                  <a:gd name="T4" fmla="*/ 6 w 776"/>
                  <a:gd name="T5" fmla="*/ 1 h 2368"/>
                  <a:gd name="T6" fmla="*/ 20 w 776"/>
                  <a:gd name="T7" fmla="*/ 1 h 2368"/>
                  <a:gd name="T8" fmla="*/ 11 w 776"/>
                  <a:gd name="T9" fmla="*/ 2 h 2368"/>
                  <a:gd name="T10" fmla="*/ 23 w 776"/>
                  <a:gd name="T11" fmla="*/ 2 h 2368"/>
                  <a:gd name="T12" fmla="*/ 17 w 776"/>
                  <a:gd name="T13" fmla="*/ 2 h 2368"/>
                  <a:gd name="T14" fmla="*/ 28 w 776"/>
                  <a:gd name="T15" fmla="*/ 3 h 2368"/>
                  <a:gd name="T16" fmla="*/ 23 w 776"/>
                  <a:gd name="T17" fmla="*/ 3 h 2368"/>
                  <a:gd name="T18" fmla="*/ 31 w 776"/>
                  <a:gd name="T19" fmla="*/ 4 h 2368"/>
                  <a:gd name="T20" fmla="*/ 28 w 776"/>
                  <a:gd name="T21" fmla="*/ 4 h 2368"/>
                  <a:gd name="T22" fmla="*/ 35 w 776"/>
                  <a:gd name="T23" fmla="*/ 5 h 2368"/>
                  <a:gd name="T24" fmla="*/ 35 w 776"/>
                  <a:gd name="T25" fmla="*/ 5 h 2368"/>
                  <a:gd name="T26" fmla="*/ 40 w 776"/>
                  <a:gd name="T27" fmla="*/ 6 h 2368"/>
                  <a:gd name="T28" fmla="*/ 38 w 776"/>
                  <a:gd name="T29" fmla="*/ 7 h 2368"/>
                  <a:gd name="T30" fmla="*/ 43 w 776"/>
                  <a:gd name="T31" fmla="*/ 7 h 2368"/>
                  <a:gd name="T32" fmla="*/ 40 w 776"/>
                  <a:gd name="T33" fmla="*/ 8 h 2368"/>
                  <a:gd name="T34" fmla="*/ 43 w 776"/>
                  <a:gd name="T35" fmla="*/ 9 h 2368"/>
                  <a:gd name="T36" fmla="*/ 40 w 776"/>
                  <a:gd name="T37" fmla="*/ 10 h 2368"/>
                  <a:gd name="T38" fmla="*/ 46 w 776"/>
                  <a:gd name="T39" fmla="*/ 10 h 2368"/>
                  <a:gd name="T40" fmla="*/ 43 w 776"/>
                  <a:gd name="T41" fmla="*/ 11 h 2368"/>
                  <a:gd name="T42" fmla="*/ 46 w 776"/>
                  <a:gd name="T43" fmla="*/ 12 h 2368"/>
                  <a:gd name="T44" fmla="*/ 43 w 776"/>
                  <a:gd name="T45" fmla="*/ 12 h 2368"/>
                  <a:gd name="T46" fmla="*/ 46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1371600">
                  <a:defRPr/>
                </a:pPr>
                <a:endParaRPr lang="en-US" sz="3600">
                  <a:solidFill>
                    <a:prstClr val="black"/>
                  </a:solidFill>
                  <a:latin typeface="Calibri"/>
                  <a:cs typeface="Arial"/>
                  <a:sym typeface="Arial"/>
                </a:endParaRPr>
              </a:p>
            </p:txBody>
          </p:sp>
        </p:grpSp>
      </p:grpSp>
      <p:sp>
        <p:nvSpPr>
          <p:cNvPr id="137" name="TextBox 136"/>
          <p:cNvSpPr txBox="1"/>
          <p:nvPr/>
        </p:nvSpPr>
        <p:spPr>
          <a:xfrm>
            <a:off x="4914900" y="8229602"/>
            <a:ext cx="8686800" cy="1200329"/>
          </a:xfrm>
          <a:prstGeom prst="rect">
            <a:avLst/>
          </a:prstGeom>
          <a:noFill/>
        </p:spPr>
        <p:txBody>
          <a:bodyPr wrap="square" rtlCol="0">
            <a:spAutoFit/>
          </a:bodyPr>
          <a:lstStyle/>
          <a:p>
            <a:pPr algn="ctr" defTabSz="1371600">
              <a:defRPr/>
            </a:pPr>
            <a:r>
              <a:rPr lang="en-US" sz="3600" b="1" dirty="0">
                <a:solidFill>
                  <a:srgbClr val="0000FF"/>
                </a:solidFill>
                <a:latin typeface="Times New Roman" pitchFamily="18" charset="0"/>
                <a:cs typeface="Times New Roman" pitchFamily="18" charset="0"/>
                <a:sym typeface="Arial"/>
              </a:rPr>
              <a:t>TEACHER: </a:t>
            </a:r>
            <a:r>
              <a:rPr lang="en-US" sz="3600" b="1" dirty="0">
                <a:solidFill>
                  <a:srgbClr val="0000FF"/>
                </a:solidFill>
                <a:latin typeface="Times New Roman" pitchFamily="18" charset="0"/>
                <a:cs typeface="Times New Roman" pitchFamily="18" charset="0"/>
                <a:sym typeface="Arial"/>
              </a:rPr>
              <a:t>ĐÀO THỊ LIỄU</a:t>
            </a:r>
            <a:endParaRPr lang="en-US" sz="3600" b="1" dirty="0">
              <a:solidFill>
                <a:srgbClr val="0000FF"/>
              </a:solidFill>
              <a:latin typeface="Times New Roman" pitchFamily="18" charset="0"/>
              <a:cs typeface="Times New Roman" pitchFamily="18" charset="0"/>
              <a:sym typeface="Arial"/>
            </a:endParaRPr>
          </a:p>
          <a:p>
            <a:pPr algn="ctr" defTabSz="1371600">
              <a:defRPr/>
            </a:pPr>
            <a:r>
              <a:rPr lang="en-US" sz="3600" b="1" dirty="0">
                <a:solidFill>
                  <a:srgbClr val="0000FF"/>
                </a:solidFill>
                <a:latin typeface="Times New Roman" pitchFamily="18" charset="0"/>
                <a:cs typeface="Times New Roman" pitchFamily="18" charset="0"/>
                <a:sym typeface="Arial"/>
              </a:rPr>
              <a:t>QUOC TUAN </a:t>
            </a:r>
            <a:r>
              <a:rPr lang="en-US" sz="3600" b="1" dirty="0">
                <a:solidFill>
                  <a:srgbClr val="0000FF"/>
                </a:solidFill>
                <a:latin typeface="Times New Roman" pitchFamily="18" charset="0"/>
                <a:cs typeface="Times New Roman" pitchFamily="18" charset="0"/>
                <a:sym typeface="Arial"/>
              </a:rPr>
              <a:t>PRIMARY </a:t>
            </a:r>
            <a:r>
              <a:rPr lang="en-US" sz="3600" b="1" dirty="0">
                <a:solidFill>
                  <a:srgbClr val="0000FF"/>
                </a:solidFill>
                <a:latin typeface="Times New Roman" pitchFamily="18" charset="0"/>
                <a:cs typeface="Times New Roman" pitchFamily="18" charset="0"/>
                <a:sym typeface="Arial"/>
              </a:rPr>
              <a:t>SCHOOL</a:t>
            </a:r>
          </a:p>
        </p:txBody>
      </p:sp>
    </p:spTree>
    <p:extLst>
      <p:ext uri="{BB962C8B-B14F-4D97-AF65-F5344CB8AC3E}">
        <p14:creationId xmlns:p14="http://schemas.microsoft.com/office/powerpoint/2010/main" val="39731114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3000" fill="hold"/>
                                        <p:tgtEl>
                                          <p:spTgt spid="43013"/>
                                        </p:tgtEl>
                                        <p:attrNameLst>
                                          <p:attrName>style.color</p:attrName>
                                        </p:attrNameLst>
                                      </p:cBhvr>
                                      <p:by>
                                        <p:hsl h="-7200000" s="0" l="0"/>
                                      </p:by>
                                    </p:animClr>
                                    <p:animClr clrSpc="hsl" dir="cw">
                                      <p:cBhvr>
                                        <p:cTn id="7" dur="3000" fill="hold"/>
                                        <p:tgtEl>
                                          <p:spTgt spid="43013"/>
                                        </p:tgtEl>
                                        <p:attrNameLst>
                                          <p:attrName>fillcolor</p:attrName>
                                        </p:attrNameLst>
                                      </p:cBhvr>
                                      <p:by>
                                        <p:hsl h="-7200000" s="0" l="0"/>
                                      </p:by>
                                    </p:animClr>
                                    <p:animClr clrSpc="hsl" dir="cw">
                                      <p:cBhvr>
                                        <p:cTn id="8" dur="3000" fill="hold"/>
                                        <p:tgtEl>
                                          <p:spTgt spid="43013"/>
                                        </p:tgtEl>
                                        <p:attrNameLst>
                                          <p:attrName>stroke.color</p:attrName>
                                        </p:attrNameLst>
                                      </p:cBhvr>
                                      <p:by>
                                        <p:hsl h="-7200000" s="0" l="0"/>
                                      </p:by>
                                    </p:animClr>
                                    <p:set>
                                      <p:cBhvr>
                                        <p:cTn id="9" dur="3000" fill="hold"/>
                                        <p:tgtEl>
                                          <p:spTgt spid="430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8B0141A-1955-D7B9-1ED1-DA93A7C05808}"/>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6">
              <a:extLst>
                <a:ext uri="{96DAC541-7B7A-43D3-8B79-37D633B846F1}">
                  <asvg:svgBlip xmlns:asvg="http://schemas.microsoft.com/office/drawing/2016/SVG/main" xmlns="" r:embed="rId7"/>
                </a:ext>
              </a:extLst>
            </a:blip>
            <a:stretch>
              <a:fillRect l="-93979" r="-2225"/>
            </a:stretch>
          </a:blipFill>
        </p:spPr>
        <p:txBody>
          <a:bodyPr/>
          <a:lstStyle/>
          <a:p>
            <a:endParaRPr lang="en-US"/>
          </a:p>
        </p:txBody>
      </p:sp>
      <p:sp>
        <p:nvSpPr>
          <p:cNvPr id="14" name="Freeform 14"/>
          <p:cNvSpPr/>
          <p:nvPr/>
        </p:nvSpPr>
        <p:spPr>
          <a:xfrm rot="-1919623">
            <a:off x="11719241"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21" name="Group 7">
            <a:extLst>
              <a:ext uri="{FF2B5EF4-FFF2-40B4-BE49-F238E27FC236}">
                <a16:creationId xmlns:a16="http://schemas.microsoft.com/office/drawing/2014/main" id="{8539E5A6-F432-AD8B-CF2C-86924AE339A2}"/>
              </a:ext>
            </a:extLst>
          </p:cNvPr>
          <p:cNvGrpSpPr/>
          <p:nvPr/>
        </p:nvGrpSpPr>
        <p:grpSpPr>
          <a:xfrm>
            <a:off x="2001154" y="3680777"/>
            <a:ext cx="10888375" cy="3753896"/>
            <a:chOff x="0" y="0"/>
            <a:chExt cx="1558318" cy="406400"/>
          </a:xfrm>
        </p:grpSpPr>
        <p:sp>
          <p:nvSpPr>
            <p:cNvPr id="22" name="Freeform 8">
              <a:extLst>
                <a:ext uri="{FF2B5EF4-FFF2-40B4-BE49-F238E27FC236}">
                  <a16:creationId xmlns:a16="http://schemas.microsoft.com/office/drawing/2014/main" id="{9D3A67EA-6CB9-96B0-099D-0FBCBA18CBF8}"/>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id="{90E13100-94F0-3956-95DE-647FD05201C1}"/>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4" name="TextBox 11">
            <a:extLst>
              <a:ext uri="{FF2B5EF4-FFF2-40B4-BE49-F238E27FC236}">
                <a16:creationId xmlns:a16="http://schemas.microsoft.com/office/drawing/2014/main" id="{0F193E46-D2E2-4C29-D62A-51EA9E1FF5A3}"/>
              </a:ext>
            </a:extLst>
          </p:cNvPr>
          <p:cNvSpPr txBox="1"/>
          <p:nvPr/>
        </p:nvSpPr>
        <p:spPr>
          <a:xfrm>
            <a:off x="2579769" y="3936059"/>
            <a:ext cx="9938452" cy="3052118"/>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No, it wasn’t.</a:t>
            </a:r>
          </a:p>
          <a:p>
            <a:pPr algn="ctr">
              <a:lnSpc>
                <a:spcPts val="11904"/>
              </a:lnSpc>
            </a:pPr>
            <a:r>
              <a:rPr lang="en-US" sz="10262" dirty="0">
                <a:solidFill>
                  <a:srgbClr val="FFFFFF"/>
                </a:solidFill>
                <a:latin typeface="Abadi" panose="020B0604020104020204" pitchFamily="34" charset="0"/>
              </a:rPr>
              <a:t>It was rainy. </a:t>
            </a:r>
          </a:p>
        </p:txBody>
      </p:sp>
      <p:sp>
        <p:nvSpPr>
          <p:cNvPr id="25" name="TextBox 12">
            <a:extLst>
              <a:ext uri="{FF2B5EF4-FFF2-40B4-BE49-F238E27FC236}">
                <a16:creationId xmlns:a16="http://schemas.microsoft.com/office/drawing/2014/main" id="{2A2A04BB-90D4-9D45-B8E9-12DEA73EDE02}"/>
              </a:ext>
            </a:extLst>
          </p:cNvPr>
          <p:cNvSpPr txBox="1"/>
          <p:nvPr/>
        </p:nvSpPr>
        <p:spPr>
          <a:xfrm>
            <a:off x="4121333" y="2400249"/>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Tree>
  </p:cSld>
  <p:clrMapOvr>
    <a:masterClrMapping/>
  </p:clrMapOvr>
  <p:transition spd="slow">
    <p:push/>
    <p:sndAc>
      <p:stSnd>
        <p:snd r:embed="rId2" name="negative_beeps-6008.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06F1597-3D56-6639-3F0F-4D04522EEA2B}"/>
              </a:ext>
            </a:extLst>
          </p:cNvPr>
          <p:cNvPicPr>
            <a:picLocks noChangeAspect="1"/>
          </p:cNvPicPr>
          <p:nvPr/>
        </p:nvPicPr>
        <p:blipFill>
          <a:blip r:embed="rId3"/>
          <a:stretch>
            <a:fillRect/>
          </a:stretch>
        </p:blipFill>
        <p:spPr>
          <a:xfrm>
            <a:off x="837" y="-69888"/>
            <a:ext cx="18287163" cy="10395831"/>
          </a:xfrm>
          <a:prstGeom prst="rect">
            <a:avLst/>
          </a:prstGeom>
        </p:spPr>
      </p:pic>
      <p:sp>
        <p:nvSpPr>
          <p:cNvPr id="14" name="Freeform 14"/>
          <p:cNvSpPr/>
          <p:nvPr/>
        </p:nvSpPr>
        <p:spPr>
          <a:xfrm rot="-83564">
            <a:off x="-8228536" y="6918027"/>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rot="-551428">
            <a:off x="13987894" y="-1524612"/>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6"/>
          <p:cNvSpPr/>
          <p:nvPr/>
        </p:nvSpPr>
        <p:spPr>
          <a:xfrm rot="-1919623">
            <a:off x="1021804" y="5884531"/>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685595">
            <a:off x="16463745" y="3943716"/>
            <a:ext cx="1155268" cy="1245877"/>
          </a:xfrm>
          <a:custGeom>
            <a:avLst/>
            <a:gdLst/>
            <a:ahLst/>
            <a:cxnLst/>
            <a:rect l="l" t="t" r="r" b="b"/>
            <a:pathLst>
              <a:path w="1155268" h="1245877">
                <a:moveTo>
                  <a:pt x="0" y="0"/>
                </a:moveTo>
                <a:lnTo>
                  <a:pt x="1155269" y="0"/>
                </a:lnTo>
                <a:lnTo>
                  <a:pt x="1155269" y="1245878"/>
                </a:lnTo>
                <a:lnTo>
                  <a:pt x="0" y="12458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A1785F0F-8905-1E21-72C8-9F9044114A59}"/>
              </a:ext>
            </a:extLst>
          </p:cNvPr>
          <p:cNvSpPr txBox="1"/>
          <p:nvPr/>
        </p:nvSpPr>
        <p:spPr>
          <a:xfrm>
            <a:off x="1524000" y="3395257"/>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Were you at the park</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yesterday?</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id="{6E7D816C-2E60-ABF1-3690-EB0E49A5E048}"/>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id="{5FAF6149-6661-2BA6-E599-6D6754EB8FFC}"/>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id="{B170F864-628B-24DE-62E2-23DC4C97826A}"/>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4AD5B1EB-C423-920F-7443-17B9CFE75422}"/>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id="{8A7BFE90-3BA4-8B9B-526F-81CC3D4C5556}"/>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grpSp>
        <p:nvGrpSpPr>
          <p:cNvPr id="27" name="Group 26">
            <a:extLst>
              <a:ext uri="{FF2B5EF4-FFF2-40B4-BE49-F238E27FC236}">
                <a16:creationId xmlns:a16="http://schemas.microsoft.com/office/drawing/2014/main" id="{6837F7CC-924C-345D-7041-C3397C009CBB}"/>
              </a:ext>
            </a:extLst>
          </p:cNvPr>
          <p:cNvGrpSpPr/>
          <p:nvPr/>
        </p:nvGrpSpPr>
        <p:grpSpPr>
          <a:xfrm>
            <a:off x="13723616" y="6305798"/>
            <a:ext cx="3348005" cy="3006032"/>
            <a:chOff x="13723616" y="6305798"/>
            <a:chExt cx="3348005" cy="3006032"/>
          </a:xfrm>
        </p:grpSpPr>
        <p:sp>
          <p:nvSpPr>
            <p:cNvPr id="3" name="Freeform 3"/>
            <p:cNvSpPr/>
            <p:nvPr/>
          </p:nvSpPr>
          <p:spPr>
            <a:xfrm rot="-480046">
              <a:off x="13723616" y="6305798"/>
              <a:ext cx="3348005" cy="3006032"/>
            </a:xfrm>
            <a:custGeom>
              <a:avLst/>
              <a:gdLst/>
              <a:ahLst/>
              <a:cxnLst/>
              <a:rect l="l" t="t" r="r" b="b"/>
              <a:pathLst>
                <a:path w="2449181" h="2198140">
                  <a:moveTo>
                    <a:pt x="0" y="0"/>
                  </a:moveTo>
                  <a:lnTo>
                    <a:pt x="2449181" y="0"/>
                  </a:lnTo>
                  <a:lnTo>
                    <a:pt x="2449181" y="2198140"/>
                  </a:lnTo>
                  <a:lnTo>
                    <a:pt x="0" y="2198140"/>
                  </a:lnTo>
                  <a:lnTo>
                    <a:pt x="0" y="0"/>
                  </a:lnTo>
                  <a:close/>
                </a:path>
              </a:pathLst>
            </a:custGeom>
            <a:blipFill>
              <a:blip r:embed="rId8"/>
              <a:stretch>
                <a:fillRect/>
              </a:stretch>
            </a:blipFill>
          </p:spPr>
          <p:txBody>
            <a:bodyPr/>
            <a:lstStyle/>
            <a:p>
              <a:endParaRPr lang="en-US"/>
            </a:p>
          </p:txBody>
        </p:sp>
        <p:pic>
          <p:nvPicPr>
            <p:cNvPr id="26" name="Picture 25">
              <a:extLst>
                <a:ext uri="{FF2B5EF4-FFF2-40B4-BE49-F238E27FC236}">
                  <a16:creationId xmlns:a16="http://schemas.microsoft.com/office/drawing/2014/main" id="{6A6AEDB3-1F6A-B467-A644-093D3FA200D9}"/>
                </a:ext>
              </a:extLst>
            </p:cNvPr>
            <p:cNvPicPr>
              <a:picLocks noChangeAspect="1"/>
            </p:cNvPicPr>
            <p:nvPr/>
          </p:nvPicPr>
          <p:blipFill>
            <a:blip r:embed="rId9"/>
            <a:stretch>
              <a:fillRect/>
            </a:stretch>
          </p:blipFill>
          <p:spPr>
            <a:xfrm rot="21124659">
              <a:off x="13784327" y="6394535"/>
              <a:ext cx="3239200" cy="2576757"/>
            </a:xfrm>
            <a:prstGeom prst="rect">
              <a:avLst/>
            </a:prstGeom>
          </p:spPr>
        </p:pic>
      </p:grpSp>
      <p:grpSp>
        <p:nvGrpSpPr>
          <p:cNvPr id="30" name="Group 29">
            <a:extLst>
              <a:ext uri="{FF2B5EF4-FFF2-40B4-BE49-F238E27FC236}">
                <a16:creationId xmlns:a16="http://schemas.microsoft.com/office/drawing/2014/main" id="{FE731E26-7D6A-9407-41A0-93779E11D3EE}"/>
              </a:ext>
            </a:extLst>
          </p:cNvPr>
          <p:cNvGrpSpPr/>
          <p:nvPr/>
        </p:nvGrpSpPr>
        <p:grpSpPr>
          <a:xfrm>
            <a:off x="709569" y="585960"/>
            <a:ext cx="4823802" cy="2247858"/>
            <a:chOff x="709569" y="585960"/>
            <a:chExt cx="4823802" cy="2247858"/>
          </a:xfrm>
        </p:grpSpPr>
        <p:sp>
          <p:nvSpPr>
            <p:cNvPr id="4" name="Freeform 4"/>
            <p:cNvSpPr/>
            <p:nvPr/>
          </p:nvSpPr>
          <p:spPr>
            <a:xfrm rot="692848">
              <a:off x="709569" y="585960"/>
              <a:ext cx="4823802" cy="2247858"/>
            </a:xfrm>
            <a:custGeom>
              <a:avLst/>
              <a:gdLst/>
              <a:ahLst/>
              <a:cxnLst/>
              <a:rect l="l" t="t" r="r" b="b"/>
              <a:pathLst>
                <a:path w="2449181" h="2198140">
                  <a:moveTo>
                    <a:pt x="0" y="0"/>
                  </a:moveTo>
                  <a:lnTo>
                    <a:pt x="2449181" y="0"/>
                  </a:lnTo>
                  <a:lnTo>
                    <a:pt x="2449181" y="2198139"/>
                  </a:lnTo>
                  <a:lnTo>
                    <a:pt x="0" y="2198139"/>
                  </a:lnTo>
                  <a:lnTo>
                    <a:pt x="0" y="0"/>
                  </a:lnTo>
                  <a:close/>
                </a:path>
              </a:pathLst>
            </a:custGeom>
            <a:blipFill>
              <a:blip r:embed="rId8"/>
              <a:stretch>
                <a:fillRect/>
              </a:stretch>
            </a:blipFill>
          </p:spPr>
          <p:txBody>
            <a:bodyPr/>
            <a:lstStyle/>
            <a:p>
              <a:endParaRPr lang="en-US"/>
            </a:p>
          </p:txBody>
        </p:sp>
        <p:pic>
          <p:nvPicPr>
            <p:cNvPr id="29" name="Picture 28">
              <a:extLst>
                <a:ext uri="{FF2B5EF4-FFF2-40B4-BE49-F238E27FC236}">
                  <a16:creationId xmlns:a16="http://schemas.microsoft.com/office/drawing/2014/main" id="{3D6E0E32-9168-78FD-5A8E-ED5F7084FE30}"/>
                </a:ext>
              </a:extLst>
            </p:cNvPr>
            <p:cNvPicPr>
              <a:picLocks noChangeAspect="1"/>
            </p:cNvPicPr>
            <p:nvPr/>
          </p:nvPicPr>
          <p:blipFill>
            <a:blip r:embed="rId10"/>
            <a:stretch>
              <a:fillRect/>
            </a:stretch>
          </p:blipFill>
          <p:spPr>
            <a:xfrm rot="734545">
              <a:off x="862498" y="600373"/>
              <a:ext cx="4599080" cy="2023455"/>
            </a:xfrm>
            <a:prstGeom prst="rect">
              <a:avLst/>
            </a:prstGeom>
          </p:spPr>
        </p:pic>
      </p:grpSp>
    </p:spTree>
  </p:cSld>
  <p:clrMapOvr>
    <a:masterClrMapping/>
  </p:clrMapOvr>
  <p:transition spd="slow">
    <p:push/>
    <p:sndAc>
      <p:stSnd>
        <p:snd r:embed="rId2"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080BA3B-E9D3-6DC8-E5A3-08C6C02A7BC7}"/>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566299" y="4609414"/>
            <a:ext cx="7410639"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asvg="http://schemas.microsoft.com/office/drawing/2016/SVG/main" xmlns="" r:embed="rId7"/>
                </a:ext>
              </a:extLst>
            </a:blip>
            <a:stretch>
              <a:fillRect r="-96205"/>
            </a:stretch>
          </a:blipFill>
        </p:spPr>
        <p:txBody>
          <a:bodyPr/>
          <a:lstStyle/>
          <a:p>
            <a:endParaRPr lang="en-US"/>
          </a:p>
        </p:txBody>
      </p:sp>
      <p:sp>
        <p:nvSpPr>
          <p:cNvPr id="11" name="TextBox 11"/>
          <p:cNvSpPr txBox="1"/>
          <p:nvPr/>
        </p:nvSpPr>
        <p:spPr>
          <a:xfrm>
            <a:off x="6925826" y="4710331"/>
            <a:ext cx="7051112" cy="1526059"/>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Yes, I was</a:t>
            </a:r>
            <a:r>
              <a:rPr lang="en-US" sz="10262" dirty="0">
                <a:solidFill>
                  <a:srgbClr val="FFFFFF"/>
                </a:solidFill>
                <a:latin typeface="Genty Sans"/>
              </a:rPr>
              <a:t>. </a:t>
            </a:r>
          </a:p>
        </p:txBody>
      </p:sp>
      <p:sp>
        <p:nvSpPr>
          <p:cNvPr id="12" name="TextBox 12"/>
          <p:cNvSpPr txBox="1"/>
          <p:nvPr/>
        </p:nvSpPr>
        <p:spPr>
          <a:xfrm>
            <a:off x="7010400" y="2845851"/>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rot="-130874">
            <a:off x="14072523" y="6421128"/>
            <a:ext cx="1914415" cy="519560"/>
          </a:xfrm>
          <a:custGeom>
            <a:avLst/>
            <a:gdLst/>
            <a:ahLst/>
            <a:cxnLst/>
            <a:rect l="l" t="t" r="r" b="b"/>
            <a:pathLst>
              <a:path w="1914415" h="519560">
                <a:moveTo>
                  <a:pt x="0" y="0"/>
                </a:moveTo>
                <a:lnTo>
                  <a:pt x="1914415" y="0"/>
                </a:lnTo>
                <a:lnTo>
                  <a:pt x="1914415" y="519560"/>
                </a:lnTo>
                <a:lnTo>
                  <a:pt x="0" y="5195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extLst>
      <p:ext uri="{BB962C8B-B14F-4D97-AF65-F5344CB8AC3E}">
        <p14:creationId xmlns:p14="http://schemas.microsoft.com/office/powerpoint/2010/main" val="438760210"/>
      </p:ext>
    </p:extLst>
  </p:cSld>
  <p:clrMapOvr>
    <a:masterClrMapping/>
  </p:clrMapOvr>
  <p:transition spd="slow">
    <p:push/>
    <p:sndAc>
      <p:stSnd>
        <p:snd r:embed="rId2" name="success-fanfare-trumpets-6185.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6B7152C-101A-60D1-A134-84DD3F8A2DF0}"/>
              </a:ext>
            </a:extLst>
          </p:cNvPr>
          <p:cNvPicPr>
            <a:picLocks noChangeAspect="1"/>
          </p:cNvPicPr>
          <p:nvPr/>
        </p:nvPicPr>
        <p:blipFill>
          <a:blip r:embed="rId3"/>
          <a:stretch>
            <a:fillRect/>
          </a:stretch>
        </p:blipFill>
        <p:spPr>
          <a:xfrm>
            <a:off x="837" y="-69888"/>
            <a:ext cx="18287163" cy="10395831"/>
          </a:xfrm>
          <a:prstGeom prst="rect">
            <a:avLst/>
          </a:prstGeom>
        </p:spPr>
      </p:pic>
      <p:sp>
        <p:nvSpPr>
          <p:cNvPr id="12" name="TextBox 12"/>
          <p:cNvSpPr txBox="1"/>
          <p:nvPr/>
        </p:nvSpPr>
        <p:spPr>
          <a:xfrm>
            <a:off x="6514763" y="7393459"/>
            <a:ext cx="5258473" cy="1046766"/>
          </a:xfrm>
          <a:prstGeom prst="rect">
            <a:avLst/>
          </a:prstGeom>
        </p:spPr>
        <p:txBody>
          <a:bodyPr lIns="50800" tIns="50800" rIns="50800" bIns="50800" rtlCol="0" anchor="ctr"/>
          <a:lstStyle/>
          <a:p>
            <a:pPr algn="ctr">
              <a:lnSpc>
                <a:spcPts val="2774"/>
              </a:lnSpc>
            </a:pPr>
            <a:endParaRPr/>
          </a:p>
        </p:txBody>
      </p:sp>
      <p:sp>
        <p:nvSpPr>
          <p:cNvPr id="14" name="Freeform 14"/>
          <p:cNvSpPr/>
          <p:nvPr/>
        </p:nvSpPr>
        <p:spPr>
          <a:xfrm rot="-83564">
            <a:off x="13916059" y="7424079"/>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rot="-551428">
            <a:off x="-8266305" y="-1467496"/>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6"/>
          <p:cNvSpPr/>
          <p:nvPr/>
        </p:nvSpPr>
        <p:spPr>
          <a:xfrm rot="-1919623">
            <a:off x="1003052" y="342877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685595">
            <a:off x="16389717" y="5703612"/>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6EAADCAE-C5D8-E6DC-5E5D-25B62B580B05}"/>
              </a:ext>
            </a:extLst>
          </p:cNvPr>
          <p:cNvSpPr txBox="1"/>
          <p:nvPr/>
        </p:nvSpPr>
        <p:spPr>
          <a:xfrm>
            <a:off x="2592689" y="3426532"/>
            <a:ext cx="13487400" cy="2942216"/>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Was the weather windy </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this morning?</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id="{A01F7883-A72A-AE96-787C-F891204DB269}"/>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id="{B0ADB801-A9FD-0502-AA9F-E5849F714D63}"/>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id="{B3B29FA3-23CB-819F-5CB4-D96344EE7264}"/>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9D934241-092E-71B2-5733-8C05B14DA07B}"/>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id="{46C68FAB-60BF-71B4-EE03-6E73F0607D58}"/>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sp>
        <p:nvSpPr>
          <p:cNvPr id="25" name="Freeform 24">
            <a:extLst>
              <a:ext uri="{FF2B5EF4-FFF2-40B4-BE49-F238E27FC236}">
                <a16:creationId xmlns:a16="http://schemas.microsoft.com/office/drawing/2014/main" id="{0BD06755-5A4A-9CE2-5D9C-D40CC15DD7F9}"/>
              </a:ext>
            </a:extLst>
          </p:cNvPr>
          <p:cNvSpPr/>
          <p:nvPr/>
        </p:nvSpPr>
        <p:spPr>
          <a:xfrm rot="988336">
            <a:off x="14357107" y="589290"/>
            <a:ext cx="2783672" cy="3028522"/>
          </a:xfrm>
          <a:custGeom>
            <a:avLst/>
            <a:gdLst/>
            <a:ahLst/>
            <a:cxnLst/>
            <a:rect l="l" t="t" r="r" b="b"/>
            <a:pathLst>
              <a:path w="5950375" h="6117208">
                <a:moveTo>
                  <a:pt x="0" y="0"/>
                </a:moveTo>
                <a:lnTo>
                  <a:pt x="5950375" y="0"/>
                </a:lnTo>
                <a:lnTo>
                  <a:pt x="5950375" y="6117208"/>
                </a:lnTo>
                <a:lnTo>
                  <a:pt x="0" y="61172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6" name="Freeform 30">
            <a:extLst>
              <a:ext uri="{FF2B5EF4-FFF2-40B4-BE49-F238E27FC236}">
                <a16:creationId xmlns:a16="http://schemas.microsoft.com/office/drawing/2014/main" id="{FB22306A-A53B-DD51-06AD-FEFA723997FA}"/>
              </a:ext>
            </a:extLst>
          </p:cNvPr>
          <p:cNvSpPr/>
          <p:nvPr/>
        </p:nvSpPr>
        <p:spPr>
          <a:xfrm rot="21020631">
            <a:off x="560479" y="5339849"/>
            <a:ext cx="3778044" cy="4128106"/>
          </a:xfrm>
          <a:custGeom>
            <a:avLst/>
            <a:gdLst/>
            <a:ahLst/>
            <a:cxnLst/>
            <a:rect l="l" t="t" r="r" b="b"/>
            <a:pathLst>
              <a:path w="5849245" h="7180993">
                <a:moveTo>
                  <a:pt x="0" y="0"/>
                </a:moveTo>
                <a:lnTo>
                  <a:pt x="5849245" y="0"/>
                </a:lnTo>
                <a:lnTo>
                  <a:pt x="5849245" y="7180994"/>
                </a:lnTo>
                <a:lnTo>
                  <a:pt x="0" y="71809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ransition spd="slow">
    <p:push/>
    <p:sndAc>
      <p:stSnd>
        <p:snd r:embed="rId2"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8B0141A-1955-D7B9-1ED1-DA93A7C05808}"/>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6">
              <a:extLst>
                <a:ext uri="{96DAC541-7B7A-43D3-8B79-37D633B846F1}">
                  <asvg:svgBlip xmlns:asvg="http://schemas.microsoft.com/office/drawing/2016/SVG/main" xmlns="" r:embed="rId7"/>
                </a:ext>
              </a:extLst>
            </a:blip>
            <a:stretch>
              <a:fillRect l="-93979" r="-2225"/>
            </a:stretch>
          </a:blipFill>
        </p:spPr>
        <p:txBody>
          <a:bodyPr/>
          <a:lstStyle/>
          <a:p>
            <a:endParaRPr lang="en-US"/>
          </a:p>
        </p:txBody>
      </p:sp>
      <p:sp>
        <p:nvSpPr>
          <p:cNvPr id="14" name="Freeform 14"/>
          <p:cNvSpPr/>
          <p:nvPr/>
        </p:nvSpPr>
        <p:spPr>
          <a:xfrm rot="-1919623">
            <a:off x="11719241"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21" name="Group 7">
            <a:extLst>
              <a:ext uri="{FF2B5EF4-FFF2-40B4-BE49-F238E27FC236}">
                <a16:creationId xmlns:a16="http://schemas.microsoft.com/office/drawing/2014/main" id="{8539E5A6-F432-AD8B-CF2C-86924AE339A2}"/>
              </a:ext>
            </a:extLst>
          </p:cNvPr>
          <p:cNvGrpSpPr/>
          <p:nvPr/>
        </p:nvGrpSpPr>
        <p:grpSpPr>
          <a:xfrm>
            <a:off x="2001154" y="3680777"/>
            <a:ext cx="10888375" cy="3753896"/>
            <a:chOff x="0" y="0"/>
            <a:chExt cx="1558318" cy="406400"/>
          </a:xfrm>
        </p:grpSpPr>
        <p:sp>
          <p:nvSpPr>
            <p:cNvPr id="22" name="Freeform 8">
              <a:extLst>
                <a:ext uri="{FF2B5EF4-FFF2-40B4-BE49-F238E27FC236}">
                  <a16:creationId xmlns:a16="http://schemas.microsoft.com/office/drawing/2014/main" id="{9D3A67EA-6CB9-96B0-099D-0FBCBA18CBF8}"/>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id="{90E13100-94F0-3956-95DE-647FD05201C1}"/>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4" name="TextBox 11">
            <a:extLst>
              <a:ext uri="{FF2B5EF4-FFF2-40B4-BE49-F238E27FC236}">
                <a16:creationId xmlns:a16="http://schemas.microsoft.com/office/drawing/2014/main" id="{0F193E46-D2E2-4C29-D62A-51EA9E1FF5A3}"/>
              </a:ext>
            </a:extLst>
          </p:cNvPr>
          <p:cNvSpPr txBox="1"/>
          <p:nvPr/>
        </p:nvSpPr>
        <p:spPr>
          <a:xfrm>
            <a:off x="2579769" y="3936059"/>
            <a:ext cx="9938452" cy="3052118"/>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No, it wasn’t.</a:t>
            </a:r>
          </a:p>
          <a:p>
            <a:pPr algn="ctr">
              <a:lnSpc>
                <a:spcPts val="11904"/>
              </a:lnSpc>
            </a:pPr>
            <a:r>
              <a:rPr lang="en-US" sz="10262" dirty="0">
                <a:solidFill>
                  <a:srgbClr val="FFFFFF"/>
                </a:solidFill>
                <a:latin typeface="Abadi" panose="020B0604020104020204" pitchFamily="34" charset="0"/>
              </a:rPr>
              <a:t>It was snowy. </a:t>
            </a:r>
          </a:p>
        </p:txBody>
      </p:sp>
      <p:sp>
        <p:nvSpPr>
          <p:cNvPr id="25" name="TextBox 12">
            <a:extLst>
              <a:ext uri="{FF2B5EF4-FFF2-40B4-BE49-F238E27FC236}">
                <a16:creationId xmlns:a16="http://schemas.microsoft.com/office/drawing/2014/main" id="{2A2A04BB-90D4-9D45-B8E9-12DEA73EDE02}"/>
              </a:ext>
            </a:extLst>
          </p:cNvPr>
          <p:cNvSpPr txBox="1"/>
          <p:nvPr/>
        </p:nvSpPr>
        <p:spPr>
          <a:xfrm>
            <a:off x="4121333" y="2400249"/>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Tree>
    <p:extLst>
      <p:ext uri="{BB962C8B-B14F-4D97-AF65-F5344CB8AC3E}">
        <p14:creationId xmlns:p14="http://schemas.microsoft.com/office/powerpoint/2010/main" val="3523577206"/>
      </p:ext>
    </p:extLst>
  </p:cSld>
  <p:clrMapOvr>
    <a:masterClrMapping/>
  </p:clrMapOvr>
  <p:transition spd="slow">
    <p:push/>
    <p:sndAc>
      <p:stSnd>
        <p:snd r:embed="rId2" name="negative_beeps-6008.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3DEECE7-A152-3336-D591-67CD5F86CA63}"/>
              </a:ext>
            </a:extLst>
          </p:cNvPr>
          <p:cNvPicPr>
            <a:picLocks noChangeAspect="1"/>
          </p:cNvPicPr>
          <p:nvPr/>
        </p:nvPicPr>
        <p:blipFill>
          <a:blip r:embed="rId3"/>
          <a:stretch>
            <a:fillRect/>
          </a:stretch>
        </p:blipFill>
        <p:spPr>
          <a:xfrm>
            <a:off x="837" y="-69888"/>
            <a:ext cx="18287163" cy="10395831"/>
          </a:xfrm>
          <a:prstGeom prst="rect">
            <a:avLst/>
          </a:prstGeom>
        </p:spPr>
      </p:pic>
      <p:sp>
        <p:nvSpPr>
          <p:cNvPr id="13" name="TextBox 13"/>
          <p:cNvSpPr txBox="1"/>
          <p:nvPr/>
        </p:nvSpPr>
        <p:spPr>
          <a:xfrm>
            <a:off x="7024206" y="7310101"/>
            <a:ext cx="4417229" cy="603692"/>
          </a:xfrm>
          <a:prstGeom prst="rect">
            <a:avLst/>
          </a:prstGeom>
        </p:spPr>
        <p:txBody>
          <a:bodyPr lIns="0" tIns="0" rIns="0" bIns="0" rtlCol="0" anchor="t">
            <a:spAutoFit/>
          </a:bodyPr>
          <a:lstStyle/>
          <a:p>
            <a:pPr algn="ctr">
              <a:lnSpc>
                <a:spcPts val="4197"/>
              </a:lnSpc>
            </a:pPr>
            <a:r>
              <a:rPr lang="en-US" sz="3305">
                <a:solidFill>
                  <a:srgbClr val="3D397B"/>
                </a:solidFill>
                <a:latin typeface="Agrandir Medium"/>
              </a:rPr>
              <a:t>You have 30 seconds</a:t>
            </a:r>
          </a:p>
        </p:txBody>
      </p:sp>
      <p:sp>
        <p:nvSpPr>
          <p:cNvPr id="14" name="Freeform 14"/>
          <p:cNvSpPr/>
          <p:nvPr/>
        </p:nvSpPr>
        <p:spPr>
          <a:xfrm rot="-83564">
            <a:off x="-8080504" y="722979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rot="-551428">
            <a:off x="14174245" y="-1755468"/>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685595">
            <a:off x="16298417" y="32840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5729F74F-0598-5683-3784-6B5AAF0B7768}"/>
              </a:ext>
            </a:extLst>
          </p:cNvPr>
          <p:cNvSpPr txBox="1"/>
          <p:nvPr/>
        </p:nvSpPr>
        <p:spPr>
          <a:xfrm>
            <a:off x="1524000" y="3658056"/>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Were you in the mountains</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last summer?</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id="{B7D8DBA3-2215-BC6D-2A6F-AE4582C22509}"/>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id="{EA0AF276-84ED-F8BD-5CEF-295B3B8DEDBA}"/>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id="{54472E83-7CEF-EBE3-F42C-1421FAEC0C01}"/>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12E7D636-898A-6A7F-2340-F7F21939BB81}"/>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id="{4D96E71E-8CCD-5B44-022E-FC9AC0252282}"/>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grpSp>
        <p:nvGrpSpPr>
          <p:cNvPr id="27" name="Group 26">
            <a:extLst>
              <a:ext uri="{FF2B5EF4-FFF2-40B4-BE49-F238E27FC236}">
                <a16:creationId xmlns:a16="http://schemas.microsoft.com/office/drawing/2014/main" id="{1B323C63-5B7C-50CC-D57B-3C78C75FCC7F}"/>
              </a:ext>
            </a:extLst>
          </p:cNvPr>
          <p:cNvGrpSpPr/>
          <p:nvPr/>
        </p:nvGrpSpPr>
        <p:grpSpPr>
          <a:xfrm>
            <a:off x="841257" y="500768"/>
            <a:ext cx="3353081" cy="3115244"/>
            <a:chOff x="841257" y="500768"/>
            <a:chExt cx="3353081" cy="3115244"/>
          </a:xfrm>
        </p:grpSpPr>
        <p:sp>
          <p:nvSpPr>
            <p:cNvPr id="4" name="Freeform 4"/>
            <p:cNvSpPr/>
            <p:nvPr/>
          </p:nvSpPr>
          <p:spPr>
            <a:xfrm rot="-142359">
              <a:off x="841257" y="500768"/>
              <a:ext cx="3353081" cy="3115244"/>
            </a:xfrm>
            <a:custGeom>
              <a:avLst/>
              <a:gdLst/>
              <a:ahLst/>
              <a:cxnLst/>
              <a:rect l="l" t="t" r="r" b="b"/>
              <a:pathLst>
                <a:path w="3160331" h="2836397">
                  <a:moveTo>
                    <a:pt x="0" y="0"/>
                  </a:moveTo>
                  <a:lnTo>
                    <a:pt x="3160331" y="0"/>
                  </a:lnTo>
                  <a:lnTo>
                    <a:pt x="3160331" y="2836397"/>
                  </a:lnTo>
                  <a:lnTo>
                    <a:pt x="0" y="2836397"/>
                  </a:lnTo>
                  <a:lnTo>
                    <a:pt x="0" y="0"/>
                  </a:lnTo>
                  <a:close/>
                </a:path>
              </a:pathLst>
            </a:custGeom>
            <a:blipFill>
              <a:blip r:embed="rId8"/>
              <a:stretch>
                <a:fillRect/>
              </a:stretch>
            </a:blipFill>
          </p:spPr>
          <p:txBody>
            <a:bodyPr/>
            <a:lstStyle/>
            <a:p>
              <a:endParaRPr lang="en-US"/>
            </a:p>
          </p:txBody>
        </p:sp>
        <p:pic>
          <p:nvPicPr>
            <p:cNvPr id="26" name="Picture 25">
              <a:extLst>
                <a:ext uri="{FF2B5EF4-FFF2-40B4-BE49-F238E27FC236}">
                  <a16:creationId xmlns:a16="http://schemas.microsoft.com/office/drawing/2014/main" id="{3BBFB2A1-546C-3237-4A2E-E2D6F4A9F978}"/>
                </a:ext>
              </a:extLst>
            </p:cNvPr>
            <p:cNvPicPr>
              <a:picLocks noChangeAspect="1"/>
            </p:cNvPicPr>
            <p:nvPr/>
          </p:nvPicPr>
          <p:blipFill>
            <a:blip r:embed="rId9"/>
            <a:stretch>
              <a:fillRect/>
            </a:stretch>
          </p:blipFill>
          <p:spPr>
            <a:xfrm rot="21442723">
              <a:off x="1036990" y="644546"/>
              <a:ext cx="2998789" cy="2542477"/>
            </a:xfrm>
            <a:prstGeom prst="rect">
              <a:avLst/>
            </a:prstGeom>
          </p:spPr>
        </p:pic>
      </p:grpSp>
      <p:grpSp>
        <p:nvGrpSpPr>
          <p:cNvPr id="30" name="Group 29">
            <a:extLst>
              <a:ext uri="{FF2B5EF4-FFF2-40B4-BE49-F238E27FC236}">
                <a16:creationId xmlns:a16="http://schemas.microsoft.com/office/drawing/2014/main" id="{CD0D8FC3-EACE-F1CB-247C-CE21BBB19C6C}"/>
              </a:ext>
            </a:extLst>
          </p:cNvPr>
          <p:cNvGrpSpPr/>
          <p:nvPr/>
        </p:nvGrpSpPr>
        <p:grpSpPr>
          <a:xfrm>
            <a:off x="14007449" y="5896438"/>
            <a:ext cx="3233256" cy="3349128"/>
            <a:chOff x="14007449" y="5896438"/>
            <a:chExt cx="3233256" cy="3349128"/>
          </a:xfrm>
        </p:grpSpPr>
        <p:sp>
          <p:nvSpPr>
            <p:cNvPr id="3" name="Freeform 3"/>
            <p:cNvSpPr/>
            <p:nvPr/>
          </p:nvSpPr>
          <p:spPr>
            <a:xfrm rot="-480046">
              <a:off x="14007449" y="5896438"/>
              <a:ext cx="3233256" cy="3349128"/>
            </a:xfrm>
            <a:custGeom>
              <a:avLst/>
              <a:gdLst/>
              <a:ahLst/>
              <a:cxnLst/>
              <a:rect l="l" t="t" r="r" b="b"/>
              <a:pathLst>
                <a:path w="2866746" h="2572905">
                  <a:moveTo>
                    <a:pt x="0" y="0"/>
                  </a:moveTo>
                  <a:lnTo>
                    <a:pt x="2866746" y="0"/>
                  </a:lnTo>
                  <a:lnTo>
                    <a:pt x="2866746" y="2572905"/>
                  </a:lnTo>
                  <a:lnTo>
                    <a:pt x="0" y="2572905"/>
                  </a:lnTo>
                  <a:lnTo>
                    <a:pt x="0" y="0"/>
                  </a:lnTo>
                  <a:close/>
                </a:path>
              </a:pathLst>
            </a:custGeom>
            <a:blipFill>
              <a:blip r:embed="rId8"/>
              <a:stretch>
                <a:fillRect/>
              </a:stretch>
            </a:blipFill>
          </p:spPr>
          <p:txBody>
            <a:bodyPr/>
            <a:lstStyle/>
            <a:p>
              <a:endParaRPr lang="en-US"/>
            </a:p>
          </p:txBody>
        </p:sp>
        <p:pic>
          <p:nvPicPr>
            <p:cNvPr id="29" name="Picture 28">
              <a:extLst>
                <a:ext uri="{FF2B5EF4-FFF2-40B4-BE49-F238E27FC236}">
                  <a16:creationId xmlns:a16="http://schemas.microsoft.com/office/drawing/2014/main" id="{E492FD3D-9A60-6AAE-C7EB-3F31CD998538}"/>
                </a:ext>
              </a:extLst>
            </p:cNvPr>
            <p:cNvPicPr>
              <a:picLocks noChangeAspect="1"/>
            </p:cNvPicPr>
            <p:nvPr/>
          </p:nvPicPr>
          <p:blipFill>
            <a:blip r:embed="rId10"/>
            <a:stretch>
              <a:fillRect/>
            </a:stretch>
          </p:blipFill>
          <p:spPr>
            <a:xfrm rot="21126743">
              <a:off x="14160987" y="6053113"/>
              <a:ext cx="2869325" cy="2683449"/>
            </a:xfrm>
            <a:prstGeom prst="rect">
              <a:avLst/>
            </a:prstGeom>
          </p:spPr>
        </p:pic>
      </p:grpSp>
    </p:spTree>
  </p:cSld>
  <p:clrMapOvr>
    <a:masterClrMapping/>
  </p:clrMapOvr>
  <p:transition spd="slow">
    <p:push/>
    <p:sndAc>
      <p:stSnd>
        <p:snd r:embed="rId2"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8B0141A-1955-D7B9-1ED1-DA93A7C05808}"/>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12078920" y="-248501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181972">
            <a:off x="-6756157" y="7766600"/>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489102">
            <a:off x="12980590" y="3976563"/>
            <a:ext cx="5719206" cy="6929208"/>
          </a:xfrm>
          <a:custGeom>
            <a:avLst/>
            <a:gdLst/>
            <a:ahLst/>
            <a:cxnLst/>
            <a:rect l="l" t="t" r="r" b="b"/>
            <a:pathLst>
              <a:path w="5719206" h="6929208">
                <a:moveTo>
                  <a:pt x="0" y="0"/>
                </a:moveTo>
                <a:lnTo>
                  <a:pt x="5719207" y="0"/>
                </a:lnTo>
                <a:lnTo>
                  <a:pt x="5719207" y="6929208"/>
                </a:lnTo>
                <a:lnTo>
                  <a:pt x="0" y="6929208"/>
                </a:lnTo>
                <a:lnTo>
                  <a:pt x="0" y="0"/>
                </a:lnTo>
                <a:close/>
              </a:path>
            </a:pathLst>
          </a:custGeom>
          <a:blipFill>
            <a:blip r:embed="rId6">
              <a:extLst>
                <a:ext uri="{96DAC541-7B7A-43D3-8B79-37D633B846F1}">
                  <asvg:svgBlip xmlns:asvg="http://schemas.microsoft.com/office/drawing/2016/SVG/main" xmlns="" r:embed="rId7"/>
                </a:ext>
              </a:extLst>
            </a:blip>
            <a:stretch>
              <a:fillRect l="-93979" r="-2225"/>
            </a:stretch>
          </a:blipFill>
        </p:spPr>
        <p:txBody>
          <a:bodyPr/>
          <a:lstStyle/>
          <a:p>
            <a:endParaRPr lang="en-US"/>
          </a:p>
        </p:txBody>
      </p:sp>
      <p:sp>
        <p:nvSpPr>
          <p:cNvPr id="14" name="Freeform 14"/>
          <p:cNvSpPr/>
          <p:nvPr/>
        </p:nvSpPr>
        <p:spPr>
          <a:xfrm rot="-1919623">
            <a:off x="11719241"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rot="-685595">
            <a:off x="1229109" y="663708"/>
            <a:ext cx="2067888" cy="2230075"/>
          </a:xfrm>
          <a:custGeom>
            <a:avLst/>
            <a:gdLst/>
            <a:ahLst/>
            <a:cxnLst/>
            <a:rect l="l" t="t" r="r" b="b"/>
            <a:pathLst>
              <a:path w="2067888" h="2230075">
                <a:moveTo>
                  <a:pt x="0" y="0"/>
                </a:moveTo>
                <a:lnTo>
                  <a:pt x="2067888" y="0"/>
                </a:lnTo>
                <a:lnTo>
                  <a:pt x="2067888" y="2230076"/>
                </a:lnTo>
                <a:lnTo>
                  <a:pt x="0" y="22300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Freeform 16"/>
          <p:cNvSpPr/>
          <p:nvPr/>
        </p:nvSpPr>
        <p:spPr>
          <a:xfrm rot="-312049">
            <a:off x="11828990" y="2203212"/>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p:cNvSpPr/>
          <p:nvPr/>
        </p:nvSpPr>
        <p:spPr>
          <a:xfrm rot="572334">
            <a:off x="2064104" y="7009196"/>
            <a:ext cx="2144525" cy="582010"/>
          </a:xfrm>
          <a:custGeom>
            <a:avLst/>
            <a:gdLst/>
            <a:ahLst/>
            <a:cxnLst/>
            <a:rect l="l" t="t" r="r" b="b"/>
            <a:pathLst>
              <a:path w="2144525" h="582010">
                <a:moveTo>
                  <a:pt x="0" y="0"/>
                </a:moveTo>
                <a:lnTo>
                  <a:pt x="2144525" y="0"/>
                </a:lnTo>
                <a:lnTo>
                  <a:pt x="2144525" y="582011"/>
                </a:lnTo>
                <a:lnTo>
                  <a:pt x="0" y="5820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rot="-698175">
            <a:off x="-521399" y="6631676"/>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312049">
            <a:off x="17625441" y="3499388"/>
            <a:ext cx="1638902" cy="444787"/>
          </a:xfrm>
          <a:custGeom>
            <a:avLst/>
            <a:gdLst/>
            <a:ahLst/>
            <a:cxnLst/>
            <a:rect l="l" t="t" r="r" b="b"/>
            <a:pathLst>
              <a:path w="1638902" h="444787">
                <a:moveTo>
                  <a:pt x="0" y="0"/>
                </a:moveTo>
                <a:lnTo>
                  <a:pt x="1638902" y="0"/>
                </a:lnTo>
                <a:lnTo>
                  <a:pt x="1638902" y="444787"/>
                </a:lnTo>
                <a:lnTo>
                  <a:pt x="0" y="444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21" name="Group 7">
            <a:extLst>
              <a:ext uri="{FF2B5EF4-FFF2-40B4-BE49-F238E27FC236}">
                <a16:creationId xmlns:a16="http://schemas.microsoft.com/office/drawing/2014/main" id="{8539E5A6-F432-AD8B-CF2C-86924AE339A2}"/>
              </a:ext>
            </a:extLst>
          </p:cNvPr>
          <p:cNvGrpSpPr/>
          <p:nvPr/>
        </p:nvGrpSpPr>
        <p:grpSpPr>
          <a:xfrm>
            <a:off x="2001154" y="3680777"/>
            <a:ext cx="10888375" cy="3753896"/>
            <a:chOff x="0" y="0"/>
            <a:chExt cx="1558318" cy="406400"/>
          </a:xfrm>
        </p:grpSpPr>
        <p:sp>
          <p:nvSpPr>
            <p:cNvPr id="22" name="Freeform 8">
              <a:extLst>
                <a:ext uri="{FF2B5EF4-FFF2-40B4-BE49-F238E27FC236}">
                  <a16:creationId xmlns:a16="http://schemas.microsoft.com/office/drawing/2014/main" id="{9D3A67EA-6CB9-96B0-099D-0FBCBA18CBF8}"/>
                </a:ext>
              </a:extLst>
            </p:cNvPr>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23" name="TextBox 9">
              <a:extLst>
                <a:ext uri="{FF2B5EF4-FFF2-40B4-BE49-F238E27FC236}">
                  <a16:creationId xmlns:a16="http://schemas.microsoft.com/office/drawing/2014/main" id="{90E13100-94F0-3956-95DE-647FD05201C1}"/>
                </a:ext>
              </a:extLst>
            </p:cNvPr>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24" name="TextBox 11">
            <a:extLst>
              <a:ext uri="{FF2B5EF4-FFF2-40B4-BE49-F238E27FC236}">
                <a16:creationId xmlns:a16="http://schemas.microsoft.com/office/drawing/2014/main" id="{0F193E46-D2E2-4C29-D62A-51EA9E1FF5A3}"/>
              </a:ext>
            </a:extLst>
          </p:cNvPr>
          <p:cNvSpPr txBox="1"/>
          <p:nvPr/>
        </p:nvSpPr>
        <p:spPr>
          <a:xfrm>
            <a:off x="2140681" y="3913500"/>
            <a:ext cx="10841901" cy="3052118"/>
          </a:xfrm>
          <a:prstGeom prst="rect">
            <a:avLst/>
          </a:prstGeom>
        </p:spPr>
        <p:txBody>
          <a:bodyPr wrap="square" lIns="0" tIns="0" rIns="0" bIns="0" rtlCol="0" anchor="t">
            <a:spAutoFit/>
          </a:bodyPr>
          <a:lstStyle/>
          <a:p>
            <a:pPr algn="ctr">
              <a:lnSpc>
                <a:spcPts val="11904"/>
              </a:lnSpc>
            </a:pPr>
            <a:r>
              <a:rPr lang="en-US" sz="9600" dirty="0">
                <a:solidFill>
                  <a:srgbClr val="FFFFFF"/>
                </a:solidFill>
                <a:latin typeface="Abadi" panose="020B0604020104020204" pitchFamily="34" charset="0"/>
              </a:rPr>
              <a:t>No, I wasn’t.</a:t>
            </a:r>
          </a:p>
          <a:p>
            <a:pPr algn="ctr">
              <a:lnSpc>
                <a:spcPts val="11904"/>
              </a:lnSpc>
            </a:pPr>
            <a:r>
              <a:rPr lang="en-US" sz="9600" dirty="0">
                <a:solidFill>
                  <a:srgbClr val="FFFFFF"/>
                </a:solidFill>
                <a:latin typeface="Abadi" panose="020B0604020104020204" pitchFamily="34" charset="0"/>
              </a:rPr>
              <a:t>I was on the beach</a:t>
            </a:r>
            <a:r>
              <a:rPr lang="en-US" sz="10262" dirty="0">
                <a:solidFill>
                  <a:srgbClr val="FFFFFF"/>
                </a:solidFill>
                <a:latin typeface="Abadi" panose="020B0604020104020204" pitchFamily="34" charset="0"/>
              </a:rPr>
              <a:t>. </a:t>
            </a:r>
          </a:p>
        </p:txBody>
      </p:sp>
      <p:sp>
        <p:nvSpPr>
          <p:cNvPr id="25" name="TextBox 12">
            <a:extLst>
              <a:ext uri="{FF2B5EF4-FFF2-40B4-BE49-F238E27FC236}">
                <a16:creationId xmlns:a16="http://schemas.microsoft.com/office/drawing/2014/main" id="{2A2A04BB-90D4-9D45-B8E9-12DEA73EDE02}"/>
              </a:ext>
            </a:extLst>
          </p:cNvPr>
          <p:cNvSpPr txBox="1"/>
          <p:nvPr/>
        </p:nvSpPr>
        <p:spPr>
          <a:xfrm>
            <a:off x="4121333" y="2400249"/>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Tree>
    <p:extLst>
      <p:ext uri="{BB962C8B-B14F-4D97-AF65-F5344CB8AC3E}">
        <p14:creationId xmlns:p14="http://schemas.microsoft.com/office/powerpoint/2010/main" val="1228724835"/>
      </p:ext>
    </p:extLst>
  </p:cSld>
  <p:clrMapOvr>
    <a:masterClrMapping/>
  </p:clrMapOvr>
  <p:transition spd="slow">
    <p:push/>
    <p:sndAc>
      <p:stSnd>
        <p:snd r:embed="rId2" name="negative_beeps-6008.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9405" y="5177424"/>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chant.</a:t>
            </a:r>
          </a:p>
        </p:txBody>
      </p:sp>
      <p:sp>
        <p:nvSpPr>
          <p:cNvPr id="3" name="Freeform 3"/>
          <p:cNvSpPr/>
          <p:nvPr/>
        </p:nvSpPr>
        <p:spPr>
          <a:xfrm>
            <a:off x="2743200" y="2788146"/>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120977" y="271862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02</a:t>
            </a:r>
          </a:p>
        </p:txBody>
      </p:sp>
      <p:sp>
        <p:nvSpPr>
          <p:cNvPr id="6" name="Freeform 6"/>
          <p:cNvSpPr/>
          <p:nvPr/>
        </p:nvSpPr>
        <p:spPr>
          <a:xfrm rot="-9199345" flipH="1" flipV="1">
            <a:off x="7711707" y="-4015866"/>
            <a:ext cx="13601060" cy="13271527"/>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6858000" y="661226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0DF09D69-4D39-EE67-880E-5A76BA7946DC}"/>
              </a:ext>
            </a:extLst>
          </p:cNvPr>
          <p:cNvPicPr>
            <a:picLocks noChangeAspect="1"/>
          </p:cNvPicPr>
          <p:nvPr/>
        </p:nvPicPr>
        <p:blipFill>
          <a:blip r:embed="rId13"/>
          <a:stretch>
            <a:fillRect/>
          </a:stretch>
        </p:blipFill>
        <p:spPr>
          <a:xfrm>
            <a:off x="10427689" y="720076"/>
            <a:ext cx="7625680" cy="65050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573308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1" name="Freeform 21"/>
          <p:cNvSpPr/>
          <p:nvPr/>
        </p:nvSpPr>
        <p:spPr>
          <a:xfrm>
            <a:off x="3188294" y="120816"/>
            <a:ext cx="18039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2" name="Freeform 22"/>
          <p:cNvSpPr/>
          <p:nvPr/>
        </p:nvSpPr>
        <p:spPr>
          <a:xfrm>
            <a:off x="13936153" y="1230535"/>
            <a:ext cx="1246719" cy="15356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id="{172E0C38-734A-0E1C-1978-3C97D2355DAC}"/>
              </a:ext>
            </a:extLst>
          </p:cNvPr>
          <p:cNvSpPr txBox="1"/>
          <p:nvPr/>
        </p:nvSpPr>
        <p:spPr>
          <a:xfrm>
            <a:off x="6132910" y="560737"/>
            <a:ext cx="71628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Look and say.</a:t>
            </a:r>
          </a:p>
        </p:txBody>
      </p:sp>
      <p:pic>
        <p:nvPicPr>
          <p:cNvPr id="25" name="Picture 24" descr="giphy">
            <a:extLst>
              <a:ext uri="{FF2B5EF4-FFF2-40B4-BE49-F238E27FC236}">
                <a16:creationId xmlns:a16="http://schemas.microsoft.com/office/drawing/2014/main" id="{375D7700-4770-4EFE-B850-8BCCC8288A08}"/>
              </a:ext>
            </a:extLst>
          </p:cNvPr>
          <p:cNvPicPr>
            <a:picLocks noChangeAspect="1"/>
          </p:cNvPicPr>
          <p:nvPr/>
        </p:nvPicPr>
        <p:blipFill>
          <a:blip r:embed="rId12"/>
          <a:stretch>
            <a:fillRect/>
          </a:stretch>
        </p:blipFill>
        <p:spPr>
          <a:xfrm>
            <a:off x="4127053" y="3314700"/>
            <a:ext cx="1730478" cy="862146"/>
          </a:xfrm>
          <a:prstGeom prst="rect">
            <a:avLst/>
          </a:prstGeom>
        </p:spPr>
      </p:pic>
      <p:pic>
        <p:nvPicPr>
          <p:cNvPr id="27" name="Picture 26" descr="giphy">
            <a:extLst>
              <a:ext uri="{FF2B5EF4-FFF2-40B4-BE49-F238E27FC236}">
                <a16:creationId xmlns:a16="http://schemas.microsoft.com/office/drawing/2014/main" id="{B6378997-D68C-853F-1AAE-34E67DF2AE9D}"/>
              </a:ext>
            </a:extLst>
          </p:cNvPr>
          <p:cNvPicPr>
            <a:picLocks noChangeAspect="1"/>
          </p:cNvPicPr>
          <p:nvPr/>
        </p:nvPicPr>
        <p:blipFill>
          <a:blip r:embed="rId12"/>
          <a:stretch>
            <a:fillRect/>
          </a:stretch>
        </p:blipFill>
        <p:spPr>
          <a:xfrm rot="10574589">
            <a:off x="11989785" y="5017132"/>
            <a:ext cx="1730478" cy="862146"/>
          </a:xfrm>
          <a:prstGeom prst="rect">
            <a:avLst/>
          </a:prstGeom>
        </p:spPr>
      </p:pic>
      <p:pic>
        <p:nvPicPr>
          <p:cNvPr id="28" name="Picture 27" descr="giphy">
            <a:extLst>
              <a:ext uri="{FF2B5EF4-FFF2-40B4-BE49-F238E27FC236}">
                <a16:creationId xmlns:a16="http://schemas.microsoft.com/office/drawing/2014/main" id="{9C8158C8-6E86-4B53-D343-936D1D2F71D3}"/>
              </a:ext>
            </a:extLst>
          </p:cNvPr>
          <p:cNvPicPr>
            <a:picLocks noChangeAspect="1"/>
          </p:cNvPicPr>
          <p:nvPr/>
        </p:nvPicPr>
        <p:blipFill>
          <a:blip r:embed="rId12"/>
          <a:stretch>
            <a:fillRect/>
          </a:stretch>
        </p:blipFill>
        <p:spPr>
          <a:xfrm>
            <a:off x="5857531" y="6819900"/>
            <a:ext cx="1730478" cy="862146"/>
          </a:xfrm>
          <a:prstGeom prst="rect">
            <a:avLst/>
          </a:prstGeom>
        </p:spPr>
      </p:pic>
      <p:pic>
        <p:nvPicPr>
          <p:cNvPr id="3" name="Picture 2">
            <a:extLst>
              <a:ext uri="{FF2B5EF4-FFF2-40B4-BE49-F238E27FC236}">
                <a16:creationId xmlns:a16="http://schemas.microsoft.com/office/drawing/2014/main" id="{33AAD88A-8510-44E8-9A83-DEBBFB487B30}"/>
              </a:ext>
            </a:extLst>
          </p:cNvPr>
          <p:cNvPicPr>
            <a:picLocks noChangeAspect="1"/>
          </p:cNvPicPr>
          <p:nvPr/>
        </p:nvPicPr>
        <p:blipFill>
          <a:blip r:embed="rId13"/>
          <a:stretch>
            <a:fillRect/>
          </a:stretch>
        </p:blipFill>
        <p:spPr>
          <a:xfrm rot="21214862">
            <a:off x="5941040" y="2335630"/>
            <a:ext cx="7395173" cy="6715035"/>
          </a:xfrm>
          <a:prstGeom prst="rect">
            <a:avLst/>
          </a:prstGeom>
        </p:spPr>
      </p:pic>
    </p:spTree>
    <p:extLst>
      <p:ext uri="{BB962C8B-B14F-4D97-AF65-F5344CB8AC3E}">
        <p14:creationId xmlns:p14="http://schemas.microsoft.com/office/powerpoint/2010/main" val="1494074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1+#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3178499" y="-51385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Freeform 20"/>
          <p:cNvSpPr/>
          <p:nvPr/>
        </p:nvSpPr>
        <p:spPr>
          <a:xfrm rot="3423708">
            <a:off x="-8738504" y="-51593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21"/>
          <p:cNvSpPr/>
          <p:nvPr/>
        </p:nvSpPr>
        <p:spPr>
          <a:xfrm>
            <a:off x="1761977" y="2125766"/>
            <a:ext cx="21087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Freeform 22"/>
          <p:cNvSpPr/>
          <p:nvPr/>
        </p:nvSpPr>
        <p:spPr>
          <a:xfrm>
            <a:off x="15011400" y="7380550"/>
            <a:ext cx="2209800" cy="19928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id="{172E0C38-734A-0E1C-1978-3C97D2355DAC}"/>
              </a:ext>
            </a:extLst>
          </p:cNvPr>
          <p:cNvSpPr txBox="1"/>
          <p:nvPr/>
        </p:nvSpPr>
        <p:spPr>
          <a:xfrm>
            <a:off x="4229774" y="507518"/>
            <a:ext cx="9792890" cy="1205458"/>
          </a:xfrm>
          <a:prstGeom prst="rect">
            <a:avLst/>
          </a:prstGeom>
        </p:spPr>
        <p:txBody>
          <a:bodyPr wrap="square" lIns="0" tIns="0" rIns="0" bIns="0" rtlCol="0" anchor="t">
            <a:spAutoFit/>
          </a:bodyPr>
          <a:lstStyle/>
          <a:p>
            <a:pPr algn="ctr">
              <a:lnSpc>
                <a:spcPts val="9396"/>
              </a:lnSpc>
            </a:pPr>
            <a:r>
              <a:rPr lang="en-US" sz="8700" dirty="0">
                <a:solidFill>
                  <a:srgbClr val="000000"/>
                </a:solidFill>
                <a:latin typeface="Luckiest Guy"/>
              </a:rPr>
              <a:t>Look and Read.</a:t>
            </a:r>
          </a:p>
        </p:txBody>
      </p:sp>
      <p:sp>
        <p:nvSpPr>
          <p:cNvPr id="3" name="Rectangle 2">
            <a:extLst>
              <a:ext uri="{FF2B5EF4-FFF2-40B4-BE49-F238E27FC236}">
                <a16:creationId xmlns:a16="http://schemas.microsoft.com/office/drawing/2014/main" id="{95B89B6C-6348-A247-AE07-1D6F43A78684}"/>
              </a:ext>
            </a:extLst>
          </p:cNvPr>
          <p:cNvSpPr/>
          <p:nvPr/>
        </p:nvSpPr>
        <p:spPr>
          <a:xfrm>
            <a:off x="4343400" y="2419469"/>
            <a:ext cx="6764993" cy="1200329"/>
          </a:xfrm>
          <a:prstGeom prst="rect">
            <a:avLst/>
          </a:prstGeom>
          <a:noFill/>
        </p:spPr>
        <p:txBody>
          <a:bodyPr wrap="none" lIns="91440" tIns="45720" rIns="91440" bIns="45720">
            <a:spAutoFit/>
          </a:bodyPr>
          <a:lstStyle/>
          <a:p>
            <a:pPr algn="ctr"/>
            <a:r>
              <a:rPr lang="en-US" sz="7200" b="0" cap="none" spc="0" dirty="0">
                <a:ln w="0"/>
                <a:solidFill>
                  <a:schemeClr val="tx1"/>
                </a:solidFill>
              </a:rPr>
              <a:t>Class, class, class!</a:t>
            </a:r>
          </a:p>
        </p:txBody>
      </p:sp>
      <p:sp>
        <p:nvSpPr>
          <p:cNvPr id="6" name="Rectangle 5">
            <a:extLst>
              <a:ext uri="{FF2B5EF4-FFF2-40B4-BE49-F238E27FC236}">
                <a16:creationId xmlns:a16="http://schemas.microsoft.com/office/drawing/2014/main" id="{3B8482C0-87AA-440F-D547-6C013A881B8C}"/>
              </a:ext>
            </a:extLst>
          </p:cNvPr>
          <p:cNvSpPr/>
          <p:nvPr/>
        </p:nvSpPr>
        <p:spPr>
          <a:xfrm>
            <a:off x="4343400" y="3645234"/>
            <a:ext cx="5151668"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yes, yes?</a:t>
            </a:r>
          </a:p>
        </p:txBody>
      </p:sp>
      <p:sp>
        <p:nvSpPr>
          <p:cNvPr id="7" name="Rectangle 6">
            <a:extLst>
              <a:ext uri="{FF2B5EF4-FFF2-40B4-BE49-F238E27FC236}">
                <a16:creationId xmlns:a16="http://schemas.microsoft.com/office/drawing/2014/main" id="{E7463E7A-CB06-69FB-1480-869A6D8D3D93}"/>
              </a:ext>
            </a:extLst>
          </p:cNvPr>
          <p:cNvSpPr/>
          <p:nvPr/>
        </p:nvSpPr>
        <p:spPr>
          <a:xfrm>
            <a:off x="4343400" y="4870999"/>
            <a:ext cx="11005577" cy="1200329"/>
          </a:xfrm>
          <a:prstGeom prst="rect">
            <a:avLst/>
          </a:prstGeom>
          <a:noFill/>
        </p:spPr>
        <p:txBody>
          <a:bodyPr wrap="none" lIns="91440" tIns="45720" rIns="91440" bIns="45720">
            <a:spAutoFit/>
          </a:bodyPr>
          <a:lstStyle/>
          <a:p>
            <a:pPr algn="ctr"/>
            <a:r>
              <a:rPr lang="en-US" sz="7200" b="0" cap="none" spc="0" dirty="0">
                <a:ln w="0"/>
                <a:solidFill>
                  <a:schemeClr val="tx1"/>
                </a:solidFill>
              </a:rPr>
              <a:t>Do you want to play a game?</a:t>
            </a:r>
          </a:p>
        </p:txBody>
      </p:sp>
      <p:sp>
        <p:nvSpPr>
          <p:cNvPr id="9" name="Rectangle 8">
            <a:extLst>
              <a:ext uri="{FF2B5EF4-FFF2-40B4-BE49-F238E27FC236}">
                <a16:creationId xmlns:a16="http://schemas.microsoft.com/office/drawing/2014/main" id="{D6C52A5D-62F0-E240-A330-4065B7AA358F}"/>
              </a:ext>
            </a:extLst>
          </p:cNvPr>
          <p:cNvSpPr/>
          <p:nvPr/>
        </p:nvSpPr>
        <p:spPr>
          <a:xfrm>
            <a:off x="4229774" y="6090037"/>
            <a:ext cx="8942063"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we do. Yes, we do.</a:t>
            </a:r>
          </a:p>
        </p:txBody>
      </p:sp>
      <p:sp>
        <p:nvSpPr>
          <p:cNvPr id="10" name="Rectangle 9">
            <a:extLst>
              <a:ext uri="{FF2B5EF4-FFF2-40B4-BE49-F238E27FC236}">
                <a16:creationId xmlns:a16="http://schemas.microsoft.com/office/drawing/2014/main" id="{01C83BAD-B56F-DF1E-C5C5-89D1C611C511}"/>
              </a:ext>
            </a:extLst>
          </p:cNvPr>
          <p:cNvSpPr/>
          <p:nvPr/>
        </p:nvSpPr>
        <p:spPr>
          <a:xfrm>
            <a:off x="4268829" y="7285523"/>
            <a:ext cx="10452477" cy="1200329"/>
          </a:xfrm>
          <a:prstGeom prst="rect">
            <a:avLst/>
          </a:prstGeom>
          <a:noFill/>
        </p:spPr>
        <p:txBody>
          <a:bodyPr wrap="none" lIns="91440" tIns="45720" rIns="91440" bIns="45720">
            <a:spAutoFit/>
          </a:bodyPr>
          <a:lstStyle/>
          <a:p>
            <a:pPr algn="ctr"/>
            <a:r>
              <a:rPr lang="en-US" sz="7200" b="0" cap="none" spc="0" dirty="0">
                <a:ln w="0"/>
                <a:solidFill>
                  <a:schemeClr val="tx1"/>
                </a:solidFill>
              </a:rPr>
              <a:t>Let’s play a guessing game.</a:t>
            </a:r>
          </a:p>
        </p:txBody>
      </p:sp>
    </p:spTree>
    <p:extLst>
      <p:ext uri="{BB962C8B-B14F-4D97-AF65-F5344CB8AC3E}">
        <p14:creationId xmlns:p14="http://schemas.microsoft.com/office/powerpoint/2010/main" val="2616454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1158491" y="-2004039"/>
            <a:ext cx="5105791" cy="4352687"/>
          </a:xfrm>
          <a:custGeom>
            <a:avLst/>
            <a:gdLst/>
            <a:ahLst/>
            <a:cxnLst/>
            <a:rect l="l" t="t" r="r" b="b"/>
            <a:pathLst>
              <a:path w="5105791" h="4352687">
                <a:moveTo>
                  <a:pt x="5105791" y="4352687"/>
                </a:moveTo>
                <a:lnTo>
                  <a:pt x="0" y="4352687"/>
                </a:lnTo>
                <a:lnTo>
                  <a:pt x="0" y="0"/>
                </a:lnTo>
                <a:lnTo>
                  <a:pt x="5105791" y="0"/>
                </a:lnTo>
                <a:lnTo>
                  <a:pt x="5105791" y="4352687"/>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TextBox 10"/>
          <p:cNvSpPr txBox="1"/>
          <p:nvPr/>
        </p:nvSpPr>
        <p:spPr>
          <a:xfrm>
            <a:off x="4229100" y="398416"/>
            <a:ext cx="104775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Listen and repeat.</a:t>
            </a:r>
          </a:p>
        </p:txBody>
      </p:sp>
      <p:sp>
        <p:nvSpPr>
          <p:cNvPr id="12" name="Freeform 12"/>
          <p:cNvSpPr/>
          <p:nvPr/>
        </p:nvSpPr>
        <p:spPr>
          <a:xfrm>
            <a:off x="15544800" y="266700"/>
            <a:ext cx="2493663" cy="2582890"/>
          </a:xfrm>
          <a:custGeom>
            <a:avLst/>
            <a:gdLst/>
            <a:ahLst/>
            <a:cxnLst/>
            <a:rect l="l" t="t" r="r" b="b"/>
            <a:pathLst>
              <a:path w="2493663" h="2582890">
                <a:moveTo>
                  <a:pt x="0" y="0"/>
                </a:moveTo>
                <a:lnTo>
                  <a:pt x="2493663" y="0"/>
                </a:lnTo>
                <a:lnTo>
                  <a:pt x="2493663" y="2582891"/>
                </a:lnTo>
                <a:lnTo>
                  <a:pt x="0" y="25828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TextBox 10">
            <a:extLst>
              <a:ext uri="{FF2B5EF4-FFF2-40B4-BE49-F238E27FC236}">
                <a16:creationId xmlns:a16="http://schemas.microsoft.com/office/drawing/2014/main" id="{C08F5C5B-F1F0-B36E-FC9E-B2D033F26F78}"/>
              </a:ext>
            </a:extLst>
          </p:cNvPr>
          <p:cNvSpPr txBox="1"/>
          <p:nvPr/>
        </p:nvSpPr>
        <p:spPr>
          <a:xfrm rot="21556003">
            <a:off x="733487" y="3167811"/>
            <a:ext cx="6069880" cy="519566"/>
          </a:xfrm>
          <a:prstGeom prst="rect">
            <a:avLst/>
          </a:prstGeom>
        </p:spPr>
        <p:txBody>
          <a:bodyPr wrap="square" lIns="0" tIns="0" rIns="0" bIns="0" rtlCol="0" anchor="t">
            <a:spAutoFit/>
          </a:bodyPr>
          <a:lstStyle/>
          <a:p>
            <a:pPr>
              <a:lnSpc>
                <a:spcPts val="3780"/>
              </a:lnSpc>
            </a:pPr>
            <a:r>
              <a:rPr lang="en-US" sz="4800" b="1" dirty="0">
                <a:solidFill>
                  <a:schemeClr val="bg1"/>
                </a:solidFill>
                <a:latin typeface="Abadi Extra Light" panose="020B0204020104020204" pitchFamily="34" charset="0"/>
              </a:rPr>
              <a:t>Sa</a:t>
            </a:r>
          </a:p>
        </p:txBody>
      </p:sp>
      <p:pic>
        <p:nvPicPr>
          <p:cNvPr id="11" name="Picture 10">
            <a:extLst>
              <a:ext uri="{FF2B5EF4-FFF2-40B4-BE49-F238E27FC236}">
                <a16:creationId xmlns:a16="http://schemas.microsoft.com/office/drawing/2014/main" id="{91B400AA-F94F-4D0A-C1F3-545E0E44E719}"/>
              </a:ext>
            </a:extLst>
          </p:cNvPr>
          <p:cNvPicPr>
            <a:picLocks noChangeAspect="1"/>
          </p:cNvPicPr>
          <p:nvPr/>
        </p:nvPicPr>
        <p:blipFill rotWithShape="1">
          <a:blip r:embed="rId9"/>
          <a:srcRect b="50667"/>
          <a:stretch/>
        </p:blipFill>
        <p:spPr>
          <a:xfrm>
            <a:off x="838200" y="2363302"/>
            <a:ext cx="10875717" cy="7370251"/>
          </a:xfrm>
          <a:prstGeom prst="rect">
            <a:avLst/>
          </a:prstGeom>
          <a:ln>
            <a:solidFill>
              <a:schemeClr val="tx1"/>
            </a:solidFill>
          </a:ln>
          <a:effectLst>
            <a:outerShdw blurRad="292100" dist="139700" dir="2700000" algn="tl" rotWithShape="0">
              <a:srgbClr val="333333">
                <a:alpha val="65000"/>
              </a:srgbClr>
            </a:outerShdw>
          </a:effectLst>
        </p:spPr>
      </p:pic>
      <p:pic>
        <p:nvPicPr>
          <p:cNvPr id="20" name="Picture 19" descr="1607050659_288351">
            <a:extLst>
              <a:ext uri="{FF2B5EF4-FFF2-40B4-BE49-F238E27FC236}">
                <a16:creationId xmlns:a16="http://schemas.microsoft.com/office/drawing/2014/main" id="{F7278812-2445-EB21-1D23-B6CF3E93662B}"/>
              </a:ext>
            </a:extLst>
          </p:cNvPr>
          <p:cNvPicPr>
            <a:picLocks noChangeAspect="1"/>
          </p:cNvPicPr>
          <p:nvPr/>
        </p:nvPicPr>
        <p:blipFill>
          <a:blip r:embed="rId10"/>
          <a:stretch>
            <a:fillRect/>
          </a:stretch>
        </p:blipFill>
        <p:spPr>
          <a:xfrm>
            <a:off x="777501" y="2628900"/>
            <a:ext cx="1233805" cy="1233805"/>
          </a:xfrm>
          <a:prstGeom prst="rect">
            <a:avLst/>
          </a:prstGeom>
        </p:spPr>
      </p:pic>
      <p:pic>
        <p:nvPicPr>
          <p:cNvPr id="21" name="Picture 20" descr="1607050659_288351">
            <a:extLst>
              <a:ext uri="{FF2B5EF4-FFF2-40B4-BE49-F238E27FC236}">
                <a16:creationId xmlns:a16="http://schemas.microsoft.com/office/drawing/2014/main" id="{E8C0457F-3266-1392-352A-C98B596F9C20}"/>
              </a:ext>
            </a:extLst>
          </p:cNvPr>
          <p:cNvPicPr>
            <a:picLocks noChangeAspect="1"/>
          </p:cNvPicPr>
          <p:nvPr/>
        </p:nvPicPr>
        <p:blipFill>
          <a:blip r:embed="rId10"/>
          <a:stretch>
            <a:fillRect/>
          </a:stretch>
        </p:blipFill>
        <p:spPr>
          <a:xfrm>
            <a:off x="777500" y="4050266"/>
            <a:ext cx="1233805" cy="1233805"/>
          </a:xfrm>
          <a:prstGeom prst="rect">
            <a:avLst/>
          </a:prstGeom>
        </p:spPr>
      </p:pic>
      <p:pic>
        <p:nvPicPr>
          <p:cNvPr id="23" name="Picture 22" descr="1607050659_288351">
            <a:extLst>
              <a:ext uri="{FF2B5EF4-FFF2-40B4-BE49-F238E27FC236}">
                <a16:creationId xmlns:a16="http://schemas.microsoft.com/office/drawing/2014/main" id="{DB388AC3-58FB-DDFE-F12F-BC56954EF786}"/>
              </a:ext>
            </a:extLst>
          </p:cNvPr>
          <p:cNvPicPr>
            <a:picLocks noChangeAspect="1"/>
          </p:cNvPicPr>
          <p:nvPr/>
        </p:nvPicPr>
        <p:blipFill>
          <a:blip r:embed="rId10"/>
          <a:stretch>
            <a:fillRect/>
          </a:stretch>
        </p:blipFill>
        <p:spPr>
          <a:xfrm>
            <a:off x="745483" y="5361583"/>
            <a:ext cx="1233806" cy="1233806"/>
          </a:xfrm>
          <a:prstGeom prst="rect">
            <a:avLst/>
          </a:prstGeom>
        </p:spPr>
      </p:pic>
      <p:pic>
        <p:nvPicPr>
          <p:cNvPr id="24" name="Picture 23" descr="1607050659_288351">
            <a:extLst>
              <a:ext uri="{FF2B5EF4-FFF2-40B4-BE49-F238E27FC236}">
                <a16:creationId xmlns:a16="http://schemas.microsoft.com/office/drawing/2014/main" id="{0173D32E-88C2-9F51-2AD1-3BE2CB4BCCA2}"/>
              </a:ext>
            </a:extLst>
          </p:cNvPr>
          <p:cNvPicPr>
            <a:picLocks noChangeAspect="1"/>
          </p:cNvPicPr>
          <p:nvPr/>
        </p:nvPicPr>
        <p:blipFill>
          <a:blip r:embed="rId10"/>
          <a:stretch>
            <a:fillRect/>
          </a:stretch>
        </p:blipFill>
        <p:spPr>
          <a:xfrm>
            <a:off x="818209" y="6712753"/>
            <a:ext cx="1210945" cy="1210945"/>
          </a:xfrm>
          <a:prstGeom prst="rect">
            <a:avLst/>
          </a:prstGeom>
        </p:spPr>
      </p:pic>
      <p:pic>
        <p:nvPicPr>
          <p:cNvPr id="34" name="Picture 33" descr="1607050659_288351">
            <a:extLst>
              <a:ext uri="{FF2B5EF4-FFF2-40B4-BE49-F238E27FC236}">
                <a16:creationId xmlns:a16="http://schemas.microsoft.com/office/drawing/2014/main" id="{B235CB15-231C-24EE-7BCB-3C548BD4D16D}"/>
              </a:ext>
            </a:extLst>
          </p:cNvPr>
          <p:cNvPicPr>
            <a:picLocks noChangeAspect="1"/>
          </p:cNvPicPr>
          <p:nvPr/>
        </p:nvPicPr>
        <p:blipFill>
          <a:blip r:embed="rId10"/>
          <a:stretch>
            <a:fillRect/>
          </a:stretch>
        </p:blipFill>
        <p:spPr>
          <a:xfrm>
            <a:off x="779175" y="8144610"/>
            <a:ext cx="1207770" cy="1207770"/>
          </a:xfrm>
          <a:prstGeom prst="rect">
            <a:avLst/>
          </a:prstGeom>
        </p:spPr>
      </p:pic>
      <p:pic>
        <p:nvPicPr>
          <p:cNvPr id="35" name="Track 3">
            <a:hlinkClick r:id="" action="ppaction://media"/>
            <a:extLst>
              <a:ext uri="{FF2B5EF4-FFF2-40B4-BE49-F238E27FC236}">
                <a16:creationId xmlns:a16="http://schemas.microsoft.com/office/drawing/2014/main" id="{316F4F5E-A0E9-C246-0E68-8652C7E48CCE}"/>
              </a:ext>
            </a:extLst>
          </p:cNvPr>
          <p:cNvPicPr>
            <a:picLocks noChangeAspect="1"/>
          </p:cNvPicPr>
          <p:nvPr>
            <a:audioFile r:link="rId1"/>
            <p:extLst>
              <p:ext uri="{DAA4B4D4-6D71-4841-9C94-3DE7FCFB9230}">
                <p14:media xmlns:p14="http://schemas.microsoft.com/office/powerpoint/2010/main" r:embed="rId2">
                  <p14:trim st="10681" end="24220.7187"/>
                </p14:media>
              </p:ext>
            </p:extLst>
          </p:nvPr>
        </p:nvPicPr>
        <p:blipFill>
          <a:blip r:embed="rId11">
            <a:duotone>
              <a:prstClr val="black"/>
              <a:schemeClr val="accent4">
                <a:tint val="45000"/>
                <a:satMod val="400000"/>
              </a:schemeClr>
            </a:duotone>
          </a:blip>
          <a:stretch>
            <a:fillRect/>
          </a:stretch>
        </p:blipFill>
        <p:spPr>
          <a:xfrm>
            <a:off x="14554200" y="7820338"/>
            <a:ext cx="1511527" cy="1511527"/>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6E059404-9A5D-4665-B224-0A65D4FFC9D1}"/>
              </a:ext>
            </a:extLst>
          </p:cNvPr>
          <p:cNvPicPr>
            <a:picLocks noChangeAspect="1"/>
          </p:cNvPicPr>
          <p:nvPr/>
        </p:nvPicPr>
        <p:blipFill>
          <a:blip r:embed="rId12"/>
          <a:stretch>
            <a:fillRect/>
          </a:stretch>
        </p:blipFill>
        <p:spPr>
          <a:xfrm rot="20994195">
            <a:off x="12814588" y="2982638"/>
            <a:ext cx="4599511" cy="4176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53"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3178499" y="-51385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0" name="Freeform 20"/>
          <p:cNvSpPr/>
          <p:nvPr/>
        </p:nvSpPr>
        <p:spPr>
          <a:xfrm rot="3423708">
            <a:off x="-8738504" y="-51593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21"/>
          <p:cNvSpPr/>
          <p:nvPr/>
        </p:nvSpPr>
        <p:spPr>
          <a:xfrm>
            <a:off x="1761977" y="2125766"/>
            <a:ext cx="21087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Freeform 22"/>
          <p:cNvSpPr/>
          <p:nvPr/>
        </p:nvSpPr>
        <p:spPr>
          <a:xfrm>
            <a:off x="13563600" y="7540858"/>
            <a:ext cx="2209800" cy="19928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id="{172E0C38-734A-0E1C-1978-3C97D2355DAC}"/>
              </a:ext>
            </a:extLst>
          </p:cNvPr>
          <p:cNvSpPr txBox="1"/>
          <p:nvPr/>
        </p:nvSpPr>
        <p:spPr>
          <a:xfrm>
            <a:off x="4229774" y="507518"/>
            <a:ext cx="9792890" cy="1205458"/>
          </a:xfrm>
          <a:prstGeom prst="rect">
            <a:avLst/>
          </a:prstGeom>
        </p:spPr>
        <p:txBody>
          <a:bodyPr wrap="square" lIns="0" tIns="0" rIns="0" bIns="0" rtlCol="0" anchor="t">
            <a:spAutoFit/>
          </a:bodyPr>
          <a:lstStyle/>
          <a:p>
            <a:pPr algn="ctr">
              <a:lnSpc>
                <a:spcPts val="9396"/>
              </a:lnSpc>
            </a:pPr>
            <a:r>
              <a:rPr lang="en-US" sz="8700" dirty="0">
                <a:solidFill>
                  <a:srgbClr val="000000"/>
                </a:solidFill>
                <a:latin typeface="Luckiest Guy"/>
              </a:rPr>
              <a:t>Look and read.</a:t>
            </a:r>
          </a:p>
        </p:txBody>
      </p:sp>
      <p:sp>
        <p:nvSpPr>
          <p:cNvPr id="3" name="Rectangle 2">
            <a:extLst>
              <a:ext uri="{FF2B5EF4-FFF2-40B4-BE49-F238E27FC236}">
                <a16:creationId xmlns:a16="http://schemas.microsoft.com/office/drawing/2014/main" id="{95B89B6C-6348-A247-AE07-1D6F43A78684}"/>
              </a:ext>
            </a:extLst>
          </p:cNvPr>
          <p:cNvSpPr/>
          <p:nvPr/>
        </p:nvSpPr>
        <p:spPr>
          <a:xfrm>
            <a:off x="4343400" y="2419469"/>
            <a:ext cx="6764993" cy="1200329"/>
          </a:xfrm>
          <a:prstGeom prst="rect">
            <a:avLst/>
          </a:prstGeom>
          <a:noFill/>
        </p:spPr>
        <p:txBody>
          <a:bodyPr wrap="none" lIns="91440" tIns="45720" rIns="91440" bIns="45720">
            <a:spAutoFit/>
          </a:bodyPr>
          <a:lstStyle/>
          <a:p>
            <a:pPr algn="ctr"/>
            <a:r>
              <a:rPr lang="en-US" sz="7200" b="0" cap="none" spc="0" dirty="0">
                <a:ln w="0"/>
                <a:solidFill>
                  <a:schemeClr val="tx1"/>
                </a:solidFill>
              </a:rPr>
              <a:t>Class, class, class!</a:t>
            </a:r>
          </a:p>
        </p:txBody>
      </p:sp>
      <p:sp>
        <p:nvSpPr>
          <p:cNvPr id="6" name="Rectangle 5">
            <a:extLst>
              <a:ext uri="{FF2B5EF4-FFF2-40B4-BE49-F238E27FC236}">
                <a16:creationId xmlns:a16="http://schemas.microsoft.com/office/drawing/2014/main" id="{3B8482C0-87AA-440F-D547-6C013A881B8C}"/>
              </a:ext>
            </a:extLst>
          </p:cNvPr>
          <p:cNvSpPr/>
          <p:nvPr/>
        </p:nvSpPr>
        <p:spPr>
          <a:xfrm>
            <a:off x="4343400" y="3645234"/>
            <a:ext cx="5151668"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yes, yes?</a:t>
            </a:r>
          </a:p>
        </p:txBody>
      </p:sp>
      <p:sp>
        <p:nvSpPr>
          <p:cNvPr id="7" name="Rectangle 6">
            <a:extLst>
              <a:ext uri="{FF2B5EF4-FFF2-40B4-BE49-F238E27FC236}">
                <a16:creationId xmlns:a16="http://schemas.microsoft.com/office/drawing/2014/main" id="{E7463E7A-CB06-69FB-1480-869A6D8D3D93}"/>
              </a:ext>
            </a:extLst>
          </p:cNvPr>
          <p:cNvSpPr/>
          <p:nvPr/>
        </p:nvSpPr>
        <p:spPr>
          <a:xfrm>
            <a:off x="4275528" y="4843142"/>
            <a:ext cx="10667921" cy="1200329"/>
          </a:xfrm>
          <a:prstGeom prst="rect">
            <a:avLst/>
          </a:prstGeom>
          <a:noFill/>
        </p:spPr>
        <p:txBody>
          <a:bodyPr wrap="none" lIns="91440" tIns="45720" rIns="91440" bIns="45720">
            <a:spAutoFit/>
          </a:bodyPr>
          <a:lstStyle/>
          <a:p>
            <a:pPr algn="ctr"/>
            <a:r>
              <a:rPr lang="en-US" sz="7200" b="0" cap="none" spc="0" dirty="0">
                <a:ln w="0"/>
                <a:solidFill>
                  <a:schemeClr val="tx1"/>
                </a:solidFill>
              </a:rPr>
              <a:t>Do you want to sing a song?</a:t>
            </a:r>
          </a:p>
        </p:txBody>
      </p:sp>
      <p:sp>
        <p:nvSpPr>
          <p:cNvPr id="9" name="Rectangle 8">
            <a:extLst>
              <a:ext uri="{FF2B5EF4-FFF2-40B4-BE49-F238E27FC236}">
                <a16:creationId xmlns:a16="http://schemas.microsoft.com/office/drawing/2014/main" id="{D6C52A5D-62F0-E240-A330-4065B7AA358F}"/>
              </a:ext>
            </a:extLst>
          </p:cNvPr>
          <p:cNvSpPr/>
          <p:nvPr/>
        </p:nvSpPr>
        <p:spPr>
          <a:xfrm>
            <a:off x="4229774" y="6090037"/>
            <a:ext cx="8942063" cy="1200329"/>
          </a:xfrm>
          <a:prstGeom prst="rect">
            <a:avLst/>
          </a:prstGeom>
          <a:noFill/>
        </p:spPr>
        <p:txBody>
          <a:bodyPr wrap="none" lIns="91440" tIns="45720" rIns="91440" bIns="45720">
            <a:spAutoFit/>
          </a:bodyPr>
          <a:lstStyle/>
          <a:p>
            <a:pPr algn="ctr"/>
            <a:r>
              <a:rPr lang="en-US" sz="7200" b="0" cap="none" spc="0" dirty="0">
                <a:ln w="0"/>
                <a:solidFill>
                  <a:schemeClr val="tx1"/>
                </a:solidFill>
              </a:rPr>
              <a:t>Yes, we do. Yes, we do.</a:t>
            </a:r>
          </a:p>
        </p:txBody>
      </p:sp>
      <p:sp>
        <p:nvSpPr>
          <p:cNvPr id="10" name="Rectangle 9">
            <a:extLst>
              <a:ext uri="{FF2B5EF4-FFF2-40B4-BE49-F238E27FC236}">
                <a16:creationId xmlns:a16="http://schemas.microsoft.com/office/drawing/2014/main" id="{01C83BAD-B56F-DF1E-C5C5-89D1C611C511}"/>
              </a:ext>
            </a:extLst>
          </p:cNvPr>
          <p:cNvSpPr/>
          <p:nvPr/>
        </p:nvSpPr>
        <p:spPr>
          <a:xfrm>
            <a:off x="4343400" y="7336932"/>
            <a:ext cx="8273868" cy="1200329"/>
          </a:xfrm>
          <a:prstGeom prst="rect">
            <a:avLst/>
          </a:prstGeom>
          <a:noFill/>
        </p:spPr>
        <p:txBody>
          <a:bodyPr wrap="none" lIns="91440" tIns="45720" rIns="91440" bIns="45720">
            <a:spAutoFit/>
          </a:bodyPr>
          <a:lstStyle/>
          <a:p>
            <a:pPr algn="ctr"/>
            <a:r>
              <a:rPr lang="en-US" sz="7200" b="0" cap="none" spc="0" dirty="0">
                <a:ln w="0"/>
                <a:solidFill>
                  <a:schemeClr val="tx1"/>
                </a:solidFill>
              </a:rPr>
              <a:t>Let’s all sing together.</a:t>
            </a:r>
          </a:p>
        </p:txBody>
      </p:sp>
    </p:spTree>
    <p:extLst>
      <p:ext uri="{BB962C8B-B14F-4D97-AF65-F5344CB8AC3E}">
        <p14:creationId xmlns:p14="http://schemas.microsoft.com/office/powerpoint/2010/main" val="218648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C60B9F-2274-6E8F-94D7-5291020B4D91}"/>
              </a:ext>
            </a:extLst>
          </p:cNvPr>
          <p:cNvPicPr>
            <a:picLocks noChangeAspect="1"/>
          </p:cNvPicPr>
          <p:nvPr/>
        </p:nvPicPr>
        <p:blipFill>
          <a:blip r:embed="rId5"/>
          <a:stretch>
            <a:fillRect/>
          </a:stretch>
        </p:blipFill>
        <p:spPr>
          <a:xfrm>
            <a:off x="806778" y="2357251"/>
            <a:ext cx="11870319" cy="7419932"/>
          </a:xfrm>
          <a:prstGeom prst="rect">
            <a:avLst/>
          </a:prstGeom>
          <a:ln>
            <a:solidFill>
              <a:schemeClr val="tx1"/>
            </a:solidFill>
          </a:ln>
          <a:effectLst>
            <a:outerShdw blurRad="292100" dist="139700" dir="2700000" algn="tl" rotWithShape="0">
              <a:srgbClr val="333333">
                <a:alpha val="65000"/>
              </a:srgbClr>
            </a:outerShdw>
          </a:effectLst>
        </p:spPr>
      </p:pic>
      <p:sp>
        <p:nvSpPr>
          <p:cNvPr id="3" name="Freeform 3"/>
          <p:cNvSpPr/>
          <p:nvPr/>
        </p:nvSpPr>
        <p:spPr>
          <a:xfrm flipH="1" flipV="1">
            <a:off x="-1158491" y="-2004039"/>
            <a:ext cx="5105791" cy="4352687"/>
          </a:xfrm>
          <a:custGeom>
            <a:avLst/>
            <a:gdLst/>
            <a:ahLst/>
            <a:cxnLst/>
            <a:rect l="l" t="t" r="r" b="b"/>
            <a:pathLst>
              <a:path w="5105791" h="4352687">
                <a:moveTo>
                  <a:pt x="5105791" y="4352687"/>
                </a:moveTo>
                <a:lnTo>
                  <a:pt x="0" y="4352687"/>
                </a:lnTo>
                <a:lnTo>
                  <a:pt x="0" y="0"/>
                </a:lnTo>
                <a:lnTo>
                  <a:pt x="5105791" y="0"/>
                </a:lnTo>
                <a:lnTo>
                  <a:pt x="5105791" y="4352687"/>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TextBox 10"/>
          <p:cNvSpPr txBox="1"/>
          <p:nvPr/>
        </p:nvSpPr>
        <p:spPr>
          <a:xfrm>
            <a:off x="4229100" y="398416"/>
            <a:ext cx="108585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Listen and repeat.</a:t>
            </a:r>
          </a:p>
        </p:txBody>
      </p:sp>
      <p:sp>
        <p:nvSpPr>
          <p:cNvPr id="12" name="Freeform 12"/>
          <p:cNvSpPr/>
          <p:nvPr/>
        </p:nvSpPr>
        <p:spPr>
          <a:xfrm>
            <a:off x="15544800" y="266700"/>
            <a:ext cx="2493663" cy="2582890"/>
          </a:xfrm>
          <a:custGeom>
            <a:avLst/>
            <a:gdLst/>
            <a:ahLst/>
            <a:cxnLst/>
            <a:rect l="l" t="t" r="r" b="b"/>
            <a:pathLst>
              <a:path w="2493663" h="2582890">
                <a:moveTo>
                  <a:pt x="0" y="0"/>
                </a:moveTo>
                <a:lnTo>
                  <a:pt x="2493663" y="0"/>
                </a:lnTo>
                <a:lnTo>
                  <a:pt x="2493663" y="2582891"/>
                </a:lnTo>
                <a:lnTo>
                  <a:pt x="0" y="25828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20" name="Picture 19" descr="1607050659_288351">
            <a:extLst>
              <a:ext uri="{FF2B5EF4-FFF2-40B4-BE49-F238E27FC236}">
                <a16:creationId xmlns:a16="http://schemas.microsoft.com/office/drawing/2014/main" id="{F7278812-2445-EB21-1D23-B6CF3E93662B}"/>
              </a:ext>
            </a:extLst>
          </p:cNvPr>
          <p:cNvPicPr>
            <a:picLocks noChangeAspect="1"/>
          </p:cNvPicPr>
          <p:nvPr/>
        </p:nvPicPr>
        <p:blipFill>
          <a:blip r:embed="rId10"/>
          <a:stretch>
            <a:fillRect/>
          </a:stretch>
        </p:blipFill>
        <p:spPr>
          <a:xfrm>
            <a:off x="806778" y="2693667"/>
            <a:ext cx="1233805" cy="1233805"/>
          </a:xfrm>
          <a:prstGeom prst="rect">
            <a:avLst/>
          </a:prstGeom>
        </p:spPr>
      </p:pic>
      <p:pic>
        <p:nvPicPr>
          <p:cNvPr id="21" name="Picture 20" descr="1607050659_288351">
            <a:extLst>
              <a:ext uri="{FF2B5EF4-FFF2-40B4-BE49-F238E27FC236}">
                <a16:creationId xmlns:a16="http://schemas.microsoft.com/office/drawing/2014/main" id="{E8C0457F-3266-1392-352A-C98B596F9C20}"/>
              </a:ext>
            </a:extLst>
          </p:cNvPr>
          <p:cNvPicPr>
            <a:picLocks noChangeAspect="1"/>
          </p:cNvPicPr>
          <p:nvPr/>
        </p:nvPicPr>
        <p:blipFill>
          <a:blip r:embed="rId10"/>
          <a:stretch>
            <a:fillRect/>
          </a:stretch>
        </p:blipFill>
        <p:spPr>
          <a:xfrm>
            <a:off x="777500" y="4050266"/>
            <a:ext cx="1233805" cy="1233805"/>
          </a:xfrm>
          <a:prstGeom prst="rect">
            <a:avLst/>
          </a:prstGeom>
        </p:spPr>
      </p:pic>
      <p:pic>
        <p:nvPicPr>
          <p:cNvPr id="23" name="Picture 22" descr="1607050659_288351">
            <a:extLst>
              <a:ext uri="{FF2B5EF4-FFF2-40B4-BE49-F238E27FC236}">
                <a16:creationId xmlns:a16="http://schemas.microsoft.com/office/drawing/2014/main" id="{DB388AC3-58FB-DDFE-F12F-BC56954EF786}"/>
              </a:ext>
            </a:extLst>
          </p:cNvPr>
          <p:cNvPicPr>
            <a:picLocks noChangeAspect="1"/>
          </p:cNvPicPr>
          <p:nvPr/>
        </p:nvPicPr>
        <p:blipFill>
          <a:blip r:embed="rId10"/>
          <a:stretch>
            <a:fillRect/>
          </a:stretch>
        </p:blipFill>
        <p:spPr>
          <a:xfrm>
            <a:off x="745483" y="5361583"/>
            <a:ext cx="1233806" cy="1233806"/>
          </a:xfrm>
          <a:prstGeom prst="rect">
            <a:avLst/>
          </a:prstGeom>
        </p:spPr>
      </p:pic>
      <p:pic>
        <p:nvPicPr>
          <p:cNvPr id="24" name="Picture 23" descr="1607050659_288351">
            <a:extLst>
              <a:ext uri="{FF2B5EF4-FFF2-40B4-BE49-F238E27FC236}">
                <a16:creationId xmlns:a16="http://schemas.microsoft.com/office/drawing/2014/main" id="{0173D32E-88C2-9F51-2AD1-3BE2CB4BCCA2}"/>
              </a:ext>
            </a:extLst>
          </p:cNvPr>
          <p:cNvPicPr>
            <a:picLocks noChangeAspect="1"/>
          </p:cNvPicPr>
          <p:nvPr/>
        </p:nvPicPr>
        <p:blipFill>
          <a:blip r:embed="rId10"/>
          <a:stretch>
            <a:fillRect/>
          </a:stretch>
        </p:blipFill>
        <p:spPr>
          <a:xfrm>
            <a:off x="818209" y="6712753"/>
            <a:ext cx="1210945" cy="1210945"/>
          </a:xfrm>
          <a:prstGeom prst="rect">
            <a:avLst/>
          </a:prstGeom>
        </p:spPr>
      </p:pic>
      <p:pic>
        <p:nvPicPr>
          <p:cNvPr id="34" name="Picture 33" descr="1607050659_288351">
            <a:extLst>
              <a:ext uri="{FF2B5EF4-FFF2-40B4-BE49-F238E27FC236}">
                <a16:creationId xmlns:a16="http://schemas.microsoft.com/office/drawing/2014/main" id="{B235CB15-231C-24EE-7BCB-3C548BD4D16D}"/>
              </a:ext>
            </a:extLst>
          </p:cNvPr>
          <p:cNvPicPr>
            <a:picLocks noChangeAspect="1"/>
          </p:cNvPicPr>
          <p:nvPr/>
        </p:nvPicPr>
        <p:blipFill>
          <a:blip r:embed="rId10"/>
          <a:stretch>
            <a:fillRect/>
          </a:stretch>
        </p:blipFill>
        <p:spPr>
          <a:xfrm>
            <a:off x="779175" y="8144610"/>
            <a:ext cx="1207770" cy="1207770"/>
          </a:xfrm>
          <a:prstGeom prst="rect">
            <a:avLst/>
          </a:prstGeom>
        </p:spPr>
      </p:pic>
      <p:pic>
        <p:nvPicPr>
          <p:cNvPr id="35" name="Track 3">
            <a:hlinkClick r:id="" action="ppaction://media"/>
            <a:extLst>
              <a:ext uri="{FF2B5EF4-FFF2-40B4-BE49-F238E27FC236}">
                <a16:creationId xmlns:a16="http://schemas.microsoft.com/office/drawing/2014/main" id="{316F4F5E-A0E9-C246-0E68-8652C7E48CCE}"/>
              </a:ext>
            </a:extLst>
          </p:cNvPr>
          <p:cNvPicPr>
            <a:picLocks noChangeAspect="1"/>
          </p:cNvPicPr>
          <p:nvPr>
            <a:audioFile r:link="rId1"/>
            <p:extLst>
              <p:ext uri="{DAA4B4D4-6D71-4841-9C94-3DE7FCFB9230}">
                <p14:media xmlns:p14="http://schemas.microsoft.com/office/powerpoint/2010/main" r:embed="rId2">
                  <p14:trim st="40609" end="949.7187"/>
                </p14:media>
              </p:ext>
            </p:extLst>
          </p:nvPr>
        </p:nvPicPr>
        <p:blipFill>
          <a:blip r:embed="rId11">
            <a:duotone>
              <a:prstClr val="black"/>
              <a:schemeClr val="accent4">
                <a:tint val="45000"/>
                <a:satMod val="400000"/>
              </a:schemeClr>
            </a:duotone>
          </a:blip>
          <a:stretch>
            <a:fillRect/>
          </a:stretch>
        </p:blipFill>
        <p:spPr>
          <a:xfrm>
            <a:off x="14706600" y="7917366"/>
            <a:ext cx="1511527" cy="1511527"/>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392F598D-AC35-4D85-A4D2-5DEB794F25F9}"/>
              </a:ext>
            </a:extLst>
          </p:cNvPr>
          <p:cNvPicPr>
            <a:picLocks noChangeAspect="1"/>
          </p:cNvPicPr>
          <p:nvPr/>
        </p:nvPicPr>
        <p:blipFill>
          <a:blip r:embed="rId12"/>
          <a:stretch>
            <a:fillRect/>
          </a:stretch>
        </p:blipFill>
        <p:spPr>
          <a:xfrm rot="21055095">
            <a:off x="13323506" y="3285231"/>
            <a:ext cx="4402140" cy="3997273"/>
          </a:xfrm>
          <a:prstGeom prst="rect">
            <a:avLst/>
          </a:prstGeom>
        </p:spPr>
      </p:pic>
    </p:spTree>
    <p:extLst>
      <p:ext uri="{BB962C8B-B14F-4D97-AF65-F5344CB8AC3E}">
        <p14:creationId xmlns:p14="http://schemas.microsoft.com/office/powerpoint/2010/main" val="3745269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96"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3178499" y="-51385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Freeform 20"/>
          <p:cNvSpPr/>
          <p:nvPr/>
        </p:nvSpPr>
        <p:spPr>
          <a:xfrm rot="3423708">
            <a:off x="-8738504" y="-51593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2" name="Freeform 22"/>
          <p:cNvSpPr/>
          <p:nvPr/>
        </p:nvSpPr>
        <p:spPr>
          <a:xfrm>
            <a:off x="16535400" y="2247900"/>
            <a:ext cx="1524000" cy="1264564"/>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 name="TextBox 10">
            <a:extLst>
              <a:ext uri="{FF2B5EF4-FFF2-40B4-BE49-F238E27FC236}">
                <a16:creationId xmlns:a16="http://schemas.microsoft.com/office/drawing/2014/main" id="{172E0C38-734A-0E1C-1978-3C97D2355DAC}"/>
              </a:ext>
            </a:extLst>
          </p:cNvPr>
          <p:cNvSpPr txBox="1"/>
          <p:nvPr/>
        </p:nvSpPr>
        <p:spPr>
          <a:xfrm>
            <a:off x="3428999" y="358755"/>
            <a:ext cx="12432061" cy="1205458"/>
          </a:xfrm>
          <a:prstGeom prst="rect">
            <a:avLst/>
          </a:prstGeom>
        </p:spPr>
        <p:txBody>
          <a:bodyPr wrap="square" lIns="0" tIns="0" rIns="0" bIns="0" rtlCol="0" anchor="t">
            <a:spAutoFit/>
          </a:bodyPr>
          <a:lstStyle/>
          <a:p>
            <a:pPr algn="ctr">
              <a:lnSpc>
                <a:spcPts val="9396"/>
              </a:lnSpc>
            </a:pPr>
            <a:r>
              <a:rPr lang="en-US" sz="8700" dirty="0">
                <a:solidFill>
                  <a:srgbClr val="000000"/>
                </a:solidFill>
                <a:latin typeface="Luckiest Guy"/>
              </a:rPr>
              <a:t>Chant and clap hands.</a:t>
            </a:r>
          </a:p>
        </p:txBody>
      </p:sp>
      <p:pic>
        <p:nvPicPr>
          <p:cNvPr id="5" name="Picture 4">
            <a:extLst>
              <a:ext uri="{FF2B5EF4-FFF2-40B4-BE49-F238E27FC236}">
                <a16:creationId xmlns:a16="http://schemas.microsoft.com/office/drawing/2014/main" id="{DAE7DD4D-6B94-DBCE-88FA-A94E47CB6F72}"/>
              </a:ext>
            </a:extLst>
          </p:cNvPr>
          <p:cNvPicPr>
            <a:picLocks noChangeAspect="1"/>
          </p:cNvPicPr>
          <p:nvPr/>
        </p:nvPicPr>
        <p:blipFill rotWithShape="1">
          <a:blip r:embed="rId11"/>
          <a:srcRect l="7975"/>
          <a:stretch/>
        </p:blipFill>
        <p:spPr>
          <a:xfrm>
            <a:off x="2209800" y="1940740"/>
            <a:ext cx="7811668" cy="79875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1" name="Freeform 21"/>
          <p:cNvSpPr/>
          <p:nvPr/>
        </p:nvSpPr>
        <p:spPr>
          <a:xfrm>
            <a:off x="-914400" y="9105900"/>
            <a:ext cx="2108798" cy="2119632"/>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1" name="Track 3">
            <a:hlinkClick r:id="" action="ppaction://media"/>
            <a:extLst>
              <a:ext uri="{FF2B5EF4-FFF2-40B4-BE49-F238E27FC236}">
                <a16:creationId xmlns:a16="http://schemas.microsoft.com/office/drawing/2014/main" id="{78378157-BA0D-F35C-9FBA-41AB4C920C25}"/>
              </a:ext>
            </a:extLst>
          </p:cNvPr>
          <p:cNvPicPr>
            <a:picLocks noChangeAspect="1"/>
          </p:cNvPicPr>
          <p:nvPr>
            <a:audioFile r:link="rId1"/>
            <p:extLst>
              <p:ext uri="{DAA4B4D4-6D71-4841-9C94-3DE7FCFB9230}">
                <p14:media xmlns:p14="http://schemas.microsoft.com/office/powerpoint/2010/main" r:embed="rId2">
                  <p14:trim st="10486" end="949.7187"/>
                </p14:media>
              </p:ext>
            </p:extLst>
          </p:nvPr>
        </p:nvPicPr>
        <p:blipFill>
          <a:blip r:embed="rId14">
            <a:duotone>
              <a:prstClr val="black"/>
              <a:schemeClr val="accent4">
                <a:tint val="45000"/>
                <a:satMod val="400000"/>
              </a:schemeClr>
            </a:duotone>
          </a:blip>
          <a:stretch>
            <a:fillRect/>
          </a:stretch>
        </p:blipFill>
        <p:spPr>
          <a:xfrm>
            <a:off x="13411200" y="8115300"/>
            <a:ext cx="1611661" cy="1611661"/>
          </a:xfrm>
          <a:prstGeom prst="rect">
            <a:avLst/>
          </a:prstGeom>
          <a:effectLst>
            <a:glow rad="228600">
              <a:schemeClr val="accent3">
                <a:satMod val="175000"/>
                <a:alpha val="40000"/>
              </a:schemeClr>
            </a:glow>
          </a:effectLst>
        </p:spPr>
      </p:pic>
      <p:pic>
        <p:nvPicPr>
          <p:cNvPr id="4" name="Picture 3">
            <a:extLst>
              <a:ext uri="{FF2B5EF4-FFF2-40B4-BE49-F238E27FC236}">
                <a16:creationId xmlns:a16="http://schemas.microsoft.com/office/drawing/2014/main" id="{B36B5798-1500-42C6-91EB-5123F912E5BE}"/>
              </a:ext>
            </a:extLst>
          </p:cNvPr>
          <p:cNvPicPr>
            <a:picLocks noChangeAspect="1"/>
          </p:cNvPicPr>
          <p:nvPr/>
        </p:nvPicPr>
        <p:blipFill>
          <a:blip r:embed="rId15"/>
          <a:stretch>
            <a:fillRect/>
          </a:stretch>
        </p:blipFill>
        <p:spPr>
          <a:xfrm rot="21096446">
            <a:off x="11045011" y="2205617"/>
            <a:ext cx="5976042" cy="5426422"/>
          </a:xfrm>
          <a:prstGeom prst="rect">
            <a:avLst/>
          </a:prstGeom>
        </p:spPr>
      </p:pic>
    </p:spTree>
    <p:extLst>
      <p:ext uri="{BB962C8B-B14F-4D97-AF65-F5344CB8AC3E}">
        <p14:creationId xmlns:p14="http://schemas.microsoft.com/office/powerpoint/2010/main" val="265977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1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08443" y="4572115"/>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LISTEN </a:t>
            </a:r>
          </a:p>
          <a:p>
            <a:pPr>
              <a:lnSpc>
                <a:spcPts val="9396"/>
              </a:lnSpc>
            </a:pPr>
            <a:r>
              <a:rPr lang="en-US" sz="11500" dirty="0">
                <a:solidFill>
                  <a:srgbClr val="0070C0"/>
                </a:solidFill>
                <a:latin typeface="Luckiest Guy"/>
              </a:rPr>
              <a:t>AND tick.</a:t>
            </a:r>
          </a:p>
        </p:txBody>
      </p:sp>
      <p:sp>
        <p:nvSpPr>
          <p:cNvPr id="3" name="Freeform 3"/>
          <p:cNvSpPr/>
          <p:nvPr/>
        </p:nvSpPr>
        <p:spPr>
          <a:xfrm>
            <a:off x="2689485" y="2318963"/>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110295" y="231448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03</a:t>
            </a:r>
          </a:p>
        </p:txBody>
      </p:sp>
      <p:sp>
        <p:nvSpPr>
          <p:cNvPr id="6" name="Freeform 6"/>
          <p:cNvSpPr/>
          <p:nvPr/>
        </p:nvSpPr>
        <p:spPr>
          <a:xfrm rot="-9199345" flipH="1" flipV="1">
            <a:off x="7897998" y="-3507678"/>
            <a:ext cx="13524021" cy="12591648"/>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8142750" y="685297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414DD550-CCC0-56C7-D5E8-B2BC45935AD4}"/>
              </a:ext>
            </a:extLst>
          </p:cNvPr>
          <p:cNvPicPr>
            <a:picLocks noChangeAspect="1"/>
          </p:cNvPicPr>
          <p:nvPr/>
        </p:nvPicPr>
        <p:blipFill>
          <a:blip r:embed="rId13"/>
          <a:stretch>
            <a:fillRect/>
          </a:stretch>
        </p:blipFill>
        <p:spPr>
          <a:xfrm>
            <a:off x="10893576" y="286731"/>
            <a:ext cx="6801472" cy="69636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2865040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876800" y="1083670"/>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16612390" flipH="1" flipV="1">
            <a:off x="-2678429" y="-5735729"/>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4" name="Freeform 34"/>
          <p:cNvSpPr/>
          <p:nvPr/>
        </p:nvSpPr>
        <p:spPr>
          <a:xfrm>
            <a:off x="16230600" y="342900"/>
            <a:ext cx="1795020" cy="1862683"/>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id="{D5FFB1DD-6382-5FC4-266B-84CD69FAF891}"/>
              </a:ext>
            </a:extLst>
          </p:cNvPr>
          <p:cNvGrpSpPr/>
          <p:nvPr/>
        </p:nvGrpSpPr>
        <p:grpSpPr>
          <a:xfrm>
            <a:off x="2895600" y="7519276"/>
            <a:ext cx="6975753" cy="1616390"/>
            <a:chOff x="6979113" y="8111650"/>
            <a:chExt cx="4174935" cy="1434153"/>
          </a:xfrm>
        </p:grpSpPr>
        <p:sp>
          <p:nvSpPr>
            <p:cNvPr id="53" name="Freeform 15">
              <a:extLst>
                <a:ext uri="{FF2B5EF4-FFF2-40B4-BE49-F238E27FC236}">
                  <a16:creationId xmlns:a16="http://schemas.microsoft.com/office/drawing/2014/main" id="{6495E294-76E0-DC48-1071-486C66A6AB60}"/>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54" name="TextBox 20">
              <a:extLst>
                <a:ext uri="{FF2B5EF4-FFF2-40B4-BE49-F238E27FC236}">
                  <a16:creationId xmlns:a16="http://schemas.microsoft.com/office/drawing/2014/main" id="{3F8B8F48-C47E-D1A7-E51A-01D75DE27510}"/>
                </a:ext>
              </a:extLst>
            </p:cNvPr>
            <p:cNvSpPr txBox="1"/>
            <p:nvPr/>
          </p:nvSpPr>
          <p:spPr>
            <a:xfrm>
              <a:off x="7267416" y="8640476"/>
              <a:ext cx="3451317" cy="606003"/>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work in pairs</a:t>
              </a:r>
            </a:p>
          </p:txBody>
        </p:sp>
      </p:grpSp>
      <p:grpSp>
        <p:nvGrpSpPr>
          <p:cNvPr id="58" name="Group 57">
            <a:extLst>
              <a:ext uri="{FF2B5EF4-FFF2-40B4-BE49-F238E27FC236}">
                <a16:creationId xmlns:a16="http://schemas.microsoft.com/office/drawing/2014/main" id="{53160834-F336-04D9-65B2-3015F269AA55}"/>
              </a:ext>
            </a:extLst>
          </p:cNvPr>
          <p:cNvGrpSpPr/>
          <p:nvPr/>
        </p:nvGrpSpPr>
        <p:grpSpPr>
          <a:xfrm>
            <a:off x="10495137" y="7473430"/>
            <a:ext cx="7183263" cy="1784870"/>
            <a:chOff x="6979113" y="8111650"/>
            <a:chExt cx="4174935" cy="1434153"/>
          </a:xfrm>
        </p:grpSpPr>
        <p:sp>
          <p:nvSpPr>
            <p:cNvPr id="59" name="Freeform 15">
              <a:extLst>
                <a:ext uri="{FF2B5EF4-FFF2-40B4-BE49-F238E27FC236}">
                  <a16:creationId xmlns:a16="http://schemas.microsoft.com/office/drawing/2014/main" id="{3FAADEA5-CB75-6291-B35F-2BAFB840B3C3}"/>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0" name="TextBox 20">
              <a:extLst>
                <a:ext uri="{FF2B5EF4-FFF2-40B4-BE49-F238E27FC236}">
                  <a16:creationId xmlns:a16="http://schemas.microsoft.com/office/drawing/2014/main" id="{363A42F4-61FF-2A44-F9C1-012E175189AF}"/>
                </a:ext>
              </a:extLst>
            </p:cNvPr>
            <p:cNvSpPr txBox="1"/>
            <p:nvPr/>
          </p:nvSpPr>
          <p:spPr>
            <a:xfrm>
              <a:off x="7132445" y="8608894"/>
              <a:ext cx="3868271" cy="548800"/>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work in groups</a:t>
              </a:r>
            </a:p>
          </p:txBody>
        </p:sp>
      </p:grpSp>
      <p:pic>
        <p:nvPicPr>
          <p:cNvPr id="4" name="Picture 3">
            <a:extLst>
              <a:ext uri="{FF2B5EF4-FFF2-40B4-BE49-F238E27FC236}">
                <a16:creationId xmlns:a16="http://schemas.microsoft.com/office/drawing/2014/main" id="{9B9CEF59-5B82-7369-9B1A-7C43EAFF21F7}"/>
              </a:ext>
            </a:extLst>
          </p:cNvPr>
          <p:cNvPicPr>
            <a:picLocks noChangeAspect="1"/>
          </p:cNvPicPr>
          <p:nvPr/>
        </p:nvPicPr>
        <p:blipFill>
          <a:blip r:embed="rId10"/>
          <a:stretch>
            <a:fillRect/>
          </a:stretch>
        </p:blipFill>
        <p:spPr>
          <a:xfrm>
            <a:off x="2819400" y="3390900"/>
            <a:ext cx="7051953" cy="365169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B198F1F-C45B-BEF9-E98E-28F296840209}"/>
              </a:ext>
            </a:extLst>
          </p:cNvPr>
          <p:cNvPicPr>
            <a:picLocks noChangeAspect="1"/>
          </p:cNvPicPr>
          <p:nvPr/>
        </p:nvPicPr>
        <p:blipFill>
          <a:blip r:embed="rId11"/>
          <a:stretch>
            <a:fillRect/>
          </a:stretch>
        </p:blipFill>
        <p:spPr>
          <a:xfrm>
            <a:off x="10357290" y="3390900"/>
            <a:ext cx="7183263" cy="365169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Freeform 2">
            <a:extLst>
              <a:ext uri="{FF2B5EF4-FFF2-40B4-BE49-F238E27FC236}">
                <a16:creationId xmlns:a16="http://schemas.microsoft.com/office/drawing/2014/main" id="{A9BC137C-4C0F-F45D-508A-A10E2E17C195}"/>
              </a:ext>
            </a:extLst>
          </p:cNvPr>
          <p:cNvSpPr/>
          <p:nvPr/>
        </p:nvSpPr>
        <p:spPr>
          <a:xfrm rot="21170936">
            <a:off x="525164" y="2591785"/>
            <a:ext cx="1748427" cy="1609317"/>
          </a:xfrm>
          <a:custGeom>
            <a:avLst/>
            <a:gdLst/>
            <a:ahLst/>
            <a:cxnLst/>
            <a:rect l="l" t="t" r="r" b="b"/>
            <a:pathLst>
              <a:path w="2600737" h="2997968">
                <a:moveTo>
                  <a:pt x="0" y="0"/>
                </a:moveTo>
                <a:lnTo>
                  <a:pt x="2600737" y="0"/>
                </a:lnTo>
                <a:lnTo>
                  <a:pt x="2600737" y="2997967"/>
                </a:lnTo>
                <a:lnTo>
                  <a:pt x="0" y="2997967"/>
                </a:lnTo>
                <a:lnTo>
                  <a:pt x="0" y="0"/>
                </a:lnTo>
                <a:close/>
              </a:path>
            </a:pathLst>
          </a:custGeom>
          <a:blipFill>
            <a:blip r:embed="rId12"/>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00"/>
                                        <p:tgtEl>
                                          <p:spTgt spid="58"/>
                                        </p:tgtEl>
                                      </p:cBhvr>
                                    </p:animEffect>
                                    <p:anim calcmode="lin" valueType="num">
                                      <p:cBhvr>
                                        <p:cTn id="25" dur="1000" fill="hold"/>
                                        <p:tgtEl>
                                          <p:spTgt spid="58"/>
                                        </p:tgtEl>
                                        <p:attrNameLst>
                                          <p:attrName>ppt_x</p:attrName>
                                        </p:attrNameLst>
                                      </p:cBhvr>
                                      <p:tavLst>
                                        <p:tav tm="0">
                                          <p:val>
                                            <p:strVal val="#ppt_x"/>
                                          </p:val>
                                        </p:tav>
                                        <p:tav tm="100000">
                                          <p:val>
                                            <p:strVal val="#ppt_x"/>
                                          </p:val>
                                        </p:tav>
                                      </p:tavLst>
                                    </p:anim>
                                    <p:anim calcmode="lin" valueType="num">
                                      <p:cBhvr>
                                        <p:cTn id="26"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876800" y="1083670"/>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16612390" flipH="1" flipV="1">
            <a:off x="-2678429" y="-5735729"/>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4" name="Freeform 34"/>
          <p:cNvSpPr/>
          <p:nvPr/>
        </p:nvSpPr>
        <p:spPr>
          <a:xfrm>
            <a:off x="16230600" y="342900"/>
            <a:ext cx="1795020" cy="1862683"/>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id="{D5FFB1DD-6382-5FC4-266B-84CD69FAF891}"/>
              </a:ext>
            </a:extLst>
          </p:cNvPr>
          <p:cNvGrpSpPr/>
          <p:nvPr/>
        </p:nvGrpSpPr>
        <p:grpSpPr>
          <a:xfrm>
            <a:off x="2895600" y="7519276"/>
            <a:ext cx="6975753" cy="1616390"/>
            <a:chOff x="6979113" y="8111650"/>
            <a:chExt cx="4174935" cy="1434153"/>
          </a:xfrm>
        </p:grpSpPr>
        <p:sp>
          <p:nvSpPr>
            <p:cNvPr id="53" name="Freeform 15">
              <a:extLst>
                <a:ext uri="{FF2B5EF4-FFF2-40B4-BE49-F238E27FC236}">
                  <a16:creationId xmlns:a16="http://schemas.microsoft.com/office/drawing/2014/main" id="{6495E294-76E0-DC48-1071-486C66A6AB60}"/>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54" name="TextBox 20">
              <a:extLst>
                <a:ext uri="{FF2B5EF4-FFF2-40B4-BE49-F238E27FC236}">
                  <a16:creationId xmlns:a16="http://schemas.microsoft.com/office/drawing/2014/main" id="{3F8B8F48-C47E-D1A7-E51A-01D75DE27510}"/>
                </a:ext>
              </a:extLst>
            </p:cNvPr>
            <p:cNvSpPr txBox="1"/>
            <p:nvPr/>
          </p:nvSpPr>
          <p:spPr>
            <a:xfrm>
              <a:off x="7267416" y="8640476"/>
              <a:ext cx="3451317" cy="606003"/>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do exercises</a:t>
              </a:r>
            </a:p>
          </p:txBody>
        </p:sp>
      </p:grpSp>
      <p:grpSp>
        <p:nvGrpSpPr>
          <p:cNvPr id="58" name="Group 57">
            <a:extLst>
              <a:ext uri="{FF2B5EF4-FFF2-40B4-BE49-F238E27FC236}">
                <a16:creationId xmlns:a16="http://schemas.microsoft.com/office/drawing/2014/main" id="{53160834-F336-04D9-65B2-3015F269AA55}"/>
              </a:ext>
            </a:extLst>
          </p:cNvPr>
          <p:cNvGrpSpPr/>
          <p:nvPr/>
        </p:nvGrpSpPr>
        <p:grpSpPr>
          <a:xfrm>
            <a:off x="10495137" y="7473430"/>
            <a:ext cx="7183263" cy="1784870"/>
            <a:chOff x="6979113" y="8111650"/>
            <a:chExt cx="4174935" cy="1434153"/>
          </a:xfrm>
        </p:grpSpPr>
        <p:sp>
          <p:nvSpPr>
            <p:cNvPr id="59" name="Freeform 15">
              <a:extLst>
                <a:ext uri="{FF2B5EF4-FFF2-40B4-BE49-F238E27FC236}">
                  <a16:creationId xmlns:a16="http://schemas.microsoft.com/office/drawing/2014/main" id="{3FAADEA5-CB75-6291-B35F-2BAFB840B3C3}"/>
                </a:ext>
              </a:extLst>
            </p:cNvPr>
            <p:cNvSpPr/>
            <p:nvPr/>
          </p:nvSpPr>
          <p:spPr>
            <a:xfrm>
              <a:off x="6979113" y="8111650"/>
              <a:ext cx="4174935" cy="1434153"/>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0" name="TextBox 20">
              <a:extLst>
                <a:ext uri="{FF2B5EF4-FFF2-40B4-BE49-F238E27FC236}">
                  <a16:creationId xmlns:a16="http://schemas.microsoft.com/office/drawing/2014/main" id="{363A42F4-61FF-2A44-F9C1-012E175189AF}"/>
                </a:ext>
              </a:extLst>
            </p:cNvPr>
            <p:cNvSpPr txBox="1"/>
            <p:nvPr/>
          </p:nvSpPr>
          <p:spPr>
            <a:xfrm>
              <a:off x="7132445" y="8608894"/>
              <a:ext cx="3868271" cy="548800"/>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play a game</a:t>
              </a:r>
            </a:p>
          </p:txBody>
        </p:sp>
      </p:grpSp>
      <p:sp>
        <p:nvSpPr>
          <p:cNvPr id="2" name="Freeform 3">
            <a:extLst>
              <a:ext uri="{FF2B5EF4-FFF2-40B4-BE49-F238E27FC236}">
                <a16:creationId xmlns:a16="http://schemas.microsoft.com/office/drawing/2014/main" id="{D8A02DED-7085-A4CD-B293-809AA145870E}"/>
              </a:ext>
            </a:extLst>
          </p:cNvPr>
          <p:cNvSpPr/>
          <p:nvPr/>
        </p:nvSpPr>
        <p:spPr>
          <a:xfrm>
            <a:off x="762000" y="2781300"/>
            <a:ext cx="1780525" cy="1829896"/>
          </a:xfrm>
          <a:custGeom>
            <a:avLst/>
            <a:gdLst/>
            <a:ahLst/>
            <a:cxnLst/>
            <a:rect l="l" t="t" r="r" b="b"/>
            <a:pathLst>
              <a:path w="2815190" h="2921079">
                <a:moveTo>
                  <a:pt x="0" y="0"/>
                </a:moveTo>
                <a:lnTo>
                  <a:pt x="2815190" y="0"/>
                </a:lnTo>
                <a:lnTo>
                  <a:pt x="2815190" y="2921079"/>
                </a:lnTo>
                <a:lnTo>
                  <a:pt x="0" y="2921079"/>
                </a:lnTo>
                <a:lnTo>
                  <a:pt x="0" y="0"/>
                </a:lnTo>
                <a:close/>
              </a:path>
            </a:pathLst>
          </a:custGeom>
          <a:blipFill>
            <a:blip r:embed="rId10"/>
            <a:stretch>
              <a:fillRect/>
            </a:stretch>
          </a:blipFill>
        </p:spPr>
        <p:txBody>
          <a:bodyPr/>
          <a:lstStyle/>
          <a:p>
            <a:endParaRPr lang="en-US"/>
          </a:p>
        </p:txBody>
      </p:sp>
      <p:pic>
        <p:nvPicPr>
          <p:cNvPr id="5" name="Picture 4">
            <a:extLst>
              <a:ext uri="{FF2B5EF4-FFF2-40B4-BE49-F238E27FC236}">
                <a16:creationId xmlns:a16="http://schemas.microsoft.com/office/drawing/2014/main" id="{445AB1AB-9D3C-90C7-C6EC-3C490A94A98F}"/>
              </a:ext>
            </a:extLst>
          </p:cNvPr>
          <p:cNvPicPr>
            <a:picLocks noChangeAspect="1"/>
          </p:cNvPicPr>
          <p:nvPr/>
        </p:nvPicPr>
        <p:blipFill>
          <a:blip r:embed="rId11"/>
          <a:stretch>
            <a:fillRect/>
          </a:stretch>
        </p:blipFill>
        <p:spPr>
          <a:xfrm>
            <a:off x="3121660" y="3335238"/>
            <a:ext cx="6658696" cy="361665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7916F436-7E88-A6AB-265A-D0F04E575A82}"/>
              </a:ext>
            </a:extLst>
          </p:cNvPr>
          <p:cNvPicPr>
            <a:picLocks noChangeAspect="1"/>
          </p:cNvPicPr>
          <p:nvPr/>
        </p:nvPicPr>
        <p:blipFill>
          <a:blip r:embed="rId12"/>
          <a:stretch>
            <a:fillRect/>
          </a:stretch>
        </p:blipFill>
        <p:spPr>
          <a:xfrm>
            <a:off x="10495137" y="3335238"/>
            <a:ext cx="6781800" cy="35843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568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00"/>
                                        <p:tgtEl>
                                          <p:spTgt spid="58"/>
                                        </p:tgtEl>
                                      </p:cBhvr>
                                    </p:animEffect>
                                    <p:anim calcmode="lin" valueType="num">
                                      <p:cBhvr>
                                        <p:cTn id="25" dur="1000" fill="hold"/>
                                        <p:tgtEl>
                                          <p:spTgt spid="58"/>
                                        </p:tgtEl>
                                        <p:attrNameLst>
                                          <p:attrName>ppt_x</p:attrName>
                                        </p:attrNameLst>
                                      </p:cBhvr>
                                      <p:tavLst>
                                        <p:tav tm="0">
                                          <p:val>
                                            <p:strVal val="#ppt_x"/>
                                          </p:val>
                                        </p:tav>
                                        <p:tav tm="100000">
                                          <p:val>
                                            <p:strVal val="#ppt_x"/>
                                          </p:val>
                                        </p:tav>
                                      </p:tavLst>
                                    </p:anim>
                                    <p:anim calcmode="lin" valueType="num">
                                      <p:cBhvr>
                                        <p:cTn id="26"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3400530" y="471006"/>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LISTEN AND POINT.</a:t>
            </a:r>
          </a:p>
        </p:txBody>
      </p:sp>
      <p:sp>
        <p:nvSpPr>
          <p:cNvPr id="11" name="Freeform 19">
            <a:extLst>
              <a:ext uri="{FF2B5EF4-FFF2-40B4-BE49-F238E27FC236}">
                <a16:creationId xmlns:a16="http://schemas.microsoft.com/office/drawing/2014/main" id="{F76E6941-7CEF-DD4B-966C-F241D30B59F7}"/>
              </a:ext>
            </a:extLst>
          </p:cNvPr>
          <p:cNvSpPr/>
          <p:nvPr/>
        </p:nvSpPr>
        <p:spPr>
          <a:xfrm rot="3347119" flipH="1" flipV="1">
            <a:off x="13774055"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20">
            <a:extLst>
              <a:ext uri="{FF2B5EF4-FFF2-40B4-BE49-F238E27FC236}">
                <a16:creationId xmlns:a16="http://schemas.microsoft.com/office/drawing/2014/main" id="{A8C3ECFF-64DA-9116-43B4-1B7515393085}"/>
              </a:ext>
            </a:extLst>
          </p:cNvPr>
          <p:cNvSpPr/>
          <p:nvPr/>
        </p:nvSpPr>
        <p:spPr>
          <a:xfrm rot="3423708">
            <a:off x="-8631569" y="-538443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4" name="Freeform 34"/>
          <p:cNvSpPr/>
          <p:nvPr/>
        </p:nvSpPr>
        <p:spPr>
          <a:xfrm>
            <a:off x="228600" y="8267700"/>
            <a:ext cx="1795020" cy="1862683"/>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5" name="Track 4">
            <a:hlinkClick r:id="" action="ppaction://media"/>
            <a:extLst>
              <a:ext uri="{FF2B5EF4-FFF2-40B4-BE49-F238E27FC236}">
                <a16:creationId xmlns:a16="http://schemas.microsoft.com/office/drawing/2014/main" id="{38274A84-6299-C278-DB51-69FD96C814D2}"/>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13182519" y="342900"/>
            <a:ext cx="1307921" cy="1307921"/>
          </a:xfrm>
          <a:prstGeom prst="rect">
            <a:avLst/>
          </a:prstGeom>
          <a:effectLst>
            <a:glow rad="228600">
              <a:schemeClr val="accent3">
                <a:satMod val="175000"/>
                <a:alpha val="40000"/>
              </a:schemeClr>
            </a:glow>
          </a:effectLst>
        </p:spPr>
      </p:pic>
      <p:pic>
        <p:nvPicPr>
          <p:cNvPr id="2" name="Picture 1">
            <a:extLst>
              <a:ext uri="{FF2B5EF4-FFF2-40B4-BE49-F238E27FC236}">
                <a16:creationId xmlns:a16="http://schemas.microsoft.com/office/drawing/2014/main" id="{F093C29B-995C-4542-8CF7-519ED8F3F6D4}"/>
              </a:ext>
            </a:extLst>
          </p:cNvPr>
          <p:cNvPicPr>
            <a:picLocks noChangeAspect="1"/>
          </p:cNvPicPr>
          <p:nvPr/>
        </p:nvPicPr>
        <p:blipFill>
          <a:blip r:embed="rId12"/>
          <a:stretch>
            <a:fillRect/>
          </a:stretch>
        </p:blipFill>
        <p:spPr>
          <a:xfrm>
            <a:off x="2514600" y="1816658"/>
            <a:ext cx="15436340" cy="7746441"/>
          </a:xfrm>
          <a:prstGeom prst="rect">
            <a:avLst/>
          </a:prstGeom>
        </p:spPr>
      </p:pic>
    </p:spTree>
    <p:extLst>
      <p:ext uri="{BB962C8B-B14F-4D97-AF65-F5344CB8AC3E}">
        <p14:creationId xmlns:p14="http://schemas.microsoft.com/office/powerpoint/2010/main" val="75555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191000" y="714199"/>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Work in pairs.</a:t>
            </a:r>
          </a:p>
        </p:txBody>
      </p:sp>
      <p:sp>
        <p:nvSpPr>
          <p:cNvPr id="32" name="Freeform 32"/>
          <p:cNvSpPr/>
          <p:nvPr/>
        </p:nvSpPr>
        <p:spPr>
          <a:xfrm rot="3347119" flipH="1" flipV="1">
            <a:off x="13238997" y="-3097556"/>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4" name="Freeform 34"/>
          <p:cNvSpPr/>
          <p:nvPr/>
        </p:nvSpPr>
        <p:spPr>
          <a:xfrm>
            <a:off x="-538732" y="-33913"/>
            <a:ext cx="3969750" cy="3733800"/>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5" name="Freeform 35"/>
          <p:cNvSpPr/>
          <p:nvPr/>
        </p:nvSpPr>
        <p:spPr>
          <a:xfrm>
            <a:off x="14859000" y="6667500"/>
            <a:ext cx="3886200" cy="38696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4" name="Picture 3" descr="A couple of girls holding books&#10;&#10;Description automatically generated">
            <a:extLst>
              <a:ext uri="{FF2B5EF4-FFF2-40B4-BE49-F238E27FC236}">
                <a16:creationId xmlns:a16="http://schemas.microsoft.com/office/drawing/2014/main" id="{F5FB629A-E49D-5770-010F-165DFFD154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765508"/>
            <a:ext cx="9938675" cy="7929603"/>
          </a:xfrm>
          <a:prstGeom prst="rect">
            <a:avLst/>
          </a:prstGeom>
        </p:spPr>
      </p:pic>
      <p:sp>
        <p:nvSpPr>
          <p:cNvPr id="10" name="Freeform 10">
            <a:extLst>
              <a:ext uri="{FF2B5EF4-FFF2-40B4-BE49-F238E27FC236}">
                <a16:creationId xmlns:a16="http://schemas.microsoft.com/office/drawing/2014/main" id="{C3582128-9399-AFD7-C712-C6F837DBEE9D}"/>
              </a:ext>
            </a:extLst>
          </p:cNvPr>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1" name="animation-childlike-claps-playful-cute-bright-happy-music-20852">
            <a:hlinkClick r:id="" action="ppaction://media"/>
            <a:extLst>
              <a:ext uri="{FF2B5EF4-FFF2-40B4-BE49-F238E27FC236}">
                <a16:creationId xmlns:a16="http://schemas.microsoft.com/office/drawing/2014/main" id="{C5F3D968-19AE-9BF2-1D01-143CE7E5702E}"/>
              </a:ext>
            </a:extLst>
          </p:cNvPr>
          <p:cNvPicPr>
            <a:picLocks noChangeAspect="1"/>
          </p:cNvPicPr>
          <p:nvPr>
            <a:audioFile r:link="rId2"/>
            <p:extLst>
              <p:ext uri="{DAA4B4D4-6D71-4841-9C94-3DE7FCFB9230}">
                <p14:media xmlns:p14="http://schemas.microsoft.com/office/powerpoint/2010/main" r:embed="rId1"/>
              </p:ext>
            </p:extLst>
          </p:nvPr>
        </p:nvPicPr>
        <p:blipFill>
          <a:blip r:embed="rId14">
            <a:duotone>
              <a:prstClr val="black"/>
              <a:schemeClr val="accent3">
                <a:tint val="45000"/>
                <a:satMod val="400000"/>
              </a:schemeClr>
            </a:duotone>
          </a:blip>
          <a:stretch>
            <a:fillRect/>
          </a:stretch>
        </p:blipFill>
        <p:spPr>
          <a:xfrm>
            <a:off x="11896180" y="4799031"/>
            <a:ext cx="2378946" cy="2378946"/>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207966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3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042637" y="509954"/>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Let’s check!</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4" name="Freeform 34"/>
          <p:cNvSpPr/>
          <p:nvPr/>
        </p:nvSpPr>
        <p:spPr>
          <a:xfrm>
            <a:off x="-533400" y="-266700"/>
            <a:ext cx="2514600" cy="2528696"/>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5" name="Freeform 35"/>
          <p:cNvSpPr/>
          <p:nvPr/>
        </p:nvSpPr>
        <p:spPr>
          <a:xfrm>
            <a:off x="16647682" y="8991339"/>
            <a:ext cx="2286000" cy="22694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0" name="Track 4">
            <a:hlinkClick r:id="" action="ppaction://media"/>
            <a:extLst>
              <a:ext uri="{FF2B5EF4-FFF2-40B4-BE49-F238E27FC236}">
                <a16:creationId xmlns:a16="http://schemas.microsoft.com/office/drawing/2014/main" id="{4AF42C6A-3CB4-C207-C90B-1678525DA559}"/>
              </a:ext>
            </a:extLst>
          </p:cNvPr>
          <p:cNvPicPr>
            <a:picLocks noChangeAspect="1"/>
          </p:cNvPicPr>
          <p:nvPr>
            <a:audioFile r:link="rId1"/>
            <p:extLst>
              <p:ext uri="{DAA4B4D4-6D71-4841-9C94-3DE7FCFB9230}">
                <p14:media xmlns:p14="http://schemas.microsoft.com/office/powerpoint/2010/main" r:embed="rId2">
                  <p14:trim st="8100" end="13336.3125"/>
                </p14:media>
              </p:ext>
            </p:extLst>
          </p:nvPr>
        </p:nvPicPr>
        <p:blipFill>
          <a:blip r:embed="rId12">
            <a:duotone>
              <a:prstClr val="black"/>
              <a:schemeClr val="accent2">
                <a:tint val="45000"/>
                <a:satMod val="400000"/>
              </a:schemeClr>
            </a:duotone>
          </a:blip>
          <a:stretch>
            <a:fillRect/>
          </a:stretch>
        </p:blipFill>
        <p:spPr>
          <a:xfrm>
            <a:off x="16693766" y="2198165"/>
            <a:ext cx="1003407" cy="1003407"/>
          </a:xfrm>
          <a:prstGeom prst="rect">
            <a:avLst/>
          </a:prstGeom>
          <a:effectLst>
            <a:glow rad="228600">
              <a:schemeClr val="accent3">
                <a:satMod val="175000"/>
                <a:alpha val="40000"/>
              </a:schemeClr>
            </a:glow>
          </a:effectLst>
        </p:spPr>
      </p:pic>
      <p:pic>
        <p:nvPicPr>
          <p:cNvPr id="13" name="Track 4">
            <a:hlinkClick r:id="" action="ppaction://media"/>
            <a:extLst>
              <a:ext uri="{FF2B5EF4-FFF2-40B4-BE49-F238E27FC236}">
                <a16:creationId xmlns:a16="http://schemas.microsoft.com/office/drawing/2014/main" id="{4DA4EA0B-2780-A065-219E-2D25DFB6550B}"/>
              </a:ext>
            </a:extLst>
          </p:cNvPr>
          <p:cNvPicPr>
            <a:picLocks noChangeAspect="1"/>
          </p:cNvPicPr>
          <p:nvPr>
            <a:audioFile r:link="rId1"/>
            <p:extLst>
              <p:ext uri="{DAA4B4D4-6D71-4841-9C94-3DE7FCFB9230}">
                <p14:media xmlns:p14="http://schemas.microsoft.com/office/powerpoint/2010/main" r:embed="rId2">
                  <p14:trim st="21385"/>
                </p14:media>
              </p:ext>
            </p:extLst>
          </p:nvPr>
        </p:nvPicPr>
        <p:blipFill>
          <a:blip r:embed="rId12">
            <a:duotone>
              <a:prstClr val="black"/>
              <a:schemeClr val="accent4">
                <a:tint val="45000"/>
                <a:satMod val="400000"/>
              </a:schemeClr>
            </a:duotone>
          </a:blip>
          <a:stretch>
            <a:fillRect/>
          </a:stretch>
        </p:blipFill>
        <p:spPr>
          <a:xfrm>
            <a:off x="16647682" y="6090373"/>
            <a:ext cx="1003407" cy="1003407"/>
          </a:xfrm>
          <a:prstGeom prst="rect">
            <a:avLst/>
          </a:prstGeom>
          <a:effectLst>
            <a:glow rad="228600">
              <a:schemeClr val="accent3">
                <a:satMod val="175000"/>
                <a:alpha val="40000"/>
              </a:schemeClr>
            </a:glow>
          </a:effectLst>
        </p:spPr>
      </p:pic>
      <p:sp>
        <p:nvSpPr>
          <p:cNvPr id="19" name="Rectangle 18">
            <a:extLst>
              <a:ext uri="{FF2B5EF4-FFF2-40B4-BE49-F238E27FC236}">
                <a16:creationId xmlns:a16="http://schemas.microsoft.com/office/drawing/2014/main" id="{124ADBC4-FEF4-8635-88B9-191594F0EA14}"/>
              </a:ext>
            </a:extLst>
          </p:cNvPr>
          <p:cNvSpPr/>
          <p:nvPr/>
        </p:nvSpPr>
        <p:spPr>
          <a:xfrm>
            <a:off x="7569530" y="4686300"/>
            <a:ext cx="1574470" cy="2215991"/>
          </a:xfrm>
          <a:prstGeom prst="rect">
            <a:avLst/>
          </a:prstGeom>
          <a:noFill/>
        </p:spPr>
        <p:txBody>
          <a:bodyPr wrap="none" lIns="91440" tIns="45720" rIns="91440" bIns="45720">
            <a:spAutoFit/>
          </a:bodyPr>
          <a:lstStyle/>
          <a:p>
            <a:pPr algn="ctr"/>
            <a:r>
              <a:rPr lang="en-US" sz="13800" b="0" cap="none" spc="0" dirty="0">
                <a:ln w="0"/>
                <a:solidFill>
                  <a:srgbClr val="C00000"/>
                </a:solidFill>
                <a:sym typeface="Wingdings" panose="05000000000000000000" pitchFamily="2" charset="2"/>
              </a:rPr>
              <a:t></a:t>
            </a:r>
            <a:endParaRPr lang="en-US" sz="13800" b="0" cap="none" spc="0" dirty="0">
              <a:ln w="0"/>
              <a:solidFill>
                <a:srgbClr val="C00000"/>
              </a:solidFill>
            </a:endParaRPr>
          </a:p>
        </p:txBody>
      </p:sp>
      <p:pic>
        <p:nvPicPr>
          <p:cNvPr id="2" name="Picture 1">
            <a:extLst>
              <a:ext uri="{FF2B5EF4-FFF2-40B4-BE49-F238E27FC236}">
                <a16:creationId xmlns:a16="http://schemas.microsoft.com/office/drawing/2014/main" id="{0480B552-8E22-462F-A4DD-EFD1A279F311}"/>
              </a:ext>
            </a:extLst>
          </p:cNvPr>
          <p:cNvPicPr>
            <a:picLocks noChangeAspect="1"/>
          </p:cNvPicPr>
          <p:nvPr/>
        </p:nvPicPr>
        <p:blipFill>
          <a:blip r:embed="rId13"/>
          <a:stretch>
            <a:fillRect/>
          </a:stretch>
        </p:blipFill>
        <p:spPr>
          <a:xfrm>
            <a:off x="1544071" y="1524547"/>
            <a:ext cx="14382103" cy="7217392"/>
          </a:xfrm>
          <a:prstGeom prst="rect">
            <a:avLst/>
          </a:prstGeom>
        </p:spPr>
      </p:pic>
      <p:sp>
        <p:nvSpPr>
          <p:cNvPr id="15" name="Rectangle 14">
            <a:extLst>
              <a:ext uri="{FF2B5EF4-FFF2-40B4-BE49-F238E27FC236}">
                <a16:creationId xmlns:a16="http://schemas.microsoft.com/office/drawing/2014/main" id="{84C28D26-7E3C-C7D0-0B3D-BC74703C2B4D}"/>
              </a:ext>
            </a:extLst>
          </p:cNvPr>
          <p:cNvSpPr/>
          <p:nvPr/>
        </p:nvSpPr>
        <p:spPr>
          <a:xfrm>
            <a:off x="7520583" y="3529164"/>
            <a:ext cx="1574470" cy="2215991"/>
          </a:xfrm>
          <a:prstGeom prst="rect">
            <a:avLst/>
          </a:prstGeom>
          <a:noFill/>
        </p:spPr>
        <p:txBody>
          <a:bodyPr wrap="none" lIns="91440" tIns="45720" rIns="91440" bIns="45720">
            <a:spAutoFit/>
          </a:bodyPr>
          <a:lstStyle/>
          <a:p>
            <a:pPr algn="ctr"/>
            <a:r>
              <a:rPr lang="en-US" sz="13800" b="0" cap="none" spc="0" dirty="0">
                <a:ln w="0"/>
                <a:solidFill>
                  <a:srgbClr val="C00000"/>
                </a:solidFill>
                <a:sym typeface="Wingdings" panose="05000000000000000000" pitchFamily="2" charset="2"/>
              </a:rPr>
              <a:t></a:t>
            </a:r>
            <a:endParaRPr lang="en-US" sz="13800" b="0" cap="none" spc="0" dirty="0">
              <a:ln w="0"/>
              <a:solidFill>
                <a:srgbClr val="C00000"/>
              </a:solidFill>
            </a:endParaRPr>
          </a:p>
        </p:txBody>
      </p:sp>
      <p:sp>
        <p:nvSpPr>
          <p:cNvPr id="12" name="Rectangle 11">
            <a:extLst>
              <a:ext uri="{FF2B5EF4-FFF2-40B4-BE49-F238E27FC236}">
                <a16:creationId xmlns:a16="http://schemas.microsoft.com/office/drawing/2014/main" id="{22EC4D00-66B1-4C0B-85A8-6AF66046B5D0}"/>
              </a:ext>
            </a:extLst>
          </p:cNvPr>
          <p:cNvSpPr/>
          <p:nvPr/>
        </p:nvSpPr>
        <p:spPr>
          <a:xfrm>
            <a:off x="14735500" y="7101400"/>
            <a:ext cx="1574470" cy="2215991"/>
          </a:xfrm>
          <a:prstGeom prst="rect">
            <a:avLst/>
          </a:prstGeom>
          <a:noFill/>
        </p:spPr>
        <p:txBody>
          <a:bodyPr wrap="none" lIns="91440" tIns="45720" rIns="91440" bIns="45720">
            <a:spAutoFit/>
          </a:bodyPr>
          <a:lstStyle/>
          <a:p>
            <a:pPr algn="ctr"/>
            <a:r>
              <a:rPr lang="en-US" sz="13800" b="0" cap="none" spc="0" dirty="0">
                <a:ln w="0"/>
                <a:solidFill>
                  <a:srgbClr val="C00000"/>
                </a:solidFill>
                <a:sym typeface="Wingdings" panose="05000000000000000000" pitchFamily="2" charset="2"/>
              </a:rPr>
              <a:t></a:t>
            </a:r>
            <a:endParaRPr lang="en-US" sz="13800" b="0" cap="none" spc="0" dirty="0">
              <a:ln w="0"/>
              <a:solidFill>
                <a:srgbClr val="C00000"/>
              </a:solidFill>
            </a:endParaRPr>
          </a:p>
        </p:txBody>
      </p:sp>
    </p:spTree>
    <p:extLst>
      <p:ext uri="{BB962C8B-B14F-4D97-AF65-F5344CB8AC3E}">
        <p14:creationId xmlns:p14="http://schemas.microsoft.com/office/powerpoint/2010/main" val="3170411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9"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1" dur="500"/>
                                        <p:tgtEl>
                                          <p:spTgt spid="15">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5" name="wind.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3880" fill="hold"/>
                                        <p:tgtEl>
                                          <p:spTgt spid="13"/>
                                        </p:tgtEl>
                                      </p:cBhvr>
                                    </p:cmd>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0" dur="500"/>
                                        <p:tgtEl>
                                          <p:spTgt spid="19">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wind.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5" dur="500"/>
                                        <p:tgtEl>
                                          <p:spTgt spid="12">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0"/>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3000"/>
            </a:blip>
            <a:stretch>
              <a:fillRect t="-39957" b="-39957"/>
            </a:stretch>
          </a:blipFill>
        </p:spPr>
        <p:txBody>
          <a:bodyPr/>
          <a:lstStyle/>
          <a:p>
            <a:endParaRPr lang="en-US"/>
          </a:p>
        </p:txBody>
      </p:sp>
      <p:sp>
        <p:nvSpPr>
          <p:cNvPr id="3" name="Freeform 3"/>
          <p:cNvSpPr/>
          <p:nvPr/>
        </p:nvSpPr>
        <p:spPr>
          <a:xfrm>
            <a:off x="2062233" y="1573104"/>
            <a:ext cx="14163533" cy="6940131"/>
          </a:xfrm>
          <a:custGeom>
            <a:avLst/>
            <a:gdLst/>
            <a:ahLst/>
            <a:cxnLst/>
            <a:rect l="l" t="t" r="r" b="b"/>
            <a:pathLst>
              <a:path w="14163533" h="6940131">
                <a:moveTo>
                  <a:pt x="0" y="0"/>
                </a:moveTo>
                <a:lnTo>
                  <a:pt x="14163534" y="0"/>
                </a:lnTo>
                <a:lnTo>
                  <a:pt x="14163534" y="6940131"/>
                </a:lnTo>
                <a:lnTo>
                  <a:pt x="0" y="69401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4735972" y="1673434"/>
            <a:ext cx="8816056" cy="3074600"/>
          </a:xfrm>
          <a:custGeom>
            <a:avLst/>
            <a:gdLst/>
            <a:ahLst/>
            <a:cxnLst/>
            <a:rect l="l" t="t" r="r" b="b"/>
            <a:pathLst>
              <a:path w="8816056" h="3074600">
                <a:moveTo>
                  <a:pt x="0" y="0"/>
                </a:moveTo>
                <a:lnTo>
                  <a:pt x="8816056" y="0"/>
                </a:lnTo>
                <a:lnTo>
                  <a:pt x="8816056" y="3074600"/>
                </a:lnTo>
                <a:lnTo>
                  <a:pt x="0" y="30746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3877645" y="7519550"/>
            <a:ext cx="5305653" cy="4523070"/>
          </a:xfrm>
          <a:custGeom>
            <a:avLst/>
            <a:gdLst/>
            <a:ahLst/>
            <a:cxnLst/>
            <a:rect l="l" t="t" r="r" b="b"/>
            <a:pathLst>
              <a:path w="5305653" h="4523070">
                <a:moveTo>
                  <a:pt x="0" y="0"/>
                </a:moveTo>
                <a:lnTo>
                  <a:pt x="5305653" y="0"/>
                </a:lnTo>
                <a:lnTo>
                  <a:pt x="5305653" y="4523069"/>
                </a:lnTo>
                <a:lnTo>
                  <a:pt x="0" y="45230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flipH="1" flipV="1">
            <a:off x="-1582761" y="-1181388"/>
            <a:ext cx="5780296" cy="4927702"/>
          </a:xfrm>
          <a:custGeom>
            <a:avLst/>
            <a:gdLst/>
            <a:ahLst/>
            <a:cxnLst/>
            <a:rect l="l" t="t" r="r" b="b"/>
            <a:pathLst>
              <a:path w="5780296" h="4927702">
                <a:moveTo>
                  <a:pt x="5780296" y="4927702"/>
                </a:moveTo>
                <a:lnTo>
                  <a:pt x="0" y="4927702"/>
                </a:lnTo>
                <a:lnTo>
                  <a:pt x="0" y="0"/>
                </a:lnTo>
                <a:lnTo>
                  <a:pt x="5780296" y="0"/>
                </a:lnTo>
                <a:lnTo>
                  <a:pt x="5780296" y="4927702"/>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rot="2191037">
            <a:off x="12752989" y="448448"/>
            <a:ext cx="2249311" cy="2249311"/>
          </a:xfrm>
          <a:custGeom>
            <a:avLst/>
            <a:gdLst/>
            <a:ahLst/>
            <a:cxnLst/>
            <a:rect l="l" t="t" r="r" b="b"/>
            <a:pathLst>
              <a:path w="2249311" h="2249311">
                <a:moveTo>
                  <a:pt x="0" y="0"/>
                </a:moveTo>
                <a:lnTo>
                  <a:pt x="2249311" y="0"/>
                </a:lnTo>
                <a:lnTo>
                  <a:pt x="2249311" y="2249311"/>
                </a:lnTo>
                <a:lnTo>
                  <a:pt x="0" y="224931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TextBox 8"/>
          <p:cNvSpPr txBox="1"/>
          <p:nvPr/>
        </p:nvSpPr>
        <p:spPr>
          <a:xfrm>
            <a:off x="2502092" y="4565464"/>
            <a:ext cx="13283815" cy="1804064"/>
          </a:xfrm>
          <a:prstGeom prst="rect">
            <a:avLst/>
          </a:prstGeom>
        </p:spPr>
        <p:txBody>
          <a:bodyPr lIns="0" tIns="0" rIns="0" bIns="0" rtlCol="0" anchor="t">
            <a:spAutoFit/>
          </a:bodyPr>
          <a:lstStyle/>
          <a:p>
            <a:pPr algn="ctr">
              <a:lnSpc>
                <a:spcPts val="14688"/>
              </a:lnSpc>
            </a:pPr>
            <a:r>
              <a:rPr lang="en-US" sz="10491" dirty="0">
                <a:solidFill>
                  <a:srgbClr val="000000"/>
                </a:solidFill>
                <a:latin typeface="Luckiest Guy"/>
              </a:rPr>
              <a:t>starter</a:t>
            </a:r>
          </a:p>
        </p:txBody>
      </p:sp>
      <p:sp>
        <p:nvSpPr>
          <p:cNvPr id="9" name="TextBox 9"/>
          <p:cNvSpPr txBox="1"/>
          <p:nvPr/>
        </p:nvSpPr>
        <p:spPr>
          <a:xfrm>
            <a:off x="5029200" y="6151799"/>
            <a:ext cx="8419305" cy="633891"/>
          </a:xfrm>
          <a:prstGeom prst="rect">
            <a:avLst/>
          </a:prstGeom>
        </p:spPr>
        <p:txBody>
          <a:bodyPr wrap="square" lIns="0" tIns="0" rIns="0" bIns="0" rtlCol="0" anchor="t">
            <a:spAutoFit/>
          </a:bodyPr>
          <a:lstStyle/>
          <a:p>
            <a:pPr algn="ctr">
              <a:lnSpc>
                <a:spcPts val="5216"/>
              </a:lnSpc>
            </a:pPr>
            <a:r>
              <a:rPr lang="en-US" sz="3726" dirty="0">
                <a:solidFill>
                  <a:srgbClr val="000000"/>
                </a:solidFill>
                <a:latin typeface="Poppins Medium"/>
              </a:rPr>
              <a:t>Period 3 – Classroom Instructions</a:t>
            </a:r>
          </a:p>
        </p:txBody>
      </p:sp>
      <p:sp>
        <p:nvSpPr>
          <p:cNvPr id="10" name="Freeform 10"/>
          <p:cNvSpPr/>
          <p:nvPr/>
        </p:nvSpPr>
        <p:spPr>
          <a:xfrm>
            <a:off x="314224" y="3746314"/>
            <a:ext cx="1986326" cy="2057400"/>
          </a:xfrm>
          <a:custGeom>
            <a:avLst/>
            <a:gdLst/>
            <a:ahLst/>
            <a:cxnLst/>
            <a:rect l="l" t="t" r="r" b="b"/>
            <a:pathLst>
              <a:path w="1986326" h="2057400">
                <a:moveTo>
                  <a:pt x="0" y="0"/>
                </a:moveTo>
                <a:lnTo>
                  <a:pt x="1986326" y="0"/>
                </a:lnTo>
                <a:lnTo>
                  <a:pt x="1986326" y="2057400"/>
                </a:lnTo>
                <a:lnTo>
                  <a:pt x="0" y="20574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1" name="Freeform 11"/>
          <p:cNvSpPr/>
          <p:nvPr/>
        </p:nvSpPr>
        <p:spPr>
          <a:xfrm>
            <a:off x="16457080" y="5803714"/>
            <a:ext cx="1604441" cy="1661850"/>
          </a:xfrm>
          <a:custGeom>
            <a:avLst/>
            <a:gdLst/>
            <a:ahLst/>
            <a:cxnLst/>
            <a:rect l="l" t="t" r="r" b="b"/>
            <a:pathLst>
              <a:path w="1604441" h="1661850">
                <a:moveTo>
                  <a:pt x="0" y="0"/>
                </a:moveTo>
                <a:lnTo>
                  <a:pt x="1604440" y="0"/>
                </a:lnTo>
                <a:lnTo>
                  <a:pt x="1604440" y="1661850"/>
                </a:lnTo>
                <a:lnTo>
                  <a:pt x="0" y="166185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5118463"/>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play.</a:t>
            </a:r>
          </a:p>
        </p:txBody>
      </p:sp>
      <p:sp>
        <p:nvSpPr>
          <p:cNvPr id="3" name="Freeform 3"/>
          <p:cNvSpPr/>
          <p:nvPr/>
        </p:nvSpPr>
        <p:spPr>
          <a:xfrm>
            <a:off x="1271178" y="2718623"/>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769213" y="271146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04</a:t>
            </a:r>
          </a:p>
        </p:txBody>
      </p:sp>
      <p:sp>
        <p:nvSpPr>
          <p:cNvPr id="6" name="Freeform 6"/>
          <p:cNvSpPr/>
          <p:nvPr/>
        </p:nvSpPr>
        <p:spPr>
          <a:xfrm rot="-9199345" flipH="1" flipV="1">
            <a:off x="6357396" y="-3824384"/>
            <a:ext cx="14824456" cy="12826031"/>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6781800" y="6667500"/>
            <a:ext cx="3268191" cy="321322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7F8ED954-3F02-A866-D760-1F13E8B23358}"/>
              </a:ext>
            </a:extLst>
          </p:cNvPr>
          <p:cNvPicPr>
            <a:picLocks noChangeAspect="1"/>
          </p:cNvPicPr>
          <p:nvPr/>
        </p:nvPicPr>
        <p:blipFill>
          <a:blip r:embed="rId13"/>
          <a:stretch>
            <a:fillRect/>
          </a:stretch>
        </p:blipFill>
        <p:spPr>
          <a:xfrm>
            <a:off x="10049991" y="133874"/>
            <a:ext cx="7700957" cy="7086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8313528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114800" y="651646"/>
            <a:ext cx="9753520" cy="1205458"/>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5" name="Freeform 35"/>
          <p:cNvSpPr/>
          <p:nvPr/>
        </p:nvSpPr>
        <p:spPr>
          <a:xfrm>
            <a:off x="16230600" y="8213151"/>
            <a:ext cx="2286000" cy="22694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4" name="Freeform 34"/>
          <p:cNvSpPr/>
          <p:nvPr/>
        </p:nvSpPr>
        <p:spPr>
          <a:xfrm>
            <a:off x="347924" y="465144"/>
            <a:ext cx="2819400" cy="290853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A93F43C-664D-4099-9692-A5E928920C26}"/>
              </a:ext>
            </a:extLst>
          </p:cNvPr>
          <p:cNvPicPr>
            <a:picLocks noChangeAspect="1"/>
          </p:cNvPicPr>
          <p:nvPr/>
        </p:nvPicPr>
        <p:blipFill>
          <a:blip r:embed="rId9"/>
          <a:stretch>
            <a:fillRect/>
          </a:stretch>
        </p:blipFill>
        <p:spPr>
          <a:xfrm>
            <a:off x="1425586" y="2327953"/>
            <a:ext cx="14816504" cy="5885198"/>
          </a:xfrm>
          <a:prstGeom prst="rect">
            <a:avLst/>
          </a:prstGeom>
        </p:spPr>
      </p:pic>
    </p:spTree>
    <p:extLst>
      <p:ext uri="{BB962C8B-B14F-4D97-AF65-F5344CB8AC3E}">
        <p14:creationId xmlns:p14="http://schemas.microsoft.com/office/powerpoint/2010/main" val="3565556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267240" y="1068707"/>
            <a:ext cx="9753520" cy="1205458"/>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Do as I say</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5" name="Freeform 35"/>
          <p:cNvSpPr/>
          <p:nvPr/>
        </p:nvSpPr>
        <p:spPr>
          <a:xfrm>
            <a:off x="16230600" y="8213151"/>
            <a:ext cx="2286000" cy="2269446"/>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4" name="Freeform 34"/>
          <p:cNvSpPr/>
          <p:nvPr/>
        </p:nvSpPr>
        <p:spPr>
          <a:xfrm>
            <a:off x="347924" y="465144"/>
            <a:ext cx="2819400" cy="290853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5E733EC9-518E-A364-3DCF-A66F4B62C5E2}"/>
              </a:ext>
            </a:extLst>
          </p:cNvPr>
          <p:cNvPicPr>
            <a:picLocks noChangeAspect="1"/>
          </p:cNvPicPr>
          <p:nvPr/>
        </p:nvPicPr>
        <p:blipFill>
          <a:blip r:embed="rId10"/>
          <a:stretch>
            <a:fillRect/>
          </a:stretch>
        </p:blipFill>
        <p:spPr>
          <a:xfrm>
            <a:off x="5879077" y="3540271"/>
            <a:ext cx="4861332" cy="497726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6" name="Group 5">
            <a:extLst>
              <a:ext uri="{FF2B5EF4-FFF2-40B4-BE49-F238E27FC236}">
                <a16:creationId xmlns:a16="http://schemas.microsoft.com/office/drawing/2014/main" id="{F9F724C1-9A68-FE55-62E0-D97282AB3466}"/>
              </a:ext>
            </a:extLst>
          </p:cNvPr>
          <p:cNvGrpSpPr/>
          <p:nvPr/>
        </p:nvGrpSpPr>
        <p:grpSpPr>
          <a:xfrm>
            <a:off x="538424" y="3771900"/>
            <a:ext cx="5257799" cy="1792432"/>
            <a:chOff x="6271084" y="7769112"/>
            <a:chExt cx="4375188" cy="1792432"/>
          </a:xfrm>
        </p:grpSpPr>
        <p:sp>
          <p:nvSpPr>
            <p:cNvPr id="10" name="Freeform 15">
              <a:extLst>
                <a:ext uri="{FF2B5EF4-FFF2-40B4-BE49-F238E27FC236}">
                  <a16:creationId xmlns:a16="http://schemas.microsoft.com/office/drawing/2014/main" id="{6901BAA3-90BA-BBB3-E889-5090F641CD1E}"/>
                </a:ext>
              </a:extLst>
            </p:cNvPr>
            <p:cNvSpPr/>
            <p:nvPr/>
          </p:nvSpPr>
          <p:spPr>
            <a:xfrm>
              <a:off x="6519902" y="7769112"/>
              <a:ext cx="3942317" cy="1792432"/>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TextBox 20">
              <a:extLst>
                <a:ext uri="{FF2B5EF4-FFF2-40B4-BE49-F238E27FC236}">
                  <a16:creationId xmlns:a16="http://schemas.microsoft.com/office/drawing/2014/main" id="{B177789D-57DA-EE1D-908E-4322E1368D65}"/>
                </a:ext>
              </a:extLst>
            </p:cNvPr>
            <p:cNvSpPr txBox="1"/>
            <p:nvPr/>
          </p:nvSpPr>
          <p:spPr>
            <a:xfrm>
              <a:off x="6271084" y="8449389"/>
              <a:ext cx="4375188" cy="709810"/>
            </a:xfrm>
            <a:prstGeom prst="rect">
              <a:avLst/>
            </a:prstGeom>
          </p:spPr>
          <p:txBody>
            <a:bodyPr wrap="square" lIns="0" tIns="0" rIns="0" bIns="0" rtlCol="0" anchor="t">
              <a:spAutoFit/>
            </a:bodyPr>
            <a:lstStyle/>
            <a:p>
              <a:pPr algn="ctr">
                <a:lnSpc>
                  <a:spcPts val="4620"/>
                </a:lnSpc>
              </a:pPr>
              <a:r>
                <a:rPr lang="en-US" sz="8000" dirty="0">
                  <a:solidFill>
                    <a:srgbClr val="000000"/>
                  </a:solidFill>
                  <a:latin typeface="Abadi" panose="020B0604020104020204" pitchFamily="34" charset="0"/>
                  <a:cs typeface="Poppins" panose="00000500000000000000" pitchFamily="2" charset="0"/>
                </a:rPr>
                <a:t>2 teams</a:t>
              </a:r>
            </a:p>
          </p:txBody>
        </p:sp>
      </p:grpSp>
      <p:grpSp>
        <p:nvGrpSpPr>
          <p:cNvPr id="12" name="Group 11">
            <a:extLst>
              <a:ext uri="{FF2B5EF4-FFF2-40B4-BE49-F238E27FC236}">
                <a16:creationId xmlns:a16="http://schemas.microsoft.com/office/drawing/2014/main" id="{8CF953A0-FE02-E276-2A91-91B8AD77C468}"/>
              </a:ext>
            </a:extLst>
          </p:cNvPr>
          <p:cNvGrpSpPr/>
          <p:nvPr/>
        </p:nvGrpSpPr>
        <p:grpSpPr>
          <a:xfrm>
            <a:off x="1806662" y="5911966"/>
            <a:ext cx="2639432" cy="1036097"/>
            <a:chOff x="2622533" y="4040040"/>
            <a:chExt cx="2639432" cy="1036097"/>
          </a:xfrm>
        </p:grpSpPr>
        <p:grpSp>
          <p:nvGrpSpPr>
            <p:cNvPr id="13" name="Group 12">
              <a:extLst>
                <a:ext uri="{FF2B5EF4-FFF2-40B4-BE49-F238E27FC236}">
                  <a16:creationId xmlns:a16="http://schemas.microsoft.com/office/drawing/2014/main" id="{A4F9F10B-02FB-1A1B-2231-3FE9FDA43236}"/>
                </a:ext>
              </a:extLst>
            </p:cNvPr>
            <p:cNvGrpSpPr/>
            <p:nvPr/>
          </p:nvGrpSpPr>
          <p:grpSpPr>
            <a:xfrm>
              <a:off x="2622533" y="4040040"/>
              <a:ext cx="2639432" cy="1036097"/>
              <a:chOff x="0" y="0"/>
              <a:chExt cx="1500445" cy="2156610"/>
            </a:xfrm>
          </p:grpSpPr>
          <p:sp>
            <p:nvSpPr>
              <p:cNvPr id="15" name="Freeform 5">
                <a:extLst>
                  <a:ext uri="{FF2B5EF4-FFF2-40B4-BE49-F238E27FC236}">
                    <a16:creationId xmlns:a16="http://schemas.microsoft.com/office/drawing/2014/main" id="{A0CA425E-B3F5-5240-CBB0-4113BF723BAE}"/>
                  </a:ext>
                </a:extLst>
              </p:cNvPr>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14" name="TextBox 36">
              <a:extLst>
                <a:ext uri="{FF2B5EF4-FFF2-40B4-BE49-F238E27FC236}">
                  <a16:creationId xmlns:a16="http://schemas.microsoft.com/office/drawing/2014/main" id="{CC4041E5-AFAA-77EE-5C27-FFA16DE28D66}"/>
                </a:ext>
              </a:extLst>
            </p:cNvPr>
            <p:cNvSpPr txBox="1"/>
            <p:nvPr/>
          </p:nvSpPr>
          <p:spPr>
            <a:xfrm>
              <a:off x="2622533" y="4156976"/>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A</a:t>
              </a:r>
            </a:p>
          </p:txBody>
        </p:sp>
      </p:grpSp>
      <p:grpSp>
        <p:nvGrpSpPr>
          <p:cNvPr id="16" name="Group 15">
            <a:extLst>
              <a:ext uri="{FF2B5EF4-FFF2-40B4-BE49-F238E27FC236}">
                <a16:creationId xmlns:a16="http://schemas.microsoft.com/office/drawing/2014/main" id="{E4903E7B-0234-B823-39E2-E9CFC45733A5}"/>
              </a:ext>
            </a:extLst>
          </p:cNvPr>
          <p:cNvGrpSpPr/>
          <p:nvPr/>
        </p:nvGrpSpPr>
        <p:grpSpPr>
          <a:xfrm>
            <a:off x="1753836" y="7395765"/>
            <a:ext cx="2639432" cy="1036097"/>
            <a:chOff x="2700052" y="7429500"/>
            <a:chExt cx="2639432" cy="1036097"/>
          </a:xfrm>
        </p:grpSpPr>
        <p:grpSp>
          <p:nvGrpSpPr>
            <p:cNvPr id="17" name="Group 4">
              <a:extLst>
                <a:ext uri="{FF2B5EF4-FFF2-40B4-BE49-F238E27FC236}">
                  <a16:creationId xmlns:a16="http://schemas.microsoft.com/office/drawing/2014/main" id="{47AE0E64-F966-B8D7-973F-94FF65F14858}"/>
                </a:ext>
              </a:extLst>
            </p:cNvPr>
            <p:cNvGrpSpPr/>
            <p:nvPr/>
          </p:nvGrpSpPr>
          <p:grpSpPr>
            <a:xfrm>
              <a:off x="2700052" y="7429500"/>
              <a:ext cx="2639432" cy="1036097"/>
              <a:chOff x="0" y="0"/>
              <a:chExt cx="1500445" cy="2156610"/>
            </a:xfrm>
          </p:grpSpPr>
          <p:sp>
            <p:nvSpPr>
              <p:cNvPr id="19" name="Freeform 5">
                <a:extLst>
                  <a:ext uri="{FF2B5EF4-FFF2-40B4-BE49-F238E27FC236}">
                    <a16:creationId xmlns:a16="http://schemas.microsoft.com/office/drawing/2014/main" id="{99625DF6-70B4-7DEA-7697-724F6DAC1EC3}"/>
                  </a:ext>
                </a:extLst>
              </p:cNvPr>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18" name="TextBox 36">
              <a:extLst>
                <a:ext uri="{FF2B5EF4-FFF2-40B4-BE49-F238E27FC236}">
                  <a16:creationId xmlns:a16="http://schemas.microsoft.com/office/drawing/2014/main" id="{AA2B03C9-2728-7BFF-D420-F1A480CEB7D1}"/>
                </a:ext>
              </a:extLst>
            </p:cNvPr>
            <p:cNvSpPr txBox="1"/>
            <p:nvPr/>
          </p:nvSpPr>
          <p:spPr>
            <a:xfrm>
              <a:off x="2700052" y="7524355"/>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B</a:t>
              </a:r>
            </a:p>
          </p:txBody>
        </p:sp>
      </p:grpSp>
      <p:pic>
        <p:nvPicPr>
          <p:cNvPr id="21" name="Picture 20">
            <a:extLst>
              <a:ext uri="{FF2B5EF4-FFF2-40B4-BE49-F238E27FC236}">
                <a16:creationId xmlns:a16="http://schemas.microsoft.com/office/drawing/2014/main" id="{D8EFD22C-83DD-B5D2-8C2C-03B8953954BB}"/>
              </a:ext>
            </a:extLst>
          </p:cNvPr>
          <p:cNvPicPr>
            <a:picLocks noChangeAspect="1"/>
          </p:cNvPicPr>
          <p:nvPr/>
        </p:nvPicPr>
        <p:blipFill>
          <a:blip r:embed="rId13"/>
          <a:stretch>
            <a:fillRect/>
          </a:stretch>
        </p:blipFill>
        <p:spPr>
          <a:xfrm>
            <a:off x="12699027" y="3668482"/>
            <a:ext cx="4788037" cy="488481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3" name="Graphic 22" descr="Add with solid fill">
            <a:extLst>
              <a:ext uri="{FF2B5EF4-FFF2-40B4-BE49-F238E27FC236}">
                <a16:creationId xmlns:a16="http://schemas.microsoft.com/office/drawing/2014/main" id="{AECCE633-6F8E-05FA-E127-66C621717D2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11070403" y="5280769"/>
            <a:ext cx="1205457" cy="1205457"/>
          </a:xfrm>
          <a:prstGeom prst="rect">
            <a:avLst/>
          </a:prstGeom>
        </p:spPr>
      </p:pic>
    </p:spTree>
    <p:extLst>
      <p:ext uri="{BB962C8B-B14F-4D97-AF65-F5344CB8AC3E}">
        <p14:creationId xmlns:p14="http://schemas.microsoft.com/office/powerpoint/2010/main" val="3622640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Fun corner and wrap-up</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05</a:t>
            </a:r>
          </a:p>
        </p:txBody>
      </p:sp>
      <p:sp>
        <p:nvSpPr>
          <p:cNvPr id="6" name="Freeform 6"/>
          <p:cNvSpPr/>
          <p:nvPr/>
        </p:nvSpPr>
        <p:spPr>
          <a:xfrm rot="-9199345" flipH="1" flipV="1">
            <a:off x="8532622" y="-3705048"/>
            <a:ext cx="13405980" cy="12335693"/>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93457D66-0351-FDB0-9315-B23C7CA5CF4D}"/>
              </a:ext>
            </a:extLst>
          </p:cNvPr>
          <p:cNvPicPr>
            <a:picLocks noChangeAspect="1"/>
          </p:cNvPicPr>
          <p:nvPr/>
        </p:nvPicPr>
        <p:blipFill>
          <a:blip r:embed="rId13"/>
          <a:stretch>
            <a:fillRect/>
          </a:stretch>
        </p:blipFill>
        <p:spPr>
          <a:xfrm>
            <a:off x="11506200" y="571500"/>
            <a:ext cx="6629400" cy="63196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61509915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Freeform 3"/>
          <p:cNvSpPr/>
          <p:nvPr/>
        </p:nvSpPr>
        <p:spPr>
          <a:xfrm>
            <a:off x="1173791" y="396248"/>
            <a:ext cx="9696704" cy="9490649"/>
          </a:xfrm>
          <a:custGeom>
            <a:avLst/>
            <a:gdLst/>
            <a:ahLst/>
            <a:cxnLst/>
            <a:rect l="l" t="t" r="r" b="b"/>
            <a:pathLst>
              <a:path w="9696704" h="9490649">
                <a:moveTo>
                  <a:pt x="0" y="0"/>
                </a:moveTo>
                <a:lnTo>
                  <a:pt x="9696704" y="0"/>
                </a:lnTo>
                <a:lnTo>
                  <a:pt x="9696704" y="9490649"/>
                </a:lnTo>
                <a:lnTo>
                  <a:pt x="0" y="94906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TextBox 4"/>
          <p:cNvSpPr txBox="1"/>
          <p:nvPr/>
        </p:nvSpPr>
        <p:spPr>
          <a:xfrm>
            <a:off x="1698458" y="412045"/>
            <a:ext cx="8799880" cy="3957062"/>
          </a:xfrm>
          <a:prstGeom prst="rect">
            <a:avLst/>
          </a:prstGeom>
        </p:spPr>
        <p:txBody>
          <a:bodyPr lIns="0" tIns="0" rIns="0" bIns="0" rtlCol="0" anchor="t">
            <a:spAutoFit/>
          </a:bodyPr>
          <a:lstStyle/>
          <a:p>
            <a:pPr algn="ctr">
              <a:lnSpc>
                <a:spcPts val="30744"/>
              </a:lnSpc>
              <a:spcBef>
                <a:spcPct val="0"/>
              </a:spcBef>
            </a:pPr>
            <a:r>
              <a:rPr lang="en-US" sz="21960">
                <a:solidFill>
                  <a:srgbClr val="FFD501"/>
                </a:solidFill>
                <a:latin typeface="Magz"/>
              </a:rPr>
              <a:t>TIC</a:t>
            </a:r>
          </a:p>
        </p:txBody>
      </p:sp>
      <p:sp>
        <p:nvSpPr>
          <p:cNvPr id="5" name="TextBox 5"/>
          <p:cNvSpPr txBox="1"/>
          <p:nvPr/>
        </p:nvSpPr>
        <p:spPr>
          <a:xfrm>
            <a:off x="1698458" y="2849770"/>
            <a:ext cx="8799880" cy="3957062"/>
          </a:xfrm>
          <a:prstGeom prst="rect">
            <a:avLst/>
          </a:prstGeom>
        </p:spPr>
        <p:txBody>
          <a:bodyPr lIns="0" tIns="0" rIns="0" bIns="0" rtlCol="0" anchor="t">
            <a:spAutoFit/>
          </a:bodyPr>
          <a:lstStyle/>
          <a:p>
            <a:pPr algn="ctr">
              <a:lnSpc>
                <a:spcPts val="30744"/>
              </a:lnSpc>
              <a:spcBef>
                <a:spcPct val="0"/>
              </a:spcBef>
            </a:pPr>
            <a:r>
              <a:rPr lang="en-US" sz="21960">
                <a:solidFill>
                  <a:srgbClr val="27AAE1"/>
                </a:solidFill>
                <a:latin typeface="Magz"/>
              </a:rPr>
              <a:t>TAC</a:t>
            </a:r>
          </a:p>
        </p:txBody>
      </p:sp>
      <p:sp>
        <p:nvSpPr>
          <p:cNvPr id="6" name="TextBox 6"/>
          <p:cNvSpPr txBox="1"/>
          <p:nvPr/>
        </p:nvSpPr>
        <p:spPr>
          <a:xfrm>
            <a:off x="1698458" y="5294912"/>
            <a:ext cx="8799880" cy="3957062"/>
          </a:xfrm>
          <a:prstGeom prst="rect">
            <a:avLst/>
          </a:prstGeom>
        </p:spPr>
        <p:txBody>
          <a:bodyPr lIns="0" tIns="0" rIns="0" bIns="0" rtlCol="0" anchor="t">
            <a:spAutoFit/>
          </a:bodyPr>
          <a:lstStyle/>
          <a:p>
            <a:pPr algn="ctr">
              <a:lnSpc>
                <a:spcPts val="30744"/>
              </a:lnSpc>
              <a:spcBef>
                <a:spcPct val="0"/>
              </a:spcBef>
            </a:pPr>
            <a:r>
              <a:rPr lang="en-US" sz="21960">
                <a:solidFill>
                  <a:srgbClr val="EE2A7B"/>
                </a:solidFill>
                <a:latin typeface="Magz"/>
              </a:rPr>
              <a:t>TOE</a:t>
            </a:r>
          </a:p>
        </p:txBody>
      </p:sp>
      <p:sp>
        <p:nvSpPr>
          <p:cNvPr id="7" name="Freeform 7"/>
          <p:cNvSpPr/>
          <p:nvPr/>
        </p:nvSpPr>
        <p:spPr>
          <a:xfrm>
            <a:off x="13298543" y="4887849"/>
            <a:ext cx="1977083" cy="1509773"/>
          </a:xfrm>
          <a:custGeom>
            <a:avLst/>
            <a:gdLst/>
            <a:ahLst/>
            <a:cxnLst/>
            <a:rect l="l" t="t" r="r" b="b"/>
            <a:pathLst>
              <a:path w="1977083" h="1509773">
                <a:moveTo>
                  <a:pt x="0" y="0"/>
                </a:moveTo>
                <a:lnTo>
                  <a:pt x="1977083" y="0"/>
                </a:lnTo>
                <a:lnTo>
                  <a:pt x="1977083" y="1509773"/>
                </a:lnTo>
                <a:lnTo>
                  <a:pt x="0" y="15097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AutoShape 8"/>
          <p:cNvSpPr/>
          <p:nvPr/>
        </p:nvSpPr>
        <p:spPr>
          <a:xfrm>
            <a:off x="13298543" y="3889378"/>
            <a:ext cx="1895076" cy="0"/>
          </a:xfrm>
          <a:prstGeom prst="line">
            <a:avLst/>
          </a:prstGeom>
          <a:ln w="38100" cap="flat">
            <a:solidFill>
              <a:srgbClr val="FFFFFF"/>
            </a:solidFill>
            <a:prstDash val="sysDash"/>
            <a:headEnd type="none" w="sm" len="sm"/>
            <a:tailEnd type="none" w="sm" len="sm"/>
          </a:ln>
        </p:spPr>
        <p:txBody>
          <a:bodyPr/>
          <a:lstStyle/>
          <a:p>
            <a:endParaRPr lang="en-US"/>
          </a:p>
        </p:txBody>
      </p:sp>
      <p:sp>
        <p:nvSpPr>
          <p:cNvPr id="9" name="Freeform 9"/>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Freeform 11"/>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2" name="Freeform 12"/>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TextBox 13"/>
          <p:cNvSpPr txBox="1"/>
          <p:nvPr/>
        </p:nvSpPr>
        <p:spPr>
          <a:xfrm>
            <a:off x="10833624" y="4261049"/>
            <a:ext cx="6757767" cy="453394"/>
          </a:xfrm>
          <a:prstGeom prst="rect">
            <a:avLst/>
          </a:prstGeom>
        </p:spPr>
        <p:txBody>
          <a:bodyPr wrap="square" lIns="0" tIns="0" rIns="0" bIns="0" rtlCol="0" anchor="t">
            <a:spAutoFit/>
          </a:bodyPr>
          <a:lstStyle/>
          <a:p>
            <a:pPr algn="ctr">
              <a:lnSpc>
                <a:spcPts val="3529"/>
              </a:lnSpc>
            </a:pPr>
            <a:r>
              <a:rPr lang="en-US" sz="4000" dirty="0">
                <a:solidFill>
                  <a:srgbClr val="FFFFFF"/>
                </a:solidFill>
                <a:latin typeface="Agrandir Wide Thin"/>
              </a:rPr>
              <a:t>A FUN TWO TEAM GAME!</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4" name="happy-logoversion-3-13398.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aphicFrame>
        <p:nvGraphicFramePr>
          <p:cNvPr id="3" name="Table 3"/>
          <p:cNvGraphicFramePr>
            <a:graphicFrameLocks noGrp="1"/>
          </p:cNvGraphicFramePr>
          <p:nvPr>
            <p:extLst>
              <p:ext uri="{D42A27DB-BD31-4B8C-83A1-F6EECF244321}">
                <p14:modId xmlns:p14="http://schemas.microsoft.com/office/powerpoint/2010/main" val="347927625"/>
              </p:ext>
            </p:extLst>
          </p:nvPr>
        </p:nvGraphicFramePr>
        <p:xfrm>
          <a:off x="766150" y="932293"/>
          <a:ext cx="10054249" cy="7792604"/>
        </p:xfrm>
        <a:graphic>
          <a:graphicData uri="http://schemas.openxmlformats.org/drawingml/2006/table">
            <a:tbl>
              <a:tblPr/>
              <a:tblGrid>
                <a:gridCol w="3387018">
                  <a:extLst>
                    <a:ext uri="{9D8B030D-6E8A-4147-A177-3AD203B41FA5}">
                      <a16:colId xmlns:a16="http://schemas.microsoft.com/office/drawing/2014/main" val="20000"/>
                    </a:ext>
                  </a:extLst>
                </a:gridCol>
                <a:gridCol w="3387018">
                  <a:extLst>
                    <a:ext uri="{9D8B030D-6E8A-4147-A177-3AD203B41FA5}">
                      <a16:colId xmlns:a16="http://schemas.microsoft.com/office/drawing/2014/main" val="20001"/>
                    </a:ext>
                  </a:extLst>
                </a:gridCol>
                <a:gridCol w="3280213">
                  <a:extLst>
                    <a:ext uri="{9D8B030D-6E8A-4147-A177-3AD203B41FA5}">
                      <a16:colId xmlns:a16="http://schemas.microsoft.com/office/drawing/2014/main" val="20002"/>
                    </a:ext>
                  </a:extLst>
                </a:gridCol>
              </a:tblGrid>
              <a:tr h="2599211">
                <a:tc>
                  <a:txBody>
                    <a:bodyPr/>
                    <a:lstStyle/>
                    <a:p>
                      <a:pPr algn="ctr">
                        <a:lnSpc>
                          <a:spcPts val="6562"/>
                        </a:lnSpc>
                        <a:defRPr/>
                      </a:pPr>
                      <a:endParaRPr lang="en-US" sz="1100" dirty="0"/>
                    </a:p>
                  </a:txBody>
                  <a:tcPr marL="496077" marR="496077" marT="496077" marB="496077" anchor="ctr">
                    <a:lnL w="248039" cap="flat" cmpd="sng" algn="ctr">
                      <a:solidFill>
                        <a:srgbClr val="EE2A7B"/>
                      </a:solidFill>
                      <a:prstDash val="solid"/>
                      <a:round/>
                      <a:headEnd type="none" w="med" len="med"/>
                      <a:tailEnd type="none" w="med" len="med"/>
                    </a:lnL>
                    <a:lnR w="248039" cap="flat" cmpd="sng" algn="ctr">
                      <a:solidFill>
                        <a:srgbClr val="EE2A7B"/>
                      </a:solidFill>
                      <a:prstDash val="solid"/>
                      <a:round/>
                      <a:headEnd type="none" w="med" len="med"/>
                      <a:tailEnd type="none" w="med" len="med"/>
                    </a:lnR>
                    <a:lnT w="248039" cap="flat" cmpd="sng" algn="ctr">
                      <a:solidFill>
                        <a:srgbClr val="EE2A7B"/>
                      </a:solidFill>
                      <a:prstDash val="solid"/>
                      <a:round/>
                      <a:headEnd type="none" w="med" len="med"/>
                      <a:tailEnd type="none" w="med" len="med"/>
                    </a:lnT>
                    <a:lnB w="248039" cap="flat" cmpd="sng" algn="ctr">
                      <a:solidFill>
                        <a:srgbClr val="EE2A7B"/>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EE2A7B"/>
                      </a:solidFill>
                      <a:prstDash val="solid"/>
                      <a:round/>
                      <a:headEnd type="none" w="med" len="med"/>
                      <a:tailEnd type="none" w="med" len="med"/>
                    </a:lnL>
                    <a:lnR w="248039" cap="flat" cmpd="sng" algn="ctr">
                      <a:solidFill>
                        <a:srgbClr val="FFD501"/>
                      </a:solidFill>
                      <a:prstDash val="solid"/>
                      <a:round/>
                      <a:headEnd type="none" w="med" len="med"/>
                      <a:tailEnd type="none" w="med" len="med"/>
                    </a:lnR>
                    <a:lnT w="248039" cap="flat" cmpd="sng" algn="ctr">
                      <a:solidFill>
                        <a:srgbClr val="FFD501"/>
                      </a:solidFill>
                      <a:prstDash val="solid"/>
                      <a:round/>
                      <a:headEnd type="none" w="med" len="med"/>
                      <a:tailEnd type="none" w="med" len="med"/>
                    </a:lnT>
                    <a:lnB w="248039" cap="flat" cmpd="sng" algn="ctr">
                      <a:solidFill>
                        <a:srgbClr val="FFD501"/>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FFD501"/>
                      </a:solidFill>
                      <a:prstDash val="solid"/>
                      <a:round/>
                      <a:headEnd type="none" w="med" len="med"/>
                      <a:tailEnd type="none" w="med" len="med"/>
                    </a:lnL>
                    <a:lnR w="248039" cap="flat" cmpd="sng" algn="ctr">
                      <a:solidFill>
                        <a:srgbClr val="27AAE1"/>
                      </a:solidFill>
                      <a:prstDash val="solid"/>
                      <a:round/>
                      <a:headEnd type="none" w="med" len="med"/>
                      <a:tailEnd type="none" w="med" len="med"/>
                    </a:lnR>
                    <a:lnT w="248039" cap="flat" cmpd="sng" algn="ctr">
                      <a:solidFill>
                        <a:srgbClr val="27AAE1"/>
                      </a:solidFill>
                      <a:prstDash val="solid"/>
                      <a:round/>
                      <a:headEnd type="none" w="med" len="med"/>
                      <a:tailEnd type="none" w="med" len="med"/>
                    </a:lnT>
                    <a:lnB w="248039" cap="flat" cmpd="sng" algn="ctr">
                      <a:solidFill>
                        <a:srgbClr val="27AAE1"/>
                      </a:solidFill>
                      <a:prstDash val="solid"/>
                      <a:round/>
                      <a:headEnd type="none" w="med" len="med"/>
                      <a:tailEnd type="none" w="med" len="med"/>
                    </a:lnB>
                  </a:tcPr>
                </a:tc>
                <a:extLst>
                  <a:ext uri="{0D108BD9-81ED-4DB2-BD59-A6C34878D82A}">
                    <a16:rowId xmlns:a16="http://schemas.microsoft.com/office/drawing/2014/main" val="10000"/>
                  </a:ext>
                </a:extLst>
              </a:tr>
              <a:tr h="2594182">
                <a:tc>
                  <a:txBody>
                    <a:bodyPr/>
                    <a:lstStyle/>
                    <a:p>
                      <a:pPr algn="ctr">
                        <a:lnSpc>
                          <a:spcPts val="6562"/>
                        </a:lnSpc>
                        <a:defRPr/>
                      </a:pPr>
                      <a:endParaRPr lang="en-US" sz="1100" dirty="0"/>
                    </a:p>
                  </a:txBody>
                  <a:tcPr marL="496077" marR="496077" marT="496077" marB="496077" anchor="ctr">
                    <a:lnL w="248039" cap="flat" cmpd="sng" algn="ctr">
                      <a:solidFill>
                        <a:srgbClr val="27AAE1"/>
                      </a:solidFill>
                      <a:prstDash val="solid"/>
                      <a:round/>
                      <a:headEnd type="none" w="med" len="med"/>
                      <a:tailEnd type="none" w="med" len="med"/>
                    </a:lnL>
                    <a:lnR w="248039" cap="flat" cmpd="sng" algn="ctr">
                      <a:solidFill>
                        <a:srgbClr val="27AAE1"/>
                      </a:solidFill>
                      <a:prstDash val="solid"/>
                      <a:round/>
                      <a:headEnd type="none" w="med" len="med"/>
                      <a:tailEnd type="none" w="med" len="med"/>
                    </a:lnR>
                    <a:lnT w="248039" cap="flat" cmpd="sng" algn="ctr">
                      <a:solidFill>
                        <a:srgbClr val="EE2A7B"/>
                      </a:solidFill>
                      <a:prstDash val="solid"/>
                      <a:round/>
                      <a:headEnd type="none" w="med" len="med"/>
                      <a:tailEnd type="none" w="med" len="med"/>
                    </a:lnT>
                    <a:lnB w="248039" cap="flat" cmpd="sng" algn="ctr">
                      <a:solidFill>
                        <a:srgbClr val="27AAE1"/>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27AAE1"/>
                      </a:solidFill>
                      <a:prstDash val="solid"/>
                      <a:round/>
                      <a:headEnd type="none" w="med" len="med"/>
                      <a:tailEnd type="none" w="med" len="med"/>
                    </a:lnL>
                    <a:lnR w="248039" cap="flat" cmpd="sng" algn="ctr">
                      <a:solidFill>
                        <a:srgbClr val="EE2A7B"/>
                      </a:solidFill>
                      <a:prstDash val="solid"/>
                      <a:round/>
                      <a:headEnd type="none" w="med" len="med"/>
                      <a:tailEnd type="none" w="med" len="med"/>
                    </a:lnR>
                    <a:lnT w="248039" cap="flat" cmpd="sng" algn="ctr">
                      <a:solidFill>
                        <a:srgbClr val="FFD501"/>
                      </a:solidFill>
                      <a:prstDash val="solid"/>
                      <a:round/>
                      <a:headEnd type="none" w="med" len="med"/>
                      <a:tailEnd type="none" w="med" len="med"/>
                    </a:lnT>
                    <a:lnB w="248039" cap="flat" cmpd="sng" algn="ctr">
                      <a:solidFill>
                        <a:srgbClr val="EE2A7B"/>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EE2A7B"/>
                      </a:solidFill>
                      <a:prstDash val="solid"/>
                      <a:round/>
                      <a:headEnd type="none" w="med" len="med"/>
                      <a:tailEnd type="none" w="med" len="med"/>
                    </a:lnL>
                    <a:lnR w="248039" cap="flat" cmpd="sng" algn="ctr">
                      <a:solidFill>
                        <a:srgbClr val="FFD501"/>
                      </a:solidFill>
                      <a:prstDash val="solid"/>
                      <a:round/>
                      <a:headEnd type="none" w="med" len="med"/>
                      <a:tailEnd type="none" w="med" len="med"/>
                    </a:lnR>
                    <a:lnT w="248039" cap="flat" cmpd="sng" algn="ctr">
                      <a:solidFill>
                        <a:srgbClr val="27AAE1"/>
                      </a:solidFill>
                      <a:prstDash val="solid"/>
                      <a:round/>
                      <a:headEnd type="none" w="med" len="med"/>
                      <a:tailEnd type="none" w="med" len="med"/>
                    </a:lnT>
                    <a:lnB w="248039" cap="flat" cmpd="sng" algn="ctr">
                      <a:solidFill>
                        <a:srgbClr val="FFD501"/>
                      </a:solidFill>
                      <a:prstDash val="solid"/>
                      <a:round/>
                      <a:headEnd type="none" w="med" len="med"/>
                      <a:tailEnd type="none" w="med" len="med"/>
                    </a:lnB>
                  </a:tcPr>
                </a:tc>
                <a:extLst>
                  <a:ext uri="{0D108BD9-81ED-4DB2-BD59-A6C34878D82A}">
                    <a16:rowId xmlns:a16="http://schemas.microsoft.com/office/drawing/2014/main" val="10001"/>
                  </a:ext>
                </a:extLst>
              </a:tr>
              <a:tr h="2599211">
                <a:tc>
                  <a:txBody>
                    <a:bodyPr/>
                    <a:lstStyle/>
                    <a:p>
                      <a:pPr algn="ctr">
                        <a:lnSpc>
                          <a:spcPts val="6562"/>
                        </a:lnSpc>
                        <a:defRPr/>
                      </a:pPr>
                      <a:endParaRPr lang="en-US" sz="1100"/>
                    </a:p>
                  </a:txBody>
                  <a:tcPr marL="496077" marR="496077" marT="496077" marB="496077" anchor="ctr">
                    <a:lnL w="248039" cap="flat" cmpd="sng" algn="ctr">
                      <a:solidFill>
                        <a:srgbClr val="FFD501"/>
                      </a:solidFill>
                      <a:prstDash val="solid"/>
                      <a:round/>
                      <a:headEnd type="none" w="med" len="med"/>
                      <a:tailEnd type="none" w="med" len="med"/>
                    </a:lnL>
                    <a:lnR w="248039" cap="flat" cmpd="sng" algn="ctr">
                      <a:solidFill>
                        <a:srgbClr val="FFD501"/>
                      </a:solidFill>
                      <a:prstDash val="solid"/>
                      <a:round/>
                      <a:headEnd type="none" w="med" len="med"/>
                      <a:tailEnd type="none" w="med" len="med"/>
                    </a:lnR>
                    <a:lnT w="248039" cap="flat" cmpd="sng" algn="ctr">
                      <a:solidFill>
                        <a:srgbClr val="27AAE1"/>
                      </a:solidFill>
                      <a:prstDash val="solid"/>
                      <a:round/>
                      <a:headEnd type="none" w="med" len="med"/>
                      <a:tailEnd type="none" w="med" len="med"/>
                    </a:lnT>
                    <a:lnB w="248039" cap="flat" cmpd="sng" algn="ctr">
                      <a:solidFill>
                        <a:srgbClr val="FFD501"/>
                      </a:solidFill>
                      <a:prstDash val="solid"/>
                      <a:round/>
                      <a:headEnd type="none" w="med" len="med"/>
                      <a:tailEnd type="none" w="med" len="med"/>
                    </a:lnB>
                  </a:tcPr>
                </a:tc>
                <a:tc>
                  <a:txBody>
                    <a:bodyPr/>
                    <a:lstStyle/>
                    <a:p>
                      <a:pPr algn="ctr">
                        <a:lnSpc>
                          <a:spcPts val="6562"/>
                        </a:lnSpc>
                        <a:defRPr/>
                      </a:pPr>
                      <a:endParaRPr lang="en-US" sz="1100"/>
                    </a:p>
                  </a:txBody>
                  <a:tcPr marL="496077" marR="496077" marT="496077" marB="496077" anchor="ctr">
                    <a:lnL w="248039" cap="flat" cmpd="sng" algn="ctr">
                      <a:solidFill>
                        <a:srgbClr val="FFD501"/>
                      </a:solidFill>
                      <a:prstDash val="solid"/>
                      <a:round/>
                      <a:headEnd type="none" w="med" len="med"/>
                      <a:tailEnd type="none" w="med" len="med"/>
                    </a:lnL>
                    <a:lnR w="248039" cap="flat" cmpd="sng" algn="ctr">
                      <a:solidFill>
                        <a:srgbClr val="27AAE1"/>
                      </a:solidFill>
                      <a:prstDash val="solid"/>
                      <a:round/>
                      <a:headEnd type="none" w="med" len="med"/>
                      <a:tailEnd type="none" w="med" len="med"/>
                    </a:lnR>
                    <a:lnT w="248039" cap="flat" cmpd="sng" algn="ctr">
                      <a:solidFill>
                        <a:srgbClr val="EE2A7B"/>
                      </a:solidFill>
                      <a:prstDash val="solid"/>
                      <a:round/>
                      <a:headEnd type="none" w="med" len="med"/>
                      <a:tailEnd type="none" w="med" len="med"/>
                    </a:lnT>
                    <a:lnB w="248039" cap="flat" cmpd="sng" algn="ctr">
                      <a:solidFill>
                        <a:srgbClr val="27AAE1"/>
                      </a:solidFill>
                      <a:prstDash val="solid"/>
                      <a:round/>
                      <a:headEnd type="none" w="med" len="med"/>
                      <a:tailEnd type="none" w="med" len="med"/>
                    </a:lnB>
                  </a:tcPr>
                </a:tc>
                <a:tc>
                  <a:txBody>
                    <a:bodyPr/>
                    <a:lstStyle/>
                    <a:p>
                      <a:pPr algn="ctr">
                        <a:lnSpc>
                          <a:spcPts val="6562"/>
                        </a:lnSpc>
                        <a:defRPr/>
                      </a:pPr>
                      <a:endParaRPr lang="en-US" sz="1100" dirty="0"/>
                    </a:p>
                  </a:txBody>
                  <a:tcPr marL="496077" marR="496077" marT="496077" marB="496077" anchor="ctr">
                    <a:lnL w="248039" cap="flat" cmpd="sng" algn="ctr">
                      <a:solidFill>
                        <a:srgbClr val="27AAE1"/>
                      </a:solidFill>
                      <a:prstDash val="solid"/>
                      <a:round/>
                      <a:headEnd type="none" w="med" len="med"/>
                      <a:tailEnd type="none" w="med" len="med"/>
                    </a:lnL>
                    <a:lnR w="248039" cap="flat" cmpd="sng" algn="ctr">
                      <a:solidFill>
                        <a:srgbClr val="EE2A7B"/>
                      </a:solidFill>
                      <a:prstDash val="solid"/>
                      <a:round/>
                      <a:headEnd type="none" w="med" len="med"/>
                      <a:tailEnd type="none" w="med" len="med"/>
                    </a:lnR>
                    <a:lnT w="248039" cap="flat" cmpd="sng" algn="ctr">
                      <a:solidFill>
                        <a:srgbClr val="FFD501"/>
                      </a:solidFill>
                      <a:prstDash val="solid"/>
                      <a:round/>
                      <a:headEnd type="none" w="med" len="med"/>
                      <a:tailEnd type="none" w="med" len="med"/>
                    </a:lnT>
                    <a:lnB w="248039" cap="flat" cmpd="sng" algn="ctr">
                      <a:solidFill>
                        <a:srgbClr val="EE2A7B"/>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4" name="Group 4"/>
          <p:cNvGrpSpPr/>
          <p:nvPr/>
        </p:nvGrpSpPr>
        <p:grpSpPr>
          <a:xfrm>
            <a:off x="12845375" y="2540685"/>
            <a:ext cx="1757581" cy="175758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57175" cap="sq">
              <a:solidFill>
                <a:srgbClr val="FFFFFF"/>
              </a:solidFill>
              <a:prstDash val="solid"/>
              <a:miter/>
            </a:ln>
          </p:spPr>
          <p:txBody>
            <a:bodyPr/>
            <a:lstStyle/>
            <a:p>
              <a:endParaRPr lang="en-US"/>
            </a:p>
          </p:txBody>
        </p:sp>
        <p:sp>
          <p:nvSpPr>
            <p:cNvPr id="6" name="TextBox 6"/>
            <p:cNvSpPr txBox="1"/>
            <p:nvPr/>
          </p:nvSpPr>
          <p:spPr>
            <a:xfrm>
              <a:off x="76200" y="-47625"/>
              <a:ext cx="660400" cy="784225"/>
            </a:xfrm>
            <a:prstGeom prst="rect">
              <a:avLst/>
            </a:prstGeom>
          </p:spPr>
          <p:txBody>
            <a:bodyPr lIns="50800" tIns="50800" rIns="50800" bIns="50800" rtlCol="0" anchor="ctr"/>
            <a:lstStyle/>
            <a:p>
              <a:pPr algn="ctr">
                <a:lnSpc>
                  <a:spcPts val="3529"/>
                </a:lnSpc>
              </a:pPr>
              <a:endParaRPr/>
            </a:p>
          </p:txBody>
        </p:sp>
      </p:grpSp>
      <p:sp>
        <p:nvSpPr>
          <p:cNvPr id="7" name="Freeform 7">
            <a:hlinkClick r:id="rId4" action="ppaction://hlinksldjump"/>
          </p:cNvPr>
          <p:cNvSpPr/>
          <p:nvPr/>
        </p:nvSpPr>
        <p:spPr>
          <a:xfrm>
            <a:off x="12924951" y="7319288"/>
            <a:ext cx="1678005" cy="1682210"/>
          </a:xfrm>
          <a:custGeom>
            <a:avLst/>
            <a:gdLst/>
            <a:ahLst/>
            <a:cxnLst/>
            <a:rect l="l" t="t" r="r" b="b"/>
            <a:pathLst>
              <a:path w="1678005" h="1682210">
                <a:moveTo>
                  <a:pt x="0" y="0"/>
                </a:moveTo>
                <a:lnTo>
                  <a:pt x="1678004" y="0"/>
                </a:lnTo>
                <a:lnTo>
                  <a:pt x="1678004" y="1682210"/>
                </a:lnTo>
                <a:lnTo>
                  <a:pt x="0" y="16822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flipV="1">
            <a:off x="14838715" y="6829070"/>
            <a:ext cx="3449285" cy="3457930"/>
          </a:xfrm>
          <a:custGeom>
            <a:avLst/>
            <a:gdLst/>
            <a:ahLst/>
            <a:cxnLst/>
            <a:rect l="l" t="t" r="r" b="b"/>
            <a:pathLst>
              <a:path w="3449285" h="3457930">
                <a:moveTo>
                  <a:pt x="3449285" y="3457930"/>
                </a:moveTo>
                <a:lnTo>
                  <a:pt x="0" y="3457930"/>
                </a:lnTo>
                <a:lnTo>
                  <a:pt x="0" y="0"/>
                </a:lnTo>
                <a:lnTo>
                  <a:pt x="3449285" y="0"/>
                </a:lnTo>
                <a:lnTo>
                  <a:pt x="3449285" y="345793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TextBox 9"/>
          <p:cNvSpPr txBox="1"/>
          <p:nvPr/>
        </p:nvSpPr>
        <p:spPr>
          <a:xfrm>
            <a:off x="12146830" y="932294"/>
            <a:ext cx="3154670" cy="537198"/>
          </a:xfrm>
          <a:prstGeom prst="rect">
            <a:avLst/>
          </a:prstGeom>
        </p:spPr>
        <p:txBody>
          <a:bodyPr lIns="0" tIns="0" rIns="0" bIns="0" rtlCol="0" anchor="t">
            <a:spAutoFit/>
          </a:bodyPr>
          <a:lstStyle/>
          <a:p>
            <a:pPr algn="ctr">
              <a:lnSpc>
                <a:spcPts val="3803"/>
              </a:lnSpc>
              <a:spcBef>
                <a:spcPct val="0"/>
              </a:spcBef>
            </a:pPr>
            <a:r>
              <a:rPr lang="en-US" sz="5071" dirty="0">
                <a:solidFill>
                  <a:srgbClr val="EE2A7B"/>
                </a:solidFill>
                <a:latin typeface="Magz Bold Italics"/>
              </a:rPr>
              <a:t>TEAM ONE</a:t>
            </a:r>
          </a:p>
        </p:txBody>
      </p:sp>
      <p:sp>
        <p:nvSpPr>
          <p:cNvPr id="10" name="TextBox 10"/>
          <p:cNvSpPr txBox="1"/>
          <p:nvPr/>
        </p:nvSpPr>
        <p:spPr>
          <a:xfrm>
            <a:off x="12146830" y="5724525"/>
            <a:ext cx="3154670" cy="537198"/>
          </a:xfrm>
          <a:prstGeom prst="rect">
            <a:avLst/>
          </a:prstGeom>
        </p:spPr>
        <p:txBody>
          <a:bodyPr lIns="0" tIns="0" rIns="0" bIns="0" rtlCol="0" anchor="t">
            <a:spAutoFit/>
          </a:bodyPr>
          <a:lstStyle/>
          <a:p>
            <a:pPr algn="ctr">
              <a:lnSpc>
                <a:spcPts val="3803"/>
              </a:lnSpc>
              <a:spcBef>
                <a:spcPct val="0"/>
              </a:spcBef>
            </a:pPr>
            <a:r>
              <a:rPr lang="en-US" sz="5071" dirty="0">
                <a:solidFill>
                  <a:srgbClr val="FFD501"/>
                </a:solidFill>
                <a:latin typeface="Magz Bold Italics"/>
              </a:rPr>
              <a:t>TEAM TWO</a:t>
            </a:r>
          </a:p>
        </p:txBody>
      </p:sp>
      <p:sp>
        <p:nvSpPr>
          <p:cNvPr id="11" name="AutoShape 11"/>
          <p:cNvSpPr/>
          <p:nvPr/>
        </p:nvSpPr>
        <p:spPr>
          <a:xfrm>
            <a:off x="11527260" y="5105400"/>
            <a:ext cx="4418782" cy="0"/>
          </a:xfrm>
          <a:prstGeom prst="line">
            <a:avLst/>
          </a:prstGeom>
          <a:ln w="38100" cap="flat">
            <a:solidFill>
              <a:srgbClr val="FFFFFF"/>
            </a:solidFill>
            <a:prstDash val="sysDash"/>
            <a:headEnd type="none" w="sm" len="sm"/>
            <a:tailEnd type="none" w="sm" len="sm"/>
          </a:ln>
        </p:spPr>
        <p:txBody>
          <a:bodyPr/>
          <a:lstStyle/>
          <a:p>
            <a:endParaRPr lang="en-US"/>
          </a:p>
        </p:txBody>
      </p:sp>
      <p:sp>
        <p:nvSpPr>
          <p:cNvPr id="12" name="Freeform 12"/>
          <p:cNvSpPr/>
          <p:nvPr/>
        </p:nvSpPr>
        <p:spPr>
          <a:xfrm flipH="1">
            <a:off x="14838715" y="-38455"/>
            <a:ext cx="3449285" cy="3457930"/>
          </a:xfrm>
          <a:custGeom>
            <a:avLst/>
            <a:gdLst/>
            <a:ahLst/>
            <a:cxnLst/>
            <a:rect l="l" t="t" r="r" b="b"/>
            <a:pathLst>
              <a:path w="3449285" h="3457930">
                <a:moveTo>
                  <a:pt x="3449285" y="0"/>
                </a:moveTo>
                <a:lnTo>
                  <a:pt x="0" y="0"/>
                </a:lnTo>
                <a:lnTo>
                  <a:pt x="0" y="3457930"/>
                </a:lnTo>
                <a:lnTo>
                  <a:pt x="3449285" y="3457930"/>
                </a:lnTo>
                <a:lnTo>
                  <a:pt x="3449285"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Rectangle 12">
            <a:hlinkClick r:id="rId11" action="ppaction://hlinksldjump"/>
            <a:extLst>
              <a:ext uri="{FF2B5EF4-FFF2-40B4-BE49-F238E27FC236}">
                <a16:creationId xmlns:a16="http://schemas.microsoft.com/office/drawing/2014/main" id="{C5E98F80-F86F-7539-4CBE-F0B17FC9F067}"/>
              </a:ext>
            </a:extLst>
          </p:cNvPr>
          <p:cNvSpPr/>
          <p:nvPr/>
        </p:nvSpPr>
        <p:spPr>
          <a:xfrm>
            <a:off x="2057400" y="1438766"/>
            <a:ext cx="686406"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1</a:t>
            </a:r>
          </a:p>
        </p:txBody>
      </p:sp>
      <p:sp>
        <p:nvSpPr>
          <p:cNvPr id="14" name="Rectangle 13">
            <a:hlinkClick r:id="rId12" action="ppaction://hlinksldjump"/>
            <a:extLst>
              <a:ext uri="{FF2B5EF4-FFF2-40B4-BE49-F238E27FC236}">
                <a16:creationId xmlns:a16="http://schemas.microsoft.com/office/drawing/2014/main" id="{934C161A-FEEF-E9B7-3F06-F53F6A863163}"/>
              </a:ext>
            </a:extLst>
          </p:cNvPr>
          <p:cNvSpPr/>
          <p:nvPr/>
        </p:nvSpPr>
        <p:spPr>
          <a:xfrm>
            <a:off x="5321896" y="1469492"/>
            <a:ext cx="93487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2</a:t>
            </a:r>
          </a:p>
        </p:txBody>
      </p:sp>
      <p:sp>
        <p:nvSpPr>
          <p:cNvPr id="15" name="Rectangle 14">
            <a:hlinkClick r:id="rId13" action="ppaction://hlinksldjump"/>
            <a:extLst>
              <a:ext uri="{FF2B5EF4-FFF2-40B4-BE49-F238E27FC236}">
                <a16:creationId xmlns:a16="http://schemas.microsoft.com/office/drawing/2014/main" id="{294A4D2D-B600-7887-CA21-F25F19B35D25}"/>
              </a:ext>
            </a:extLst>
          </p:cNvPr>
          <p:cNvSpPr/>
          <p:nvPr/>
        </p:nvSpPr>
        <p:spPr>
          <a:xfrm>
            <a:off x="8638767" y="1469492"/>
            <a:ext cx="93487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3</a:t>
            </a:r>
          </a:p>
        </p:txBody>
      </p:sp>
      <p:sp>
        <p:nvSpPr>
          <p:cNvPr id="16" name="Rectangle 15">
            <a:hlinkClick r:id="rId14" action="ppaction://hlinksldjump"/>
            <a:extLst>
              <a:ext uri="{FF2B5EF4-FFF2-40B4-BE49-F238E27FC236}">
                <a16:creationId xmlns:a16="http://schemas.microsoft.com/office/drawing/2014/main" id="{678F6DB9-A573-65FE-E940-58B7DE8931FA}"/>
              </a:ext>
            </a:extLst>
          </p:cNvPr>
          <p:cNvSpPr/>
          <p:nvPr/>
        </p:nvSpPr>
        <p:spPr>
          <a:xfrm>
            <a:off x="1884941" y="3956696"/>
            <a:ext cx="914033"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4</a:t>
            </a:r>
          </a:p>
        </p:txBody>
      </p:sp>
      <p:sp>
        <p:nvSpPr>
          <p:cNvPr id="17" name="Rectangle 16">
            <a:hlinkClick r:id="rId15" action="ppaction://hlinksldjump"/>
            <a:extLst>
              <a:ext uri="{FF2B5EF4-FFF2-40B4-BE49-F238E27FC236}">
                <a16:creationId xmlns:a16="http://schemas.microsoft.com/office/drawing/2014/main" id="{AB29EE25-1203-6D14-6763-6391229FE0C3}"/>
              </a:ext>
            </a:extLst>
          </p:cNvPr>
          <p:cNvSpPr/>
          <p:nvPr/>
        </p:nvSpPr>
        <p:spPr>
          <a:xfrm>
            <a:off x="5369986" y="3971445"/>
            <a:ext cx="83869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5</a:t>
            </a:r>
          </a:p>
        </p:txBody>
      </p:sp>
      <p:sp>
        <p:nvSpPr>
          <p:cNvPr id="18" name="Rectangle 17">
            <a:hlinkClick r:id="rId16" action="ppaction://hlinksldjump"/>
            <a:extLst>
              <a:ext uri="{FF2B5EF4-FFF2-40B4-BE49-F238E27FC236}">
                <a16:creationId xmlns:a16="http://schemas.microsoft.com/office/drawing/2014/main" id="{065EED46-C2A2-B0B6-ACC9-C38814F8080F}"/>
              </a:ext>
            </a:extLst>
          </p:cNvPr>
          <p:cNvSpPr/>
          <p:nvPr/>
        </p:nvSpPr>
        <p:spPr>
          <a:xfrm>
            <a:off x="8554628" y="3945638"/>
            <a:ext cx="875561"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6</a:t>
            </a:r>
          </a:p>
        </p:txBody>
      </p:sp>
      <p:sp>
        <p:nvSpPr>
          <p:cNvPr id="19" name="Rectangle 18">
            <a:hlinkClick r:id="rId17" action="ppaction://hlinksldjump"/>
            <a:extLst>
              <a:ext uri="{FF2B5EF4-FFF2-40B4-BE49-F238E27FC236}">
                <a16:creationId xmlns:a16="http://schemas.microsoft.com/office/drawing/2014/main" id="{D90C064F-FC95-1463-ACEB-75B91FEBE93E}"/>
              </a:ext>
            </a:extLst>
          </p:cNvPr>
          <p:cNvSpPr/>
          <p:nvPr/>
        </p:nvSpPr>
        <p:spPr>
          <a:xfrm>
            <a:off x="1903375" y="6534458"/>
            <a:ext cx="877164"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7</a:t>
            </a:r>
          </a:p>
        </p:txBody>
      </p:sp>
      <p:sp>
        <p:nvSpPr>
          <p:cNvPr id="20" name="Rectangle 19">
            <a:hlinkClick r:id="rId18" action="ppaction://hlinksldjump"/>
            <a:extLst>
              <a:ext uri="{FF2B5EF4-FFF2-40B4-BE49-F238E27FC236}">
                <a16:creationId xmlns:a16="http://schemas.microsoft.com/office/drawing/2014/main" id="{395BF567-2609-89B7-64D6-15A0573AF23D}"/>
              </a:ext>
            </a:extLst>
          </p:cNvPr>
          <p:cNvSpPr/>
          <p:nvPr/>
        </p:nvSpPr>
        <p:spPr>
          <a:xfrm>
            <a:off x="5296196" y="6473398"/>
            <a:ext cx="902812"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8</a:t>
            </a:r>
          </a:p>
        </p:txBody>
      </p:sp>
      <p:sp>
        <p:nvSpPr>
          <p:cNvPr id="21" name="Rectangle 20">
            <a:hlinkClick r:id="rId19" action="ppaction://hlinksldjump"/>
            <a:extLst>
              <a:ext uri="{FF2B5EF4-FFF2-40B4-BE49-F238E27FC236}">
                <a16:creationId xmlns:a16="http://schemas.microsoft.com/office/drawing/2014/main" id="{86998A1B-BB87-4A1F-259A-5BF46F87B187}"/>
              </a:ext>
            </a:extLst>
          </p:cNvPr>
          <p:cNvSpPr/>
          <p:nvPr/>
        </p:nvSpPr>
        <p:spPr>
          <a:xfrm>
            <a:off x="8554628" y="6503735"/>
            <a:ext cx="875561" cy="1569660"/>
          </a:xfrm>
          <a:prstGeom prst="rect">
            <a:avLst/>
          </a:prstGeom>
          <a:noFill/>
        </p:spPr>
        <p:txBody>
          <a:bodyPr wrap="none" lIns="91440" tIns="45720" rIns="91440" bIns="45720">
            <a:spAutoFit/>
          </a:bodyPr>
          <a:lstStyle/>
          <a:p>
            <a:pPr algn="ctr"/>
            <a:r>
              <a:rPr lang="en-US" sz="9600" b="1" cap="none" spc="0" dirty="0">
                <a:ln w="6600">
                  <a:solidFill>
                    <a:schemeClr val="accent2"/>
                  </a:solidFill>
                  <a:prstDash val="solid"/>
                </a:ln>
                <a:solidFill>
                  <a:srgbClr val="FFFFFF"/>
                </a:solidFill>
                <a:effectLst>
                  <a:outerShdw dist="38100" dir="2700000" algn="tl" rotWithShape="0">
                    <a:schemeClr val="accent2"/>
                  </a:outerShdw>
                </a:effectLst>
                <a:latin typeface="Fredoka One" panose="02000000000000000000" pitchFamily="2" charset="0"/>
              </a:rPr>
              <a:t>9</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981200" y="3278182"/>
            <a:ext cx="135636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TextBox 11">
            <a:extLst>
              <a:ext uri="{FF2B5EF4-FFF2-40B4-BE49-F238E27FC236}">
                <a16:creationId xmlns:a16="http://schemas.microsoft.com/office/drawing/2014/main" id="{730945D5-2FFF-392C-E600-F74EF354F71F}"/>
              </a:ext>
            </a:extLst>
          </p:cNvPr>
          <p:cNvSpPr txBox="1"/>
          <p:nvPr/>
        </p:nvSpPr>
        <p:spPr>
          <a:xfrm>
            <a:off x="3729537" y="3543300"/>
            <a:ext cx="10439400" cy="4062651"/>
          </a:xfrm>
          <a:prstGeom prst="rect">
            <a:avLst/>
          </a:prstGeom>
        </p:spPr>
        <p:txBody>
          <a:bodyPr wrap="square" lIns="0" tIns="0" rIns="0" bIns="0" rtlCol="0" anchor="t">
            <a:spAutoFit/>
          </a:bodyPr>
          <a:lstStyle/>
          <a:p>
            <a:pPr algn="ctr">
              <a:spcBef>
                <a:spcPct val="0"/>
              </a:spcBef>
            </a:pPr>
            <a:r>
              <a:rPr lang="en-US" sz="8800" dirty="0">
                <a:latin typeface="Magz Bold Italics"/>
              </a:rPr>
              <a:t>Work in pairs. </a:t>
            </a:r>
          </a:p>
          <a:p>
            <a:pPr algn="ctr">
              <a:spcBef>
                <a:spcPct val="0"/>
              </a:spcBef>
            </a:pPr>
            <a:r>
              <a:rPr lang="en-US" sz="8800" dirty="0">
                <a:latin typeface="Magz Bold Italics"/>
              </a:rPr>
              <a:t>Open your books. Point and say. </a:t>
            </a:r>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981200" y="3278182"/>
            <a:ext cx="135636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51297" y="3789283"/>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Work in groups.</a:t>
            </a:r>
          </a:p>
          <a:p>
            <a:pPr algn="ctr">
              <a:spcBef>
                <a:spcPct val="0"/>
              </a:spcBef>
            </a:pPr>
            <a:r>
              <a:rPr lang="en-US" sz="8800" dirty="0">
                <a:latin typeface="Magz Bold Italics"/>
              </a:rPr>
              <a:t>Sing back to school song. </a:t>
            </a:r>
          </a:p>
        </p:txBody>
      </p:sp>
    </p:spTree>
    <p:extLst>
      <p:ext uri="{BB962C8B-B14F-4D97-AF65-F5344CB8AC3E}">
        <p14:creationId xmlns:p14="http://schemas.microsoft.com/office/powerpoint/2010/main" val="174709952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83252" y="4270243"/>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Open your book to page 9.</a:t>
            </a:r>
          </a:p>
          <a:p>
            <a:pPr algn="ctr">
              <a:spcBef>
                <a:spcPct val="0"/>
              </a:spcBef>
            </a:pPr>
            <a:r>
              <a:rPr lang="en-US" sz="8800" dirty="0">
                <a:latin typeface="Magz Bold Italics"/>
              </a:rPr>
              <a:t>Do Exercise 2.</a:t>
            </a:r>
          </a:p>
        </p:txBody>
      </p:sp>
    </p:spTree>
    <p:extLst>
      <p:ext uri="{BB962C8B-B14F-4D97-AF65-F5344CB8AC3E}">
        <p14:creationId xmlns:p14="http://schemas.microsoft.com/office/powerpoint/2010/main" val="193836236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83252" y="4270243"/>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Go to the board.</a:t>
            </a:r>
          </a:p>
          <a:p>
            <a:pPr algn="ctr">
              <a:spcBef>
                <a:spcPct val="0"/>
              </a:spcBef>
            </a:pPr>
            <a:r>
              <a:rPr lang="en-US" sz="8800" dirty="0">
                <a:latin typeface="Magz Bold Italics"/>
              </a:rPr>
              <a:t>Slap the correct picture.</a:t>
            </a:r>
          </a:p>
        </p:txBody>
      </p:sp>
    </p:spTree>
    <p:extLst>
      <p:ext uri="{BB962C8B-B14F-4D97-AF65-F5344CB8AC3E}">
        <p14:creationId xmlns:p14="http://schemas.microsoft.com/office/powerpoint/2010/main" val="323922892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5330612" y="-2879737"/>
            <a:ext cx="9391781" cy="7419893"/>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10800000" flipH="1" flipV="1">
            <a:off x="14554200" y="8115300"/>
            <a:ext cx="5715502" cy="4872466"/>
          </a:xfrm>
          <a:custGeom>
            <a:avLst/>
            <a:gdLst/>
            <a:ahLst/>
            <a:cxnLst/>
            <a:rect l="l" t="t" r="r" b="b"/>
            <a:pathLst>
              <a:path w="5715502" h="4872466">
                <a:moveTo>
                  <a:pt x="5715502" y="4872466"/>
                </a:moveTo>
                <a:lnTo>
                  <a:pt x="0" y="4872466"/>
                </a:lnTo>
                <a:lnTo>
                  <a:pt x="0" y="0"/>
                </a:lnTo>
                <a:lnTo>
                  <a:pt x="5715502" y="0"/>
                </a:lnTo>
                <a:lnTo>
                  <a:pt x="5715502" y="4872466"/>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957626" y="7154760"/>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0"/>
          <p:cNvSpPr/>
          <p:nvPr/>
        </p:nvSpPr>
        <p:spPr>
          <a:xfrm>
            <a:off x="14630400" y="-440744"/>
            <a:ext cx="3525640" cy="4018967"/>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55" name="Group 54">
            <a:extLst>
              <a:ext uri="{FF2B5EF4-FFF2-40B4-BE49-F238E27FC236}">
                <a16:creationId xmlns:a16="http://schemas.microsoft.com/office/drawing/2014/main" id="{B8EE9F12-DDFA-48BE-8DDD-ED69BC1B86D3}"/>
              </a:ext>
            </a:extLst>
          </p:cNvPr>
          <p:cNvGrpSpPr/>
          <p:nvPr/>
        </p:nvGrpSpPr>
        <p:grpSpPr>
          <a:xfrm>
            <a:off x="3211102" y="358246"/>
            <a:ext cx="11419298" cy="1846391"/>
            <a:chOff x="4393216" y="362734"/>
            <a:chExt cx="11419298" cy="1391475"/>
          </a:xfrm>
        </p:grpSpPr>
        <p:sp>
          <p:nvSpPr>
            <p:cNvPr id="8" name="Freeform 8"/>
            <p:cNvSpPr/>
            <p:nvPr/>
          </p:nvSpPr>
          <p:spPr>
            <a:xfrm>
              <a:off x="4393216" y="362734"/>
              <a:ext cx="11419298" cy="1391475"/>
            </a:xfrm>
            <a:custGeom>
              <a:avLst/>
              <a:gdLst/>
              <a:ahLst/>
              <a:cxnLst/>
              <a:rect l="l" t="t" r="r" b="b"/>
              <a:pathLst>
                <a:path w="6626070" h="1391475">
                  <a:moveTo>
                    <a:pt x="0" y="0"/>
                  </a:moveTo>
                  <a:lnTo>
                    <a:pt x="6626070" y="0"/>
                  </a:lnTo>
                  <a:lnTo>
                    <a:pt x="6626070" y="1391475"/>
                  </a:lnTo>
                  <a:lnTo>
                    <a:pt x="0" y="1391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2" name="TextBox 12"/>
            <p:cNvSpPr txBox="1"/>
            <p:nvPr/>
          </p:nvSpPr>
          <p:spPr>
            <a:xfrm>
              <a:off x="5544394" y="622177"/>
              <a:ext cx="10191920" cy="908456"/>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Table of </a:t>
              </a:r>
              <a:r>
                <a:rPr lang="en-US" sz="8700" dirty="0" err="1">
                  <a:solidFill>
                    <a:srgbClr val="000000"/>
                  </a:solidFill>
                  <a:latin typeface="Luckiest Guy"/>
                </a:rPr>
                <a:t>contentS</a:t>
              </a:r>
              <a:endParaRPr lang="en-US" sz="8700" dirty="0">
                <a:solidFill>
                  <a:srgbClr val="000000"/>
                </a:solidFill>
                <a:latin typeface="Luckiest Guy"/>
              </a:endParaRPr>
            </a:p>
          </p:txBody>
        </p:sp>
      </p:grpSp>
      <p:grpSp>
        <p:nvGrpSpPr>
          <p:cNvPr id="21" name="Group 20">
            <a:extLst>
              <a:ext uri="{FF2B5EF4-FFF2-40B4-BE49-F238E27FC236}">
                <a16:creationId xmlns:a16="http://schemas.microsoft.com/office/drawing/2014/main" id="{65B73D90-8DDD-84A5-8D90-6B0317AB9E9C}"/>
              </a:ext>
            </a:extLst>
          </p:cNvPr>
          <p:cNvGrpSpPr/>
          <p:nvPr/>
        </p:nvGrpSpPr>
        <p:grpSpPr>
          <a:xfrm>
            <a:off x="3025728" y="2588888"/>
            <a:ext cx="12093781" cy="1219150"/>
            <a:chOff x="4077147" y="3750145"/>
            <a:chExt cx="6388686" cy="821420"/>
          </a:xfrm>
        </p:grpSpPr>
        <p:sp>
          <p:nvSpPr>
            <p:cNvPr id="4" name="Freeform 4"/>
            <p:cNvSpPr/>
            <p:nvPr/>
          </p:nvSpPr>
          <p:spPr>
            <a:xfrm>
              <a:off x="4077147" y="3750145"/>
              <a:ext cx="6388686"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dirty="0"/>
            </a:p>
          </p:txBody>
        </p:sp>
        <p:sp>
          <p:nvSpPr>
            <p:cNvPr id="13" name="TextBox 13"/>
            <p:cNvSpPr txBox="1"/>
            <p:nvPr/>
          </p:nvSpPr>
          <p:spPr>
            <a:xfrm>
              <a:off x="5410741" y="3987989"/>
              <a:ext cx="4182125"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Warm-up and review</a:t>
              </a:r>
            </a:p>
          </p:txBody>
        </p:sp>
        <p:sp>
          <p:nvSpPr>
            <p:cNvPr id="14" name="TextBox 14"/>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01.</a:t>
              </a:r>
            </a:p>
          </p:txBody>
        </p:sp>
      </p:grpSp>
      <p:grpSp>
        <p:nvGrpSpPr>
          <p:cNvPr id="22" name="Group 21">
            <a:extLst>
              <a:ext uri="{FF2B5EF4-FFF2-40B4-BE49-F238E27FC236}">
                <a16:creationId xmlns:a16="http://schemas.microsoft.com/office/drawing/2014/main" id="{38FBD98C-8D0C-5246-CAF7-F924DF18F008}"/>
              </a:ext>
            </a:extLst>
          </p:cNvPr>
          <p:cNvGrpSpPr/>
          <p:nvPr/>
        </p:nvGrpSpPr>
        <p:grpSpPr>
          <a:xfrm>
            <a:off x="3025730" y="3958325"/>
            <a:ext cx="12224972" cy="1219150"/>
            <a:chOff x="4077148" y="3750145"/>
            <a:chExt cx="6457989" cy="821420"/>
          </a:xfrm>
        </p:grpSpPr>
        <p:sp>
          <p:nvSpPr>
            <p:cNvPr id="23" name="Freeform 4">
              <a:extLst>
                <a:ext uri="{FF2B5EF4-FFF2-40B4-BE49-F238E27FC236}">
                  <a16:creationId xmlns:a16="http://schemas.microsoft.com/office/drawing/2014/main" id="{70B8C705-A7E1-8911-8C5C-C225CFF6E3EE}"/>
                </a:ext>
              </a:extLst>
            </p:cNvPr>
            <p:cNvSpPr/>
            <p:nvPr/>
          </p:nvSpPr>
          <p:spPr>
            <a:xfrm>
              <a:off x="4077148" y="3750145"/>
              <a:ext cx="6457989"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4" name="TextBox 13">
              <a:extLst>
                <a:ext uri="{FF2B5EF4-FFF2-40B4-BE49-F238E27FC236}">
                  <a16:creationId xmlns:a16="http://schemas.microsoft.com/office/drawing/2014/main" id="{013FBE2F-66DD-BD6B-1942-C887DACE9243}"/>
                </a:ext>
              </a:extLst>
            </p:cNvPr>
            <p:cNvSpPr txBox="1"/>
            <p:nvPr/>
          </p:nvSpPr>
          <p:spPr>
            <a:xfrm>
              <a:off x="5410741" y="3987989"/>
              <a:ext cx="2994034" cy="443251"/>
            </a:xfrm>
            <a:prstGeom prst="rect">
              <a:avLst/>
            </a:prstGeom>
          </p:spPr>
          <p:txBody>
            <a:bodyPr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Let’s chant.</a:t>
              </a:r>
            </a:p>
          </p:txBody>
        </p:sp>
        <p:sp>
          <p:nvSpPr>
            <p:cNvPr id="25" name="TextBox 14">
              <a:extLst>
                <a:ext uri="{FF2B5EF4-FFF2-40B4-BE49-F238E27FC236}">
                  <a16:creationId xmlns:a16="http://schemas.microsoft.com/office/drawing/2014/main" id="{1576244C-C47C-FDD4-BBDC-B15DFD385CEC}"/>
                </a:ext>
              </a:extLst>
            </p:cNvPr>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02.</a:t>
              </a:r>
            </a:p>
          </p:txBody>
        </p:sp>
      </p:grpSp>
      <p:grpSp>
        <p:nvGrpSpPr>
          <p:cNvPr id="26" name="Group 25">
            <a:extLst>
              <a:ext uri="{FF2B5EF4-FFF2-40B4-BE49-F238E27FC236}">
                <a16:creationId xmlns:a16="http://schemas.microsoft.com/office/drawing/2014/main" id="{ABD89F6A-EEE1-05A4-9500-6D16B6380D3E}"/>
              </a:ext>
            </a:extLst>
          </p:cNvPr>
          <p:cNvGrpSpPr/>
          <p:nvPr/>
        </p:nvGrpSpPr>
        <p:grpSpPr>
          <a:xfrm>
            <a:off x="3062739" y="5337838"/>
            <a:ext cx="12224974" cy="1219150"/>
            <a:chOff x="4077147" y="3750145"/>
            <a:chExt cx="6457990" cy="821420"/>
          </a:xfrm>
        </p:grpSpPr>
        <p:sp>
          <p:nvSpPr>
            <p:cNvPr id="27" name="Freeform 4">
              <a:extLst>
                <a:ext uri="{FF2B5EF4-FFF2-40B4-BE49-F238E27FC236}">
                  <a16:creationId xmlns:a16="http://schemas.microsoft.com/office/drawing/2014/main" id="{E765ECAE-7893-46B7-0C4D-24DC2059A0D1}"/>
                </a:ext>
              </a:extLst>
            </p:cNvPr>
            <p:cNvSpPr/>
            <p:nvPr/>
          </p:nvSpPr>
          <p:spPr>
            <a:xfrm>
              <a:off x="4077147" y="3750145"/>
              <a:ext cx="6457990"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28" name="TextBox 13">
              <a:extLst>
                <a:ext uri="{FF2B5EF4-FFF2-40B4-BE49-F238E27FC236}">
                  <a16:creationId xmlns:a16="http://schemas.microsoft.com/office/drawing/2014/main" id="{D676914B-621A-8A17-5560-87652B5A2155}"/>
                </a:ext>
              </a:extLst>
            </p:cNvPr>
            <p:cNvSpPr txBox="1"/>
            <p:nvPr/>
          </p:nvSpPr>
          <p:spPr>
            <a:xfrm>
              <a:off x="5410741" y="3987989"/>
              <a:ext cx="3489048"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Listen and tick.</a:t>
              </a:r>
            </a:p>
          </p:txBody>
        </p:sp>
        <p:sp>
          <p:nvSpPr>
            <p:cNvPr id="29" name="TextBox 14">
              <a:extLst>
                <a:ext uri="{FF2B5EF4-FFF2-40B4-BE49-F238E27FC236}">
                  <a16:creationId xmlns:a16="http://schemas.microsoft.com/office/drawing/2014/main" id="{BC884519-78FB-781C-D896-9F983F3A64B9}"/>
                </a:ext>
              </a:extLst>
            </p:cNvPr>
            <p:cNvSpPr txBox="1"/>
            <p:nvPr/>
          </p:nvSpPr>
          <p:spPr>
            <a:xfrm>
              <a:off x="4670947" y="3977486"/>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03.</a:t>
              </a:r>
            </a:p>
          </p:txBody>
        </p:sp>
      </p:grpSp>
      <p:grpSp>
        <p:nvGrpSpPr>
          <p:cNvPr id="30" name="Group 29">
            <a:extLst>
              <a:ext uri="{FF2B5EF4-FFF2-40B4-BE49-F238E27FC236}">
                <a16:creationId xmlns:a16="http://schemas.microsoft.com/office/drawing/2014/main" id="{5B192613-3FC0-E6F4-D081-BD7251234358}"/>
              </a:ext>
            </a:extLst>
          </p:cNvPr>
          <p:cNvGrpSpPr/>
          <p:nvPr/>
        </p:nvGrpSpPr>
        <p:grpSpPr>
          <a:xfrm>
            <a:off x="3134900" y="6778312"/>
            <a:ext cx="12224976" cy="1219150"/>
            <a:chOff x="4077147" y="3750145"/>
            <a:chExt cx="6457991" cy="821420"/>
          </a:xfrm>
        </p:grpSpPr>
        <p:sp>
          <p:nvSpPr>
            <p:cNvPr id="31" name="Freeform 4">
              <a:extLst>
                <a:ext uri="{FF2B5EF4-FFF2-40B4-BE49-F238E27FC236}">
                  <a16:creationId xmlns:a16="http://schemas.microsoft.com/office/drawing/2014/main" id="{77E20BAA-5F34-A7F6-5998-FB42C41F376C}"/>
                </a:ext>
              </a:extLst>
            </p:cNvPr>
            <p:cNvSpPr/>
            <p:nvPr/>
          </p:nvSpPr>
          <p:spPr>
            <a:xfrm>
              <a:off x="4077147" y="3750145"/>
              <a:ext cx="6457991"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2" name="TextBox 13">
              <a:extLst>
                <a:ext uri="{FF2B5EF4-FFF2-40B4-BE49-F238E27FC236}">
                  <a16:creationId xmlns:a16="http://schemas.microsoft.com/office/drawing/2014/main" id="{18C7BBDD-DD50-AB1D-0CBF-74D84F0F2969}"/>
                </a:ext>
              </a:extLst>
            </p:cNvPr>
            <p:cNvSpPr txBox="1"/>
            <p:nvPr/>
          </p:nvSpPr>
          <p:spPr>
            <a:xfrm>
              <a:off x="5410740" y="3987989"/>
              <a:ext cx="3818863"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Let’s play.</a:t>
              </a:r>
            </a:p>
          </p:txBody>
        </p:sp>
        <p:sp>
          <p:nvSpPr>
            <p:cNvPr id="33" name="TextBox 14">
              <a:extLst>
                <a:ext uri="{FF2B5EF4-FFF2-40B4-BE49-F238E27FC236}">
                  <a16:creationId xmlns:a16="http://schemas.microsoft.com/office/drawing/2014/main" id="{7DC10B95-D558-C739-E3B8-1FD8CA256006}"/>
                </a:ext>
              </a:extLst>
            </p:cNvPr>
            <p:cNvSpPr txBox="1"/>
            <p:nvPr/>
          </p:nvSpPr>
          <p:spPr>
            <a:xfrm>
              <a:off x="4643344" y="4011134"/>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04.</a:t>
              </a:r>
            </a:p>
          </p:txBody>
        </p:sp>
      </p:grpSp>
      <p:grpSp>
        <p:nvGrpSpPr>
          <p:cNvPr id="34" name="Group 33">
            <a:extLst>
              <a:ext uri="{FF2B5EF4-FFF2-40B4-BE49-F238E27FC236}">
                <a16:creationId xmlns:a16="http://schemas.microsoft.com/office/drawing/2014/main" id="{36477F5A-A71F-7E79-4646-111FCAF585FA}"/>
              </a:ext>
            </a:extLst>
          </p:cNvPr>
          <p:cNvGrpSpPr/>
          <p:nvPr/>
        </p:nvGrpSpPr>
        <p:grpSpPr>
          <a:xfrm>
            <a:off x="3211102" y="8154386"/>
            <a:ext cx="12224976" cy="1219150"/>
            <a:chOff x="4077148" y="3750145"/>
            <a:chExt cx="6457991" cy="821420"/>
          </a:xfrm>
        </p:grpSpPr>
        <p:sp>
          <p:nvSpPr>
            <p:cNvPr id="35" name="Freeform 4">
              <a:extLst>
                <a:ext uri="{FF2B5EF4-FFF2-40B4-BE49-F238E27FC236}">
                  <a16:creationId xmlns:a16="http://schemas.microsoft.com/office/drawing/2014/main" id="{097B871F-4BB0-B3FD-D5EA-6E04002A6EC3}"/>
                </a:ext>
              </a:extLst>
            </p:cNvPr>
            <p:cNvSpPr/>
            <p:nvPr/>
          </p:nvSpPr>
          <p:spPr>
            <a:xfrm>
              <a:off x="4077148" y="3750145"/>
              <a:ext cx="6457991" cy="821420"/>
            </a:xfrm>
            <a:custGeom>
              <a:avLst/>
              <a:gdLst/>
              <a:ahLst/>
              <a:cxnLst/>
              <a:rect l="l" t="t" r="r" b="b"/>
              <a:pathLst>
                <a:path w="4974042" h="1044549">
                  <a:moveTo>
                    <a:pt x="0" y="0"/>
                  </a:moveTo>
                  <a:lnTo>
                    <a:pt x="4974042" y="0"/>
                  </a:lnTo>
                  <a:lnTo>
                    <a:pt x="4974042" y="1044548"/>
                  </a:lnTo>
                  <a:lnTo>
                    <a:pt x="0" y="104454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6" name="TextBox 13">
              <a:extLst>
                <a:ext uri="{FF2B5EF4-FFF2-40B4-BE49-F238E27FC236}">
                  <a16:creationId xmlns:a16="http://schemas.microsoft.com/office/drawing/2014/main" id="{50803E08-6B4A-62F3-3EB0-169B1E3D060B}"/>
                </a:ext>
              </a:extLst>
            </p:cNvPr>
            <p:cNvSpPr txBox="1"/>
            <p:nvPr/>
          </p:nvSpPr>
          <p:spPr>
            <a:xfrm>
              <a:off x="5410740" y="3987989"/>
              <a:ext cx="4784949" cy="428735"/>
            </a:xfrm>
            <a:prstGeom prst="rect">
              <a:avLst/>
            </a:prstGeom>
          </p:spPr>
          <p:txBody>
            <a:bodyPr wrap="square" lIns="0" tIns="0" rIns="0" bIns="0" rtlCol="0" anchor="t">
              <a:spAutoFit/>
            </a:bodyPr>
            <a:lstStyle/>
            <a:p>
              <a:pPr>
                <a:lnSpc>
                  <a:spcPts val="4620"/>
                </a:lnSpc>
              </a:pPr>
              <a:r>
                <a:rPr lang="en-US" sz="5400" dirty="0">
                  <a:solidFill>
                    <a:srgbClr val="000000"/>
                  </a:solidFill>
                  <a:latin typeface="Poppins" panose="00000500000000000000" pitchFamily="2" charset="0"/>
                  <a:cs typeface="Poppins" panose="00000500000000000000" pitchFamily="2" charset="0"/>
                </a:rPr>
                <a:t>Fun corner and wrap-up </a:t>
              </a:r>
            </a:p>
          </p:txBody>
        </p:sp>
        <p:sp>
          <p:nvSpPr>
            <p:cNvPr id="37" name="TextBox 14">
              <a:extLst>
                <a:ext uri="{FF2B5EF4-FFF2-40B4-BE49-F238E27FC236}">
                  <a16:creationId xmlns:a16="http://schemas.microsoft.com/office/drawing/2014/main" id="{B0841730-CEE3-4C42-72B1-3E760FBF062B}"/>
                </a:ext>
              </a:extLst>
            </p:cNvPr>
            <p:cNvSpPr txBox="1"/>
            <p:nvPr/>
          </p:nvSpPr>
          <p:spPr>
            <a:xfrm>
              <a:off x="4612125" y="3987989"/>
              <a:ext cx="767396" cy="428735"/>
            </a:xfrm>
            <a:prstGeom prst="rect">
              <a:avLst/>
            </a:prstGeom>
          </p:spPr>
          <p:txBody>
            <a:bodyPr lIns="0" tIns="0" rIns="0" bIns="0" rtlCol="0" anchor="t">
              <a:spAutoFit/>
            </a:bodyPr>
            <a:lstStyle/>
            <a:p>
              <a:pPr>
                <a:lnSpc>
                  <a:spcPts val="4620"/>
                </a:lnSpc>
              </a:pPr>
              <a:r>
                <a:rPr lang="en-US" sz="5400" dirty="0">
                  <a:solidFill>
                    <a:srgbClr val="000000"/>
                  </a:solidFill>
                  <a:latin typeface="Poppins Semi-Bold"/>
                </a:rPr>
                <a:t>05.</a:t>
              </a:r>
            </a:p>
          </p:txBody>
        </p:sp>
      </p:grpSp>
      <p:sp>
        <p:nvSpPr>
          <p:cNvPr id="38" name="Freeform 15">
            <a:extLst>
              <a:ext uri="{FF2B5EF4-FFF2-40B4-BE49-F238E27FC236}">
                <a16:creationId xmlns:a16="http://schemas.microsoft.com/office/drawing/2014/main" id="{C905AD2F-4353-A9D5-EFAA-5B48587CDA73}"/>
              </a:ext>
            </a:extLst>
          </p:cNvPr>
          <p:cNvSpPr/>
          <p:nvPr/>
        </p:nvSpPr>
        <p:spPr>
          <a:xfrm>
            <a:off x="15992748" y="6549368"/>
            <a:ext cx="1891619" cy="2008734"/>
          </a:xfrm>
          <a:custGeom>
            <a:avLst/>
            <a:gdLst/>
            <a:ahLst/>
            <a:cxnLst/>
            <a:rect l="l" t="t" r="r" b="b"/>
            <a:pathLst>
              <a:path w="2779262" h="3222333">
                <a:moveTo>
                  <a:pt x="0" y="0"/>
                </a:moveTo>
                <a:lnTo>
                  <a:pt x="2779262" y="0"/>
                </a:lnTo>
                <a:lnTo>
                  <a:pt x="2779262" y="3222333"/>
                </a:lnTo>
                <a:lnTo>
                  <a:pt x="0" y="322233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7" name="chimes.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851105" y="4152900"/>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Please be quiet!</a:t>
            </a:r>
          </a:p>
          <a:p>
            <a:pPr algn="ctr">
              <a:spcBef>
                <a:spcPct val="0"/>
              </a:spcBef>
            </a:pPr>
            <a:r>
              <a:rPr lang="en-US" sz="8800" dirty="0">
                <a:latin typeface="Magz Bold Italics"/>
              </a:rPr>
              <a:t>Listen carefully.</a:t>
            </a:r>
          </a:p>
        </p:txBody>
      </p:sp>
    </p:spTree>
    <p:extLst>
      <p:ext uri="{BB962C8B-B14F-4D97-AF65-F5344CB8AC3E}">
        <p14:creationId xmlns:p14="http://schemas.microsoft.com/office/powerpoint/2010/main" val="219104547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83252" y="4711743"/>
            <a:ext cx="12196263" cy="1354217"/>
          </a:xfrm>
          <a:prstGeom prst="rect">
            <a:avLst/>
          </a:prstGeom>
        </p:spPr>
        <p:txBody>
          <a:bodyPr wrap="square" lIns="0" tIns="0" rIns="0" bIns="0" rtlCol="0" anchor="t">
            <a:spAutoFit/>
          </a:bodyPr>
          <a:lstStyle/>
          <a:p>
            <a:pPr algn="ctr">
              <a:spcBef>
                <a:spcPct val="0"/>
              </a:spcBef>
            </a:pPr>
            <a:r>
              <a:rPr lang="en-US" sz="8800" dirty="0">
                <a:latin typeface="Magz Bold Italics"/>
              </a:rPr>
              <a:t>Make a groups of five.</a:t>
            </a:r>
          </a:p>
        </p:txBody>
      </p:sp>
    </p:spTree>
    <p:extLst>
      <p:ext uri="{BB962C8B-B14F-4D97-AF65-F5344CB8AC3E}">
        <p14:creationId xmlns:p14="http://schemas.microsoft.com/office/powerpoint/2010/main" val="164221507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783252" y="4152900"/>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Clap your hands </a:t>
            </a:r>
          </a:p>
          <a:p>
            <a:pPr algn="ctr">
              <a:spcBef>
                <a:spcPct val="0"/>
              </a:spcBef>
            </a:pPr>
            <a:r>
              <a:rPr lang="en-US" sz="8800" dirty="0">
                <a:latin typeface="Magz Bold Italics"/>
              </a:rPr>
              <a:t>three times.</a:t>
            </a:r>
          </a:p>
        </p:txBody>
      </p:sp>
    </p:spTree>
    <p:extLst>
      <p:ext uri="{BB962C8B-B14F-4D97-AF65-F5344CB8AC3E}">
        <p14:creationId xmlns:p14="http://schemas.microsoft.com/office/powerpoint/2010/main" val="65728426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1458250" y="4075176"/>
            <a:ext cx="14827295" cy="2462213"/>
          </a:xfrm>
          <a:prstGeom prst="rect">
            <a:avLst/>
          </a:prstGeom>
        </p:spPr>
        <p:txBody>
          <a:bodyPr wrap="square" lIns="0" tIns="0" rIns="0" bIns="0" rtlCol="0" anchor="t">
            <a:spAutoFit/>
          </a:bodyPr>
          <a:lstStyle/>
          <a:p>
            <a:pPr algn="ctr">
              <a:spcBef>
                <a:spcPct val="0"/>
              </a:spcBef>
            </a:pPr>
            <a:r>
              <a:rPr lang="en-US" sz="8000" dirty="0">
                <a:latin typeface="Magz Bold Italics"/>
              </a:rPr>
              <a:t>Pass the ball to </a:t>
            </a:r>
          </a:p>
          <a:p>
            <a:pPr algn="ctr">
              <a:spcBef>
                <a:spcPct val="0"/>
              </a:spcBef>
            </a:pPr>
            <a:r>
              <a:rPr lang="en-US" sz="8000" dirty="0">
                <a:latin typeface="Magz Bold Italics"/>
              </a:rPr>
              <a:t>your friends sitting next to you.</a:t>
            </a:r>
          </a:p>
        </p:txBody>
      </p:sp>
    </p:spTree>
    <p:extLst>
      <p:ext uri="{BB962C8B-B14F-4D97-AF65-F5344CB8AC3E}">
        <p14:creationId xmlns:p14="http://schemas.microsoft.com/office/powerpoint/2010/main" val="245711688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2918959" y="723900"/>
            <a:ext cx="12060556" cy="1881734"/>
          </a:xfrm>
          <a:prstGeom prst="rect">
            <a:avLst/>
          </a:prstGeom>
        </p:spPr>
        <p:txBody>
          <a:bodyPr wrap="square" lIns="0" tIns="0" rIns="0" bIns="0" rtlCol="0" anchor="t">
            <a:spAutoFit/>
          </a:bodyPr>
          <a:lstStyle/>
          <a:p>
            <a:pPr algn="ctr">
              <a:lnSpc>
                <a:spcPts val="13348"/>
              </a:lnSpc>
              <a:spcBef>
                <a:spcPct val="0"/>
              </a:spcBef>
            </a:pPr>
            <a:r>
              <a:rPr lang="en-US" sz="17798" dirty="0">
                <a:solidFill>
                  <a:srgbClr val="27AAE1"/>
                </a:solidFill>
                <a:latin typeface="Magz Bold Italics"/>
              </a:rPr>
              <a:t>SAY and DO</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hlinkClick r:id="rId9" action="ppaction://hlinksldjump"/>
          </p:cNvPr>
          <p:cNvSpPr/>
          <p:nvPr/>
        </p:nvSpPr>
        <p:spPr>
          <a:xfrm>
            <a:off x="1143000" y="3278182"/>
            <a:ext cx="14935200" cy="4876800"/>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797459EA-7E27-E89E-9E74-F2D5E35E5062}"/>
              </a:ext>
            </a:extLst>
          </p:cNvPr>
          <p:cNvSpPr txBox="1"/>
          <p:nvPr/>
        </p:nvSpPr>
        <p:spPr>
          <a:xfrm>
            <a:off x="2585354" y="4078210"/>
            <a:ext cx="12196263" cy="2708434"/>
          </a:xfrm>
          <a:prstGeom prst="rect">
            <a:avLst/>
          </a:prstGeom>
        </p:spPr>
        <p:txBody>
          <a:bodyPr wrap="square" lIns="0" tIns="0" rIns="0" bIns="0" rtlCol="0" anchor="t">
            <a:spAutoFit/>
          </a:bodyPr>
          <a:lstStyle/>
          <a:p>
            <a:pPr algn="ctr">
              <a:spcBef>
                <a:spcPct val="0"/>
              </a:spcBef>
            </a:pPr>
            <a:r>
              <a:rPr lang="en-US" sz="8800" dirty="0">
                <a:latin typeface="Magz Bold Italics"/>
              </a:rPr>
              <a:t>Read this sentence aloud</a:t>
            </a:r>
          </a:p>
          <a:p>
            <a:pPr algn="ctr">
              <a:spcBef>
                <a:spcPct val="0"/>
              </a:spcBef>
            </a:pPr>
            <a:r>
              <a:rPr lang="en-US" sz="8800" i="1" dirty="0">
                <a:latin typeface="Magz Bold Italics"/>
              </a:rPr>
              <a:t>I am happy today.</a:t>
            </a:r>
          </a:p>
        </p:txBody>
      </p:sp>
    </p:spTree>
    <p:extLst>
      <p:ext uri="{BB962C8B-B14F-4D97-AF65-F5344CB8AC3E}">
        <p14:creationId xmlns:p14="http://schemas.microsoft.com/office/powerpoint/2010/main" val="78840222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2" name="chimes.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a:p>
        </p:txBody>
      </p:sp>
      <p:sp>
        <p:nvSpPr>
          <p:cNvPr id="3" name="TextBox 3"/>
          <p:cNvSpPr txBox="1"/>
          <p:nvPr/>
        </p:nvSpPr>
        <p:spPr>
          <a:xfrm>
            <a:off x="1731644" y="600075"/>
            <a:ext cx="14824712" cy="2103016"/>
          </a:xfrm>
          <a:prstGeom prst="rect">
            <a:avLst/>
          </a:prstGeom>
        </p:spPr>
        <p:txBody>
          <a:bodyPr lIns="0" tIns="0" rIns="0" bIns="0" rtlCol="0" anchor="t">
            <a:spAutoFit/>
          </a:bodyPr>
          <a:lstStyle/>
          <a:p>
            <a:pPr algn="ctr">
              <a:lnSpc>
                <a:spcPts val="13348"/>
              </a:lnSpc>
              <a:spcBef>
                <a:spcPct val="0"/>
              </a:spcBef>
            </a:pPr>
            <a:r>
              <a:rPr lang="en-US" sz="17798">
                <a:solidFill>
                  <a:srgbClr val="27AAE1"/>
                </a:solidFill>
                <a:latin typeface="Magz Bold Italics"/>
              </a:rPr>
              <a:t>SCOREBOARD</a:t>
            </a:r>
          </a:p>
        </p:txBody>
      </p:sp>
      <p:sp>
        <p:nvSpPr>
          <p:cNvPr id="4" name="Freeform 4"/>
          <p:cNvSpPr/>
          <p:nvPr/>
        </p:nvSpPr>
        <p:spPr>
          <a:xfrm flipH="1" flipV="1">
            <a:off x="13990601" y="5978831"/>
            <a:ext cx="4297399" cy="4308169"/>
          </a:xfrm>
          <a:custGeom>
            <a:avLst/>
            <a:gdLst/>
            <a:ahLst/>
            <a:cxnLst/>
            <a:rect l="l" t="t" r="r" b="b"/>
            <a:pathLst>
              <a:path w="4297399" h="4308169">
                <a:moveTo>
                  <a:pt x="4297399" y="4308169"/>
                </a:moveTo>
                <a:lnTo>
                  <a:pt x="0" y="4308169"/>
                </a:lnTo>
                <a:lnTo>
                  <a:pt x="0" y="0"/>
                </a:lnTo>
                <a:lnTo>
                  <a:pt x="4297399" y="0"/>
                </a:lnTo>
                <a:lnTo>
                  <a:pt x="4297399" y="4308169"/>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flipV="1">
            <a:off x="13990601" y="6153089"/>
            <a:ext cx="3297743" cy="3261767"/>
          </a:xfrm>
          <a:custGeom>
            <a:avLst/>
            <a:gdLst/>
            <a:ahLst/>
            <a:cxnLst/>
            <a:rect l="l" t="t" r="r" b="b"/>
            <a:pathLst>
              <a:path w="3297743" h="3261767">
                <a:moveTo>
                  <a:pt x="0" y="3261767"/>
                </a:moveTo>
                <a:lnTo>
                  <a:pt x="3297743" y="3261767"/>
                </a:lnTo>
                <a:lnTo>
                  <a:pt x="3297743" y="0"/>
                </a:lnTo>
                <a:lnTo>
                  <a:pt x="0" y="0"/>
                </a:lnTo>
                <a:lnTo>
                  <a:pt x="0" y="3261767"/>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0" y="0"/>
            <a:ext cx="2916501" cy="2923811"/>
          </a:xfrm>
          <a:custGeom>
            <a:avLst/>
            <a:gdLst/>
            <a:ahLst/>
            <a:cxnLst/>
            <a:rect l="l" t="t" r="r" b="b"/>
            <a:pathLst>
              <a:path w="2916501" h="2923811">
                <a:moveTo>
                  <a:pt x="0" y="0"/>
                </a:moveTo>
                <a:lnTo>
                  <a:pt x="2916501" y="0"/>
                </a:lnTo>
                <a:lnTo>
                  <a:pt x="2916501" y="2923811"/>
                </a:lnTo>
                <a:lnTo>
                  <a:pt x="0" y="292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flipH="1">
            <a:off x="697553" y="864571"/>
            <a:ext cx="1887801" cy="1867207"/>
          </a:xfrm>
          <a:custGeom>
            <a:avLst/>
            <a:gdLst/>
            <a:ahLst/>
            <a:cxnLst/>
            <a:rect l="l" t="t" r="r" b="b"/>
            <a:pathLst>
              <a:path w="1887801" h="1867207">
                <a:moveTo>
                  <a:pt x="1887801" y="0"/>
                </a:moveTo>
                <a:lnTo>
                  <a:pt x="0" y="0"/>
                </a:lnTo>
                <a:lnTo>
                  <a:pt x="0" y="1867207"/>
                </a:lnTo>
                <a:lnTo>
                  <a:pt x="1887801" y="1867207"/>
                </a:lnTo>
                <a:lnTo>
                  <a:pt x="1887801"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1958889" y="4265021"/>
            <a:ext cx="6957867" cy="5363214"/>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a:off x="9371244" y="4265021"/>
            <a:ext cx="6957867" cy="5363214"/>
          </a:xfrm>
          <a:custGeom>
            <a:avLst/>
            <a:gdLst/>
            <a:ahLst/>
            <a:cxnLst/>
            <a:rect l="l" t="t" r="r" b="b"/>
            <a:pathLst>
              <a:path w="6957867" h="5363214">
                <a:moveTo>
                  <a:pt x="0" y="0"/>
                </a:moveTo>
                <a:lnTo>
                  <a:pt x="6957867" y="0"/>
                </a:lnTo>
                <a:lnTo>
                  <a:pt x="6957867" y="5363214"/>
                </a:lnTo>
                <a:lnTo>
                  <a:pt x="0" y="53632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a:off x="2865524" y="4701380"/>
            <a:ext cx="2246215" cy="1673430"/>
          </a:xfrm>
          <a:custGeom>
            <a:avLst/>
            <a:gdLst/>
            <a:ahLst/>
            <a:cxnLst/>
            <a:rect l="l" t="t" r="r" b="b"/>
            <a:pathLst>
              <a:path w="2246215" h="1673430">
                <a:moveTo>
                  <a:pt x="0" y="0"/>
                </a:moveTo>
                <a:lnTo>
                  <a:pt x="2246215" y="0"/>
                </a:lnTo>
                <a:lnTo>
                  <a:pt x="2246215" y="1673430"/>
                </a:lnTo>
                <a:lnTo>
                  <a:pt x="0" y="16734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TextBox 11"/>
          <p:cNvSpPr txBox="1"/>
          <p:nvPr/>
        </p:nvSpPr>
        <p:spPr>
          <a:xfrm>
            <a:off x="3988631" y="2865016"/>
            <a:ext cx="2898381" cy="537198"/>
          </a:xfrm>
          <a:prstGeom prst="rect">
            <a:avLst/>
          </a:prstGeom>
        </p:spPr>
        <p:txBody>
          <a:bodyPr lIns="0" tIns="0" rIns="0" bIns="0" rtlCol="0" anchor="t">
            <a:spAutoFit/>
          </a:bodyPr>
          <a:lstStyle/>
          <a:p>
            <a:pPr algn="ctr">
              <a:lnSpc>
                <a:spcPts val="3803"/>
              </a:lnSpc>
              <a:spcBef>
                <a:spcPct val="0"/>
              </a:spcBef>
            </a:pPr>
            <a:r>
              <a:rPr lang="en-US" sz="5071" dirty="0">
                <a:solidFill>
                  <a:srgbClr val="EE2A7B"/>
                </a:solidFill>
                <a:latin typeface="Magz Bold Italics"/>
              </a:rPr>
              <a:t>TEAM ONE</a:t>
            </a:r>
          </a:p>
        </p:txBody>
      </p:sp>
      <p:sp>
        <p:nvSpPr>
          <p:cNvPr id="12" name="TextBox 12"/>
          <p:cNvSpPr txBox="1"/>
          <p:nvPr/>
        </p:nvSpPr>
        <p:spPr>
          <a:xfrm>
            <a:off x="10996437" y="2891010"/>
            <a:ext cx="3707480" cy="537198"/>
          </a:xfrm>
          <a:prstGeom prst="rect">
            <a:avLst/>
          </a:prstGeom>
        </p:spPr>
        <p:txBody>
          <a:bodyPr wrap="square" lIns="0" tIns="0" rIns="0" bIns="0" rtlCol="0" anchor="t">
            <a:spAutoFit/>
          </a:bodyPr>
          <a:lstStyle/>
          <a:p>
            <a:pPr algn="ctr">
              <a:lnSpc>
                <a:spcPts val="3803"/>
              </a:lnSpc>
              <a:spcBef>
                <a:spcPct val="0"/>
              </a:spcBef>
            </a:pPr>
            <a:r>
              <a:rPr lang="en-US" sz="5071" dirty="0">
                <a:solidFill>
                  <a:srgbClr val="FFD501"/>
                </a:solidFill>
                <a:latin typeface="Magz Bold Italics"/>
              </a:rPr>
              <a:t>TEAM TWO</a:t>
            </a:r>
          </a:p>
        </p:txBody>
      </p:sp>
      <p:sp>
        <p:nvSpPr>
          <p:cNvPr id="13" name="Freeform 13"/>
          <p:cNvSpPr/>
          <p:nvPr/>
        </p:nvSpPr>
        <p:spPr>
          <a:xfrm>
            <a:off x="4314715" y="4701380"/>
            <a:ext cx="2246215" cy="1673430"/>
          </a:xfrm>
          <a:custGeom>
            <a:avLst/>
            <a:gdLst/>
            <a:ahLst/>
            <a:cxnLst/>
            <a:rect l="l" t="t" r="r" b="b"/>
            <a:pathLst>
              <a:path w="2246215" h="1673430">
                <a:moveTo>
                  <a:pt x="0" y="0"/>
                </a:moveTo>
                <a:lnTo>
                  <a:pt x="2246214" y="0"/>
                </a:lnTo>
                <a:lnTo>
                  <a:pt x="2246214" y="1673430"/>
                </a:lnTo>
                <a:lnTo>
                  <a:pt x="0" y="16734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a:off x="5763905" y="4701380"/>
            <a:ext cx="2246215" cy="1673430"/>
          </a:xfrm>
          <a:custGeom>
            <a:avLst/>
            <a:gdLst/>
            <a:ahLst/>
            <a:cxnLst/>
            <a:rect l="l" t="t" r="r" b="b"/>
            <a:pathLst>
              <a:path w="2246215" h="1673430">
                <a:moveTo>
                  <a:pt x="0" y="0"/>
                </a:moveTo>
                <a:lnTo>
                  <a:pt x="2246215" y="0"/>
                </a:lnTo>
                <a:lnTo>
                  <a:pt x="2246215" y="1673430"/>
                </a:lnTo>
                <a:lnTo>
                  <a:pt x="0" y="16734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a:off x="10330571" y="4701380"/>
            <a:ext cx="2246215" cy="1673430"/>
          </a:xfrm>
          <a:custGeom>
            <a:avLst/>
            <a:gdLst/>
            <a:ahLst/>
            <a:cxnLst/>
            <a:rect l="l" t="t" r="r" b="b"/>
            <a:pathLst>
              <a:path w="2246215" h="1673430">
                <a:moveTo>
                  <a:pt x="0" y="0"/>
                </a:moveTo>
                <a:lnTo>
                  <a:pt x="2246215" y="0"/>
                </a:lnTo>
                <a:lnTo>
                  <a:pt x="2246215" y="1673430"/>
                </a:lnTo>
                <a:lnTo>
                  <a:pt x="0" y="167343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409423426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success-fanfare-trumpets-6185.wav"/>
          </p:stSnd>
        </p:sndAc>
      </p:transition>
    </mc:Choice>
    <mc:Fallback xmlns="">
      <p:transition spd="slow">
        <p:random/>
        <p:sndAc>
          <p:stSnd>
            <p:snd r:embed="rId13" name="success-fanfare-trumpets-6185.wav"/>
          </p:stSnd>
        </p:sndAc>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Freeform 3"/>
          <p:cNvSpPr/>
          <p:nvPr/>
        </p:nvSpPr>
        <p:spPr>
          <a:xfrm>
            <a:off x="4924617" y="1140722"/>
            <a:ext cx="8438766" cy="8259443"/>
          </a:xfrm>
          <a:custGeom>
            <a:avLst/>
            <a:gdLst/>
            <a:ahLst/>
            <a:cxnLst/>
            <a:rect l="l" t="t" r="r" b="b"/>
            <a:pathLst>
              <a:path w="8438766" h="8259443">
                <a:moveTo>
                  <a:pt x="0" y="0"/>
                </a:moveTo>
                <a:lnTo>
                  <a:pt x="8438766" y="0"/>
                </a:lnTo>
                <a:lnTo>
                  <a:pt x="8438766" y="8259443"/>
                </a:lnTo>
                <a:lnTo>
                  <a:pt x="0" y="82594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TextBox 4"/>
          <p:cNvSpPr txBox="1"/>
          <p:nvPr/>
        </p:nvSpPr>
        <p:spPr>
          <a:xfrm>
            <a:off x="4571450" y="2872006"/>
            <a:ext cx="9090283" cy="4387804"/>
          </a:xfrm>
          <a:prstGeom prst="rect">
            <a:avLst/>
          </a:prstGeom>
        </p:spPr>
        <p:txBody>
          <a:bodyPr lIns="0" tIns="0" rIns="0" bIns="0" rtlCol="0" anchor="t">
            <a:spAutoFit/>
          </a:bodyPr>
          <a:lstStyle/>
          <a:p>
            <a:pPr algn="ctr"/>
            <a:r>
              <a:rPr lang="en-US" sz="8800" dirty="0">
                <a:solidFill>
                  <a:srgbClr val="FFD501"/>
                </a:solidFill>
                <a:latin typeface="Fredoka One" panose="02000000000000000000" pitchFamily="2" charset="0"/>
              </a:rPr>
              <a:t>THANKS</a:t>
            </a:r>
          </a:p>
          <a:p>
            <a:pPr algn="ctr"/>
            <a:r>
              <a:rPr lang="en-US" sz="8800" dirty="0">
                <a:solidFill>
                  <a:srgbClr val="FFD501"/>
                </a:solidFill>
                <a:latin typeface="Fredoka One" panose="02000000000000000000" pitchFamily="2" charset="0"/>
              </a:rPr>
              <a:t>FOR</a:t>
            </a:r>
          </a:p>
          <a:p>
            <a:pPr algn="ctr"/>
            <a:r>
              <a:rPr lang="en-US" sz="8800" dirty="0">
                <a:solidFill>
                  <a:srgbClr val="FFD501"/>
                </a:solidFill>
                <a:latin typeface="Fredoka One" panose="02000000000000000000" pitchFamily="2" charset="0"/>
              </a:rPr>
              <a:t>PLAYING</a:t>
            </a:r>
            <a:r>
              <a:rPr lang="en-US" sz="10913" dirty="0">
                <a:solidFill>
                  <a:srgbClr val="FFD501"/>
                </a:solidFill>
                <a:latin typeface="Magz Bold Italics"/>
              </a:rPr>
              <a:t>!</a:t>
            </a:r>
          </a:p>
        </p:txBody>
      </p:sp>
      <p:sp>
        <p:nvSpPr>
          <p:cNvPr id="5" name="Freeform 5"/>
          <p:cNvSpPr/>
          <p:nvPr/>
        </p:nvSpPr>
        <p:spPr>
          <a:xfrm>
            <a:off x="0" y="0"/>
            <a:ext cx="5004015" cy="5016556"/>
          </a:xfrm>
          <a:custGeom>
            <a:avLst/>
            <a:gdLst/>
            <a:ahLst/>
            <a:cxnLst/>
            <a:rect l="l" t="t" r="r" b="b"/>
            <a:pathLst>
              <a:path w="5004015" h="5016556">
                <a:moveTo>
                  <a:pt x="0" y="0"/>
                </a:moveTo>
                <a:lnTo>
                  <a:pt x="5004015" y="0"/>
                </a:lnTo>
                <a:lnTo>
                  <a:pt x="5004015" y="5016556"/>
                </a:lnTo>
                <a:lnTo>
                  <a:pt x="0" y="50165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flipH="1">
            <a:off x="1092582" y="1147794"/>
            <a:ext cx="3911433" cy="3868762"/>
          </a:xfrm>
          <a:custGeom>
            <a:avLst/>
            <a:gdLst/>
            <a:ahLst/>
            <a:cxnLst/>
            <a:rect l="l" t="t" r="r" b="b"/>
            <a:pathLst>
              <a:path w="3911433" h="3868762">
                <a:moveTo>
                  <a:pt x="3911433" y="0"/>
                </a:moveTo>
                <a:lnTo>
                  <a:pt x="0" y="0"/>
                </a:lnTo>
                <a:lnTo>
                  <a:pt x="0" y="3868762"/>
                </a:lnTo>
                <a:lnTo>
                  <a:pt x="3911433" y="3868762"/>
                </a:lnTo>
                <a:lnTo>
                  <a:pt x="3911433"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flipH="1" flipV="1">
            <a:off x="13283985" y="5270444"/>
            <a:ext cx="5004015" cy="5016556"/>
          </a:xfrm>
          <a:custGeom>
            <a:avLst/>
            <a:gdLst/>
            <a:ahLst/>
            <a:cxnLst/>
            <a:rect l="l" t="t" r="r" b="b"/>
            <a:pathLst>
              <a:path w="5004015" h="5016556">
                <a:moveTo>
                  <a:pt x="5004015" y="5016556"/>
                </a:moveTo>
                <a:lnTo>
                  <a:pt x="0" y="5016556"/>
                </a:lnTo>
                <a:lnTo>
                  <a:pt x="0" y="0"/>
                </a:lnTo>
                <a:lnTo>
                  <a:pt x="5004015" y="0"/>
                </a:lnTo>
                <a:lnTo>
                  <a:pt x="5004015" y="5016556"/>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Freeform 8"/>
          <p:cNvSpPr/>
          <p:nvPr/>
        </p:nvSpPr>
        <p:spPr>
          <a:xfrm flipV="1">
            <a:off x="13347867" y="5424310"/>
            <a:ext cx="3911433" cy="3868762"/>
          </a:xfrm>
          <a:custGeom>
            <a:avLst/>
            <a:gdLst/>
            <a:ahLst/>
            <a:cxnLst/>
            <a:rect l="l" t="t" r="r" b="b"/>
            <a:pathLst>
              <a:path w="3911433" h="3868762">
                <a:moveTo>
                  <a:pt x="0" y="3868762"/>
                </a:moveTo>
                <a:lnTo>
                  <a:pt x="3911433" y="3868762"/>
                </a:lnTo>
                <a:lnTo>
                  <a:pt x="3911433" y="0"/>
                </a:lnTo>
                <a:lnTo>
                  <a:pt x="0" y="0"/>
                </a:lnTo>
                <a:lnTo>
                  <a:pt x="0" y="3868762"/>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WARM-UP </a:t>
            </a:r>
          </a:p>
          <a:p>
            <a:pPr>
              <a:lnSpc>
                <a:spcPts val="9396"/>
              </a:lnSpc>
            </a:pPr>
            <a:r>
              <a:rPr lang="en-US" sz="11500" dirty="0">
                <a:solidFill>
                  <a:srgbClr val="0070C0"/>
                </a:solidFill>
                <a:latin typeface="Luckiest Guy"/>
              </a:rPr>
              <a:t>and review</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01</a:t>
            </a:r>
          </a:p>
        </p:txBody>
      </p:sp>
      <p:sp>
        <p:nvSpPr>
          <p:cNvPr id="6" name="Freeform 6"/>
          <p:cNvSpPr/>
          <p:nvPr/>
        </p:nvSpPr>
        <p:spPr>
          <a:xfrm rot="-9199345" flipH="1" flipV="1">
            <a:off x="8132970" y="-2970419"/>
            <a:ext cx="13530295" cy="11942634"/>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A53071C-FB66-C828-845B-C27967EB152F}"/>
              </a:ext>
            </a:extLst>
          </p:cNvPr>
          <p:cNvPicPr>
            <a:picLocks noChangeAspect="1"/>
          </p:cNvPicPr>
          <p:nvPr/>
        </p:nvPicPr>
        <p:blipFill>
          <a:blip r:embed="rId13"/>
          <a:stretch>
            <a:fillRect/>
          </a:stretch>
        </p:blipFill>
        <p:spPr>
          <a:xfrm>
            <a:off x="10744200" y="1022851"/>
            <a:ext cx="7119794" cy="589946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54BE59-EB9F-B70B-6C82-00A6108352C2}"/>
              </a:ext>
            </a:extLst>
          </p:cNvPr>
          <p:cNvPicPr>
            <a:picLocks noChangeAspect="1"/>
          </p:cNvPicPr>
          <p:nvPr/>
        </p:nvPicPr>
        <p:blipFill>
          <a:blip r:embed="rId3"/>
          <a:stretch>
            <a:fillRect/>
          </a:stretch>
        </p:blipFill>
        <p:spPr>
          <a:xfrm>
            <a:off x="837" y="-69888"/>
            <a:ext cx="18287163" cy="10395831"/>
          </a:xfrm>
          <a:prstGeom prst="rect">
            <a:avLst/>
          </a:prstGeom>
        </p:spPr>
      </p:pic>
      <p:sp>
        <p:nvSpPr>
          <p:cNvPr id="5" name="Freeform 5"/>
          <p:cNvSpPr/>
          <p:nvPr/>
        </p:nvSpPr>
        <p:spPr>
          <a:xfrm rot="110695">
            <a:off x="10919630" y="2724670"/>
            <a:ext cx="6048475" cy="4611962"/>
          </a:xfrm>
          <a:custGeom>
            <a:avLst/>
            <a:gdLst/>
            <a:ahLst/>
            <a:cxnLst/>
            <a:rect l="l" t="t" r="r" b="b"/>
            <a:pathLst>
              <a:path w="6048475" h="4611962">
                <a:moveTo>
                  <a:pt x="0" y="0"/>
                </a:moveTo>
                <a:lnTo>
                  <a:pt x="6048475" y="0"/>
                </a:lnTo>
                <a:lnTo>
                  <a:pt x="6048475" y="4611962"/>
                </a:lnTo>
                <a:lnTo>
                  <a:pt x="0" y="46119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TextBox 6"/>
          <p:cNvSpPr txBox="1"/>
          <p:nvPr/>
        </p:nvSpPr>
        <p:spPr>
          <a:xfrm rot="-151064">
            <a:off x="564965" y="3796197"/>
            <a:ext cx="10174465" cy="3975447"/>
          </a:xfrm>
          <a:prstGeom prst="rect">
            <a:avLst/>
          </a:prstGeom>
        </p:spPr>
        <p:txBody>
          <a:bodyPr wrap="square" lIns="0" tIns="0" rIns="0" bIns="0" rtlCol="0" anchor="t">
            <a:spAutoFit/>
          </a:bodyPr>
          <a:lstStyle/>
          <a:p>
            <a:pPr algn="ctr">
              <a:lnSpc>
                <a:spcPts val="15476"/>
              </a:lnSpc>
            </a:pPr>
            <a:r>
              <a:rPr lang="en-US" sz="16464" dirty="0">
                <a:solidFill>
                  <a:srgbClr val="FFFFFF"/>
                </a:solidFill>
                <a:latin typeface="Fredoka One" panose="02000000000000000000" pitchFamily="2" charset="0"/>
              </a:rPr>
              <a:t>Yes or No </a:t>
            </a:r>
          </a:p>
          <a:p>
            <a:pPr algn="ctr">
              <a:lnSpc>
                <a:spcPts val="15476"/>
              </a:lnSpc>
            </a:pPr>
            <a:r>
              <a:rPr lang="en-US" sz="16464" dirty="0">
                <a:solidFill>
                  <a:srgbClr val="FFFFFF"/>
                </a:solidFill>
                <a:latin typeface="Fredoka One" panose="02000000000000000000" pitchFamily="2" charset="0"/>
              </a:rPr>
              <a:t>Game</a:t>
            </a:r>
          </a:p>
        </p:txBody>
      </p:sp>
      <p:sp>
        <p:nvSpPr>
          <p:cNvPr id="7" name="Freeform 7"/>
          <p:cNvSpPr/>
          <p:nvPr/>
        </p:nvSpPr>
        <p:spPr>
          <a:xfrm rot="-83564">
            <a:off x="11808023" y="808559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rot="-551428">
            <a:off x="-6608975" y="-1554877"/>
            <a:ext cx="12418159" cy="4402802"/>
          </a:xfrm>
          <a:custGeom>
            <a:avLst/>
            <a:gdLst/>
            <a:ahLst/>
            <a:cxnLst/>
            <a:rect l="l" t="t" r="r" b="b"/>
            <a:pathLst>
              <a:path w="12418159" h="4402802">
                <a:moveTo>
                  <a:pt x="0" y="0"/>
                </a:moveTo>
                <a:lnTo>
                  <a:pt x="12418160" y="0"/>
                </a:lnTo>
                <a:lnTo>
                  <a:pt x="12418160" y="4402802"/>
                </a:lnTo>
                <a:lnTo>
                  <a:pt x="0" y="4402802"/>
                </a:lnTo>
                <a:lnTo>
                  <a:pt x="0" y="0"/>
                </a:lnTo>
                <a:close/>
              </a:path>
            </a:pathLst>
          </a:custGeom>
          <a:blipFill>
            <a:blip r:embed="rId6">
              <a:alphaModFix amt="65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15898102" y="1594550"/>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312049">
            <a:off x="7488313" y="8510799"/>
            <a:ext cx="1638902" cy="444787"/>
          </a:xfrm>
          <a:custGeom>
            <a:avLst/>
            <a:gdLst/>
            <a:ahLst/>
            <a:cxnLst/>
            <a:rect l="l" t="t" r="r" b="b"/>
            <a:pathLst>
              <a:path w="1638902" h="444787">
                <a:moveTo>
                  <a:pt x="0" y="0"/>
                </a:moveTo>
                <a:lnTo>
                  <a:pt x="1638901" y="0"/>
                </a:lnTo>
                <a:lnTo>
                  <a:pt x="1638901" y="444788"/>
                </a:lnTo>
                <a:lnTo>
                  <a:pt x="0" y="4447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rot="-1919623">
            <a:off x="9162656" y="1459933"/>
            <a:ext cx="1428282" cy="1540304"/>
          </a:xfrm>
          <a:custGeom>
            <a:avLst/>
            <a:gdLst/>
            <a:ahLst/>
            <a:cxnLst/>
            <a:rect l="l" t="t" r="r" b="b"/>
            <a:pathLst>
              <a:path w="1428282" h="1540304">
                <a:moveTo>
                  <a:pt x="0" y="0"/>
                </a:moveTo>
                <a:lnTo>
                  <a:pt x="1428282" y="0"/>
                </a:lnTo>
                <a:lnTo>
                  <a:pt x="1428282" y="1540303"/>
                </a:lnTo>
                <a:lnTo>
                  <a:pt x="0" y="15403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happy-logoversion-3-13398.wav"/>
          </p:stSnd>
        </p:sndAc>
      </p:transition>
    </mc:Choice>
    <mc:Fallback xmlns="">
      <p:transition spd="slow">
        <p:random/>
        <p:sndAc>
          <p:stSnd>
            <p:snd r:embed="rId12" name="happy-logoversion-3-13398.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BDC4D8B-E663-AE23-8773-3E6EC98EBC73}"/>
              </a:ext>
            </a:extLst>
          </p:cNvPr>
          <p:cNvPicPr>
            <a:picLocks noChangeAspect="1"/>
          </p:cNvPicPr>
          <p:nvPr/>
        </p:nvPicPr>
        <p:blipFill>
          <a:blip r:embed="rId3"/>
          <a:stretch>
            <a:fillRect/>
          </a:stretch>
        </p:blipFill>
        <p:spPr>
          <a:xfrm>
            <a:off x="837" y="-69888"/>
            <a:ext cx="18287163" cy="10395831"/>
          </a:xfrm>
          <a:prstGeom prst="rect">
            <a:avLst/>
          </a:prstGeom>
        </p:spPr>
      </p:pic>
      <p:sp>
        <p:nvSpPr>
          <p:cNvPr id="2" name="TextBox 2"/>
          <p:cNvSpPr txBox="1"/>
          <p:nvPr/>
        </p:nvSpPr>
        <p:spPr>
          <a:xfrm>
            <a:off x="1524000" y="3658056"/>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Were you in Ha Long Bay </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last summer?</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9" name="TextBox 9"/>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10" name="Group 10"/>
          <p:cNvGrpSpPr/>
          <p:nvPr/>
        </p:nvGrpSpPr>
        <p:grpSpPr>
          <a:xfrm>
            <a:off x="5269995" y="7042423"/>
            <a:ext cx="7294182" cy="1081324"/>
            <a:chOff x="0" y="0"/>
            <a:chExt cx="2424362" cy="406400"/>
          </a:xfrm>
        </p:grpSpPr>
        <p:sp>
          <p:nvSpPr>
            <p:cNvPr id="11" name="Freeform 11"/>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12" name="TextBox 12"/>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13" name="TextBox 13"/>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sp>
        <p:nvSpPr>
          <p:cNvPr id="14" name="Freeform 14"/>
          <p:cNvSpPr/>
          <p:nvPr/>
        </p:nvSpPr>
        <p:spPr>
          <a:xfrm rot="-83564">
            <a:off x="-8071277" y="762068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rot="-551428">
            <a:off x="14132025" y="-2516074"/>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6"/>
          <p:cNvSpPr/>
          <p:nvPr/>
        </p:nvSpPr>
        <p:spPr>
          <a:xfrm rot="-1919623">
            <a:off x="1278981" y="6013120"/>
            <a:ext cx="1155268" cy="1245877"/>
          </a:xfrm>
          <a:custGeom>
            <a:avLst/>
            <a:gdLst/>
            <a:ahLst/>
            <a:cxnLst/>
            <a:rect l="l" t="t" r="r" b="b"/>
            <a:pathLst>
              <a:path w="1155268" h="1245877">
                <a:moveTo>
                  <a:pt x="0" y="0"/>
                </a:moveTo>
                <a:lnTo>
                  <a:pt x="1155268" y="0"/>
                </a:lnTo>
                <a:lnTo>
                  <a:pt x="1155268" y="1245877"/>
                </a:lnTo>
                <a:lnTo>
                  <a:pt x="0" y="12458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685595">
            <a:off x="16457906" y="2550603"/>
            <a:ext cx="1155268" cy="1245877"/>
          </a:xfrm>
          <a:custGeom>
            <a:avLst/>
            <a:gdLst/>
            <a:ahLst/>
            <a:cxnLst/>
            <a:rect l="l" t="t" r="r" b="b"/>
            <a:pathLst>
              <a:path w="1155268" h="1245877">
                <a:moveTo>
                  <a:pt x="0" y="0"/>
                </a:moveTo>
                <a:lnTo>
                  <a:pt x="1155269" y="0"/>
                </a:lnTo>
                <a:lnTo>
                  <a:pt x="1155269" y="1245877"/>
                </a:lnTo>
                <a:lnTo>
                  <a:pt x="0" y="12458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EE833FF5-7A53-0CA5-4C14-E975650B9892}"/>
              </a:ext>
            </a:extLst>
          </p:cNvPr>
          <p:cNvGrpSpPr/>
          <p:nvPr/>
        </p:nvGrpSpPr>
        <p:grpSpPr>
          <a:xfrm>
            <a:off x="1019558" y="830368"/>
            <a:ext cx="2488845" cy="3123515"/>
            <a:chOff x="1145915" y="517059"/>
            <a:chExt cx="2488845" cy="3123515"/>
          </a:xfrm>
        </p:grpSpPr>
        <p:sp>
          <p:nvSpPr>
            <p:cNvPr id="3" name="Freeform 3"/>
            <p:cNvSpPr/>
            <p:nvPr/>
          </p:nvSpPr>
          <p:spPr>
            <a:xfrm rot="20434265">
              <a:off x="1145915" y="517059"/>
              <a:ext cx="2488845" cy="3123515"/>
            </a:xfrm>
            <a:custGeom>
              <a:avLst/>
              <a:gdLst/>
              <a:ahLst/>
              <a:cxnLst/>
              <a:rect l="l" t="t" r="r" b="b"/>
              <a:pathLst>
                <a:path w="2266547" h="2034226">
                  <a:moveTo>
                    <a:pt x="0" y="0"/>
                  </a:moveTo>
                  <a:lnTo>
                    <a:pt x="2266546" y="0"/>
                  </a:lnTo>
                  <a:lnTo>
                    <a:pt x="2266546" y="2034225"/>
                  </a:lnTo>
                  <a:lnTo>
                    <a:pt x="0" y="2034225"/>
                  </a:lnTo>
                  <a:lnTo>
                    <a:pt x="0" y="0"/>
                  </a:lnTo>
                  <a:close/>
                </a:path>
              </a:pathLst>
            </a:custGeom>
            <a:blipFill>
              <a:blip r:embed="rId8"/>
              <a:stretch>
                <a:fillRect/>
              </a:stretch>
            </a:blipFill>
          </p:spPr>
          <p:txBody>
            <a:bodyPr/>
            <a:lstStyle/>
            <a:p>
              <a:endParaRPr lang="en-US"/>
            </a:p>
          </p:txBody>
        </p:sp>
        <p:pic>
          <p:nvPicPr>
            <p:cNvPr id="20" name="Picture 19">
              <a:extLst>
                <a:ext uri="{FF2B5EF4-FFF2-40B4-BE49-F238E27FC236}">
                  <a16:creationId xmlns:a16="http://schemas.microsoft.com/office/drawing/2014/main" id="{83E53F5F-F5B7-4EF2-09CD-7E500F6D5F91}"/>
                </a:ext>
              </a:extLst>
            </p:cNvPr>
            <p:cNvPicPr>
              <a:picLocks noChangeAspect="1"/>
            </p:cNvPicPr>
            <p:nvPr/>
          </p:nvPicPr>
          <p:blipFill>
            <a:blip r:embed="rId9"/>
            <a:stretch>
              <a:fillRect/>
            </a:stretch>
          </p:blipFill>
          <p:spPr>
            <a:xfrm rot="20393652">
              <a:off x="1190873" y="570543"/>
              <a:ext cx="2317783" cy="2676816"/>
            </a:xfrm>
            <a:prstGeom prst="rect">
              <a:avLst/>
            </a:prstGeom>
          </p:spPr>
        </p:pic>
      </p:grpSp>
      <p:grpSp>
        <p:nvGrpSpPr>
          <p:cNvPr id="24" name="Group 23">
            <a:extLst>
              <a:ext uri="{FF2B5EF4-FFF2-40B4-BE49-F238E27FC236}">
                <a16:creationId xmlns:a16="http://schemas.microsoft.com/office/drawing/2014/main" id="{9B7AF8BB-FE3B-7439-1913-E0CAC3038370}"/>
              </a:ext>
            </a:extLst>
          </p:cNvPr>
          <p:cNvGrpSpPr/>
          <p:nvPr/>
        </p:nvGrpSpPr>
        <p:grpSpPr>
          <a:xfrm>
            <a:off x="13787761" y="5820068"/>
            <a:ext cx="2928162" cy="3575259"/>
            <a:chOff x="13787761" y="5820068"/>
            <a:chExt cx="2928162" cy="3575259"/>
          </a:xfrm>
        </p:grpSpPr>
        <p:sp>
          <p:nvSpPr>
            <p:cNvPr id="4" name="Freeform 4"/>
            <p:cNvSpPr/>
            <p:nvPr/>
          </p:nvSpPr>
          <p:spPr>
            <a:xfrm rot="1542462">
              <a:off x="13787761" y="5820068"/>
              <a:ext cx="2897525" cy="3575259"/>
            </a:xfrm>
            <a:custGeom>
              <a:avLst/>
              <a:gdLst/>
              <a:ahLst/>
              <a:cxnLst/>
              <a:rect l="l" t="t" r="r" b="b"/>
              <a:pathLst>
                <a:path w="2449181" h="2198140">
                  <a:moveTo>
                    <a:pt x="0" y="0"/>
                  </a:moveTo>
                  <a:lnTo>
                    <a:pt x="2449180" y="0"/>
                  </a:lnTo>
                  <a:lnTo>
                    <a:pt x="2449180" y="2198140"/>
                  </a:lnTo>
                  <a:lnTo>
                    <a:pt x="0" y="2198140"/>
                  </a:lnTo>
                  <a:lnTo>
                    <a:pt x="0" y="0"/>
                  </a:lnTo>
                  <a:close/>
                </a:path>
              </a:pathLst>
            </a:custGeom>
            <a:blipFill>
              <a:blip r:embed="rId8"/>
              <a:stretch>
                <a:fillRect/>
              </a:stretch>
            </a:blipFill>
          </p:spPr>
          <p:txBody>
            <a:bodyPr/>
            <a:lstStyle/>
            <a:p>
              <a:endParaRPr lang="en-US"/>
            </a:p>
          </p:txBody>
        </p:sp>
        <p:pic>
          <p:nvPicPr>
            <p:cNvPr id="23" name="Picture 22">
              <a:extLst>
                <a:ext uri="{FF2B5EF4-FFF2-40B4-BE49-F238E27FC236}">
                  <a16:creationId xmlns:a16="http://schemas.microsoft.com/office/drawing/2014/main" id="{AB4EF6A4-58AC-6CAD-CC05-E508072CD78B}"/>
                </a:ext>
              </a:extLst>
            </p:cNvPr>
            <p:cNvPicPr>
              <a:picLocks noChangeAspect="1"/>
            </p:cNvPicPr>
            <p:nvPr/>
          </p:nvPicPr>
          <p:blipFill>
            <a:blip r:embed="rId10"/>
            <a:stretch>
              <a:fillRect/>
            </a:stretch>
          </p:blipFill>
          <p:spPr>
            <a:xfrm rot="1492850">
              <a:off x="13961033" y="5901057"/>
              <a:ext cx="2754890" cy="3071319"/>
            </a:xfrm>
            <a:prstGeom prst="rect">
              <a:avLst/>
            </a:prstGeom>
          </p:spPr>
        </p:pic>
      </p:grpSp>
    </p:spTree>
  </p:cSld>
  <p:clrMapOvr>
    <a:masterClrMapping/>
  </p:clrMapOvr>
  <p:transition spd="slow">
    <p:push/>
    <p:sndAc>
      <p:stSnd>
        <p:snd r:embed="rId2" name="chimes.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080BA3B-E9D3-6DC8-E5A3-08C6C02A7BC7}"/>
              </a:ext>
            </a:extLst>
          </p:cNvPr>
          <p:cNvPicPr>
            <a:picLocks noChangeAspect="1"/>
          </p:cNvPicPr>
          <p:nvPr/>
        </p:nvPicPr>
        <p:blipFill>
          <a:blip r:embed="rId3"/>
          <a:stretch>
            <a:fillRect/>
          </a:stretch>
        </p:blipFill>
        <p:spPr>
          <a:xfrm>
            <a:off x="0" y="-38100"/>
            <a:ext cx="18288000" cy="14325600"/>
          </a:xfrm>
          <a:prstGeom prst="rect">
            <a:avLst/>
          </a:prstGeom>
        </p:spPr>
      </p:pic>
      <p:sp>
        <p:nvSpPr>
          <p:cNvPr id="2" name="Freeform 2"/>
          <p:cNvSpPr/>
          <p:nvPr/>
        </p:nvSpPr>
        <p:spPr>
          <a:xfrm rot="-551428">
            <a:off x="-8456102" y="-1567511"/>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rot="-181972">
            <a:off x="12625998" y="7624908"/>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11486" y="1198039"/>
            <a:ext cx="15865028" cy="8060261"/>
            <a:chOff x="0" y="0"/>
            <a:chExt cx="3798020" cy="1929592"/>
          </a:xfrm>
        </p:grpSpPr>
        <p:sp>
          <p:nvSpPr>
            <p:cNvPr id="5" name="Freeform 5"/>
            <p:cNvSpPr/>
            <p:nvPr/>
          </p:nvSpPr>
          <p:spPr>
            <a:xfrm>
              <a:off x="0" y="0"/>
              <a:ext cx="3798020" cy="1929592"/>
            </a:xfrm>
            <a:custGeom>
              <a:avLst/>
              <a:gdLst/>
              <a:ahLst/>
              <a:cxnLst/>
              <a:rect l="l" t="t" r="r" b="b"/>
              <a:pathLst>
                <a:path w="3798020" h="1929592">
                  <a:moveTo>
                    <a:pt x="24887" y="0"/>
                  </a:moveTo>
                  <a:lnTo>
                    <a:pt x="3773133" y="0"/>
                  </a:lnTo>
                  <a:cubicBezTo>
                    <a:pt x="3779734" y="0"/>
                    <a:pt x="3786064" y="2622"/>
                    <a:pt x="3790731" y="7289"/>
                  </a:cubicBezTo>
                  <a:cubicBezTo>
                    <a:pt x="3795399" y="11957"/>
                    <a:pt x="3798020" y="18287"/>
                    <a:pt x="3798020" y="24887"/>
                  </a:cubicBezTo>
                  <a:lnTo>
                    <a:pt x="3798020" y="1904705"/>
                  </a:lnTo>
                  <a:cubicBezTo>
                    <a:pt x="3798020" y="1911305"/>
                    <a:pt x="3795399" y="1917636"/>
                    <a:pt x="3790731" y="1922303"/>
                  </a:cubicBezTo>
                  <a:cubicBezTo>
                    <a:pt x="3786064" y="1926970"/>
                    <a:pt x="3779734" y="1929592"/>
                    <a:pt x="3773133" y="1929592"/>
                  </a:cubicBezTo>
                  <a:lnTo>
                    <a:pt x="24887" y="1929592"/>
                  </a:lnTo>
                  <a:cubicBezTo>
                    <a:pt x="18287" y="1929592"/>
                    <a:pt x="11957" y="1926970"/>
                    <a:pt x="7289" y="1922303"/>
                  </a:cubicBezTo>
                  <a:cubicBezTo>
                    <a:pt x="2622" y="1917636"/>
                    <a:pt x="0" y="1911305"/>
                    <a:pt x="0" y="1904705"/>
                  </a:cubicBezTo>
                  <a:lnTo>
                    <a:pt x="0" y="24887"/>
                  </a:lnTo>
                  <a:cubicBezTo>
                    <a:pt x="0" y="18287"/>
                    <a:pt x="2622" y="11957"/>
                    <a:pt x="7289" y="7289"/>
                  </a:cubicBezTo>
                  <a:cubicBezTo>
                    <a:pt x="11957" y="2622"/>
                    <a:pt x="18287" y="0"/>
                    <a:pt x="24887" y="0"/>
                  </a:cubicBezTo>
                  <a:close/>
                </a:path>
              </a:pathLst>
            </a:custGeom>
            <a:solidFill>
              <a:srgbClr val="FAEFDE"/>
            </a:solidFill>
            <a:ln cap="rnd">
              <a:noFill/>
              <a:prstDash val="solid"/>
              <a:round/>
            </a:ln>
          </p:spPr>
          <p:txBody>
            <a:bodyPr/>
            <a:lstStyle/>
            <a:p>
              <a:endParaRPr lang="en-US"/>
            </a:p>
          </p:txBody>
        </p:sp>
        <p:sp>
          <p:nvSpPr>
            <p:cNvPr id="6" name="TextBox 6"/>
            <p:cNvSpPr txBox="1"/>
            <p:nvPr/>
          </p:nvSpPr>
          <p:spPr>
            <a:xfrm>
              <a:off x="0" y="-38100"/>
              <a:ext cx="3798020" cy="1967692"/>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5321629" y="4757908"/>
            <a:ext cx="7410639" cy="1759953"/>
            <a:chOff x="0" y="0"/>
            <a:chExt cx="1558318" cy="406400"/>
          </a:xfrm>
        </p:grpSpPr>
        <p:sp>
          <p:nvSpPr>
            <p:cNvPr id="8" name="Freeform 8"/>
            <p:cNvSpPr/>
            <p:nvPr/>
          </p:nvSpPr>
          <p:spPr>
            <a:xfrm>
              <a:off x="0" y="0"/>
              <a:ext cx="1558318" cy="406400"/>
            </a:xfrm>
            <a:custGeom>
              <a:avLst/>
              <a:gdLst/>
              <a:ahLst/>
              <a:cxnLst/>
              <a:rect l="l" t="t" r="r" b="b"/>
              <a:pathLst>
                <a:path w="1558318" h="406400">
                  <a:moveTo>
                    <a:pt x="58508" y="0"/>
                  </a:moveTo>
                  <a:lnTo>
                    <a:pt x="1499810" y="0"/>
                  </a:lnTo>
                  <a:cubicBezTo>
                    <a:pt x="1532123" y="0"/>
                    <a:pt x="1558318" y="26195"/>
                    <a:pt x="1558318" y="58508"/>
                  </a:cubicBezTo>
                  <a:lnTo>
                    <a:pt x="1558318" y="347892"/>
                  </a:lnTo>
                  <a:cubicBezTo>
                    <a:pt x="1558318" y="363409"/>
                    <a:pt x="1552154" y="378291"/>
                    <a:pt x="1541181" y="389263"/>
                  </a:cubicBezTo>
                  <a:cubicBezTo>
                    <a:pt x="1530209" y="400236"/>
                    <a:pt x="1515327" y="406400"/>
                    <a:pt x="1499810" y="406400"/>
                  </a:cubicBezTo>
                  <a:lnTo>
                    <a:pt x="58508" y="406400"/>
                  </a:lnTo>
                  <a:cubicBezTo>
                    <a:pt x="42991" y="406400"/>
                    <a:pt x="28109" y="400236"/>
                    <a:pt x="17137" y="389263"/>
                  </a:cubicBezTo>
                  <a:cubicBezTo>
                    <a:pt x="6164" y="378291"/>
                    <a:pt x="0" y="363409"/>
                    <a:pt x="0" y="347892"/>
                  </a:cubicBezTo>
                  <a:lnTo>
                    <a:pt x="0" y="58508"/>
                  </a:lnTo>
                  <a:cubicBezTo>
                    <a:pt x="0" y="42991"/>
                    <a:pt x="6164" y="28109"/>
                    <a:pt x="17137" y="17137"/>
                  </a:cubicBezTo>
                  <a:cubicBezTo>
                    <a:pt x="28109" y="6164"/>
                    <a:pt x="42991" y="0"/>
                    <a:pt x="58508" y="0"/>
                  </a:cubicBezTo>
                  <a:close/>
                </a:path>
              </a:pathLst>
            </a:custGeom>
            <a:solidFill>
              <a:srgbClr val="3D397B"/>
            </a:solidFill>
          </p:spPr>
          <p:txBody>
            <a:bodyPr/>
            <a:lstStyle/>
            <a:p>
              <a:endParaRPr lang="en-US"/>
            </a:p>
          </p:txBody>
        </p:sp>
        <p:sp>
          <p:nvSpPr>
            <p:cNvPr id="9" name="TextBox 9"/>
            <p:cNvSpPr txBox="1"/>
            <p:nvPr/>
          </p:nvSpPr>
          <p:spPr>
            <a:xfrm>
              <a:off x="0" y="-76200"/>
              <a:ext cx="1558318" cy="482600"/>
            </a:xfrm>
            <a:prstGeom prst="rect">
              <a:avLst/>
            </a:prstGeom>
          </p:spPr>
          <p:txBody>
            <a:bodyPr lIns="50800" tIns="50800" rIns="50800" bIns="50800" rtlCol="0" anchor="ctr"/>
            <a:lstStyle/>
            <a:p>
              <a:pPr algn="ctr">
                <a:lnSpc>
                  <a:spcPts val="2774"/>
                </a:lnSpc>
              </a:pPr>
              <a:endParaRPr/>
            </a:p>
          </p:txBody>
        </p:sp>
      </p:grpSp>
      <p:sp>
        <p:nvSpPr>
          <p:cNvPr id="10" name="Freeform 10"/>
          <p:cNvSpPr/>
          <p:nvPr/>
        </p:nvSpPr>
        <p:spPr>
          <a:xfrm rot="489102">
            <a:off x="-960361" y="3513394"/>
            <a:ext cx="5719206" cy="6929208"/>
          </a:xfrm>
          <a:custGeom>
            <a:avLst/>
            <a:gdLst/>
            <a:ahLst/>
            <a:cxnLst/>
            <a:rect l="l" t="t" r="r" b="b"/>
            <a:pathLst>
              <a:path w="5719206" h="6929208">
                <a:moveTo>
                  <a:pt x="0" y="0"/>
                </a:moveTo>
                <a:lnTo>
                  <a:pt x="5719206" y="0"/>
                </a:lnTo>
                <a:lnTo>
                  <a:pt x="5719206" y="6929208"/>
                </a:lnTo>
                <a:lnTo>
                  <a:pt x="0" y="6929208"/>
                </a:lnTo>
                <a:lnTo>
                  <a:pt x="0" y="0"/>
                </a:lnTo>
                <a:close/>
              </a:path>
            </a:pathLst>
          </a:custGeom>
          <a:blipFill>
            <a:blip r:embed="rId6">
              <a:extLst>
                <a:ext uri="{96DAC541-7B7A-43D3-8B79-37D633B846F1}">
                  <asvg:svgBlip xmlns:asvg="http://schemas.microsoft.com/office/drawing/2016/SVG/main" xmlns="" r:embed="rId7"/>
                </a:ext>
              </a:extLst>
            </a:blip>
            <a:stretch>
              <a:fillRect r="-96205"/>
            </a:stretch>
          </a:blipFill>
        </p:spPr>
        <p:txBody>
          <a:bodyPr/>
          <a:lstStyle/>
          <a:p>
            <a:endParaRPr lang="en-US"/>
          </a:p>
        </p:txBody>
      </p:sp>
      <p:sp>
        <p:nvSpPr>
          <p:cNvPr id="11" name="TextBox 11"/>
          <p:cNvSpPr txBox="1"/>
          <p:nvPr/>
        </p:nvSpPr>
        <p:spPr>
          <a:xfrm>
            <a:off x="5681156" y="4858825"/>
            <a:ext cx="7051112" cy="1526059"/>
          </a:xfrm>
          <a:prstGeom prst="rect">
            <a:avLst/>
          </a:prstGeom>
        </p:spPr>
        <p:txBody>
          <a:bodyPr wrap="square" lIns="0" tIns="0" rIns="0" bIns="0" rtlCol="0" anchor="t">
            <a:spAutoFit/>
          </a:bodyPr>
          <a:lstStyle/>
          <a:p>
            <a:pPr algn="ctr">
              <a:lnSpc>
                <a:spcPts val="11904"/>
              </a:lnSpc>
            </a:pPr>
            <a:r>
              <a:rPr lang="en-US" sz="10262" dirty="0">
                <a:solidFill>
                  <a:srgbClr val="FFFFFF"/>
                </a:solidFill>
                <a:latin typeface="Abadi" panose="020B0604020104020204" pitchFamily="34" charset="0"/>
              </a:rPr>
              <a:t>Yes, I was</a:t>
            </a:r>
            <a:r>
              <a:rPr lang="en-US" sz="10262" dirty="0">
                <a:solidFill>
                  <a:srgbClr val="FFFFFF"/>
                </a:solidFill>
                <a:latin typeface="Genty Sans"/>
              </a:rPr>
              <a:t>. </a:t>
            </a:r>
          </a:p>
        </p:txBody>
      </p:sp>
      <p:sp>
        <p:nvSpPr>
          <p:cNvPr id="12" name="TextBox 12"/>
          <p:cNvSpPr txBox="1"/>
          <p:nvPr/>
        </p:nvSpPr>
        <p:spPr>
          <a:xfrm>
            <a:off x="5651658" y="2921595"/>
            <a:ext cx="6692563" cy="874855"/>
          </a:xfrm>
          <a:prstGeom prst="rect">
            <a:avLst/>
          </a:prstGeom>
        </p:spPr>
        <p:txBody>
          <a:bodyPr wrap="square" lIns="0" tIns="0" rIns="0" bIns="0" rtlCol="0" anchor="t">
            <a:spAutoFit/>
          </a:bodyPr>
          <a:lstStyle/>
          <a:p>
            <a:pPr algn="ctr">
              <a:lnSpc>
                <a:spcPts val="6128"/>
              </a:lnSpc>
            </a:pPr>
            <a:r>
              <a:rPr lang="en-US" sz="9600" dirty="0">
                <a:solidFill>
                  <a:srgbClr val="3D397B"/>
                </a:solidFill>
                <a:latin typeface="Fredoka One" panose="02000000000000000000" pitchFamily="2" charset="0"/>
              </a:rPr>
              <a:t>Answer</a:t>
            </a:r>
          </a:p>
        </p:txBody>
      </p:sp>
      <p:sp>
        <p:nvSpPr>
          <p:cNvPr id="13" name="Freeform 13"/>
          <p:cNvSpPr/>
          <p:nvPr/>
        </p:nvSpPr>
        <p:spPr>
          <a:xfrm rot="-1919623">
            <a:off x="4569114" y="8271267"/>
            <a:ext cx="1597960" cy="1723291"/>
          </a:xfrm>
          <a:custGeom>
            <a:avLst/>
            <a:gdLst/>
            <a:ahLst/>
            <a:cxnLst/>
            <a:rect l="l" t="t" r="r" b="b"/>
            <a:pathLst>
              <a:path w="1597960" h="1723291">
                <a:moveTo>
                  <a:pt x="0" y="0"/>
                </a:moveTo>
                <a:lnTo>
                  <a:pt x="1597960" y="0"/>
                </a:lnTo>
                <a:lnTo>
                  <a:pt x="1597960" y="1723291"/>
                </a:lnTo>
                <a:lnTo>
                  <a:pt x="0" y="172329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rot="-685595">
            <a:off x="15230140" y="423409"/>
            <a:ext cx="2067888" cy="2230075"/>
          </a:xfrm>
          <a:custGeom>
            <a:avLst/>
            <a:gdLst/>
            <a:ahLst/>
            <a:cxnLst/>
            <a:rect l="l" t="t" r="r" b="b"/>
            <a:pathLst>
              <a:path w="2067888" h="2230075">
                <a:moveTo>
                  <a:pt x="0" y="0"/>
                </a:moveTo>
                <a:lnTo>
                  <a:pt x="2067888" y="0"/>
                </a:lnTo>
                <a:lnTo>
                  <a:pt x="2067888" y="2230075"/>
                </a:lnTo>
                <a:lnTo>
                  <a:pt x="0" y="22300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rot="-130874">
            <a:off x="14072523" y="6421128"/>
            <a:ext cx="1914415" cy="519560"/>
          </a:xfrm>
          <a:custGeom>
            <a:avLst/>
            <a:gdLst/>
            <a:ahLst/>
            <a:cxnLst/>
            <a:rect l="l" t="t" r="r" b="b"/>
            <a:pathLst>
              <a:path w="1914415" h="519560">
                <a:moveTo>
                  <a:pt x="0" y="0"/>
                </a:moveTo>
                <a:lnTo>
                  <a:pt x="1914415" y="0"/>
                </a:lnTo>
                <a:lnTo>
                  <a:pt x="1914415" y="519560"/>
                </a:lnTo>
                <a:lnTo>
                  <a:pt x="0" y="51956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6"/>
          <p:cNvSpPr/>
          <p:nvPr/>
        </p:nvSpPr>
        <p:spPr>
          <a:xfrm rot="-312049">
            <a:off x="3329007" y="1634446"/>
            <a:ext cx="2144525" cy="582010"/>
          </a:xfrm>
          <a:custGeom>
            <a:avLst/>
            <a:gdLst/>
            <a:ahLst/>
            <a:cxnLst/>
            <a:rect l="l" t="t" r="r" b="b"/>
            <a:pathLst>
              <a:path w="2144525" h="582010">
                <a:moveTo>
                  <a:pt x="0" y="0"/>
                </a:moveTo>
                <a:lnTo>
                  <a:pt x="2144525" y="0"/>
                </a:lnTo>
                <a:lnTo>
                  <a:pt x="2144525" y="582010"/>
                </a:lnTo>
                <a:lnTo>
                  <a:pt x="0" y="58201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p:cNvSpPr/>
          <p:nvPr/>
        </p:nvSpPr>
        <p:spPr>
          <a:xfrm>
            <a:off x="-617451" y="3609837"/>
            <a:ext cx="1502257" cy="407703"/>
          </a:xfrm>
          <a:custGeom>
            <a:avLst/>
            <a:gdLst/>
            <a:ahLst/>
            <a:cxnLst/>
            <a:rect l="l" t="t" r="r" b="b"/>
            <a:pathLst>
              <a:path w="1502257" h="407703">
                <a:moveTo>
                  <a:pt x="0" y="0"/>
                </a:moveTo>
                <a:lnTo>
                  <a:pt x="1502257" y="0"/>
                </a:lnTo>
                <a:lnTo>
                  <a:pt x="1502257" y="407703"/>
                </a:lnTo>
                <a:lnTo>
                  <a:pt x="0" y="4077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rot="-312049">
            <a:off x="17515223" y="2090062"/>
            <a:ext cx="1638902" cy="444787"/>
          </a:xfrm>
          <a:custGeom>
            <a:avLst/>
            <a:gdLst/>
            <a:ahLst/>
            <a:cxnLst/>
            <a:rect l="l" t="t" r="r" b="b"/>
            <a:pathLst>
              <a:path w="1638902" h="444787">
                <a:moveTo>
                  <a:pt x="0" y="0"/>
                </a:moveTo>
                <a:lnTo>
                  <a:pt x="1638901" y="0"/>
                </a:lnTo>
                <a:lnTo>
                  <a:pt x="1638901" y="444787"/>
                </a:lnTo>
                <a:lnTo>
                  <a:pt x="0" y="444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Tree>
  </p:cSld>
  <p:clrMapOvr>
    <a:masterClrMapping/>
  </p:clrMapOvr>
  <p:transition spd="slow">
    <p:push/>
    <p:sndAc>
      <p:stSnd>
        <p:snd r:embed="rId2" name="success-fanfare-trumpets-6185.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62D58BB-CAAA-7FDC-3A86-F7B8AC65AC70}"/>
              </a:ext>
            </a:extLst>
          </p:cNvPr>
          <p:cNvPicPr>
            <a:picLocks noChangeAspect="1"/>
          </p:cNvPicPr>
          <p:nvPr/>
        </p:nvPicPr>
        <p:blipFill>
          <a:blip r:embed="rId3"/>
          <a:stretch>
            <a:fillRect/>
          </a:stretch>
        </p:blipFill>
        <p:spPr>
          <a:xfrm>
            <a:off x="837" y="-69888"/>
            <a:ext cx="18287163" cy="10395831"/>
          </a:xfrm>
          <a:prstGeom prst="rect">
            <a:avLst/>
          </a:prstGeom>
        </p:spPr>
      </p:pic>
      <p:sp>
        <p:nvSpPr>
          <p:cNvPr id="14" name="Freeform 14"/>
          <p:cNvSpPr/>
          <p:nvPr/>
        </p:nvSpPr>
        <p:spPr>
          <a:xfrm rot="-83564">
            <a:off x="14014406" y="8069023"/>
            <a:ext cx="12418159" cy="4402802"/>
          </a:xfrm>
          <a:custGeom>
            <a:avLst/>
            <a:gdLst/>
            <a:ahLst/>
            <a:cxnLst/>
            <a:rect l="l" t="t" r="r" b="b"/>
            <a:pathLst>
              <a:path w="12418159" h="4402802">
                <a:moveTo>
                  <a:pt x="0" y="0"/>
                </a:moveTo>
                <a:lnTo>
                  <a:pt x="12418160" y="0"/>
                </a:lnTo>
                <a:lnTo>
                  <a:pt x="12418160" y="4402801"/>
                </a:lnTo>
                <a:lnTo>
                  <a:pt x="0" y="4402801"/>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rot="-551428">
            <a:off x="-8728407" y="-1192479"/>
            <a:ext cx="12418159" cy="4402802"/>
          </a:xfrm>
          <a:custGeom>
            <a:avLst/>
            <a:gdLst/>
            <a:ahLst/>
            <a:cxnLst/>
            <a:rect l="l" t="t" r="r" b="b"/>
            <a:pathLst>
              <a:path w="12418159" h="4402802">
                <a:moveTo>
                  <a:pt x="0" y="0"/>
                </a:moveTo>
                <a:lnTo>
                  <a:pt x="12418159" y="0"/>
                </a:lnTo>
                <a:lnTo>
                  <a:pt x="12418159" y="4402802"/>
                </a:lnTo>
                <a:lnTo>
                  <a:pt x="0" y="4402802"/>
                </a:lnTo>
                <a:lnTo>
                  <a:pt x="0" y="0"/>
                </a:lnTo>
                <a:close/>
              </a:path>
            </a:pathLst>
          </a:custGeom>
          <a:blipFill>
            <a:blip r:embed="rId4">
              <a:alphaModFix amt="65999"/>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16"/>
          <p:cNvSpPr/>
          <p:nvPr/>
        </p:nvSpPr>
        <p:spPr>
          <a:xfrm rot="-1919623">
            <a:off x="1003052" y="3433310"/>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685595">
            <a:off x="16445376" y="6184127"/>
            <a:ext cx="1155268" cy="1245877"/>
          </a:xfrm>
          <a:custGeom>
            <a:avLst/>
            <a:gdLst/>
            <a:ahLst/>
            <a:cxnLst/>
            <a:rect l="l" t="t" r="r" b="b"/>
            <a:pathLst>
              <a:path w="1155268" h="1245877">
                <a:moveTo>
                  <a:pt x="0" y="0"/>
                </a:moveTo>
                <a:lnTo>
                  <a:pt x="1155268" y="0"/>
                </a:lnTo>
                <a:lnTo>
                  <a:pt x="1155268" y="1245878"/>
                </a:lnTo>
                <a:lnTo>
                  <a:pt x="0" y="12458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9" name="TextBox 2">
            <a:extLst>
              <a:ext uri="{FF2B5EF4-FFF2-40B4-BE49-F238E27FC236}">
                <a16:creationId xmlns:a16="http://schemas.microsoft.com/office/drawing/2014/main" id="{9F825D2E-17C9-A3CB-C86E-4DCD933B91BB}"/>
              </a:ext>
            </a:extLst>
          </p:cNvPr>
          <p:cNvSpPr txBox="1"/>
          <p:nvPr/>
        </p:nvSpPr>
        <p:spPr>
          <a:xfrm>
            <a:off x="1524000" y="3658056"/>
            <a:ext cx="15240000" cy="3026470"/>
          </a:xfrm>
          <a:prstGeom prst="rect">
            <a:avLst/>
          </a:prstGeom>
        </p:spPr>
        <p:txBody>
          <a:bodyPr wrap="square" lIns="0" tIns="0" rIns="0" bIns="0" rtlCol="0" anchor="t">
            <a:spAutoFit/>
          </a:bodyPr>
          <a:lstStyle/>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Was the weather hot</a:t>
            </a:r>
          </a:p>
          <a:p>
            <a:pPr marL="0" lvl="1" indent="0" algn="ctr">
              <a:lnSpc>
                <a:spcPts val="11792"/>
              </a:lnSpc>
              <a:spcBef>
                <a:spcPct val="0"/>
              </a:spcBef>
            </a:pPr>
            <a:r>
              <a:rPr lang="en-US" sz="8800" dirty="0">
                <a:solidFill>
                  <a:srgbClr val="FFFFFF"/>
                </a:solidFill>
                <a:latin typeface="Abadi" panose="020B0604020104020204" pitchFamily="34" charset="0"/>
                <a:cs typeface="FreesiaUPC" panose="020B0502040204020203" pitchFamily="34" charset="-34"/>
              </a:rPr>
              <a:t>yesterday?</a:t>
            </a:r>
            <a:endParaRPr lang="en-US" sz="8800" u="none" dirty="0">
              <a:solidFill>
                <a:srgbClr val="FFFFFF"/>
              </a:solidFill>
              <a:latin typeface="Abadi" panose="020B0604020104020204" pitchFamily="34" charset="0"/>
              <a:cs typeface="FreesiaUPC" panose="020B0502040204020203" pitchFamily="34" charset="-34"/>
            </a:endParaRPr>
          </a:p>
        </p:txBody>
      </p:sp>
      <p:sp>
        <p:nvSpPr>
          <p:cNvPr id="20" name="TextBox 9">
            <a:extLst>
              <a:ext uri="{FF2B5EF4-FFF2-40B4-BE49-F238E27FC236}">
                <a16:creationId xmlns:a16="http://schemas.microsoft.com/office/drawing/2014/main" id="{8E1881C1-9CF9-334C-E5B4-C37A3CCA2669}"/>
              </a:ext>
            </a:extLst>
          </p:cNvPr>
          <p:cNvSpPr txBox="1"/>
          <p:nvPr/>
        </p:nvSpPr>
        <p:spPr>
          <a:xfrm>
            <a:off x="5996569" y="2357108"/>
            <a:ext cx="6234726" cy="692113"/>
          </a:xfrm>
          <a:prstGeom prst="rect">
            <a:avLst/>
          </a:prstGeom>
        </p:spPr>
        <p:txBody>
          <a:bodyPr wrap="square" lIns="0" tIns="0" rIns="0" bIns="0" rtlCol="0" anchor="t">
            <a:spAutoFit/>
          </a:bodyPr>
          <a:lstStyle/>
          <a:p>
            <a:pPr algn="ctr">
              <a:lnSpc>
                <a:spcPts val="4197"/>
              </a:lnSpc>
            </a:pPr>
            <a:r>
              <a:rPr lang="en-US" sz="9600" dirty="0">
                <a:solidFill>
                  <a:srgbClr val="FDA3B7"/>
                </a:solidFill>
                <a:latin typeface="Fredoka One" panose="02000000000000000000" pitchFamily="2" charset="0"/>
              </a:rPr>
              <a:t>Question</a:t>
            </a:r>
          </a:p>
        </p:txBody>
      </p:sp>
      <p:grpSp>
        <p:nvGrpSpPr>
          <p:cNvPr id="21" name="Group 10">
            <a:extLst>
              <a:ext uri="{FF2B5EF4-FFF2-40B4-BE49-F238E27FC236}">
                <a16:creationId xmlns:a16="http://schemas.microsoft.com/office/drawing/2014/main" id="{CD89F296-7649-9B4C-C2C8-35B53C80468F}"/>
              </a:ext>
            </a:extLst>
          </p:cNvPr>
          <p:cNvGrpSpPr/>
          <p:nvPr/>
        </p:nvGrpSpPr>
        <p:grpSpPr>
          <a:xfrm>
            <a:off x="5269995" y="7042423"/>
            <a:ext cx="7294182" cy="1081324"/>
            <a:chOff x="0" y="0"/>
            <a:chExt cx="2424362" cy="406400"/>
          </a:xfrm>
        </p:grpSpPr>
        <p:sp>
          <p:nvSpPr>
            <p:cNvPr id="22" name="Freeform 11">
              <a:extLst>
                <a:ext uri="{FF2B5EF4-FFF2-40B4-BE49-F238E27FC236}">
                  <a16:creationId xmlns:a16="http://schemas.microsoft.com/office/drawing/2014/main" id="{C75E5EB8-204F-509E-F74B-0BB1B2DA979C}"/>
                </a:ext>
              </a:extLst>
            </p:cNvPr>
            <p:cNvSpPr/>
            <p:nvPr/>
          </p:nvSpPr>
          <p:spPr>
            <a:xfrm>
              <a:off x="0" y="0"/>
              <a:ext cx="2424362" cy="406400"/>
            </a:xfrm>
            <a:custGeom>
              <a:avLst/>
              <a:gdLst/>
              <a:ahLst/>
              <a:cxnLst/>
              <a:rect l="l" t="t" r="r" b="b"/>
              <a:pathLst>
                <a:path w="2424362" h="406400">
                  <a:moveTo>
                    <a:pt x="33862" y="0"/>
                  </a:moveTo>
                  <a:lnTo>
                    <a:pt x="2390499" y="0"/>
                  </a:lnTo>
                  <a:cubicBezTo>
                    <a:pt x="2409201" y="0"/>
                    <a:pt x="2424362" y="15161"/>
                    <a:pt x="2424362" y="33862"/>
                  </a:cubicBezTo>
                  <a:lnTo>
                    <a:pt x="2424362" y="372538"/>
                  </a:lnTo>
                  <a:cubicBezTo>
                    <a:pt x="2424362" y="381519"/>
                    <a:pt x="2420794" y="390132"/>
                    <a:pt x="2414444" y="396482"/>
                  </a:cubicBezTo>
                  <a:cubicBezTo>
                    <a:pt x="2408093" y="402832"/>
                    <a:pt x="2399480" y="406400"/>
                    <a:pt x="2390499" y="406400"/>
                  </a:cubicBezTo>
                  <a:lnTo>
                    <a:pt x="33862" y="406400"/>
                  </a:lnTo>
                  <a:cubicBezTo>
                    <a:pt x="15161" y="406400"/>
                    <a:pt x="0" y="391239"/>
                    <a:pt x="0" y="372538"/>
                  </a:cubicBezTo>
                  <a:lnTo>
                    <a:pt x="0" y="33862"/>
                  </a:lnTo>
                  <a:cubicBezTo>
                    <a:pt x="0" y="15161"/>
                    <a:pt x="15161" y="0"/>
                    <a:pt x="33862" y="0"/>
                  </a:cubicBezTo>
                  <a:close/>
                </a:path>
              </a:pathLst>
            </a:custGeom>
            <a:solidFill>
              <a:srgbClr val="FDA3B7"/>
            </a:solidFill>
          </p:spPr>
          <p:txBody>
            <a:bodyPr/>
            <a:lstStyle/>
            <a:p>
              <a:endParaRPr lang="en-US"/>
            </a:p>
          </p:txBody>
        </p:sp>
        <p:sp>
          <p:nvSpPr>
            <p:cNvPr id="23" name="TextBox 12">
              <a:extLst>
                <a:ext uri="{FF2B5EF4-FFF2-40B4-BE49-F238E27FC236}">
                  <a16:creationId xmlns:a16="http://schemas.microsoft.com/office/drawing/2014/main" id="{917BA59D-6266-B2F8-6C2C-E174DCB04EDA}"/>
                </a:ext>
              </a:extLst>
            </p:cNvPr>
            <p:cNvSpPr txBox="1"/>
            <p:nvPr/>
          </p:nvSpPr>
          <p:spPr>
            <a:xfrm>
              <a:off x="0" y="-76200"/>
              <a:ext cx="2424362" cy="482600"/>
            </a:xfrm>
            <a:prstGeom prst="rect">
              <a:avLst/>
            </a:prstGeom>
          </p:spPr>
          <p:txBody>
            <a:bodyPr lIns="50800" tIns="50800" rIns="50800" bIns="50800" rtlCol="0" anchor="ctr"/>
            <a:lstStyle/>
            <a:p>
              <a:pPr algn="ctr">
                <a:lnSpc>
                  <a:spcPts val="2774"/>
                </a:lnSpc>
              </a:pPr>
              <a:endParaRPr/>
            </a:p>
          </p:txBody>
        </p:sp>
      </p:grpSp>
      <p:sp>
        <p:nvSpPr>
          <p:cNvPr id="24" name="TextBox 13">
            <a:extLst>
              <a:ext uri="{FF2B5EF4-FFF2-40B4-BE49-F238E27FC236}">
                <a16:creationId xmlns:a16="http://schemas.microsoft.com/office/drawing/2014/main" id="{CC1F8E93-99B7-0632-538C-8978DE80B219}"/>
              </a:ext>
            </a:extLst>
          </p:cNvPr>
          <p:cNvSpPr txBox="1"/>
          <p:nvPr/>
        </p:nvSpPr>
        <p:spPr>
          <a:xfrm>
            <a:off x="5520468" y="7403901"/>
            <a:ext cx="6793235" cy="561629"/>
          </a:xfrm>
          <a:prstGeom prst="rect">
            <a:avLst/>
          </a:prstGeom>
        </p:spPr>
        <p:txBody>
          <a:bodyPr wrap="square" lIns="0" tIns="0" rIns="0" bIns="0" rtlCol="0" anchor="t">
            <a:spAutoFit/>
          </a:bodyPr>
          <a:lstStyle/>
          <a:p>
            <a:pPr algn="ctr">
              <a:lnSpc>
                <a:spcPts val="4197"/>
              </a:lnSpc>
            </a:pPr>
            <a:r>
              <a:rPr lang="en-US" sz="5400" dirty="0">
                <a:solidFill>
                  <a:srgbClr val="3D397B"/>
                </a:solidFill>
                <a:latin typeface="Agrandir Medium"/>
              </a:rPr>
              <a:t>You have 30 seconds.</a:t>
            </a:r>
          </a:p>
        </p:txBody>
      </p:sp>
      <p:sp>
        <p:nvSpPr>
          <p:cNvPr id="25" name="Freeform 8">
            <a:extLst>
              <a:ext uri="{FF2B5EF4-FFF2-40B4-BE49-F238E27FC236}">
                <a16:creationId xmlns:a16="http://schemas.microsoft.com/office/drawing/2014/main" id="{0D297758-A0A4-A653-5015-1F7851B80BCD}"/>
              </a:ext>
            </a:extLst>
          </p:cNvPr>
          <p:cNvSpPr/>
          <p:nvPr/>
        </p:nvSpPr>
        <p:spPr>
          <a:xfrm rot="1297547">
            <a:off x="13902741" y="528938"/>
            <a:ext cx="3414146" cy="3319564"/>
          </a:xfrm>
          <a:custGeom>
            <a:avLst/>
            <a:gdLst/>
            <a:ahLst/>
            <a:cxnLst/>
            <a:rect l="l" t="t" r="r" b="b"/>
            <a:pathLst>
              <a:path w="5591090" h="6419832">
                <a:moveTo>
                  <a:pt x="0" y="0"/>
                </a:moveTo>
                <a:lnTo>
                  <a:pt x="5591090" y="0"/>
                </a:lnTo>
                <a:lnTo>
                  <a:pt x="5591090" y="6419832"/>
                </a:lnTo>
                <a:lnTo>
                  <a:pt x="0" y="64198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26" name="Picture 2">
            <a:extLst>
              <a:ext uri="{FF2B5EF4-FFF2-40B4-BE49-F238E27FC236}">
                <a16:creationId xmlns:a16="http://schemas.microsoft.com/office/drawing/2014/main" id="{61D5FBB4-DA16-E561-1783-90D597992E6F}"/>
              </a:ext>
            </a:extLst>
          </p:cNvPr>
          <p:cNvPicPr>
            <a:picLocks noChangeAspect="1"/>
          </p:cNvPicPr>
          <p:nvPr/>
        </p:nvPicPr>
        <p:blipFill>
          <a:blip r:embed="rId10"/>
          <a:srcRect/>
          <a:stretch>
            <a:fillRect/>
          </a:stretch>
        </p:blipFill>
        <p:spPr>
          <a:xfrm rot="20712496">
            <a:off x="806042" y="6351992"/>
            <a:ext cx="3871926" cy="3099423"/>
          </a:xfrm>
          <a:prstGeom prst="rect">
            <a:avLst/>
          </a:prstGeom>
        </p:spPr>
      </p:pic>
    </p:spTree>
  </p:cSld>
  <p:clrMapOvr>
    <a:masterClrMapping/>
  </p:clrMapOvr>
  <p:transition spd="slow">
    <p:push/>
    <p:sndAc>
      <p:stSnd>
        <p:snd r:embed="rId2" name="chimes.wav"/>
      </p:stSnd>
    </p:sndAc>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TotalTime>
  <Words>1053</Words>
  <Application>Microsoft Office PowerPoint</Application>
  <PresentationFormat>Custom</PresentationFormat>
  <Paragraphs>202</Paragraphs>
  <Slides>47</Slides>
  <Notes>24</Notes>
  <HiddenSlides>0</HiddenSlides>
  <MMClips>7</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47</vt:i4>
      </vt:variant>
    </vt:vector>
  </HeadingPairs>
  <TitlesOfParts>
    <vt:vector size="70" baseType="lpstr">
      <vt:lpstr>Fredoka One</vt:lpstr>
      <vt:lpstr>Poppins Medium</vt:lpstr>
      <vt:lpstr>Abadi Extra Light</vt:lpstr>
      <vt:lpstr>Agrandir Wide Thin</vt:lpstr>
      <vt:lpstr>Genty Sans</vt:lpstr>
      <vt:lpstr>Magz Bold Italics</vt:lpstr>
      <vt:lpstr>Calibri</vt:lpstr>
      <vt:lpstr>Agrandir Medium</vt:lpstr>
      <vt:lpstr>Luckiest Guy</vt:lpstr>
      <vt:lpstr>Times New Roman</vt:lpstr>
      <vt:lpstr>FreesiaUPC</vt:lpstr>
      <vt:lpstr>Calibri Light</vt:lpstr>
      <vt:lpstr>Poppins</vt:lpstr>
      <vt:lpstr>Arial</vt:lpstr>
      <vt:lpstr>.VnTifani HeavyH</vt:lpstr>
      <vt:lpstr>Abadi</vt:lpstr>
      <vt:lpstr>Dreaming Outloud Pro</vt:lpstr>
      <vt:lpstr>Magz</vt:lpstr>
      <vt:lpstr>Poppins Semi-Bold</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Admin</cp:lastModifiedBy>
  <cp:revision>30</cp:revision>
  <dcterms:created xsi:type="dcterms:W3CDTF">2006-08-16T00:00:00Z</dcterms:created>
  <dcterms:modified xsi:type="dcterms:W3CDTF">2024-10-26T14:58:29Z</dcterms:modified>
  <dc:identifier>DAF0T6VNcfU</dc:identifier>
</cp:coreProperties>
</file>