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1"/>
  </p:notesMasterIdLst>
  <p:sldIdLst>
    <p:sldId id="273"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omic Sans MS" panose="030F0702030302020204" pitchFamily="66" charset="0"/>
      <p:regular r:id="rId28"/>
      <p:bold r:id="rId29"/>
      <p:italic r:id="rId30"/>
      <p:boldItalic r:id="rId31"/>
    </p:embeddedFont>
    <p:embeddedFont>
      <p:font typeface="Sigmar One" panose="020B0604020202020204" charset="0"/>
      <p:regular r:id="rId32"/>
    </p:embeddedFont>
    <p:embeddedFont>
      <p:font typeface=".VnTifani HeavyH" panose="020B7200000000000000" pitchFamily="3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girIt3VUk/Df2ANSuogqksBRhP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US" sz="1800" b="1">
                <a:latin typeface="Calibri"/>
                <a:ea typeface="Calibri"/>
                <a:cs typeface="Calibri"/>
                <a:sym typeface="Calibri"/>
              </a:rPr>
              <a:t>Step 1</a:t>
            </a:r>
            <a:r>
              <a:rPr lang="en-US" sz="1800">
                <a:latin typeface="Calibri"/>
                <a:ea typeface="Calibri"/>
                <a:cs typeface="Calibri"/>
                <a:sym typeface="Calibri"/>
              </a:rPr>
              <a:t>: Draw two columns on the board like the input. Tell pupils to read the words for numbers and draw lines to match with the target numbers. Use number one as an example: Have pupils read the word in chorus and draw a line to match with Number one.</a:t>
            </a:r>
            <a:endParaRPr sz="1800">
              <a:latin typeface="Times New Roman"/>
              <a:ea typeface="Times New Roman"/>
              <a:cs typeface="Times New Roman"/>
              <a:sym typeface="Times New Roman"/>
            </a:endParaRPr>
          </a:p>
          <a:p>
            <a:pPr marL="0" lvl="0" indent="0" algn="just" rtl="0">
              <a:lnSpc>
                <a:spcPct val="100000"/>
              </a:lnSpc>
              <a:spcBef>
                <a:spcPts val="300"/>
              </a:spcBef>
              <a:spcAft>
                <a:spcPts val="0"/>
              </a:spcAft>
              <a:buSzPts val="1400"/>
              <a:buNone/>
            </a:pPr>
            <a:r>
              <a:rPr lang="en-US" sz="1800" b="1">
                <a:latin typeface="Calibri"/>
                <a:ea typeface="Calibri"/>
                <a:cs typeface="Calibri"/>
                <a:sym typeface="Calibri"/>
              </a:rPr>
              <a:t>Step 2</a:t>
            </a:r>
            <a:r>
              <a:rPr lang="en-US" sz="1800">
                <a:latin typeface="Calibri"/>
                <a:ea typeface="Calibri"/>
                <a:cs typeface="Calibri"/>
                <a:sym typeface="Calibri"/>
              </a:rPr>
              <a:t>: Give pupils time to do the task individually or in pairs. Go around the classroom to offer support where necessary.</a:t>
            </a:r>
            <a:endParaRPr sz="1800">
              <a:latin typeface="Times New Roman"/>
              <a:ea typeface="Times New Roman"/>
              <a:cs typeface="Times New Roman"/>
              <a:sym typeface="Times New Roman"/>
            </a:endParaRPr>
          </a:p>
          <a:p>
            <a:pPr marL="0" lvl="0" indent="0" algn="just" rtl="0">
              <a:lnSpc>
                <a:spcPct val="100000"/>
              </a:lnSpc>
              <a:spcBef>
                <a:spcPts val="300"/>
              </a:spcBef>
              <a:spcAft>
                <a:spcPts val="0"/>
              </a:spcAft>
              <a:buSzPts val="1400"/>
              <a:buNone/>
            </a:pPr>
            <a:r>
              <a:rPr lang="en-US" sz="1800" b="1">
                <a:latin typeface="Calibri"/>
                <a:ea typeface="Calibri"/>
                <a:cs typeface="Calibri"/>
                <a:sym typeface="Calibri"/>
              </a:rPr>
              <a:t>Step 3</a:t>
            </a:r>
            <a:r>
              <a:rPr lang="en-US" sz="1800">
                <a:latin typeface="Calibri"/>
                <a:ea typeface="Calibri"/>
                <a:cs typeface="Calibri"/>
                <a:sym typeface="Calibri"/>
              </a:rPr>
              <a:t>: Check the answers as a class. Then invite a pupil to come to the front and draw a line on the board to match the words with the relevant numbers.</a:t>
            </a:r>
            <a:endParaRPr sz="18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258" name="Google Shape;25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Goal: Match the words with the numbers.</a:t>
            </a:r>
            <a:endParaRPr/>
          </a:p>
          <a:p>
            <a:pPr marL="0" lvl="0" indent="0" algn="l" rtl="0">
              <a:lnSpc>
                <a:spcPct val="100000"/>
              </a:lnSpc>
              <a:spcBef>
                <a:spcPts val="0"/>
              </a:spcBef>
              <a:spcAft>
                <a:spcPts val="0"/>
              </a:spcAft>
              <a:buSzPts val="1400"/>
              <a:buNone/>
            </a:pPr>
            <a:r>
              <a:rPr lang="en-US"/>
              <a:t>Step 1: Let the pupils say the numbers and the words.</a:t>
            </a:r>
            <a:endParaRPr/>
          </a:p>
          <a:p>
            <a:pPr marL="0" lvl="0" indent="0" algn="l" rtl="0">
              <a:lnSpc>
                <a:spcPct val="100000"/>
              </a:lnSpc>
              <a:spcBef>
                <a:spcPts val="0"/>
              </a:spcBef>
              <a:spcAft>
                <a:spcPts val="0"/>
              </a:spcAft>
              <a:buSzPts val="1400"/>
              <a:buNone/>
            </a:pPr>
            <a:r>
              <a:rPr lang="en-US"/>
              <a:t>Step 2: Click to each cloud of word to let it go below the numbers.</a:t>
            </a:r>
            <a:endParaRPr/>
          </a:p>
          <a:p>
            <a:pPr marL="0" lvl="0" indent="0" algn="l" rtl="0">
              <a:lnSpc>
                <a:spcPct val="100000"/>
              </a:lnSpc>
              <a:spcBef>
                <a:spcPts val="0"/>
              </a:spcBef>
              <a:spcAft>
                <a:spcPts val="0"/>
              </a:spcAft>
              <a:buSzPts val="1400"/>
              <a:buNone/>
            </a:pPr>
            <a:r>
              <a:rPr lang="en-US"/>
              <a:t>Step 3: Ask pupils to say the numbers and words again.</a:t>
            </a:r>
            <a:endParaRPr/>
          </a:p>
        </p:txBody>
      </p:sp>
      <p:sp>
        <p:nvSpPr>
          <p:cNvPr id="290" name="Google Shape;2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Goal: Match the words with the numbers.</a:t>
            </a:r>
            <a:endParaRPr/>
          </a:p>
          <a:p>
            <a:pPr marL="0" lvl="0" indent="0" algn="l" rtl="0">
              <a:lnSpc>
                <a:spcPct val="100000"/>
              </a:lnSpc>
              <a:spcBef>
                <a:spcPts val="0"/>
              </a:spcBef>
              <a:spcAft>
                <a:spcPts val="0"/>
              </a:spcAft>
              <a:buSzPts val="1400"/>
              <a:buNone/>
            </a:pPr>
            <a:r>
              <a:rPr lang="en-US"/>
              <a:t>Step 1: Let the pupils say the numbers and the words.</a:t>
            </a:r>
            <a:endParaRPr/>
          </a:p>
          <a:p>
            <a:pPr marL="0" lvl="0" indent="0" algn="l" rtl="0">
              <a:lnSpc>
                <a:spcPct val="100000"/>
              </a:lnSpc>
              <a:spcBef>
                <a:spcPts val="0"/>
              </a:spcBef>
              <a:spcAft>
                <a:spcPts val="0"/>
              </a:spcAft>
              <a:buSzPts val="1400"/>
              <a:buNone/>
            </a:pPr>
            <a:r>
              <a:rPr lang="en-US"/>
              <a:t>Step 2: Click to each cloud of word to let it go below the numbers.</a:t>
            </a:r>
            <a:endParaRPr/>
          </a:p>
          <a:p>
            <a:pPr marL="0" lvl="0" indent="0" algn="l" rtl="0">
              <a:lnSpc>
                <a:spcPct val="100000"/>
              </a:lnSpc>
              <a:spcBef>
                <a:spcPts val="0"/>
              </a:spcBef>
              <a:spcAft>
                <a:spcPts val="0"/>
              </a:spcAft>
              <a:buSzPts val="1400"/>
              <a:buNone/>
            </a:pPr>
            <a:r>
              <a:rPr lang="en-US"/>
              <a:t>Step 3: Ask pupils to say the numbers and words again.</a:t>
            </a:r>
            <a:endParaRPr/>
          </a:p>
          <a:p>
            <a:pPr marL="0" lvl="0" indent="0" algn="l" rtl="0">
              <a:lnSpc>
                <a:spcPct val="100000"/>
              </a:lnSpc>
              <a:spcBef>
                <a:spcPts val="0"/>
              </a:spcBef>
              <a:spcAft>
                <a:spcPts val="0"/>
              </a:spcAft>
              <a:buSzPts val="1400"/>
              <a:buNone/>
            </a:pPr>
            <a:endParaRPr/>
          </a:p>
        </p:txBody>
      </p:sp>
      <p:sp>
        <p:nvSpPr>
          <p:cNvPr id="299" name="Google Shape;2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p>
        </p:txBody>
      </p:sp>
      <p:sp>
        <p:nvSpPr>
          <p:cNvPr id="180" name="Google Shape;18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US" sz="1800" b="1">
                <a:latin typeface="Calibri"/>
                <a:ea typeface="Calibri"/>
                <a:cs typeface="Calibri"/>
                <a:sym typeface="Calibri"/>
              </a:rPr>
              <a:t>Step 1</a:t>
            </a:r>
            <a:r>
              <a:rPr lang="en-US" sz="1800">
                <a:latin typeface="Calibri"/>
                <a:ea typeface="Calibri"/>
                <a:cs typeface="Calibri"/>
                <a:sym typeface="Calibri"/>
              </a:rPr>
              <a:t>: Draw pupils’ attention to the numbers. Tell them to listen, point at the numbers and repeat. Play the recording for pupils to listen to the numbers, and familiarise themselves with their stress and intonation.</a:t>
            </a:r>
            <a:endParaRPr sz="1800">
              <a:latin typeface="Times New Roman"/>
              <a:ea typeface="Times New Roman"/>
              <a:cs typeface="Times New Roman"/>
              <a:sym typeface="Times New Roman"/>
            </a:endParaRPr>
          </a:p>
          <a:p>
            <a:pPr marL="0" lvl="0" indent="0" algn="just" rtl="0">
              <a:lnSpc>
                <a:spcPct val="100000"/>
              </a:lnSpc>
              <a:spcBef>
                <a:spcPts val="300"/>
              </a:spcBef>
              <a:spcAft>
                <a:spcPts val="0"/>
              </a:spcAft>
              <a:buSzPts val="1400"/>
              <a:buNone/>
            </a:pPr>
            <a:r>
              <a:rPr lang="en-US" sz="1800" b="1">
                <a:latin typeface="Calibri"/>
                <a:ea typeface="Calibri"/>
                <a:cs typeface="Calibri"/>
                <a:sym typeface="Calibri"/>
              </a:rPr>
              <a:t>Step 2</a:t>
            </a:r>
            <a:r>
              <a:rPr lang="en-US" sz="1800">
                <a:latin typeface="Calibri"/>
                <a:ea typeface="Calibri"/>
                <a:cs typeface="Calibri"/>
                <a:sym typeface="Calibri"/>
              </a:rPr>
              <a:t>: Play the recording again for pupils to listen and repeat. Remind them to point at the numbers while listening. Do this several times until they feel confident. Correct their pronunciation where necessary.</a:t>
            </a:r>
            <a:endParaRPr sz="18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Step 3</a:t>
            </a:r>
            <a:r>
              <a:rPr lang="en-US" sz="1800">
                <a:latin typeface="Calibri"/>
                <a:ea typeface="Calibri"/>
                <a:cs typeface="Calibri"/>
                <a:sym typeface="Calibri"/>
              </a:rPr>
              <a:t>: Put pupils into pairs to practise listening, pointing at and repeating the numbers 1 − 10. Go around the classroom to offer support. </a:t>
            </a:r>
            <a:endParaRPr/>
          </a:p>
        </p:txBody>
      </p:sp>
      <p:sp>
        <p:nvSpPr>
          <p:cNvPr id="194" name="Google Shape;1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19" descr="图片包含 事情&#10;&#10;已生成极高可信度的说明"/>
          <p:cNvPicPr preferRelativeResize="0"/>
          <p:nvPr/>
        </p:nvPicPr>
        <p:blipFill rotWithShape="1">
          <a:blip r:embed="rId2">
            <a:alphaModFix/>
          </a:blip>
          <a:srcRect l="39150" r="16406"/>
          <a:stretch/>
        </p:blipFill>
        <p:spPr>
          <a:xfrm>
            <a:off x="20" y="10"/>
            <a:ext cx="12191980" cy="68579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8"/>
        <p:cNvGrpSpPr/>
        <p:nvPr/>
      </p:nvGrpSpPr>
      <p:grpSpPr>
        <a:xfrm>
          <a:off x="0" y="0"/>
          <a:ext cx="0" cy="0"/>
          <a:chOff x="0" y="0"/>
          <a:chExt cx="0" cy="0"/>
        </a:xfrm>
      </p:grpSpPr>
      <p:sp>
        <p:nvSpPr>
          <p:cNvPr id="89" name="Google Shape;8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8"/>
          <p:cNvSpPr>
            <a:spLocks noGrp="1"/>
          </p:cNvSpPr>
          <p:nvPr>
            <p:ph type="pic" idx="2"/>
          </p:nvPr>
        </p:nvSpPr>
        <p:spPr>
          <a:xfrm>
            <a:off x="5183188" y="987425"/>
            <a:ext cx="6172200" cy="4873625"/>
          </a:xfrm>
          <a:prstGeom prst="rect">
            <a:avLst/>
          </a:prstGeom>
          <a:noFill/>
          <a:ln>
            <a:noFill/>
          </a:ln>
        </p:spPr>
      </p:sp>
      <p:sp>
        <p:nvSpPr>
          <p:cNvPr id="91" name="Google Shape;91;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5"/>
        <p:cNvGrpSpPr/>
        <p:nvPr/>
      </p:nvGrpSpPr>
      <p:grpSpPr>
        <a:xfrm>
          <a:off x="0" y="0"/>
          <a:ext cx="0" cy="0"/>
          <a:chOff x="0" y="0"/>
          <a:chExt cx="0" cy="0"/>
        </a:xfrm>
      </p:grpSpPr>
      <p:sp>
        <p:nvSpPr>
          <p:cNvPr id="96" name="Google Shape;9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1"/>
        <p:cNvGrpSpPr/>
        <p:nvPr/>
      </p:nvGrpSpPr>
      <p:grpSpPr>
        <a:xfrm>
          <a:off x="0" y="0"/>
          <a:ext cx="0" cy="0"/>
          <a:chOff x="0" y="0"/>
          <a:chExt cx="0" cy="0"/>
        </a:xfrm>
      </p:grpSpPr>
      <p:sp>
        <p:nvSpPr>
          <p:cNvPr id="102" name="Google Shape;102;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782264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890020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449608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974881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13390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7780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9994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84041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682902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2828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1043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21"/>
          <p:cNvSpPr txBox="1">
            <a:spLocks noGrp="1"/>
          </p:cNvSpPr>
          <p:nvPr>
            <p:ph type="title"/>
          </p:nvPr>
        </p:nvSpPr>
        <p:spPr>
          <a:xfrm>
            <a:off x="2260067" y="3109367"/>
            <a:ext cx="7672000" cy="1435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3600"/>
              <a:buFont typeface="Arial"/>
              <a:buNone/>
              <a:defRPr sz="6667"/>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0" name="Google Shape;30;p21"/>
          <p:cNvSpPr txBox="1">
            <a:spLocks noGrp="1"/>
          </p:cNvSpPr>
          <p:nvPr>
            <p:ph type="title" idx="2"/>
          </p:nvPr>
        </p:nvSpPr>
        <p:spPr>
          <a:xfrm>
            <a:off x="5332228" y="1682167"/>
            <a:ext cx="1508000" cy="1122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accent5"/>
              </a:buClr>
              <a:buSzPts val="6000"/>
              <a:buFont typeface="Arial"/>
              <a:buNone/>
              <a:defRPr sz="8000">
                <a:solidFill>
                  <a:schemeClr val="accent5"/>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31" name="Google Shape;31;p21"/>
          <p:cNvSpPr txBox="1">
            <a:spLocks noGrp="1"/>
          </p:cNvSpPr>
          <p:nvPr>
            <p:ph type="subTitle" idx="1"/>
          </p:nvPr>
        </p:nvSpPr>
        <p:spPr>
          <a:xfrm>
            <a:off x="4204200" y="4481033"/>
            <a:ext cx="3783600" cy="95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2133"/>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2" name="Google Shape;32;p21"/>
          <p:cNvSpPr/>
          <p:nvPr/>
        </p:nvSpPr>
        <p:spPr>
          <a:xfrm flipH="1">
            <a:off x="3859558"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 name="Google Shape;33;p21"/>
          <p:cNvSpPr/>
          <p:nvPr/>
        </p:nvSpPr>
        <p:spPr>
          <a:xfrm flipH="1">
            <a:off x="8058545"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 name="Google Shape;34;p21"/>
          <p:cNvSpPr/>
          <p:nvPr/>
        </p:nvSpPr>
        <p:spPr>
          <a:xfrm rot="-5400000" flipH="1">
            <a:off x="2334329" y="8731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5" name="Google Shape;35;p21"/>
          <p:cNvSpPr/>
          <p:nvPr/>
        </p:nvSpPr>
        <p:spPr>
          <a:xfrm rot="-1747020" flipH="1">
            <a:off x="10667951" y="279608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6" name="Google Shape;36;p21"/>
          <p:cNvSpPr/>
          <p:nvPr/>
        </p:nvSpPr>
        <p:spPr>
          <a:xfrm rot="-5400000" flipH="1">
            <a:off x="11150738" y="41364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7" name="Google Shape;37;p21"/>
          <p:cNvSpPr/>
          <p:nvPr/>
        </p:nvSpPr>
        <p:spPr>
          <a:xfrm rot="-198679" flipH="1">
            <a:off x="8768170" y="519745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8" name="Google Shape;38;p21"/>
          <p:cNvSpPr/>
          <p:nvPr/>
        </p:nvSpPr>
        <p:spPr>
          <a:xfrm rot="-684224" flipH="1">
            <a:off x="4306467" y="553242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9" name="Google Shape;39;p21"/>
          <p:cNvSpPr/>
          <p:nvPr/>
        </p:nvSpPr>
        <p:spPr>
          <a:xfrm rot="-5400000" flipH="1">
            <a:off x="10908290" y="58000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0" name="Google Shape;40;p21"/>
          <p:cNvSpPr/>
          <p:nvPr/>
        </p:nvSpPr>
        <p:spPr>
          <a:xfrm rot="4032399" flipH="1">
            <a:off x="8894259" y="63636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1" name="Google Shape;41;p21"/>
          <p:cNvSpPr/>
          <p:nvPr/>
        </p:nvSpPr>
        <p:spPr>
          <a:xfrm flipH="1">
            <a:off x="1630766"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2" name="Google Shape;42;p21"/>
          <p:cNvSpPr/>
          <p:nvPr/>
        </p:nvSpPr>
        <p:spPr>
          <a:xfrm flipH="1">
            <a:off x="10107945" y="183060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3" name="Google Shape;43;p21"/>
          <p:cNvSpPr/>
          <p:nvPr/>
        </p:nvSpPr>
        <p:spPr>
          <a:xfrm flipH="1">
            <a:off x="2900405"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4" name="Google Shape;44;p21"/>
          <p:cNvSpPr/>
          <p:nvPr/>
        </p:nvSpPr>
        <p:spPr>
          <a:xfrm flipH="1">
            <a:off x="480005" y="25874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5" name="Google Shape;45;p21"/>
          <p:cNvSpPr/>
          <p:nvPr/>
        </p:nvSpPr>
        <p:spPr>
          <a:xfrm flipH="1">
            <a:off x="1242657" y="374633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46" name="Google Shape;46;p21"/>
          <p:cNvPicPr preferRelativeResize="0"/>
          <p:nvPr/>
        </p:nvPicPr>
        <p:blipFill rotWithShape="1">
          <a:blip r:embed="rId2">
            <a:alphaModFix/>
          </a:blip>
          <a:srcRect/>
          <a:stretch/>
        </p:blipFill>
        <p:spPr>
          <a:xfrm rot="5400000">
            <a:off x="-3615" y="3629843"/>
            <a:ext cx="3231764" cy="3224551"/>
          </a:xfrm>
          <a:prstGeom prst="rect">
            <a:avLst/>
          </a:prstGeom>
          <a:noFill/>
          <a:ln>
            <a:noFill/>
          </a:ln>
        </p:spPr>
      </p:pic>
      <p:pic>
        <p:nvPicPr>
          <p:cNvPr id="47" name="Google Shape;47;p21"/>
          <p:cNvPicPr preferRelativeResize="0"/>
          <p:nvPr/>
        </p:nvPicPr>
        <p:blipFill rotWithShape="1">
          <a:blip r:embed="rId2">
            <a:alphaModFix/>
          </a:blip>
          <a:srcRect/>
          <a:stretch/>
        </p:blipFill>
        <p:spPr>
          <a:xfrm rot="-5400000">
            <a:off x="8963851" y="3610"/>
            <a:ext cx="3231764" cy="3224551"/>
          </a:xfrm>
          <a:prstGeom prst="rect">
            <a:avLst/>
          </a:prstGeom>
          <a:noFill/>
          <a:ln>
            <a:noFill/>
          </a:ln>
        </p:spPr>
      </p:pic>
      <p:pic>
        <p:nvPicPr>
          <p:cNvPr id="48" name="Google Shape;48;p21"/>
          <p:cNvPicPr preferRelativeResize="0"/>
          <p:nvPr/>
        </p:nvPicPr>
        <p:blipFill rotWithShape="1">
          <a:blip r:embed="rId3">
            <a:alphaModFix/>
          </a:blip>
          <a:srcRect/>
          <a:stretch/>
        </p:blipFill>
        <p:spPr>
          <a:xfrm>
            <a:off x="-369733" y="720000"/>
            <a:ext cx="1793400" cy="1220000"/>
          </a:xfrm>
          <a:prstGeom prst="rect">
            <a:avLst/>
          </a:prstGeom>
          <a:noFill/>
          <a:ln>
            <a:noFill/>
          </a:ln>
        </p:spPr>
      </p:pic>
      <p:pic>
        <p:nvPicPr>
          <p:cNvPr id="49" name="Google Shape;49;p21"/>
          <p:cNvPicPr preferRelativeResize="0"/>
          <p:nvPr/>
        </p:nvPicPr>
        <p:blipFill rotWithShape="1">
          <a:blip r:embed="rId4">
            <a:alphaModFix/>
          </a:blip>
          <a:srcRect/>
          <a:stretch/>
        </p:blipFill>
        <p:spPr>
          <a:xfrm>
            <a:off x="9697234" y="4669768"/>
            <a:ext cx="3069533" cy="146823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50"/>
        <p:cNvGrpSpPr/>
        <p:nvPr/>
      </p:nvGrpSpPr>
      <p:grpSpPr>
        <a:xfrm>
          <a:off x="0" y="0"/>
          <a:ext cx="0" cy="0"/>
          <a:chOff x="0" y="0"/>
          <a:chExt cx="0" cy="0"/>
        </a:xfrm>
      </p:grpSpPr>
      <p:sp>
        <p:nvSpPr>
          <p:cNvPr id="51" name="Google Shape;51;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6"/>
        <p:cNvGrpSpPr/>
        <p:nvPr/>
      </p:nvGrpSpPr>
      <p:grpSpPr>
        <a:xfrm>
          <a:off x="0" y="0"/>
          <a:ext cx="0" cy="0"/>
          <a:chOff x="0" y="0"/>
          <a:chExt cx="0" cy="0"/>
        </a:xfrm>
      </p:grpSpPr>
      <p:sp>
        <p:nvSpPr>
          <p:cNvPr id="57" name="Google Shape;5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77"/>
        <p:cNvGrpSpPr/>
        <p:nvPr/>
      </p:nvGrpSpPr>
      <p:grpSpPr>
        <a:xfrm>
          <a:off x="0" y="0"/>
          <a:ext cx="0" cy="0"/>
          <a:chOff x="0" y="0"/>
          <a:chExt cx="0" cy="0"/>
        </a:xfrm>
      </p:grpSpPr>
      <p:sp>
        <p:nvSpPr>
          <p:cNvPr id="78" name="Google Shape;7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1"/>
        <p:cNvGrpSpPr/>
        <p:nvPr/>
      </p:nvGrpSpPr>
      <p:grpSpPr>
        <a:xfrm>
          <a:off x="0" y="0"/>
          <a:ext cx="0" cy="0"/>
          <a:chOff x="0" y="0"/>
          <a:chExt cx="0" cy="0"/>
        </a:xfrm>
      </p:grpSpPr>
      <p:sp>
        <p:nvSpPr>
          <p:cNvPr id="82" name="Google Shape;8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buClrTx/>
              <a:defRPr/>
            </a:pPr>
            <a:fld id="{292738BB-EDEF-48A5-AB0C-1EC64D6DD4D8}" type="datetimeFigureOut">
              <a:rPr lang="en-US" kern="1200" smtClean="0">
                <a:solidFill>
                  <a:prstClr val="black">
                    <a:tint val="75000"/>
                  </a:prstClr>
                </a:solidFill>
                <a:latin typeface="Calibri"/>
                <a:ea typeface="+mn-ea"/>
              </a:rPr>
              <a:pPr defTabSz="914377">
                <a:buClrTx/>
                <a:defRPr/>
              </a:pPr>
              <a:t>10/25/2024</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buClrTx/>
              <a:defRPr/>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buClrTx/>
              <a:defRPr/>
            </a:pPr>
            <a:fld id="{EB465016-67E8-421D-9C79-0E8A1522CB46}" type="slidenum">
              <a:rPr lang="en-US" kern="1200" smtClean="0">
                <a:solidFill>
                  <a:prstClr val="black">
                    <a:tint val="75000"/>
                  </a:prstClr>
                </a:solidFill>
                <a:latin typeface="Calibri"/>
                <a:ea typeface="+mn-ea"/>
              </a:rPr>
              <a:pPr defTabSz="914377">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7536402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3013" name="WordArt 5"/>
          <p:cNvSpPr>
            <a:spLocks noChangeArrowheads="1" noChangeShapeType="1" noTextEdit="1"/>
          </p:cNvSpPr>
          <p:nvPr/>
        </p:nvSpPr>
        <p:spPr bwMode="auto">
          <a:xfrm>
            <a:off x="1676400" y="2590803"/>
            <a:ext cx="7924800" cy="1904999"/>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defTabSz="914377">
              <a:buClrTx/>
              <a:defRPr/>
            </a:pPr>
            <a:r>
              <a:rPr lang="en-US" sz="2000" kern="10" dirty="0">
                <a:ln w="9525">
                  <a:round/>
                  <a:headEnd/>
                  <a:tailEnd/>
                </a:ln>
                <a:solidFill>
                  <a:srgbClr val="0000FF">
                    <a:alpha val="83136"/>
                  </a:srgbClr>
                </a:solidFill>
                <a:latin typeface=".VnTifani HeavyH"/>
                <a:ea typeface="+mn-ea"/>
              </a:rPr>
              <a:t>WARMLY </a:t>
            </a:r>
            <a:r>
              <a:rPr lang="en-US" sz="2000" kern="10" dirty="0" err="1">
                <a:ln w="9525">
                  <a:round/>
                  <a:headEnd/>
                  <a:tailEnd/>
                </a:ln>
                <a:solidFill>
                  <a:srgbClr val="0000FF">
                    <a:alpha val="83136"/>
                  </a:srgbClr>
                </a:solidFill>
                <a:latin typeface=".VnTifani HeavyH"/>
                <a:ea typeface="+mn-ea"/>
              </a:rPr>
              <a:t>WElcome</a:t>
            </a:r>
            <a:r>
              <a:rPr lang="en-US" sz="2000" kern="10" dirty="0">
                <a:ln w="9525">
                  <a:round/>
                  <a:headEnd/>
                  <a:tailEnd/>
                </a:ln>
                <a:solidFill>
                  <a:srgbClr val="0000FF">
                    <a:alpha val="83136"/>
                  </a:srgbClr>
                </a:solidFill>
                <a:latin typeface=".VnTifani HeavyH"/>
                <a:ea typeface="+mn-ea"/>
              </a:rPr>
              <a:t> to my class</a:t>
            </a:r>
          </a:p>
        </p:txBody>
      </p:sp>
      <p:grpSp>
        <p:nvGrpSpPr>
          <p:cNvPr id="5126" name="Group 8"/>
          <p:cNvGrpSpPr>
            <a:grpSpLocks/>
          </p:cNvGrpSpPr>
          <p:nvPr/>
        </p:nvGrpSpPr>
        <p:grpSpPr bwMode="auto">
          <a:xfrm>
            <a:off x="4811440" y="778669"/>
            <a:ext cx="1828800" cy="1524000"/>
            <a:chOff x="1313" y="187"/>
            <a:chExt cx="4298" cy="3372"/>
          </a:xfrm>
        </p:grpSpPr>
        <p:grpSp>
          <p:nvGrpSpPr>
            <p:cNvPr id="5127" name="Group 9"/>
            <p:cNvGrpSpPr>
              <a:grpSpLocks/>
            </p:cNvGrpSpPr>
            <p:nvPr/>
          </p:nvGrpSpPr>
          <p:grpSpPr bwMode="auto">
            <a:xfrm>
              <a:off x="2194" y="601"/>
              <a:ext cx="596" cy="447"/>
              <a:chOff x="0" y="0"/>
              <a:chExt cx="768" cy="576"/>
            </a:xfrm>
          </p:grpSpPr>
          <p:sp>
            <p:nvSpPr>
              <p:cNvPr id="5257"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8"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28" name="Group 12"/>
            <p:cNvGrpSpPr>
              <a:grpSpLocks/>
            </p:cNvGrpSpPr>
            <p:nvPr/>
          </p:nvGrpSpPr>
          <p:grpSpPr bwMode="auto">
            <a:xfrm>
              <a:off x="1313" y="187"/>
              <a:ext cx="4298" cy="3372"/>
              <a:chOff x="0" y="0"/>
              <a:chExt cx="5533" cy="4341"/>
            </a:xfrm>
          </p:grpSpPr>
          <p:grpSp>
            <p:nvGrpSpPr>
              <p:cNvPr id="5144" name="Group 13"/>
              <p:cNvGrpSpPr>
                <a:grpSpLocks/>
              </p:cNvGrpSpPr>
              <p:nvPr/>
            </p:nvGrpSpPr>
            <p:grpSpPr bwMode="auto">
              <a:xfrm>
                <a:off x="0" y="0"/>
                <a:ext cx="5470" cy="4341"/>
                <a:chOff x="0" y="0"/>
                <a:chExt cx="5470" cy="4341"/>
              </a:xfrm>
            </p:grpSpPr>
            <p:grpSp>
              <p:nvGrpSpPr>
                <p:cNvPr id="5155" name="Group 14"/>
                <p:cNvGrpSpPr>
                  <a:grpSpLocks/>
                </p:cNvGrpSpPr>
                <p:nvPr/>
              </p:nvGrpSpPr>
              <p:grpSpPr bwMode="auto">
                <a:xfrm>
                  <a:off x="1339" y="786"/>
                  <a:ext cx="2919" cy="2151"/>
                  <a:chOff x="1265" y="814"/>
                  <a:chExt cx="2919" cy="2151"/>
                </a:xfrm>
              </p:grpSpPr>
              <p:sp>
                <p:nvSpPr>
                  <p:cNvPr id="5255" name="Oval 15"/>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6" name="Oval 16"/>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56" name="Group 17"/>
                <p:cNvGrpSpPr>
                  <a:grpSpLocks/>
                </p:cNvGrpSpPr>
                <p:nvPr/>
              </p:nvGrpSpPr>
              <p:grpSpPr bwMode="auto">
                <a:xfrm>
                  <a:off x="0" y="0"/>
                  <a:ext cx="5470" cy="4341"/>
                  <a:chOff x="0" y="0"/>
                  <a:chExt cx="5470" cy="4341"/>
                </a:xfrm>
              </p:grpSpPr>
              <p:grpSp>
                <p:nvGrpSpPr>
                  <p:cNvPr id="5157" name="Group 18"/>
                  <p:cNvGrpSpPr>
                    <a:grpSpLocks/>
                  </p:cNvGrpSpPr>
                  <p:nvPr/>
                </p:nvGrpSpPr>
                <p:grpSpPr bwMode="auto">
                  <a:xfrm>
                    <a:off x="3545" y="1502"/>
                    <a:ext cx="1258" cy="2327"/>
                    <a:chOff x="3471" y="1530"/>
                    <a:chExt cx="1258" cy="2327"/>
                  </a:xfrm>
                </p:grpSpPr>
                <p:sp>
                  <p:nvSpPr>
                    <p:cNvPr id="5253" name="Freeform 19"/>
                    <p:cNvSpPr>
                      <a:spLocks/>
                    </p:cNvSpPr>
                    <p:nvPr/>
                  </p:nvSpPr>
                  <p:spPr bwMode="hidden">
                    <a:xfrm rot="2711884">
                      <a:off x="2765" y="2236"/>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4" name="Freeform 20"/>
                    <p:cNvSpPr>
                      <a:spLocks/>
                    </p:cNvSpPr>
                    <p:nvPr/>
                  </p:nvSpPr>
                  <p:spPr bwMode="hidden">
                    <a:xfrm rot="2711884">
                      <a:off x="4021" y="3150"/>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58" name="Group 21"/>
                  <p:cNvGrpSpPr>
                    <a:grpSpLocks/>
                  </p:cNvGrpSpPr>
                  <p:nvPr/>
                </p:nvGrpSpPr>
                <p:grpSpPr bwMode="auto">
                  <a:xfrm>
                    <a:off x="2938" y="1991"/>
                    <a:ext cx="2463" cy="1332"/>
                    <a:chOff x="2864" y="2019"/>
                    <a:chExt cx="2463" cy="1332"/>
                  </a:xfrm>
                </p:grpSpPr>
                <p:sp>
                  <p:nvSpPr>
                    <p:cNvPr id="5251" name="Freeform 22"/>
                    <p:cNvSpPr>
                      <a:spLocks/>
                    </p:cNvSpPr>
                    <p:nvPr/>
                  </p:nvSpPr>
                  <p:spPr bwMode="hidden">
                    <a:xfrm rot="2104081">
                      <a:off x="2864" y="2019"/>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2" name="Freeform 23"/>
                    <p:cNvSpPr>
                      <a:spLocks/>
                    </p:cNvSpPr>
                    <p:nvPr/>
                  </p:nvSpPr>
                  <p:spPr bwMode="hidden">
                    <a:xfrm rot="2104081">
                      <a:off x="4353" y="2806"/>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59" name="Group 24"/>
                  <p:cNvGrpSpPr>
                    <a:grpSpLocks/>
                  </p:cNvGrpSpPr>
                  <p:nvPr/>
                </p:nvGrpSpPr>
                <p:grpSpPr bwMode="auto">
                  <a:xfrm>
                    <a:off x="2971" y="1804"/>
                    <a:ext cx="2477" cy="1064"/>
                    <a:chOff x="2897" y="1832"/>
                    <a:chExt cx="2477" cy="1064"/>
                  </a:xfrm>
                </p:grpSpPr>
                <p:sp>
                  <p:nvSpPr>
                    <p:cNvPr id="5249" name="Freeform 25"/>
                    <p:cNvSpPr>
                      <a:spLocks/>
                    </p:cNvSpPr>
                    <p:nvPr/>
                  </p:nvSpPr>
                  <p:spPr bwMode="hidden">
                    <a:xfrm rot="1582915">
                      <a:off x="2897" y="1832"/>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50" name="Freeform 26"/>
                    <p:cNvSpPr>
                      <a:spLocks/>
                    </p:cNvSpPr>
                    <p:nvPr/>
                  </p:nvSpPr>
                  <p:spPr bwMode="hidden">
                    <a:xfrm rot="1582915">
                      <a:off x="4442" y="2420"/>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0" name="Group 27"/>
                  <p:cNvGrpSpPr>
                    <a:grpSpLocks/>
                  </p:cNvGrpSpPr>
                  <p:nvPr/>
                </p:nvGrpSpPr>
                <p:grpSpPr bwMode="auto">
                  <a:xfrm>
                    <a:off x="2998" y="1608"/>
                    <a:ext cx="2472" cy="927"/>
                    <a:chOff x="2924" y="1636"/>
                    <a:chExt cx="2472" cy="927"/>
                  </a:xfrm>
                </p:grpSpPr>
                <p:sp>
                  <p:nvSpPr>
                    <p:cNvPr id="5247" name="Freeform 28"/>
                    <p:cNvSpPr>
                      <a:spLocks/>
                    </p:cNvSpPr>
                    <p:nvPr/>
                  </p:nvSpPr>
                  <p:spPr bwMode="hidden">
                    <a:xfrm rot="1080363">
                      <a:off x="2924" y="1636"/>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8" name="Freeform 29"/>
                    <p:cNvSpPr>
                      <a:spLocks/>
                    </p:cNvSpPr>
                    <p:nvPr/>
                  </p:nvSpPr>
                  <p:spPr bwMode="hidden">
                    <a:xfrm rot="1080363">
                      <a:off x="4495" y="2037"/>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1" name="Group 30"/>
                  <p:cNvGrpSpPr>
                    <a:grpSpLocks/>
                  </p:cNvGrpSpPr>
                  <p:nvPr/>
                </p:nvGrpSpPr>
                <p:grpSpPr bwMode="auto">
                  <a:xfrm>
                    <a:off x="3032" y="1386"/>
                    <a:ext cx="2342" cy="657"/>
                    <a:chOff x="2958" y="1414"/>
                    <a:chExt cx="2342" cy="657"/>
                  </a:xfrm>
                </p:grpSpPr>
                <p:sp>
                  <p:nvSpPr>
                    <p:cNvPr id="5245" name="Freeform 31"/>
                    <p:cNvSpPr>
                      <a:spLocks/>
                    </p:cNvSpPr>
                    <p:nvPr/>
                  </p:nvSpPr>
                  <p:spPr bwMode="hidden">
                    <a:xfrm rot="463793">
                      <a:off x="2958" y="1414"/>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6" name="Freeform 32"/>
                    <p:cNvSpPr>
                      <a:spLocks/>
                    </p:cNvSpPr>
                    <p:nvPr/>
                  </p:nvSpPr>
                  <p:spPr bwMode="hidden">
                    <a:xfrm rot="463793">
                      <a:off x="4470" y="1582"/>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2" name="Group 33"/>
                  <p:cNvGrpSpPr>
                    <a:grpSpLocks/>
                  </p:cNvGrpSpPr>
                  <p:nvPr/>
                </p:nvGrpSpPr>
                <p:grpSpPr bwMode="auto">
                  <a:xfrm>
                    <a:off x="3057" y="1241"/>
                    <a:ext cx="2150" cy="343"/>
                    <a:chOff x="2983" y="1269"/>
                    <a:chExt cx="2150" cy="343"/>
                  </a:xfrm>
                </p:grpSpPr>
                <p:sp>
                  <p:nvSpPr>
                    <p:cNvPr id="5243" name="Freeform 34"/>
                    <p:cNvSpPr>
                      <a:spLocks/>
                    </p:cNvSpPr>
                    <p:nvPr/>
                  </p:nvSpPr>
                  <p:spPr bwMode="hidden">
                    <a:xfrm rot="-84182">
                      <a:off x="2983" y="1289"/>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4" name="Freeform 35"/>
                    <p:cNvSpPr>
                      <a:spLocks/>
                    </p:cNvSpPr>
                    <p:nvPr/>
                  </p:nvSpPr>
                  <p:spPr bwMode="hidden">
                    <a:xfrm rot="-84182">
                      <a:off x="4379" y="1269"/>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3" name="Group 36"/>
                  <p:cNvGrpSpPr>
                    <a:grpSpLocks/>
                  </p:cNvGrpSpPr>
                  <p:nvPr/>
                </p:nvGrpSpPr>
                <p:grpSpPr bwMode="auto">
                  <a:xfrm>
                    <a:off x="3012" y="889"/>
                    <a:ext cx="1879" cy="427"/>
                    <a:chOff x="2938" y="917"/>
                    <a:chExt cx="1879" cy="427"/>
                  </a:xfrm>
                </p:grpSpPr>
                <p:sp>
                  <p:nvSpPr>
                    <p:cNvPr id="5241" name="Freeform 37"/>
                    <p:cNvSpPr>
                      <a:spLocks/>
                    </p:cNvSpPr>
                    <p:nvPr/>
                  </p:nvSpPr>
                  <p:spPr bwMode="hidden">
                    <a:xfrm rot="-802576">
                      <a:off x="2938" y="1129"/>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2" name="Freeform 38"/>
                    <p:cNvSpPr>
                      <a:spLocks/>
                    </p:cNvSpPr>
                    <p:nvPr/>
                  </p:nvSpPr>
                  <p:spPr bwMode="hidden">
                    <a:xfrm rot="-802576">
                      <a:off x="4155" y="917"/>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4" name="Group 39"/>
                  <p:cNvGrpSpPr>
                    <a:grpSpLocks/>
                  </p:cNvGrpSpPr>
                  <p:nvPr/>
                </p:nvGrpSpPr>
                <p:grpSpPr bwMode="auto">
                  <a:xfrm>
                    <a:off x="711" y="1625"/>
                    <a:ext cx="1257" cy="2326"/>
                    <a:chOff x="637" y="1653"/>
                    <a:chExt cx="1257" cy="2326"/>
                  </a:xfrm>
                </p:grpSpPr>
                <p:sp>
                  <p:nvSpPr>
                    <p:cNvPr id="5239" name="Freeform 40"/>
                    <p:cNvSpPr>
                      <a:spLocks/>
                    </p:cNvSpPr>
                    <p:nvPr/>
                  </p:nvSpPr>
                  <p:spPr bwMode="hidden">
                    <a:xfrm rot="18888116" flipH="1">
                      <a:off x="876" y="2359"/>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40" name="Freeform 41"/>
                    <p:cNvSpPr>
                      <a:spLocks/>
                    </p:cNvSpPr>
                    <p:nvPr/>
                  </p:nvSpPr>
                  <p:spPr bwMode="hidden">
                    <a:xfrm rot="18888116" flipH="1">
                      <a:off x="419" y="327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5" name="Group 42"/>
                  <p:cNvGrpSpPr>
                    <a:grpSpLocks/>
                  </p:cNvGrpSpPr>
                  <p:nvPr/>
                </p:nvGrpSpPr>
                <p:grpSpPr bwMode="auto">
                  <a:xfrm>
                    <a:off x="69" y="2168"/>
                    <a:ext cx="2463" cy="1332"/>
                    <a:chOff x="-5" y="2196"/>
                    <a:chExt cx="2463" cy="1332"/>
                  </a:xfrm>
                </p:grpSpPr>
                <p:sp>
                  <p:nvSpPr>
                    <p:cNvPr id="5237" name="Freeform 43"/>
                    <p:cNvSpPr>
                      <a:spLocks/>
                    </p:cNvSpPr>
                    <p:nvPr/>
                  </p:nvSpPr>
                  <p:spPr bwMode="hidden">
                    <a:xfrm rot="19495919" flipH="1">
                      <a:off x="644" y="2196"/>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8" name="Freeform 44"/>
                    <p:cNvSpPr>
                      <a:spLocks/>
                    </p:cNvSpPr>
                    <p:nvPr/>
                  </p:nvSpPr>
                  <p:spPr bwMode="hidden">
                    <a:xfrm rot="19495919" flipH="1">
                      <a:off x="-5" y="2983"/>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6" name="Group 45"/>
                  <p:cNvGrpSpPr>
                    <a:grpSpLocks/>
                  </p:cNvGrpSpPr>
                  <p:nvPr/>
                </p:nvGrpSpPr>
                <p:grpSpPr bwMode="auto">
                  <a:xfrm>
                    <a:off x="22" y="1981"/>
                    <a:ext cx="2477" cy="1064"/>
                    <a:chOff x="-52" y="2009"/>
                    <a:chExt cx="2477" cy="1064"/>
                  </a:xfrm>
                </p:grpSpPr>
                <p:sp>
                  <p:nvSpPr>
                    <p:cNvPr id="5235" name="Freeform 46"/>
                    <p:cNvSpPr>
                      <a:spLocks/>
                    </p:cNvSpPr>
                    <p:nvPr/>
                  </p:nvSpPr>
                  <p:spPr bwMode="hidden">
                    <a:xfrm rot="20017085" flipH="1">
                      <a:off x="689" y="2009"/>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6" name="Freeform 47"/>
                    <p:cNvSpPr>
                      <a:spLocks/>
                    </p:cNvSpPr>
                    <p:nvPr/>
                  </p:nvSpPr>
                  <p:spPr bwMode="hidden">
                    <a:xfrm rot="20017085" flipH="1">
                      <a:off x="-52" y="2597"/>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7" name="Group 48"/>
                  <p:cNvGrpSpPr>
                    <a:grpSpLocks/>
                  </p:cNvGrpSpPr>
                  <p:nvPr/>
                </p:nvGrpSpPr>
                <p:grpSpPr bwMode="auto">
                  <a:xfrm>
                    <a:off x="0" y="1785"/>
                    <a:ext cx="2472" cy="927"/>
                    <a:chOff x="-74" y="1813"/>
                    <a:chExt cx="2472" cy="927"/>
                  </a:xfrm>
                </p:grpSpPr>
                <p:sp>
                  <p:nvSpPr>
                    <p:cNvPr id="5233" name="Freeform 49"/>
                    <p:cNvSpPr>
                      <a:spLocks/>
                    </p:cNvSpPr>
                    <p:nvPr/>
                  </p:nvSpPr>
                  <p:spPr bwMode="hidden">
                    <a:xfrm rot="20519637" flipH="1">
                      <a:off x="721" y="1813"/>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4" name="Freeform 50"/>
                    <p:cNvSpPr>
                      <a:spLocks/>
                    </p:cNvSpPr>
                    <p:nvPr/>
                  </p:nvSpPr>
                  <p:spPr bwMode="hidden">
                    <a:xfrm rot="20519637" flipH="1">
                      <a:off x="-74" y="2214"/>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8" name="Group 51"/>
                  <p:cNvGrpSpPr>
                    <a:grpSpLocks/>
                  </p:cNvGrpSpPr>
                  <p:nvPr/>
                </p:nvGrpSpPr>
                <p:grpSpPr bwMode="auto">
                  <a:xfrm>
                    <a:off x="96" y="1563"/>
                    <a:ext cx="2342" cy="657"/>
                    <a:chOff x="22" y="1591"/>
                    <a:chExt cx="2342" cy="657"/>
                  </a:xfrm>
                </p:grpSpPr>
                <p:sp>
                  <p:nvSpPr>
                    <p:cNvPr id="5231" name="Freeform 52"/>
                    <p:cNvSpPr>
                      <a:spLocks/>
                    </p:cNvSpPr>
                    <p:nvPr/>
                  </p:nvSpPr>
                  <p:spPr bwMode="hidden">
                    <a:xfrm rot="21136207" flipH="1">
                      <a:off x="819" y="1591"/>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2" name="Freeform 53"/>
                    <p:cNvSpPr>
                      <a:spLocks/>
                    </p:cNvSpPr>
                    <p:nvPr/>
                  </p:nvSpPr>
                  <p:spPr bwMode="hidden">
                    <a:xfrm rot="21136207" flipH="1">
                      <a:off x="22" y="1759"/>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69" name="Group 54"/>
                  <p:cNvGrpSpPr>
                    <a:grpSpLocks/>
                  </p:cNvGrpSpPr>
                  <p:nvPr/>
                </p:nvGrpSpPr>
                <p:grpSpPr bwMode="auto">
                  <a:xfrm>
                    <a:off x="263" y="1418"/>
                    <a:ext cx="2150" cy="343"/>
                    <a:chOff x="189" y="1446"/>
                    <a:chExt cx="2150" cy="343"/>
                  </a:xfrm>
                </p:grpSpPr>
                <p:sp>
                  <p:nvSpPr>
                    <p:cNvPr id="5229" name="Freeform 55"/>
                    <p:cNvSpPr>
                      <a:spLocks/>
                    </p:cNvSpPr>
                    <p:nvPr/>
                  </p:nvSpPr>
                  <p:spPr bwMode="hidden">
                    <a:xfrm rot="84182" flipH="1">
                      <a:off x="935" y="1466"/>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30" name="Freeform 56"/>
                    <p:cNvSpPr>
                      <a:spLocks/>
                    </p:cNvSpPr>
                    <p:nvPr/>
                  </p:nvSpPr>
                  <p:spPr bwMode="hidden">
                    <a:xfrm rot="84182" flipH="1">
                      <a:off x="189" y="1446"/>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0" name="Group 57"/>
                  <p:cNvGrpSpPr>
                    <a:grpSpLocks/>
                  </p:cNvGrpSpPr>
                  <p:nvPr/>
                </p:nvGrpSpPr>
                <p:grpSpPr bwMode="auto">
                  <a:xfrm>
                    <a:off x="579" y="1066"/>
                    <a:ext cx="1879" cy="427"/>
                    <a:chOff x="505" y="1094"/>
                    <a:chExt cx="1879" cy="427"/>
                  </a:xfrm>
                </p:grpSpPr>
                <p:sp>
                  <p:nvSpPr>
                    <p:cNvPr id="5227" name="Freeform 58"/>
                    <p:cNvSpPr>
                      <a:spLocks/>
                    </p:cNvSpPr>
                    <p:nvPr/>
                  </p:nvSpPr>
                  <p:spPr bwMode="hidden">
                    <a:xfrm rot="802576" flipH="1">
                      <a:off x="1151" y="1306"/>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8" name="Freeform 59"/>
                    <p:cNvSpPr>
                      <a:spLocks/>
                    </p:cNvSpPr>
                    <p:nvPr/>
                  </p:nvSpPr>
                  <p:spPr bwMode="hidden">
                    <a:xfrm rot="802576" flipH="1">
                      <a:off x="505" y="1094"/>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1" name="Group 60"/>
                  <p:cNvGrpSpPr>
                    <a:grpSpLocks/>
                  </p:cNvGrpSpPr>
                  <p:nvPr/>
                </p:nvGrpSpPr>
                <p:grpSpPr bwMode="auto">
                  <a:xfrm>
                    <a:off x="690" y="871"/>
                    <a:ext cx="1850" cy="554"/>
                    <a:chOff x="616" y="899"/>
                    <a:chExt cx="1850" cy="554"/>
                  </a:xfrm>
                </p:grpSpPr>
                <p:sp>
                  <p:nvSpPr>
                    <p:cNvPr id="5225" name="Freeform 61"/>
                    <p:cNvSpPr>
                      <a:spLocks/>
                    </p:cNvSpPr>
                    <p:nvPr/>
                  </p:nvSpPr>
                  <p:spPr bwMode="hidden">
                    <a:xfrm rot="1277471" flipH="1">
                      <a:off x="1233" y="1238"/>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6" name="Freeform 62"/>
                    <p:cNvSpPr>
                      <a:spLocks/>
                    </p:cNvSpPr>
                    <p:nvPr/>
                  </p:nvSpPr>
                  <p:spPr bwMode="hidden">
                    <a:xfrm rot="1277471" flipH="1">
                      <a:off x="616" y="89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2" name="Group 63"/>
                  <p:cNvGrpSpPr>
                    <a:grpSpLocks/>
                  </p:cNvGrpSpPr>
                  <p:nvPr/>
                </p:nvGrpSpPr>
                <p:grpSpPr bwMode="auto">
                  <a:xfrm>
                    <a:off x="911" y="589"/>
                    <a:ext cx="1767" cy="743"/>
                    <a:chOff x="911" y="589"/>
                    <a:chExt cx="1767" cy="743"/>
                  </a:xfrm>
                </p:grpSpPr>
                <p:sp>
                  <p:nvSpPr>
                    <p:cNvPr id="5223" name="Freeform 64"/>
                    <p:cNvSpPr>
                      <a:spLocks/>
                    </p:cNvSpPr>
                    <p:nvPr/>
                  </p:nvSpPr>
                  <p:spPr bwMode="hidden">
                    <a:xfrm rot="2028410" flipH="1">
                      <a:off x="1445" y="111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4" name="Freeform 65"/>
                    <p:cNvSpPr>
                      <a:spLocks/>
                    </p:cNvSpPr>
                    <p:nvPr/>
                  </p:nvSpPr>
                  <p:spPr bwMode="hidden">
                    <a:xfrm rot="2028410" flipH="1">
                      <a:off x="911" y="58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3" name="Group 66"/>
                  <p:cNvGrpSpPr>
                    <a:grpSpLocks/>
                  </p:cNvGrpSpPr>
                  <p:nvPr/>
                </p:nvGrpSpPr>
                <p:grpSpPr bwMode="auto">
                  <a:xfrm>
                    <a:off x="1120" y="300"/>
                    <a:ext cx="1693" cy="892"/>
                    <a:chOff x="1120" y="300"/>
                    <a:chExt cx="1693" cy="892"/>
                  </a:xfrm>
                </p:grpSpPr>
                <p:sp>
                  <p:nvSpPr>
                    <p:cNvPr id="5221" name="Freeform 67"/>
                    <p:cNvSpPr>
                      <a:spLocks/>
                    </p:cNvSpPr>
                    <p:nvPr/>
                  </p:nvSpPr>
                  <p:spPr bwMode="hidden">
                    <a:xfrm rot="2664424" flipH="1">
                      <a:off x="1562" y="977"/>
                      <a:ext cx="1251" cy="215"/>
                    </a:xfrm>
                    <a:custGeom>
                      <a:avLst/>
                      <a:gdLst>
                        <a:gd name="T0" fmla="*/ 0 w 2736"/>
                        <a:gd name="T1" fmla="*/ 7 h 504"/>
                        <a:gd name="T2" fmla="*/ 17 w 2736"/>
                        <a:gd name="T3" fmla="*/ 3 h 504"/>
                        <a:gd name="T4" fmla="*/ 36 w 2736"/>
                        <a:gd name="T5" fmla="*/ 0 h 504"/>
                        <a:gd name="T6" fmla="*/ 55 w 2736"/>
                        <a:gd name="T7" fmla="*/ 0 h 504"/>
                        <a:gd name="T8" fmla="*/ 54 w 2736"/>
                        <a:gd name="T9" fmla="*/ 1 h 504"/>
                        <a:gd name="T10" fmla="*/ 35 w 2736"/>
                        <a:gd name="T11" fmla="*/ 1 h 504"/>
                        <a:gd name="T12" fmla="*/ 13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2" name="Freeform 68"/>
                    <p:cNvSpPr>
                      <a:spLocks/>
                    </p:cNvSpPr>
                    <p:nvPr/>
                  </p:nvSpPr>
                  <p:spPr bwMode="hidden">
                    <a:xfrm rot="2664424" flipH="1">
                      <a:off x="1120" y="300"/>
                      <a:ext cx="672" cy="338"/>
                    </a:xfrm>
                    <a:custGeom>
                      <a:avLst/>
                      <a:gdLst>
                        <a:gd name="T0" fmla="*/ 0 w 1769"/>
                        <a:gd name="T1" fmla="*/ 0 h 791"/>
                        <a:gd name="T2" fmla="*/ 4 w 1769"/>
                        <a:gd name="T3" fmla="*/ 1 h 791"/>
                        <a:gd name="T4" fmla="*/ 9 w 1769"/>
                        <a:gd name="T5" fmla="*/ 3 h 791"/>
                        <a:gd name="T6" fmla="*/ 13 w 1769"/>
                        <a:gd name="T7" fmla="*/ 6 h 791"/>
                        <a:gd name="T8" fmla="*/ 14 w 1769"/>
                        <a:gd name="T9" fmla="*/ 9 h 791"/>
                        <a:gd name="T10" fmla="*/ 13 w 1769"/>
                        <a:gd name="T11" fmla="*/ 11 h 791"/>
                        <a:gd name="T12" fmla="*/ 13 w 1769"/>
                        <a:gd name="T13" fmla="*/ 9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4" name="Group 69"/>
                  <p:cNvGrpSpPr>
                    <a:grpSpLocks/>
                  </p:cNvGrpSpPr>
                  <p:nvPr/>
                </p:nvGrpSpPr>
                <p:grpSpPr bwMode="auto">
                  <a:xfrm>
                    <a:off x="1707" y="76"/>
                    <a:ext cx="778" cy="1512"/>
                    <a:chOff x="1633" y="104"/>
                    <a:chExt cx="778" cy="1512"/>
                  </a:xfrm>
                </p:grpSpPr>
                <p:sp>
                  <p:nvSpPr>
                    <p:cNvPr id="5219" name="Freeform 70"/>
                    <p:cNvSpPr>
                      <a:spLocks/>
                    </p:cNvSpPr>
                    <p:nvPr/>
                  </p:nvSpPr>
                  <p:spPr bwMode="hidden">
                    <a:xfrm rot="3473776" flipH="1">
                      <a:off x="1754" y="958"/>
                      <a:ext cx="1100" cy="215"/>
                    </a:xfrm>
                    <a:custGeom>
                      <a:avLst/>
                      <a:gdLst>
                        <a:gd name="T0" fmla="*/ 0 w 2736"/>
                        <a:gd name="T1" fmla="*/ 7 h 504"/>
                        <a:gd name="T2" fmla="*/ 9 w 2736"/>
                        <a:gd name="T3" fmla="*/ 3 h 504"/>
                        <a:gd name="T4" fmla="*/ 18 w 2736"/>
                        <a:gd name="T5" fmla="*/ 0 h 504"/>
                        <a:gd name="T6" fmla="*/ 29 w 2736"/>
                        <a:gd name="T7" fmla="*/ 0 h 504"/>
                        <a:gd name="T8" fmla="*/ 29 w 2736"/>
                        <a:gd name="T9" fmla="*/ 1 h 504"/>
                        <a:gd name="T10" fmla="*/ 18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20" name="Freeform 71"/>
                    <p:cNvSpPr>
                      <a:spLocks/>
                    </p:cNvSpPr>
                    <p:nvPr/>
                  </p:nvSpPr>
                  <p:spPr bwMode="hidden">
                    <a:xfrm rot="3473776" flipH="1">
                      <a:off x="1506" y="231"/>
                      <a:ext cx="591" cy="338"/>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5" name="Group 72"/>
                  <p:cNvGrpSpPr>
                    <a:grpSpLocks/>
                  </p:cNvGrpSpPr>
                  <p:nvPr/>
                </p:nvGrpSpPr>
                <p:grpSpPr bwMode="auto">
                  <a:xfrm>
                    <a:off x="2009" y="0"/>
                    <a:ext cx="634" cy="1534"/>
                    <a:chOff x="1935" y="28"/>
                    <a:chExt cx="634" cy="1534"/>
                  </a:xfrm>
                </p:grpSpPr>
                <p:sp>
                  <p:nvSpPr>
                    <p:cNvPr id="5217" name="Freeform 73"/>
                    <p:cNvSpPr>
                      <a:spLocks/>
                    </p:cNvSpPr>
                    <p:nvPr/>
                  </p:nvSpPr>
                  <p:spPr bwMode="hidden">
                    <a:xfrm rot="4126480" flipH="1">
                      <a:off x="1931" y="924"/>
                      <a:ext cx="1061" cy="215"/>
                    </a:xfrm>
                    <a:custGeom>
                      <a:avLst/>
                      <a:gdLst>
                        <a:gd name="T0" fmla="*/ 0 w 2736"/>
                        <a:gd name="T1" fmla="*/ 7 h 504"/>
                        <a:gd name="T2" fmla="*/ 7 w 2736"/>
                        <a:gd name="T3" fmla="*/ 3 h 504"/>
                        <a:gd name="T4" fmla="*/ 16 w 2736"/>
                        <a:gd name="T5" fmla="*/ 0 h 504"/>
                        <a:gd name="T6" fmla="*/ 24 w 2736"/>
                        <a:gd name="T7" fmla="*/ 0 h 504"/>
                        <a:gd name="T8" fmla="*/ 24 w 2736"/>
                        <a:gd name="T9" fmla="*/ 1 h 504"/>
                        <a:gd name="T10" fmla="*/ 16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8" name="Freeform 74"/>
                    <p:cNvSpPr>
                      <a:spLocks/>
                    </p:cNvSpPr>
                    <p:nvPr/>
                  </p:nvSpPr>
                  <p:spPr bwMode="hidden">
                    <a:xfrm rot="4126480" flipH="1">
                      <a:off x="1819"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6" name="Group 75"/>
                  <p:cNvGrpSpPr>
                    <a:grpSpLocks/>
                  </p:cNvGrpSpPr>
                  <p:nvPr/>
                </p:nvGrpSpPr>
                <p:grpSpPr bwMode="auto">
                  <a:xfrm>
                    <a:off x="2896" y="644"/>
                    <a:ext cx="1845" cy="566"/>
                    <a:chOff x="2822" y="672"/>
                    <a:chExt cx="1845" cy="566"/>
                  </a:xfrm>
                </p:grpSpPr>
                <p:sp>
                  <p:nvSpPr>
                    <p:cNvPr id="5215" name="Freeform 76"/>
                    <p:cNvSpPr>
                      <a:spLocks/>
                    </p:cNvSpPr>
                    <p:nvPr/>
                  </p:nvSpPr>
                  <p:spPr bwMode="hidden">
                    <a:xfrm rot="-1325434">
                      <a:off x="2822" y="1023"/>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6" name="Freeform 77"/>
                    <p:cNvSpPr>
                      <a:spLocks/>
                    </p:cNvSpPr>
                    <p:nvPr/>
                  </p:nvSpPr>
                  <p:spPr bwMode="hidden">
                    <a:xfrm rot="-1325434">
                      <a:off x="4005" y="672"/>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77" name="Group 78"/>
                  <p:cNvGrpSpPr>
                    <a:grpSpLocks/>
                  </p:cNvGrpSpPr>
                  <p:nvPr/>
                </p:nvGrpSpPr>
                <p:grpSpPr bwMode="auto">
                  <a:xfrm>
                    <a:off x="2757" y="417"/>
                    <a:ext cx="1781" cy="717"/>
                    <a:chOff x="2683" y="445"/>
                    <a:chExt cx="1781" cy="717"/>
                  </a:xfrm>
                </p:grpSpPr>
                <p:sp>
                  <p:nvSpPr>
                    <p:cNvPr id="5213" name="Freeform 79"/>
                    <p:cNvSpPr>
                      <a:spLocks/>
                    </p:cNvSpPr>
                    <p:nvPr/>
                  </p:nvSpPr>
                  <p:spPr bwMode="hidden">
                    <a:xfrm rot="-1921064">
                      <a:off x="2683" y="94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4" name="Freeform 80"/>
                    <p:cNvSpPr>
                      <a:spLocks/>
                    </p:cNvSpPr>
                    <p:nvPr/>
                  </p:nvSpPr>
                  <p:spPr bwMode="hidden">
                    <a:xfrm rot="-1921064">
                      <a:off x="3802" y="445"/>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sp>
                <p:nvSpPr>
                  <p:cNvPr id="5178" name="Freeform 81"/>
                  <p:cNvSpPr>
                    <a:spLocks/>
                  </p:cNvSpPr>
                  <p:nvPr/>
                </p:nvSpPr>
                <p:spPr bwMode="hidden">
                  <a:xfrm rot="4578755" flipH="1">
                    <a:off x="2175" y="949"/>
                    <a:ext cx="1027" cy="145"/>
                  </a:xfrm>
                  <a:custGeom>
                    <a:avLst/>
                    <a:gdLst>
                      <a:gd name="T0" fmla="*/ 0 w 2736"/>
                      <a:gd name="T1" fmla="*/ 1 h 504"/>
                      <a:gd name="T2" fmla="*/ 6 w 2736"/>
                      <a:gd name="T3" fmla="*/ 0 h 504"/>
                      <a:gd name="T4" fmla="*/ 13 w 2736"/>
                      <a:gd name="T5" fmla="*/ 0 h 504"/>
                      <a:gd name="T6" fmla="*/ 20 w 2736"/>
                      <a:gd name="T7" fmla="*/ 0 h 504"/>
                      <a:gd name="T8" fmla="*/ 20 w 2736"/>
                      <a:gd name="T9" fmla="*/ 0 h 504"/>
                      <a:gd name="T10" fmla="*/ 13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79" name="Freeform 82"/>
                  <p:cNvSpPr>
                    <a:spLocks/>
                  </p:cNvSpPr>
                  <p:nvPr/>
                </p:nvSpPr>
                <p:spPr bwMode="hidden">
                  <a:xfrm rot="4578755" flipH="1">
                    <a:off x="2199" y="196"/>
                    <a:ext cx="552" cy="229"/>
                  </a:xfrm>
                  <a:custGeom>
                    <a:avLst/>
                    <a:gdLst>
                      <a:gd name="T0" fmla="*/ 0 w 1769"/>
                      <a:gd name="T1" fmla="*/ 0 h 791"/>
                      <a:gd name="T2" fmla="*/ 2 w 1769"/>
                      <a:gd name="T3" fmla="*/ 0 h 791"/>
                      <a:gd name="T4" fmla="*/ 3 w 1769"/>
                      <a:gd name="T5" fmla="*/ 0 h 791"/>
                      <a:gd name="T6" fmla="*/ 5 w 1769"/>
                      <a:gd name="T7" fmla="*/ 1 h 791"/>
                      <a:gd name="T8" fmla="*/ 5 w 1769"/>
                      <a:gd name="T9" fmla="*/ 1 h 791"/>
                      <a:gd name="T10" fmla="*/ 5 w 1769"/>
                      <a:gd name="T11" fmla="*/ 2 h 791"/>
                      <a:gd name="T12" fmla="*/ 5 w 1769"/>
                      <a:gd name="T13" fmla="*/ 1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nvGrpSpPr>
                  <p:cNvPr id="5180" name="Group 83"/>
                  <p:cNvGrpSpPr>
                    <a:grpSpLocks/>
                  </p:cNvGrpSpPr>
                  <p:nvPr/>
                </p:nvGrpSpPr>
                <p:grpSpPr bwMode="auto">
                  <a:xfrm>
                    <a:off x="2874" y="13"/>
                    <a:ext cx="640" cy="1520"/>
                    <a:chOff x="2800" y="41"/>
                    <a:chExt cx="640" cy="1520"/>
                  </a:xfrm>
                </p:grpSpPr>
                <p:sp>
                  <p:nvSpPr>
                    <p:cNvPr id="5211" name="Freeform 84"/>
                    <p:cNvSpPr>
                      <a:spLocks/>
                    </p:cNvSpPr>
                    <p:nvPr/>
                  </p:nvSpPr>
                  <p:spPr bwMode="hidden">
                    <a:xfrm rot="-3857755">
                      <a:off x="2361" y="938"/>
                      <a:ext cx="1062" cy="184"/>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2" name="Freeform 85"/>
                    <p:cNvSpPr>
                      <a:spLocks/>
                    </p:cNvSpPr>
                    <p:nvPr/>
                  </p:nvSpPr>
                  <p:spPr bwMode="hidden">
                    <a:xfrm rot="-3857755">
                      <a:off x="3011" y="181"/>
                      <a:ext cx="570" cy="289"/>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1" name="Group 86"/>
                  <p:cNvGrpSpPr>
                    <a:grpSpLocks/>
                  </p:cNvGrpSpPr>
                  <p:nvPr/>
                </p:nvGrpSpPr>
                <p:grpSpPr bwMode="auto">
                  <a:xfrm>
                    <a:off x="3008" y="135"/>
                    <a:ext cx="1017" cy="1464"/>
                    <a:chOff x="2934" y="163"/>
                    <a:chExt cx="1017" cy="1464"/>
                  </a:xfrm>
                </p:grpSpPr>
                <p:sp>
                  <p:nvSpPr>
                    <p:cNvPr id="5209" name="Freeform 87"/>
                    <p:cNvSpPr>
                      <a:spLocks/>
                    </p:cNvSpPr>
                    <p:nvPr/>
                  </p:nvSpPr>
                  <p:spPr bwMode="hidden">
                    <a:xfrm rot="-2777260">
                      <a:off x="2491" y="915"/>
                      <a:ext cx="1155" cy="270"/>
                    </a:xfrm>
                    <a:custGeom>
                      <a:avLst/>
                      <a:gdLst>
                        <a:gd name="T0" fmla="*/ 0 w 2736"/>
                        <a:gd name="T1" fmla="*/ 23 h 504"/>
                        <a:gd name="T2" fmla="*/ 11 w 2736"/>
                        <a:gd name="T3" fmla="*/ 8 h 504"/>
                        <a:gd name="T4" fmla="*/ 24 w 2736"/>
                        <a:gd name="T5" fmla="*/ 1 h 504"/>
                        <a:gd name="T6" fmla="*/ 37 w 2736"/>
                        <a:gd name="T7" fmla="*/ 1 h 504"/>
                        <a:gd name="T8" fmla="*/ 37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10" name="Freeform 88"/>
                    <p:cNvSpPr>
                      <a:spLocks/>
                    </p:cNvSpPr>
                    <p:nvPr/>
                  </p:nvSpPr>
                  <p:spPr bwMode="hidden">
                    <a:xfrm rot="-2777260">
                      <a:off x="3430" y="261"/>
                      <a:ext cx="620" cy="423"/>
                    </a:xfrm>
                    <a:custGeom>
                      <a:avLst/>
                      <a:gdLst>
                        <a:gd name="T0" fmla="*/ 0 w 1769"/>
                        <a:gd name="T1" fmla="*/ 1 h 791"/>
                        <a:gd name="T2" fmla="*/ 2 w 1769"/>
                        <a:gd name="T3" fmla="*/ 3 h 791"/>
                        <a:gd name="T4" fmla="*/ 6 w 1769"/>
                        <a:gd name="T5" fmla="*/ 9 h 791"/>
                        <a:gd name="T6" fmla="*/ 8 w 1769"/>
                        <a:gd name="T7" fmla="*/ 19 h 791"/>
                        <a:gd name="T8" fmla="*/ 9 w 1769"/>
                        <a:gd name="T9" fmla="*/ 27 h 791"/>
                        <a:gd name="T10" fmla="*/ 9 w 1769"/>
                        <a:gd name="T11" fmla="*/ 34 h 791"/>
                        <a:gd name="T12" fmla="*/ 8 w 1769"/>
                        <a:gd name="T13" fmla="*/ 28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2" name="Group 89"/>
                  <p:cNvGrpSpPr>
                    <a:grpSpLocks/>
                  </p:cNvGrpSpPr>
                  <p:nvPr/>
                </p:nvGrpSpPr>
                <p:grpSpPr bwMode="auto">
                  <a:xfrm>
                    <a:off x="2804" y="4"/>
                    <a:ext cx="243" cy="1448"/>
                    <a:chOff x="2730" y="32"/>
                    <a:chExt cx="243" cy="1448"/>
                  </a:xfrm>
                </p:grpSpPr>
                <p:sp>
                  <p:nvSpPr>
                    <p:cNvPr id="5207" name="Freeform 90"/>
                    <p:cNvSpPr>
                      <a:spLocks/>
                    </p:cNvSpPr>
                    <p:nvPr/>
                  </p:nvSpPr>
                  <p:spPr bwMode="hidden">
                    <a:xfrm rot="-4903748">
                      <a:off x="2296" y="960"/>
                      <a:ext cx="954" cy="86"/>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8" name="Freeform 91"/>
                    <p:cNvSpPr>
                      <a:spLocks/>
                    </p:cNvSpPr>
                    <p:nvPr/>
                  </p:nvSpPr>
                  <p:spPr bwMode="hidden">
                    <a:xfrm rot="-4903748">
                      <a:off x="2650" y="220"/>
                      <a:ext cx="512" cy="135"/>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3" name="Group 92"/>
                  <p:cNvGrpSpPr>
                    <a:grpSpLocks/>
                  </p:cNvGrpSpPr>
                  <p:nvPr/>
                </p:nvGrpSpPr>
                <p:grpSpPr bwMode="auto">
                  <a:xfrm>
                    <a:off x="1017" y="1741"/>
                    <a:ext cx="1085" cy="2450"/>
                    <a:chOff x="943" y="1769"/>
                    <a:chExt cx="1085" cy="2450"/>
                  </a:xfrm>
                </p:grpSpPr>
                <p:sp>
                  <p:nvSpPr>
                    <p:cNvPr id="5205" name="Freeform 93"/>
                    <p:cNvSpPr>
                      <a:spLocks/>
                    </p:cNvSpPr>
                    <p:nvPr/>
                  </p:nvSpPr>
                  <p:spPr bwMode="hidden">
                    <a:xfrm rot="18335692" flipH="1">
                      <a:off x="1010" y="2475"/>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6" name="Freeform 94"/>
                    <p:cNvSpPr>
                      <a:spLocks/>
                    </p:cNvSpPr>
                    <p:nvPr/>
                  </p:nvSpPr>
                  <p:spPr bwMode="hidden">
                    <a:xfrm rot="18335692" flipH="1">
                      <a:off x="725" y="351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4" name="Group 95"/>
                  <p:cNvGrpSpPr>
                    <a:grpSpLocks/>
                  </p:cNvGrpSpPr>
                  <p:nvPr/>
                </p:nvGrpSpPr>
                <p:grpSpPr bwMode="auto">
                  <a:xfrm>
                    <a:off x="1529" y="1908"/>
                    <a:ext cx="766" cy="2373"/>
                    <a:chOff x="1455" y="1936"/>
                    <a:chExt cx="766" cy="2373"/>
                  </a:xfrm>
                </p:grpSpPr>
                <p:sp>
                  <p:nvSpPr>
                    <p:cNvPr id="5203" name="Freeform 96"/>
                    <p:cNvSpPr>
                      <a:spLocks/>
                    </p:cNvSpPr>
                    <p:nvPr/>
                  </p:nvSpPr>
                  <p:spPr bwMode="hidden">
                    <a:xfrm rot="17542885" flipH="1">
                      <a:off x="1267" y="2578"/>
                      <a:ext cx="1595" cy="312"/>
                    </a:xfrm>
                    <a:custGeom>
                      <a:avLst/>
                      <a:gdLst>
                        <a:gd name="T0" fmla="*/ 0 w 2736"/>
                        <a:gd name="T1" fmla="*/ 46 h 504"/>
                        <a:gd name="T2" fmla="*/ 58 w 2736"/>
                        <a:gd name="T3" fmla="*/ 15 h 504"/>
                        <a:gd name="T4" fmla="*/ 120 w 2736"/>
                        <a:gd name="T5" fmla="*/ 2 h 504"/>
                        <a:gd name="T6" fmla="*/ 184 w 2736"/>
                        <a:gd name="T7" fmla="*/ 2 h 504"/>
                        <a:gd name="T8" fmla="*/ 183 w 2736"/>
                        <a:gd name="T9" fmla="*/ 9 h 504"/>
                        <a:gd name="T10" fmla="*/ 118 w 2736"/>
                        <a:gd name="T11" fmla="*/ 9 h 504"/>
                        <a:gd name="T12" fmla="*/ 44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4" name="Freeform 97"/>
                    <p:cNvSpPr>
                      <a:spLocks/>
                    </p:cNvSpPr>
                    <p:nvPr/>
                  </p:nvSpPr>
                  <p:spPr bwMode="hidden">
                    <a:xfrm rot="17542885" flipH="1">
                      <a:off x="1272" y="3636"/>
                      <a:ext cx="856" cy="490"/>
                    </a:xfrm>
                    <a:custGeom>
                      <a:avLst/>
                      <a:gdLst>
                        <a:gd name="T0" fmla="*/ 0 w 1769"/>
                        <a:gd name="T1" fmla="*/ 1 h 791"/>
                        <a:gd name="T2" fmla="*/ 13 w 1769"/>
                        <a:gd name="T3" fmla="*/ 6 h 791"/>
                        <a:gd name="T4" fmla="*/ 30 w 1769"/>
                        <a:gd name="T5" fmla="*/ 19 h 791"/>
                        <a:gd name="T6" fmla="*/ 43 w 1769"/>
                        <a:gd name="T7" fmla="*/ 40 h 791"/>
                        <a:gd name="T8" fmla="*/ 46 w 1769"/>
                        <a:gd name="T9" fmla="*/ 56 h 791"/>
                        <a:gd name="T10" fmla="*/ 45 w 1769"/>
                        <a:gd name="T11" fmla="*/ 72 h 791"/>
                        <a:gd name="T12" fmla="*/ 42 w 1769"/>
                        <a:gd name="T13" fmla="*/ 58 h 791"/>
                        <a:gd name="T14" fmla="*/ 37 w 1769"/>
                        <a:gd name="T15" fmla="*/ 42 h 791"/>
                        <a:gd name="T16" fmla="*/ 30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5" name="Group 98"/>
                  <p:cNvGrpSpPr>
                    <a:grpSpLocks/>
                  </p:cNvGrpSpPr>
                  <p:nvPr/>
                </p:nvGrpSpPr>
                <p:grpSpPr bwMode="auto">
                  <a:xfrm rot="88588">
                    <a:off x="2061" y="1962"/>
                    <a:ext cx="459" cy="2329"/>
                    <a:chOff x="1956" y="1990"/>
                    <a:chExt cx="492" cy="2604"/>
                  </a:xfrm>
                </p:grpSpPr>
                <p:sp>
                  <p:nvSpPr>
                    <p:cNvPr id="5201" name="Freeform 99"/>
                    <p:cNvSpPr>
                      <a:spLocks/>
                    </p:cNvSpPr>
                    <p:nvPr/>
                  </p:nvSpPr>
                  <p:spPr bwMode="hidden">
                    <a:xfrm rot="16782062" flipH="1">
                      <a:off x="1442" y="2695"/>
                      <a:ext cx="1711" cy="301"/>
                    </a:xfrm>
                    <a:custGeom>
                      <a:avLst/>
                      <a:gdLst>
                        <a:gd name="T0" fmla="*/ 0 w 2736"/>
                        <a:gd name="T1" fmla="*/ 39 h 504"/>
                        <a:gd name="T2" fmla="*/ 83 w 2736"/>
                        <a:gd name="T3" fmla="*/ 13 h 504"/>
                        <a:gd name="T4" fmla="*/ 170 w 2736"/>
                        <a:gd name="T5" fmla="*/ 2 h 504"/>
                        <a:gd name="T6" fmla="*/ 261 w 2736"/>
                        <a:gd name="T7" fmla="*/ 2 h 504"/>
                        <a:gd name="T8" fmla="*/ 260 w 2736"/>
                        <a:gd name="T9" fmla="*/ 8 h 504"/>
                        <a:gd name="T10" fmla="*/ 169 w 2736"/>
                        <a:gd name="T11" fmla="*/ 8 h 504"/>
                        <a:gd name="T12" fmla="*/ 63 w 2736"/>
                        <a:gd name="T13" fmla="*/ 22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2" name="Freeform 100"/>
                    <p:cNvSpPr>
                      <a:spLocks/>
                    </p:cNvSpPr>
                    <p:nvPr/>
                  </p:nvSpPr>
                  <p:spPr bwMode="hidden">
                    <a:xfrm rot="16782062" flipH="1">
                      <a:off x="1734" y="3898"/>
                      <a:ext cx="918" cy="473"/>
                    </a:xfrm>
                    <a:custGeom>
                      <a:avLst/>
                      <a:gdLst>
                        <a:gd name="T0" fmla="*/ 1 w 1769"/>
                        <a:gd name="T1" fmla="*/ 1 h 791"/>
                        <a:gd name="T2" fmla="*/ 18 w 1769"/>
                        <a:gd name="T3" fmla="*/ 4 h 791"/>
                        <a:gd name="T4" fmla="*/ 44 w 1769"/>
                        <a:gd name="T5" fmla="*/ 16 h 791"/>
                        <a:gd name="T6" fmla="*/ 61 w 1769"/>
                        <a:gd name="T7" fmla="*/ 33 h 791"/>
                        <a:gd name="T8" fmla="*/ 66 w 1769"/>
                        <a:gd name="T9" fmla="*/ 47 h 791"/>
                        <a:gd name="T10" fmla="*/ 63 w 1769"/>
                        <a:gd name="T11" fmla="*/ 60 h 791"/>
                        <a:gd name="T12" fmla="*/ 60 w 1769"/>
                        <a:gd name="T13" fmla="*/ 48 h 791"/>
                        <a:gd name="T14" fmla="*/ 52 w 1769"/>
                        <a:gd name="T15" fmla="*/ 35 h 791"/>
                        <a:gd name="T16" fmla="*/ 42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6" name="Group 101"/>
                  <p:cNvGrpSpPr>
                    <a:grpSpLocks/>
                  </p:cNvGrpSpPr>
                  <p:nvPr/>
                </p:nvGrpSpPr>
                <p:grpSpPr bwMode="auto">
                  <a:xfrm>
                    <a:off x="3408" y="1689"/>
                    <a:ext cx="1125" cy="2426"/>
                    <a:chOff x="3334" y="1717"/>
                    <a:chExt cx="1125" cy="2426"/>
                  </a:xfrm>
                </p:grpSpPr>
                <p:sp>
                  <p:nvSpPr>
                    <p:cNvPr id="5199" name="Freeform 102"/>
                    <p:cNvSpPr>
                      <a:spLocks/>
                    </p:cNvSpPr>
                    <p:nvPr/>
                  </p:nvSpPr>
                  <p:spPr bwMode="hidden">
                    <a:xfrm rot="3144576">
                      <a:off x="2628" y="2423"/>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200" name="Freeform 103"/>
                    <p:cNvSpPr>
                      <a:spLocks/>
                    </p:cNvSpPr>
                    <p:nvPr/>
                  </p:nvSpPr>
                  <p:spPr bwMode="hidden">
                    <a:xfrm rot="3144576">
                      <a:off x="3751" y="3436"/>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7" name="Group 104"/>
                  <p:cNvGrpSpPr>
                    <a:grpSpLocks/>
                  </p:cNvGrpSpPr>
                  <p:nvPr/>
                </p:nvGrpSpPr>
                <p:grpSpPr bwMode="auto">
                  <a:xfrm>
                    <a:off x="3255" y="1838"/>
                    <a:ext cx="883" cy="2426"/>
                    <a:chOff x="3181" y="1866"/>
                    <a:chExt cx="883" cy="2426"/>
                  </a:xfrm>
                </p:grpSpPr>
                <p:sp>
                  <p:nvSpPr>
                    <p:cNvPr id="5197" name="Freeform 105"/>
                    <p:cNvSpPr>
                      <a:spLocks/>
                    </p:cNvSpPr>
                    <p:nvPr/>
                  </p:nvSpPr>
                  <p:spPr bwMode="hidden">
                    <a:xfrm rot="3745735">
                      <a:off x="2506" y="2541"/>
                      <a:ext cx="1650" cy="299"/>
                    </a:xfrm>
                    <a:custGeom>
                      <a:avLst/>
                      <a:gdLst>
                        <a:gd name="T0" fmla="*/ 0 w 2736"/>
                        <a:gd name="T1" fmla="*/ 37 h 504"/>
                        <a:gd name="T2" fmla="*/ 69 w 2736"/>
                        <a:gd name="T3" fmla="*/ 12 h 504"/>
                        <a:gd name="T4" fmla="*/ 142 w 2736"/>
                        <a:gd name="T5" fmla="*/ 2 h 504"/>
                        <a:gd name="T6" fmla="*/ 218 w 2736"/>
                        <a:gd name="T7" fmla="*/ 2 h 504"/>
                        <a:gd name="T8" fmla="*/ 217 w 2736"/>
                        <a:gd name="T9" fmla="*/ 7 h 504"/>
                        <a:gd name="T10" fmla="*/ 141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98" name="Freeform 106"/>
                    <p:cNvSpPr>
                      <a:spLocks/>
                    </p:cNvSpPr>
                    <p:nvPr/>
                  </p:nvSpPr>
                  <p:spPr bwMode="hidden">
                    <a:xfrm rot="3745735">
                      <a:off x="3387" y="3615"/>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8" name="Group 107"/>
                  <p:cNvGrpSpPr>
                    <a:grpSpLocks/>
                  </p:cNvGrpSpPr>
                  <p:nvPr/>
                </p:nvGrpSpPr>
                <p:grpSpPr bwMode="auto">
                  <a:xfrm>
                    <a:off x="3080" y="1955"/>
                    <a:ext cx="619" cy="2386"/>
                    <a:chOff x="3006" y="1983"/>
                    <a:chExt cx="619" cy="2386"/>
                  </a:xfrm>
                </p:grpSpPr>
                <p:sp>
                  <p:nvSpPr>
                    <p:cNvPr id="5195" name="Freeform 108"/>
                    <p:cNvSpPr>
                      <a:spLocks/>
                    </p:cNvSpPr>
                    <p:nvPr/>
                  </p:nvSpPr>
                  <p:spPr bwMode="hidden">
                    <a:xfrm rot="4286818">
                      <a:off x="2328" y="2661"/>
                      <a:ext cx="1601" cy="246"/>
                    </a:xfrm>
                    <a:custGeom>
                      <a:avLst/>
                      <a:gdLst>
                        <a:gd name="T0" fmla="*/ 0 w 2736"/>
                        <a:gd name="T1" fmla="*/ 14 h 504"/>
                        <a:gd name="T2" fmla="*/ 59 w 2736"/>
                        <a:gd name="T3" fmla="*/ 5 h 504"/>
                        <a:gd name="T4" fmla="*/ 122 w 2736"/>
                        <a:gd name="T5" fmla="*/ 0 h 504"/>
                        <a:gd name="T6" fmla="*/ 188 w 2736"/>
                        <a:gd name="T7" fmla="*/ 0 h 504"/>
                        <a:gd name="T8" fmla="*/ 187 w 2736"/>
                        <a:gd name="T9" fmla="*/ 3 h 504"/>
                        <a:gd name="T10" fmla="*/ 121 w 2736"/>
                        <a:gd name="T11" fmla="*/ 3 h 504"/>
                        <a:gd name="T12" fmla="*/ 45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96" name="Freeform 109"/>
                    <p:cNvSpPr>
                      <a:spLocks/>
                    </p:cNvSpPr>
                    <p:nvPr/>
                  </p:nvSpPr>
                  <p:spPr bwMode="hidden">
                    <a:xfrm rot="4286818">
                      <a:off x="3002" y="3747"/>
                      <a:ext cx="859"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89" name="Group 110"/>
                  <p:cNvGrpSpPr>
                    <a:grpSpLocks/>
                  </p:cNvGrpSpPr>
                  <p:nvPr/>
                </p:nvGrpSpPr>
                <p:grpSpPr bwMode="auto">
                  <a:xfrm>
                    <a:off x="2893" y="2073"/>
                    <a:ext cx="405" cy="2219"/>
                    <a:chOff x="2819" y="2101"/>
                    <a:chExt cx="405" cy="2219"/>
                  </a:xfrm>
                </p:grpSpPr>
                <p:sp>
                  <p:nvSpPr>
                    <p:cNvPr id="5193" name="Freeform 111"/>
                    <p:cNvSpPr>
                      <a:spLocks/>
                    </p:cNvSpPr>
                    <p:nvPr/>
                  </p:nvSpPr>
                  <p:spPr bwMode="hidden">
                    <a:xfrm rot="4898956">
                      <a:off x="2206" y="2714"/>
                      <a:ext cx="1471" cy="246"/>
                    </a:xfrm>
                    <a:custGeom>
                      <a:avLst/>
                      <a:gdLst>
                        <a:gd name="T0" fmla="*/ 0 w 2736"/>
                        <a:gd name="T1" fmla="*/ 14 h 504"/>
                        <a:gd name="T2" fmla="*/ 39 w 2736"/>
                        <a:gd name="T3" fmla="*/ 5 h 504"/>
                        <a:gd name="T4" fmla="*/ 80 w 2736"/>
                        <a:gd name="T5" fmla="*/ 0 h 504"/>
                        <a:gd name="T6" fmla="*/ 123 w 2736"/>
                        <a:gd name="T7" fmla="*/ 0 h 504"/>
                        <a:gd name="T8" fmla="*/ 122 w 2736"/>
                        <a:gd name="T9" fmla="*/ 3 h 504"/>
                        <a:gd name="T10" fmla="*/ 79 w 2736"/>
                        <a:gd name="T11" fmla="*/ 3 h 504"/>
                        <a:gd name="T12" fmla="*/ 3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94" name="Freeform 112"/>
                    <p:cNvSpPr>
                      <a:spLocks/>
                    </p:cNvSpPr>
                    <p:nvPr/>
                  </p:nvSpPr>
                  <p:spPr bwMode="hidden">
                    <a:xfrm rot="4898956">
                      <a:off x="2636" y="3732"/>
                      <a:ext cx="790"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nvGrpSpPr>
                  <p:cNvPr id="5190" name="Group 113"/>
                  <p:cNvGrpSpPr>
                    <a:grpSpLocks/>
                  </p:cNvGrpSpPr>
                  <p:nvPr/>
                </p:nvGrpSpPr>
                <p:grpSpPr bwMode="auto">
                  <a:xfrm>
                    <a:off x="2372" y="2107"/>
                    <a:ext cx="426" cy="2185"/>
                    <a:chOff x="2287" y="2135"/>
                    <a:chExt cx="426" cy="2185"/>
                  </a:xfrm>
                </p:grpSpPr>
                <p:sp>
                  <p:nvSpPr>
                    <p:cNvPr id="5191" name="Freeform 114"/>
                    <p:cNvSpPr>
                      <a:spLocks/>
                    </p:cNvSpPr>
                    <p:nvPr/>
                  </p:nvSpPr>
                  <p:spPr bwMode="hidden">
                    <a:xfrm rot="5755659">
                      <a:off x="1900" y="2760"/>
                      <a:ext cx="1437" cy="188"/>
                    </a:xfrm>
                    <a:custGeom>
                      <a:avLst/>
                      <a:gdLst>
                        <a:gd name="T0" fmla="*/ 0 w 2736"/>
                        <a:gd name="T1" fmla="*/ 4 h 504"/>
                        <a:gd name="T2" fmla="*/ 35 w 2736"/>
                        <a:gd name="T3" fmla="*/ 1 h 504"/>
                        <a:gd name="T4" fmla="*/ 71 w 2736"/>
                        <a:gd name="T5" fmla="*/ 0 h 504"/>
                        <a:gd name="T6" fmla="*/ 110 w 2736"/>
                        <a:gd name="T7" fmla="*/ 0 h 504"/>
                        <a:gd name="T8" fmla="*/ 109 w 2736"/>
                        <a:gd name="T9" fmla="*/ 1 h 504"/>
                        <a:gd name="T10" fmla="*/ 70 w 2736"/>
                        <a:gd name="T11" fmla="*/ 1 h 504"/>
                        <a:gd name="T12" fmla="*/ 2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sp>
                  <p:nvSpPr>
                    <p:cNvPr id="5192" name="Freeform 115"/>
                    <p:cNvSpPr>
                      <a:spLocks/>
                    </p:cNvSpPr>
                    <p:nvPr/>
                  </p:nvSpPr>
                  <p:spPr bwMode="hidden">
                    <a:xfrm rot="5755659">
                      <a:off x="2049" y="3787"/>
                      <a:ext cx="771" cy="295"/>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77">
                        <a:buClrTx/>
                        <a:defRPr/>
                      </a:pPr>
                      <a:endParaRPr lang="en-US" sz="2400" kern="1200">
                        <a:solidFill>
                          <a:prstClr val="black"/>
                        </a:solidFill>
                        <a:latin typeface="Calibri"/>
                        <a:ea typeface="+mn-ea"/>
                      </a:endParaRPr>
                    </a:p>
                  </p:txBody>
                </p:sp>
              </p:grpSp>
            </p:grpSp>
          </p:grpSp>
          <p:grpSp>
            <p:nvGrpSpPr>
              <p:cNvPr id="5145" name="Group 116"/>
              <p:cNvGrpSpPr>
                <a:grpSpLocks/>
              </p:cNvGrpSpPr>
              <p:nvPr/>
            </p:nvGrpSpPr>
            <p:grpSpPr bwMode="auto">
              <a:xfrm>
                <a:off x="74" y="313"/>
                <a:ext cx="5459" cy="3667"/>
                <a:chOff x="74" y="313"/>
                <a:chExt cx="5459" cy="3667"/>
              </a:xfrm>
            </p:grpSpPr>
            <p:grpSp>
              <p:nvGrpSpPr>
                <p:cNvPr id="5146" name="Group 117"/>
                <p:cNvGrpSpPr>
                  <a:grpSpLocks/>
                </p:cNvGrpSpPr>
                <p:nvPr/>
              </p:nvGrpSpPr>
              <p:grpSpPr bwMode="auto">
                <a:xfrm>
                  <a:off x="74" y="313"/>
                  <a:ext cx="5459" cy="3667"/>
                  <a:chOff x="74" y="313"/>
                  <a:chExt cx="5459" cy="3667"/>
                </a:xfrm>
              </p:grpSpPr>
              <p:sp>
                <p:nvSpPr>
                  <p:cNvPr id="5148" name="Arc 118"/>
                  <p:cNvSpPr>
                    <a:spLocks/>
                  </p:cNvSpPr>
                  <p:nvPr/>
                </p:nvSpPr>
                <p:spPr bwMode="hidden">
                  <a:xfrm flipV="1">
                    <a:off x="2966" y="456"/>
                    <a:ext cx="2567" cy="2046"/>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9" name="Arc 119"/>
                  <p:cNvSpPr>
                    <a:spLocks/>
                  </p:cNvSpPr>
                  <p:nvPr/>
                </p:nvSpPr>
                <p:spPr bwMode="hidden">
                  <a:xfrm flipH="1">
                    <a:off x="388" y="1601"/>
                    <a:ext cx="2016"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0" name="Arc 120"/>
                  <p:cNvSpPr>
                    <a:spLocks/>
                  </p:cNvSpPr>
                  <p:nvPr/>
                </p:nvSpPr>
                <p:spPr bwMode="hidden">
                  <a:xfrm>
                    <a:off x="3029" y="1181"/>
                    <a:ext cx="1426"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1" name="Arc 121"/>
                  <p:cNvSpPr>
                    <a:spLocks/>
                  </p:cNvSpPr>
                  <p:nvPr/>
                </p:nvSpPr>
                <p:spPr bwMode="hidden">
                  <a:xfrm flipH="1">
                    <a:off x="74" y="813"/>
                    <a:ext cx="2540" cy="237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2" name="Arc 122"/>
                  <p:cNvSpPr>
                    <a:spLocks/>
                  </p:cNvSpPr>
                  <p:nvPr/>
                </p:nvSpPr>
                <p:spPr bwMode="hidden">
                  <a:xfrm flipH="1">
                    <a:off x="790" y="313"/>
                    <a:ext cx="1850"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3" name="Arc 123"/>
                  <p:cNvSpPr>
                    <a:spLocks/>
                  </p:cNvSpPr>
                  <p:nvPr/>
                </p:nvSpPr>
                <p:spPr bwMode="hidden">
                  <a:xfrm>
                    <a:off x="2763" y="1281"/>
                    <a:ext cx="764"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54" name="Freeform 124"/>
                  <p:cNvSpPr>
                    <a:spLocks/>
                  </p:cNvSpPr>
                  <p:nvPr/>
                </p:nvSpPr>
                <p:spPr bwMode="hidden">
                  <a:xfrm flipH="1">
                    <a:off x="1800" y="438"/>
                    <a:ext cx="418" cy="1524"/>
                  </a:xfrm>
                  <a:custGeom>
                    <a:avLst/>
                    <a:gdLst>
                      <a:gd name="T0" fmla="*/ 0 w 776"/>
                      <a:gd name="T1" fmla="*/ 7 h 2368"/>
                      <a:gd name="T2" fmla="*/ 11 w 776"/>
                      <a:gd name="T3" fmla="*/ 2 h 2368"/>
                      <a:gd name="T4" fmla="*/ 4 w 776"/>
                      <a:gd name="T5" fmla="*/ 17 h 2368"/>
                      <a:gd name="T6" fmla="*/ 15 w 776"/>
                      <a:gd name="T7" fmla="*/ 17 h 2368"/>
                      <a:gd name="T8" fmla="*/ 9 w 776"/>
                      <a:gd name="T9" fmla="*/ 33 h 2368"/>
                      <a:gd name="T10" fmla="*/ 17 w 776"/>
                      <a:gd name="T11" fmla="*/ 39 h 2368"/>
                      <a:gd name="T12" fmla="*/ 13 w 776"/>
                      <a:gd name="T13" fmla="*/ 50 h 2368"/>
                      <a:gd name="T14" fmla="*/ 22 w 776"/>
                      <a:gd name="T15" fmla="*/ 55 h 2368"/>
                      <a:gd name="T16" fmla="*/ 17 w 776"/>
                      <a:gd name="T17" fmla="*/ 66 h 2368"/>
                      <a:gd name="T18" fmla="*/ 24 w 776"/>
                      <a:gd name="T19" fmla="*/ 71 h 2368"/>
                      <a:gd name="T20" fmla="*/ 22 w 776"/>
                      <a:gd name="T21" fmla="*/ 81 h 2368"/>
                      <a:gd name="T22" fmla="*/ 26 w 776"/>
                      <a:gd name="T23" fmla="*/ 91 h 2368"/>
                      <a:gd name="T24" fmla="*/ 26 w 776"/>
                      <a:gd name="T25" fmla="*/ 102 h 2368"/>
                      <a:gd name="T26" fmla="*/ 31 w 776"/>
                      <a:gd name="T27" fmla="*/ 118 h 2368"/>
                      <a:gd name="T28" fmla="*/ 28 w 776"/>
                      <a:gd name="T29" fmla="*/ 135 h 2368"/>
                      <a:gd name="T30" fmla="*/ 33 w 776"/>
                      <a:gd name="T31" fmla="*/ 145 h 2368"/>
                      <a:gd name="T32" fmla="*/ 31 w 776"/>
                      <a:gd name="T33" fmla="*/ 161 h 2368"/>
                      <a:gd name="T34" fmla="*/ 33 w 776"/>
                      <a:gd name="T35" fmla="*/ 177 h 2368"/>
                      <a:gd name="T36" fmla="*/ 31 w 776"/>
                      <a:gd name="T37" fmla="*/ 187 h 2368"/>
                      <a:gd name="T38" fmla="*/ 35 w 776"/>
                      <a:gd name="T39" fmla="*/ 203 h 2368"/>
                      <a:gd name="T40" fmla="*/ 33 w 776"/>
                      <a:gd name="T41" fmla="*/ 219 h 2368"/>
                      <a:gd name="T42" fmla="*/ 35 w 776"/>
                      <a:gd name="T43" fmla="*/ 240 h 2368"/>
                      <a:gd name="T44" fmla="*/ 33 w 776"/>
                      <a:gd name="T45" fmla="*/ 246 h 2368"/>
                      <a:gd name="T46" fmla="*/ 3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grpSp>
            <p:sp>
              <p:nvSpPr>
                <p:cNvPr id="5147" name="Freeform 125"/>
                <p:cNvSpPr>
                  <a:spLocks/>
                </p:cNvSpPr>
                <p:nvPr/>
              </p:nvSpPr>
              <p:spPr bwMode="hidden">
                <a:xfrm rot="-1346631">
                  <a:off x="3280" y="1529"/>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grpSp>
        </p:grpSp>
        <p:grpSp>
          <p:nvGrpSpPr>
            <p:cNvPr id="5129" name="Group 126"/>
            <p:cNvGrpSpPr>
              <a:grpSpLocks/>
            </p:cNvGrpSpPr>
            <p:nvPr/>
          </p:nvGrpSpPr>
          <p:grpSpPr bwMode="auto">
            <a:xfrm>
              <a:off x="1476" y="449"/>
              <a:ext cx="4038" cy="2966"/>
              <a:chOff x="210" y="337"/>
              <a:chExt cx="5198" cy="3818"/>
            </a:xfrm>
          </p:grpSpPr>
          <p:sp>
            <p:nvSpPr>
              <p:cNvPr id="5130" name="Freeform 127"/>
              <p:cNvSpPr>
                <a:spLocks/>
              </p:cNvSpPr>
              <p:nvPr/>
            </p:nvSpPr>
            <p:spPr bwMode="hidden">
              <a:xfrm flipH="1">
                <a:off x="1934" y="2382"/>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1" name="Arc 128"/>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2" name="Arc 129"/>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3" name="Arc 130"/>
              <p:cNvSpPr>
                <a:spLocks/>
              </p:cNvSpPr>
              <p:nvPr/>
            </p:nvSpPr>
            <p:spPr bwMode="hidden">
              <a:xfrm flipH="1">
                <a:off x="210" y="1168"/>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4" name="Arc 131"/>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5" name="Arc 132"/>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6" name="Freeform 133"/>
              <p:cNvSpPr>
                <a:spLocks/>
              </p:cNvSpPr>
              <p:nvPr/>
            </p:nvSpPr>
            <p:spPr bwMode="hidden">
              <a:xfrm>
                <a:off x="3301" y="2635"/>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7" name="Freeform 134"/>
              <p:cNvSpPr>
                <a:spLocks/>
              </p:cNvSpPr>
              <p:nvPr/>
            </p:nvSpPr>
            <p:spPr bwMode="hidden">
              <a:xfrm rot="19660755" flipV="1">
                <a:off x="2546" y="2150"/>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8" name="Freeform 135"/>
              <p:cNvSpPr>
                <a:spLocks/>
              </p:cNvSpPr>
              <p:nvPr/>
            </p:nvSpPr>
            <p:spPr bwMode="hidden">
              <a:xfrm flipH="1">
                <a:off x="489" y="2504"/>
                <a:ext cx="1085" cy="1524"/>
              </a:xfrm>
              <a:custGeom>
                <a:avLst/>
                <a:gdLst>
                  <a:gd name="T0" fmla="*/ 0 w 776"/>
                  <a:gd name="T1" fmla="*/ 7 h 2368"/>
                  <a:gd name="T2" fmla="*/ 1285 w 776"/>
                  <a:gd name="T3" fmla="*/ 2 h 2368"/>
                  <a:gd name="T4" fmla="*/ 510 w 776"/>
                  <a:gd name="T5" fmla="*/ 17 h 2368"/>
                  <a:gd name="T6" fmla="*/ 1797 w 776"/>
                  <a:gd name="T7" fmla="*/ 17 h 2368"/>
                  <a:gd name="T8" fmla="*/ 1025 w 776"/>
                  <a:gd name="T9" fmla="*/ 33 h 2368"/>
                  <a:gd name="T10" fmla="*/ 2053 w 776"/>
                  <a:gd name="T11" fmla="*/ 39 h 2368"/>
                  <a:gd name="T12" fmla="*/ 1538 w 776"/>
                  <a:gd name="T13" fmla="*/ 50 h 2368"/>
                  <a:gd name="T14" fmla="*/ 2564 w 776"/>
                  <a:gd name="T15" fmla="*/ 55 h 2368"/>
                  <a:gd name="T16" fmla="*/ 2053 w 776"/>
                  <a:gd name="T17" fmla="*/ 66 h 2368"/>
                  <a:gd name="T18" fmla="*/ 2822 w 776"/>
                  <a:gd name="T19" fmla="*/ 71 h 2368"/>
                  <a:gd name="T20" fmla="*/ 2564 w 776"/>
                  <a:gd name="T21" fmla="*/ 81 h 2368"/>
                  <a:gd name="T22" fmla="*/ 3077 w 776"/>
                  <a:gd name="T23" fmla="*/ 91 h 2368"/>
                  <a:gd name="T24" fmla="*/ 3077 w 776"/>
                  <a:gd name="T25" fmla="*/ 102 h 2368"/>
                  <a:gd name="T26" fmla="*/ 3591 w 776"/>
                  <a:gd name="T27" fmla="*/ 118 h 2368"/>
                  <a:gd name="T28" fmla="*/ 3332 w 776"/>
                  <a:gd name="T29" fmla="*/ 135 h 2368"/>
                  <a:gd name="T30" fmla="*/ 3849 w 776"/>
                  <a:gd name="T31" fmla="*/ 145 h 2368"/>
                  <a:gd name="T32" fmla="*/ 3591 w 776"/>
                  <a:gd name="T33" fmla="*/ 161 h 2368"/>
                  <a:gd name="T34" fmla="*/ 3849 w 776"/>
                  <a:gd name="T35" fmla="*/ 177 h 2368"/>
                  <a:gd name="T36" fmla="*/ 3591 w 776"/>
                  <a:gd name="T37" fmla="*/ 187 h 2368"/>
                  <a:gd name="T38" fmla="*/ 4105 w 776"/>
                  <a:gd name="T39" fmla="*/ 203 h 2368"/>
                  <a:gd name="T40" fmla="*/ 3849 w 776"/>
                  <a:gd name="T41" fmla="*/ 219 h 2368"/>
                  <a:gd name="T42" fmla="*/ 4105 w 776"/>
                  <a:gd name="T43" fmla="*/ 240 h 2368"/>
                  <a:gd name="T44" fmla="*/ 3849 w 776"/>
                  <a:gd name="T45" fmla="*/ 246 h 2368"/>
                  <a:gd name="T46" fmla="*/ 410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39" name="Freeform 136"/>
              <p:cNvSpPr>
                <a:spLocks/>
              </p:cNvSpPr>
              <p:nvPr/>
            </p:nvSpPr>
            <p:spPr bwMode="hidden">
              <a:xfrm flipH="1">
                <a:off x="1000" y="893"/>
                <a:ext cx="696" cy="1524"/>
              </a:xfrm>
              <a:custGeom>
                <a:avLst/>
                <a:gdLst>
                  <a:gd name="T0" fmla="*/ 0 w 776"/>
                  <a:gd name="T1" fmla="*/ 7 h 2368"/>
                  <a:gd name="T2" fmla="*/ 139 w 776"/>
                  <a:gd name="T3" fmla="*/ 2 h 2368"/>
                  <a:gd name="T4" fmla="*/ 56 w 776"/>
                  <a:gd name="T5" fmla="*/ 17 h 2368"/>
                  <a:gd name="T6" fmla="*/ 195 w 776"/>
                  <a:gd name="T7" fmla="*/ 17 h 2368"/>
                  <a:gd name="T8" fmla="*/ 111 w 776"/>
                  <a:gd name="T9" fmla="*/ 33 h 2368"/>
                  <a:gd name="T10" fmla="*/ 222 w 776"/>
                  <a:gd name="T11" fmla="*/ 39 h 2368"/>
                  <a:gd name="T12" fmla="*/ 167 w 776"/>
                  <a:gd name="T13" fmla="*/ 50 h 2368"/>
                  <a:gd name="T14" fmla="*/ 279 w 776"/>
                  <a:gd name="T15" fmla="*/ 55 h 2368"/>
                  <a:gd name="T16" fmla="*/ 222 w 776"/>
                  <a:gd name="T17" fmla="*/ 66 h 2368"/>
                  <a:gd name="T18" fmla="*/ 307 w 776"/>
                  <a:gd name="T19" fmla="*/ 71 h 2368"/>
                  <a:gd name="T20" fmla="*/ 279 w 776"/>
                  <a:gd name="T21" fmla="*/ 81 h 2368"/>
                  <a:gd name="T22" fmla="*/ 335 w 776"/>
                  <a:gd name="T23" fmla="*/ 91 h 2368"/>
                  <a:gd name="T24" fmla="*/ 335 w 776"/>
                  <a:gd name="T25" fmla="*/ 102 h 2368"/>
                  <a:gd name="T26" fmla="*/ 390 w 776"/>
                  <a:gd name="T27" fmla="*/ 118 h 2368"/>
                  <a:gd name="T28" fmla="*/ 362 w 776"/>
                  <a:gd name="T29" fmla="*/ 135 h 2368"/>
                  <a:gd name="T30" fmla="*/ 417 w 776"/>
                  <a:gd name="T31" fmla="*/ 145 h 2368"/>
                  <a:gd name="T32" fmla="*/ 390 w 776"/>
                  <a:gd name="T33" fmla="*/ 161 h 2368"/>
                  <a:gd name="T34" fmla="*/ 417 w 776"/>
                  <a:gd name="T35" fmla="*/ 177 h 2368"/>
                  <a:gd name="T36" fmla="*/ 390 w 776"/>
                  <a:gd name="T37" fmla="*/ 187 h 2368"/>
                  <a:gd name="T38" fmla="*/ 446 w 776"/>
                  <a:gd name="T39" fmla="*/ 203 h 2368"/>
                  <a:gd name="T40" fmla="*/ 417 w 776"/>
                  <a:gd name="T41" fmla="*/ 219 h 2368"/>
                  <a:gd name="T42" fmla="*/ 446 w 776"/>
                  <a:gd name="T43" fmla="*/ 240 h 2368"/>
                  <a:gd name="T44" fmla="*/ 417 w 776"/>
                  <a:gd name="T45" fmla="*/ 246 h 2368"/>
                  <a:gd name="T46" fmla="*/ 446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0" name="Freeform 137"/>
              <p:cNvSpPr>
                <a:spLocks/>
              </p:cNvSpPr>
              <p:nvPr/>
            </p:nvSpPr>
            <p:spPr bwMode="hidden">
              <a:xfrm>
                <a:off x="4401" y="2280"/>
                <a:ext cx="1007" cy="1601"/>
              </a:xfrm>
              <a:custGeom>
                <a:avLst/>
                <a:gdLst>
                  <a:gd name="T0" fmla="*/ 0 w 776"/>
                  <a:gd name="T1" fmla="*/ 9 h 2368"/>
                  <a:gd name="T2" fmla="*/ 882 w 776"/>
                  <a:gd name="T3" fmla="*/ 2 h 2368"/>
                  <a:gd name="T4" fmla="*/ 354 w 776"/>
                  <a:gd name="T5" fmla="*/ 22 h 2368"/>
                  <a:gd name="T6" fmla="*/ 1235 w 776"/>
                  <a:gd name="T7" fmla="*/ 22 h 2368"/>
                  <a:gd name="T8" fmla="*/ 706 w 776"/>
                  <a:gd name="T9" fmla="*/ 43 h 2368"/>
                  <a:gd name="T10" fmla="*/ 1411 w 776"/>
                  <a:gd name="T11" fmla="*/ 50 h 2368"/>
                  <a:gd name="T12" fmla="*/ 1059 w 776"/>
                  <a:gd name="T13" fmla="*/ 64 h 2368"/>
                  <a:gd name="T14" fmla="*/ 1766 w 776"/>
                  <a:gd name="T15" fmla="*/ 70 h 2368"/>
                  <a:gd name="T16" fmla="*/ 1411 w 776"/>
                  <a:gd name="T17" fmla="*/ 84 h 2368"/>
                  <a:gd name="T18" fmla="*/ 1944 w 776"/>
                  <a:gd name="T19" fmla="*/ 91 h 2368"/>
                  <a:gd name="T20" fmla="*/ 1766 w 776"/>
                  <a:gd name="T21" fmla="*/ 104 h 2368"/>
                  <a:gd name="T22" fmla="*/ 2117 w 776"/>
                  <a:gd name="T23" fmla="*/ 118 h 2368"/>
                  <a:gd name="T24" fmla="*/ 2117 w 776"/>
                  <a:gd name="T25" fmla="*/ 131 h 2368"/>
                  <a:gd name="T26" fmla="*/ 2473 w 776"/>
                  <a:gd name="T27" fmla="*/ 151 h 2368"/>
                  <a:gd name="T28" fmla="*/ 2297 w 776"/>
                  <a:gd name="T29" fmla="*/ 172 h 2368"/>
                  <a:gd name="T30" fmla="*/ 2649 w 776"/>
                  <a:gd name="T31" fmla="*/ 185 h 2368"/>
                  <a:gd name="T32" fmla="*/ 2473 w 776"/>
                  <a:gd name="T33" fmla="*/ 206 h 2368"/>
                  <a:gd name="T34" fmla="*/ 2649 w 776"/>
                  <a:gd name="T35" fmla="*/ 226 h 2368"/>
                  <a:gd name="T36" fmla="*/ 2473 w 776"/>
                  <a:gd name="T37" fmla="*/ 239 h 2368"/>
                  <a:gd name="T38" fmla="*/ 2828 w 776"/>
                  <a:gd name="T39" fmla="*/ 260 h 2368"/>
                  <a:gd name="T40" fmla="*/ 2649 w 776"/>
                  <a:gd name="T41" fmla="*/ 280 h 2368"/>
                  <a:gd name="T42" fmla="*/ 2828 w 776"/>
                  <a:gd name="T43" fmla="*/ 308 h 2368"/>
                  <a:gd name="T44" fmla="*/ 2649 w 776"/>
                  <a:gd name="T45" fmla="*/ 314 h 2368"/>
                  <a:gd name="T46" fmla="*/ 2828 w 776"/>
                  <a:gd name="T47" fmla="*/ 3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1" name="Freeform 138"/>
              <p:cNvSpPr>
                <a:spLocks/>
              </p:cNvSpPr>
              <p:nvPr/>
            </p:nvSpPr>
            <p:spPr bwMode="hidden">
              <a:xfrm>
                <a:off x="3878" y="1470"/>
                <a:ext cx="1518" cy="1067"/>
              </a:xfrm>
              <a:custGeom>
                <a:avLst/>
                <a:gdLst>
                  <a:gd name="T0" fmla="*/ 0 w 776"/>
                  <a:gd name="T1" fmla="*/ 1 h 2368"/>
                  <a:gd name="T2" fmla="*/ 6864 w 776"/>
                  <a:gd name="T3" fmla="*/ 0 h 2368"/>
                  <a:gd name="T4" fmla="*/ 2754 w 776"/>
                  <a:gd name="T5" fmla="*/ 3 h 2368"/>
                  <a:gd name="T6" fmla="*/ 9621 w 776"/>
                  <a:gd name="T7" fmla="*/ 3 h 2368"/>
                  <a:gd name="T8" fmla="*/ 5511 w 776"/>
                  <a:gd name="T9" fmla="*/ 6 h 2368"/>
                  <a:gd name="T10" fmla="*/ 10998 w 776"/>
                  <a:gd name="T11" fmla="*/ 6 h 2368"/>
                  <a:gd name="T12" fmla="*/ 8243 w 776"/>
                  <a:gd name="T13" fmla="*/ 8 h 2368"/>
                  <a:gd name="T14" fmla="*/ 13754 w 776"/>
                  <a:gd name="T15" fmla="*/ 9 h 2368"/>
                  <a:gd name="T16" fmla="*/ 10998 w 776"/>
                  <a:gd name="T17" fmla="*/ 11 h 2368"/>
                  <a:gd name="T18" fmla="*/ 15127 w 776"/>
                  <a:gd name="T19" fmla="*/ 12 h 2368"/>
                  <a:gd name="T20" fmla="*/ 13754 w 776"/>
                  <a:gd name="T21" fmla="*/ 14 h 2368"/>
                  <a:gd name="T22" fmla="*/ 16504 w 776"/>
                  <a:gd name="T23" fmla="*/ 15 h 2368"/>
                  <a:gd name="T24" fmla="*/ 16504 w 776"/>
                  <a:gd name="T25" fmla="*/ 17 h 2368"/>
                  <a:gd name="T26" fmla="*/ 19253 w 776"/>
                  <a:gd name="T27" fmla="*/ 20 h 2368"/>
                  <a:gd name="T28" fmla="*/ 17881 w 776"/>
                  <a:gd name="T29" fmla="*/ 23 h 2368"/>
                  <a:gd name="T30" fmla="*/ 20614 w 776"/>
                  <a:gd name="T31" fmla="*/ 24 h 2368"/>
                  <a:gd name="T32" fmla="*/ 19253 w 776"/>
                  <a:gd name="T33" fmla="*/ 27 h 2368"/>
                  <a:gd name="T34" fmla="*/ 20614 w 776"/>
                  <a:gd name="T35" fmla="*/ 30 h 2368"/>
                  <a:gd name="T36" fmla="*/ 19253 w 776"/>
                  <a:gd name="T37" fmla="*/ 32 h 2368"/>
                  <a:gd name="T38" fmla="*/ 21991 w 776"/>
                  <a:gd name="T39" fmla="*/ 34 h 2368"/>
                  <a:gd name="T40" fmla="*/ 20614 w 776"/>
                  <a:gd name="T41" fmla="*/ 37 h 2368"/>
                  <a:gd name="T42" fmla="*/ 21991 w 776"/>
                  <a:gd name="T43" fmla="*/ 41 h 2368"/>
                  <a:gd name="T44" fmla="*/ 20614 w 776"/>
                  <a:gd name="T45" fmla="*/ 41 h 2368"/>
                  <a:gd name="T46" fmla="*/ 2199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2" name="Freeform 139"/>
              <p:cNvSpPr>
                <a:spLocks/>
              </p:cNvSpPr>
              <p:nvPr/>
            </p:nvSpPr>
            <p:spPr bwMode="hidden">
              <a:xfrm>
                <a:off x="3934" y="337"/>
                <a:ext cx="663" cy="1434"/>
              </a:xfrm>
              <a:custGeom>
                <a:avLst/>
                <a:gdLst>
                  <a:gd name="T0" fmla="*/ 0 w 776"/>
                  <a:gd name="T1" fmla="*/ 5 h 2368"/>
                  <a:gd name="T2" fmla="*/ 109 w 776"/>
                  <a:gd name="T3" fmla="*/ 1 h 2368"/>
                  <a:gd name="T4" fmla="*/ 44 w 776"/>
                  <a:gd name="T5" fmla="*/ 13 h 2368"/>
                  <a:gd name="T6" fmla="*/ 153 w 776"/>
                  <a:gd name="T7" fmla="*/ 13 h 2368"/>
                  <a:gd name="T8" fmla="*/ 88 w 776"/>
                  <a:gd name="T9" fmla="*/ 25 h 2368"/>
                  <a:gd name="T10" fmla="*/ 174 w 776"/>
                  <a:gd name="T11" fmla="*/ 28 h 2368"/>
                  <a:gd name="T12" fmla="*/ 131 w 776"/>
                  <a:gd name="T13" fmla="*/ 36 h 2368"/>
                  <a:gd name="T14" fmla="*/ 218 w 776"/>
                  <a:gd name="T15" fmla="*/ 41 h 2368"/>
                  <a:gd name="T16" fmla="*/ 174 w 776"/>
                  <a:gd name="T17" fmla="*/ 48 h 2368"/>
                  <a:gd name="T18" fmla="*/ 240 w 776"/>
                  <a:gd name="T19" fmla="*/ 52 h 2368"/>
                  <a:gd name="T20" fmla="*/ 218 w 776"/>
                  <a:gd name="T21" fmla="*/ 60 h 2368"/>
                  <a:gd name="T22" fmla="*/ 262 w 776"/>
                  <a:gd name="T23" fmla="*/ 68 h 2368"/>
                  <a:gd name="T24" fmla="*/ 262 w 776"/>
                  <a:gd name="T25" fmla="*/ 76 h 2368"/>
                  <a:gd name="T26" fmla="*/ 306 w 776"/>
                  <a:gd name="T27" fmla="*/ 87 h 2368"/>
                  <a:gd name="T28" fmla="*/ 284 w 776"/>
                  <a:gd name="T29" fmla="*/ 99 h 2368"/>
                  <a:gd name="T30" fmla="*/ 328 w 776"/>
                  <a:gd name="T31" fmla="*/ 107 h 2368"/>
                  <a:gd name="T32" fmla="*/ 306 w 776"/>
                  <a:gd name="T33" fmla="*/ 119 h 2368"/>
                  <a:gd name="T34" fmla="*/ 328 w 776"/>
                  <a:gd name="T35" fmla="*/ 130 h 2368"/>
                  <a:gd name="T36" fmla="*/ 306 w 776"/>
                  <a:gd name="T37" fmla="*/ 138 h 2368"/>
                  <a:gd name="T38" fmla="*/ 349 w 776"/>
                  <a:gd name="T39" fmla="*/ 150 h 2368"/>
                  <a:gd name="T40" fmla="*/ 328 w 776"/>
                  <a:gd name="T41" fmla="*/ 161 h 2368"/>
                  <a:gd name="T42" fmla="*/ 349 w 776"/>
                  <a:gd name="T43" fmla="*/ 177 h 2368"/>
                  <a:gd name="T44" fmla="*/ 328 w 776"/>
                  <a:gd name="T45" fmla="*/ 181 h 2368"/>
                  <a:gd name="T46" fmla="*/ 349 w 776"/>
                  <a:gd name="T47" fmla="*/ 1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sp>
            <p:nvSpPr>
              <p:cNvPr id="5143" name="Freeform 140"/>
              <p:cNvSpPr>
                <a:spLocks/>
              </p:cNvSpPr>
              <p:nvPr/>
            </p:nvSpPr>
            <p:spPr bwMode="hidden">
              <a:xfrm rot="1346631" flipH="1">
                <a:off x="1702" y="1506"/>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377">
                  <a:buClrTx/>
                  <a:defRPr/>
                </a:pPr>
                <a:endParaRPr lang="en-US" sz="2400" kern="1200">
                  <a:solidFill>
                    <a:prstClr val="black"/>
                  </a:solidFill>
                  <a:latin typeface="Calibri"/>
                  <a:ea typeface="+mn-ea"/>
                </a:endParaRPr>
              </a:p>
            </p:txBody>
          </p:sp>
        </p:grpSp>
      </p:grpSp>
      <p:sp>
        <p:nvSpPr>
          <p:cNvPr id="137" name="TextBox 136"/>
          <p:cNvSpPr txBox="1"/>
          <p:nvPr/>
        </p:nvSpPr>
        <p:spPr>
          <a:xfrm>
            <a:off x="3276600" y="5486402"/>
            <a:ext cx="5791200" cy="830997"/>
          </a:xfrm>
          <a:prstGeom prst="rect">
            <a:avLst/>
          </a:prstGeom>
          <a:noFill/>
        </p:spPr>
        <p:txBody>
          <a:bodyPr wrap="square" rtlCol="0">
            <a:spAutoFit/>
          </a:bodyPr>
          <a:lstStyle/>
          <a:p>
            <a:pPr algn="ctr" defTabSz="914377">
              <a:buClrTx/>
              <a:defRPr/>
            </a:pPr>
            <a:r>
              <a:rPr lang="en-US" sz="2400" b="1" kern="1200" dirty="0">
                <a:solidFill>
                  <a:srgbClr val="0000FF"/>
                </a:solidFill>
                <a:latin typeface="Times New Roman" pitchFamily="18" charset="0"/>
                <a:ea typeface="+mn-ea"/>
                <a:cs typeface="Times New Roman" pitchFamily="18" charset="0"/>
              </a:rPr>
              <a:t>TEACHER: </a:t>
            </a:r>
            <a:r>
              <a:rPr lang="en-US" sz="2400" b="1" kern="1200" dirty="0">
                <a:solidFill>
                  <a:srgbClr val="0000FF"/>
                </a:solidFill>
                <a:latin typeface="Times New Roman" pitchFamily="18" charset="0"/>
                <a:ea typeface="+mn-ea"/>
                <a:cs typeface="Times New Roman" pitchFamily="18" charset="0"/>
              </a:rPr>
              <a:t>ĐÀO THỊ LIỄU</a:t>
            </a:r>
            <a:endParaRPr lang="en-US" sz="2400" b="1" kern="1200" dirty="0">
              <a:solidFill>
                <a:srgbClr val="0000FF"/>
              </a:solidFill>
              <a:latin typeface="Times New Roman" pitchFamily="18" charset="0"/>
              <a:ea typeface="+mn-ea"/>
              <a:cs typeface="Times New Roman" pitchFamily="18" charset="0"/>
            </a:endParaRPr>
          </a:p>
          <a:p>
            <a:pPr algn="ctr" defTabSz="914377">
              <a:buClrTx/>
              <a:defRPr/>
            </a:pPr>
            <a:r>
              <a:rPr lang="en-US" sz="2400" b="1" kern="1200" dirty="0">
                <a:solidFill>
                  <a:srgbClr val="0000FF"/>
                </a:solidFill>
                <a:latin typeface="Times New Roman" pitchFamily="18" charset="0"/>
                <a:ea typeface="+mn-ea"/>
                <a:cs typeface="Times New Roman" pitchFamily="18" charset="0"/>
              </a:rPr>
              <a:t>QUOC TUAN </a:t>
            </a:r>
            <a:r>
              <a:rPr lang="en-US" sz="2400" b="1" kern="1200" dirty="0">
                <a:solidFill>
                  <a:srgbClr val="0000FF"/>
                </a:solidFill>
                <a:latin typeface="Times New Roman" pitchFamily="18" charset="0"/>
                <a:ea typeface="+mn-ea"/>
                <a:cs typeface="Times New Roman" pitchFamily="18" charset="0"/>
              </a:rPr>
              <a:t>PRIMARY </a:t>
            </a:r>
            <a:r>
              <a:rPr lang="en-US" sz="2400" b="1" kern="1200" dirty="0">
                <a:solidFill>
                  <a:srgbClr val="0000FF"/>
                </a:solidFill>
                <a:latin typeface="Times New Roman" pitchFamily="18" charset="0"/>
                <a:ea typeface="+mn-ea"/>
                <a:cs typeface="Times New Roman" pitchFamily="18" charset="0"/>
              </a:rPr>
              <a:t>SCHOOL</a:t>
            </a:r>
          </a:p>
        </p:txBody>
      </p:sp>
    </p:spTree>
    <p:extLst>
      <p:ext uri="{BB962C8B-B14F-4D97-AF65-F5344CB8AC3E}">
        <p14:creationId xmlns:p14="http://schemas.microsoft.com/office/powerpoint/2010/main" val="3470625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43013"/>
                                        </p:tgtEl>
                                        <p:attrNameLst>
                                          <p:attrName>style.color</p:attrName>
                                        </p:attrNameLst>
                                      </p:cBhvr>
                                      <p:by>
                                        <p:hsl h="-7200000" s="0" l="0"/>
                                      </p:by>
                                    </p:animClr>
                                    <p:animClr clrSpc="hsl" dir="cw">
                                      <p:cBhvr>
                                        <p:cTn id="7" dur="3000" fill="hold"/>
                                        <p:tgtEl>
                                          <p:spTgt spid="43013"/>
                                        </p:tgtEl>
                                        <p:attrNameLst>
                                          <p:attrName>fillcolor</p:attrName>
                                        </p:attrNameLst>
                                      </p:cBhvr>
                                      <p:by>
                                        <p:hsl h="-7200000" s="0" l="0"/>
                                      </p:by>
                                    </p:animClr>
                                    <p:animClr clrSpc="hsl" dir="cw">
                                      <p:cBhvr>
                                        <p:cTn id="8" dur="3000" fill="hold"/>
                                        <p:tgtEl>
                                          <p:spTgt spid="43013"/>
                                        </p:tgtEl>
                                        <p:attrNameLst>
                                          <p:attrName>stroke.color</p:attrName>
                                        </p:attrNameLst>
                                      </p:cBhvr>
                                      <p:by>
                                        <p:hsl h="-7200000" s="0" l="0"/>
                                      </p:by>
                                    </p:animClr>
                                    <p:set>
                                      <p:cBhvr>
                                        <p:cTn id="9" dur="3000" fill="hold"/>
                                        <p:tgtEl>
                                          <p:spTgt spid="43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9"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15" name="Google Shape;215;p9"/>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16" name="Google Shape;216;p9"/>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17" name="Google Shape;217;p9"/>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18" name="Google Shape;218;p9"/>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219" name="Google Shape;219;p9"/>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20" name="Google Shape;220;p9"/>
          <p:cNvSpPr/>
          <p:nvPr/>
        </p:nvSpPr>
        <p:spPr>
          <a:xfrm>
            <a:off x="1482230" y="2433012"/>
            <a:ext cx="51629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3. Listen and tick.</a:t>
            </a:r>
            <a:endParaRPr sz="1400" b="0" i="0" u="none" strike="noStrike" cap="none">
              <a:solidFill>
                <a:srgbClr val="000000"/>
              </a:solidFill>
              <a:latin typeface="Arial"/>
              <a:ea typeface="Arial"/>
              <a:cs typeface="Arial"/>
              <a:sym typeface="Arial"/>
            </a:endParaRPr>
          </a:p>
        </p:txBody>
      </p:sp>
      <p:pic>
        <p:nvPicPr>
          <p:cNvPr id="221" name="Google Shape;221;p9"/>
          <p:cNvPicPr preferRelativeResize="0"/>
          <p:nvPr/>
        </p:nvPicPr>
        <p:blipFill rotWithShape="1">
          <a:blip r:embed="rId5">
            <a:alphaModFix/>
          </a:blip>
          <a:srcRect l="33331" t="3192" r="34345" b="51744"/>
          <a:stretch/>
        </p:blipFill>
        <p:spPr>
          <a:xfrm>
            <a:off x="1073684" y="4843621"/>
            <a:ext cx="1002974" cy="977741"/>
          </a:xfrm>
          <a:prstGeom prst="rect">
            <a:avLst/>
          </a:prstGeom>
          <a:noFill/>
          <a:ln>
            <a:noFill/>
          </a:ln>
        </p:spPr>
      </p:pic>
      <p:pic>
        <p:nvPicPr>
          <p:cNvPr id="222" name="Google Shape;222;p9"/>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1000"/>
                                        <p:tgtEl>
                                          <p:spTgt spid="218"/>
                                        </p:tgtEl>
                                      </p:cBhvr>
                                    </p:animEffect>
                                  </p:childTnLst>
                                </p:cTn>
                              </p:par>
                              <p:par>
                                <p:cTn id="11" presetID="10"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1000"/>
                                        <p:tgtEl>
                                          <p:spTgt spid="221"/>
                                        </p:tgtEl>
                                      </p:cBhvr>
                                    </p:animEffect>
                                  </p:childTnLst>
                                </p:cTn>
                              </p:par>
                              <p:par>
                                <p:cTn id="14" presetID="10" presetClass="entr" presetSubtype="0" fill="hold" nodeType="withEffect">
                                  <p:stCondLst>
                                    <p:cond delay="0"/>
                                  </p:stCondLst>
                                  <p:childTnLst>
                                    <p:set>
                                      <p:cBhvr>
                                        <p:cTn id="15" dur="1" fill="hold">
                                          <p:stCondLst>
                                            <p:cond delay="0"/>
                                          </p:stCondLst>
                                        </p:cTn>
                                        <p:tgtEl>
                                          <p:spTgt spid="217"/>
                                        </p:tgtEl>
                                        <p:attrNameLst>
                                          <p:attrName>style.visibility</p:attrName>
                                        </p:attrNameLst>
                                      </p:cBhvr>
                                      <p:to>
                                        <p:strVal val="visible"/>
                                      </p:to>
                                    </p:set>
                                    <p:animEffect transition="in" filter="fade">
                                      <p:cBhvr>
                                        <p:cTn id="16" dur="1000"/>
                                        <p:tgtEl>
                                          <p:spTgt spid="217"/>
                                        </p:tgtEl>
                                      </p:cBhvr>
                                    </p:animEffect>
                                  </p:childTnLst>
                                </p:cTn>
                              </p:par>
                              <p:par>
                                <p:cTn id="17" presetID="10" presetClass="entr" presetSubtype="0" fill="hold" nodeType="with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fade">
                                      <p:cBhvr>
                                        <p:cTn id="19" dur="500"/>
                                        <p:tgtEl>
                                          <p:spTgt spid="216"/>
                                        </p:tgtEl>
                                      </p:cBhvr>
                                    </p:animEffect>
                                  </p:childTnLst>
                                </p:cTn>
                              </p:par>
                              <p:par>
                                <p:cTn id="20" presetID="10" presetClass="entr" presetSubtype="0" fill="hold" nodeType="withEffect">
                                  <p:stCondLst>
                                    <p:cond delay="0"/>
                                  </p:stCondLst>
                                  <p:childTnLst>
                                    <p:set>
                                      <p:cBhvr>
                                        <p:cTn id="21" dur="1" fill="hold">
                                          <p:stCondLst>
                                            <p:cond delay="0"/>
                                          </p:stCondLst>
                                        </p:cTn>
                                        <p:tgtEl>
                                          <p:spTgt spid="220"/>
                                        </p:tgtEl>
                                        <p:attrNameLst>
                                          <p:attrName>style.visibility</p:attrName>
                                        </p:attrNameLst>
                                      </p:cBhvr>
                                      <p:to>
                                        <p:strVal val="visible"/>
                                      </p:to>
                                    </p:set>
                                    <p:animEffect transition="in" filter="fade">
                                      <p:cBhvr>
                                        <p:cTn id="22" dur="500"/>
                                        <p:tgtEl>
                                          <p:spTgt spid="220"/>
                                        </p:tgtEl>
                                      </p:cBhvr>
                                    </p:animEffect>
                                  </p:childTnLst>
                                </p:cTn>
                              </p:par>
                              <p:par>
                                <p:cTn id="23" presetID="10" presetClass="entr" presetSubtype="0" fill="hold" nodeType="with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fade">
                                      <p:cBhvr>
                                        <p:cTn id="25"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 name="Google Shape;229;p10"/>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 name="Google Shape;230;p10"/>
          <p:cNvSpPr/>
          <p:nvPr/>
        </p:nvSpPr>
        <p:spPr>
          <a:xfrm rot="-2700000" flipH="1">
            <a:off x="891641" y="422146"/>
            <a:ext cx="645368" cy="64536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 name="Google Shape;231;p10"/>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 name="Google Shape;232;p10"/>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10"/>
          <p:cNvSpPr/>
          <p:nvPr/>
        </p:nvSpPr>
        <p:spPr>
          <a:xfrm flipH="1">
            <a:off x="7976344" y="6115501"/>
            <a:ext cx="1494513" cy="742499"/>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4" name="Google Shape;234;p10" descr="Graphical user interface, application&#10;&#10;Description automatically generated with medium confidence"/>
          <p:cNvPicPr preferRelativeResize="0"/>
          <p:nvPr/>
        </p:nvPicPr>
        <p:blipFill rotWithShape="1">
          <a:blip r:embed="rId5">
            <a:alphaModFix/>
          </a:blip>
          <a:srcRect/>
          <a:stretch/>
        </p:blipFill>
        <p:spPr>
          <a:xfrm>
            <a:off x="98214" y="1809597"/>
            <a:ext cx="11995573" cy="3238805"/>
          </a:xfrm>
          <a:prstGeom prst="rect">
            <a:avLst/>
          </a:prstGeom>
          <a:noFill/>
          <a:ln>
            <a:noFill/>
          </a:ln>
        </p:spPr>
      </p:pic>
      <p:sp>
        <p:nvSpPr>
          <p:cNvPr id="235" name="Google Shape;235;p10"/>
          <p:cNvSpPr/>
          <p:nvPr/>
        </p:nvSpPr>
        <p:spPr>
          <a:xfrm flipH="1">
            <a:off x="7604080" y="6453143"/>
            <a:ext cx="814903" cy="404857"/>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 name="Google Shape;236;p10"/>
          <p:cNvSpPr txBox="1"/>
          <p:nvPr/>
        </p:nvSpPr>
        <p:spPr>
          <a:xfrm>
            <a:off x="3051007" y="3874008"/>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sp>
        <p:nvSpPr>
          <p:cNvPr id="237" name="Google Shape;237;p10"/>
          <p:cNvSpPr txBox="1"/>
          <p:nvPr/>
        </p:nvSpPr>
        <p:spPr>
          <a:xfrm>
            <a:off x="5184607" y="3877414"/>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sp>
        <p:nvSpPr>
          <p:cNvPr id="238" name="Google Shape;238;p10"/>
          <p:cNvSpPr txBox="1"/>
          <p:nvPr/>
        </p:nvSpPr>
        <p:spPr>
          <a:xfrm>
            <a:off x="8346309" y="3896464"/>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sp>
        <p:nvSpPr>
          <p:cNvPr id="239" name="Google Shape;239;p10"/>
          <p:cNvSpPr txBox="1"/>
          <p:nvPr/>
        </p:nvSpPr>
        <p:spPr>
          <a:xfrm>
            <a:off x="10479909" y="3874007"/>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pic>
        <p:nvPicPr>
          <p:cNvPr id="2" name="Track 3">
            <a:hlinkClick r:id="" action="ppaction://media"/>
            <a:extLst>
              <a:ext uri="{FF2B5EF4-FFF2-40B4-BE49-F238E27FC236}">
                <a16:creationId xmlns:a16="http://schemas.microsoft.com/office/drawing/2014/main" id="{D2BBF269-0B0F-5604-A385-4F433CF439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4607" y="216787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gtEl>
                                        <p:attrNameLst>
                                          <p:attrName>style.visibility</p:attrName>
                                        </p:attrNameLst>
                                      </p:cBhvr>
                                      <p:to>
                                        <p:strVal val="visible"/>
                                      </p:to>
                                    </p:set>
                                    <p:animEffect transition="in" filter="fade">
                                      <p:cBhvr>
                                        <p:cTn id="17" dur="500"/>
                                        <p:tgtEl>
                                          <p:spTgt spid="2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
                                        </p:tgtEl>
                                        <p:attrNameLst>
                                          <p:attrName>style.visibility</p:attrName>
                                        </p:attrNameLst>
                                      </p:cBhvr>
                                      <p:to>
                                        <p:strVal val="visible"/>
                                      </p:to>
                                    </p:set>
                                    <p:animEffect transition="in" filter="fade">
                                      <p:cBhvr>
                                        <p:cTn id="22" dur="500"/>
                                        <p:tgtEl>
                                          <p:spTgt spid="2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1"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47" name="Google Shape;247;p11"/>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48" name="Google Shape;248;p11"/>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49" name="Google Shape;249;p11"/>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50" name="Google Shape;250;p11"/>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251" name="Google Shape;251;p11"/>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52" name="Google Shape;252;p11"/>
          <p:cNvSpPr/>
          <p:nvPr/>
        </p:nvSpPr>
        <p:spPr>
          <a:xfrm>
            <a:off x="1482230" y="2433012"/>
            <a:ext cx="51629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4. Read and match.</a:t>
            </a:r>
            <a:endParaRPr sz="1400" b="0" i="0" u="none" strike="noStrike" cap="none">
              <a:solidFill>
                <a:srgbClr val="000000"/>
              </a:solidFill>
              <a:latin typeface="Arial"/>
              <a:ea typeface="Arial"/>
              <a:cs typeface="Arial"/>
              <a:sym typeface="Arial"/>
            </a:endParaRPr>
          </a:p>
        </p:txBody>
      </p:sp>
      <p:pic>
        <p:nvPicPr>
          <p:cNvPr id="253" name="Google Shape;253;p11"/>
          <p:cNvPicPr preferRelativeResize="0"/>
          <p:nvPr/>
        </p:nvPicPr>
        <p:blipFill rotWithShape="1">
          <a:blip r:embed="rId5">
            <a:alphaModFix/>
          </a:blip>
          <a:srcRect l="33331" t="3192" r="34345" b="51744"/>
          <a:stretch/>
        </p:blipFill>
        <p:spPr>
          <a:xfrm>
            <a:off x="1073684" y="4843621"/>
            <a:ext cx="1002974" cy="977741"/>
          </a:xfrm>
          <a:prstGeom prst="rect">
            <a:avLst/>
          </a:prstGeom>
          <a:noFill/>
          <a:ln>
            <a:noFill/>
          </a:ln>
        </p:spPr>
      </p:pic>
      <p:pic>
        <p:nvPicPr>
          <p:cNvPr id="254" name="Google Shape;254;p11"/>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par>
                                <p:cTn id="8" presetID="10" presetClass="entr" presetSubtype="0" fill="hold"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fade">
                                      <p:cBhvr>
                                        <p:cTn id="10" dur="1000"/>
                                        <p:tgtEl>
                                          <p:spTgt spid="250"/>
                                        </p:tgtEl>
                                      </p:cBhvr>
                                    </p:animEffect>
                                  </p:childTnLst>
                                </p:cTn>
                              </p:par>
                              <p:par>
                                <p:cTn id="11" presetID="10" presetClass="entr" presetSubtype="0" fill="hold" nodeType="withEffect">
                                  <p:stCondLst>
                                    <p:cond delay="0"/>
                                  </p:stCondLst>
                                  <p:childTnLst>
                                    <p:set>
                                      <p:cBhvr>
                                        <p:cTn id="12" dur="1" fill="hold">
                                          <p:stCondLst>
                                            <p:cond delay="0"/>
                                          </p:stCondLst>
                                        </p:cTn>
                                        <p:tgtEl>
                                          <p:spTgt spid="253"/>
                                        </p:tgtEl>
                                        <p:attrNameLst>
                                          <p:attrName>style.visibility</p:attrName>
                                        </p:attrNameLst>
                                      </p:cBhvr>
                                      <p:to>
                                        <p:strVal val="visible"/>
                                      </p:to>
                                    </p:set>
                                    <p:animEffect transition="in" filter="fade">
                                      <p:cBhvr>
                                        <p:cTn id="13" dur="1000"/>
                                        <p:tgtEl>
                                          <p:spTgt spid="253"/>
                                        </p:tgtEl>
                                      </p:cBhvr>
                                    </p:animEffect>
                                  </p:childTnLst>
                                </p:cTn>
                              </p:par>
                              <p:par>
                                <p:cTn id="14" presetID="10" presetClass="entr" presetSubtype="0" fill="hold" nodeType="withEffect">
                                  <p:stCondLst>
                                    <p:cond delay="0"/>
                                  </p:stCondLst>
                                  <p:childTnLst>
                                    <p:set>
                                      <p:cBhvr>
                                        <p:cTn id="15" dur="1" fill="hold">
                                          <p:stCondLst>
                                            <p:cond delay="0"/>
                                          </p:stCondLst>
                                        </p:cTn>
                                        <p:tgtEl>
                                          <p:spTgt spid="249"/>
                                        </p:tgtEl>
                                        <p:attrNameLst>
                                          <p:attrName>style.visibility</p:attrName>
                                        </p:attrNameLst>
                                      </p:cBhvr>
                                      <p:to>
                                        <p:strVal val="visible"/>
                                      </p:to>
                                    </p:set>
                                    <p:animEffect transition="in" filter="fade">
                                      <p:cBhvr>
                                        <p:cTn id="16" dur="1000"/>
                                        <p:tgtEl>
                                          <p:spTgt spid="249"/>
                                        </p:tgtEl>
                                      </p:cBhvr>
                                    </p:animEffect>
                                  </p:childTnLst>
                                </p:cTn>
                              </p:par>
                              <p:par>
                                <p:cTn id="17" presetID="10" presetClass="entr" presetSubtype="0" fill="hold" nodeType="withEffect">
                                  <p:stCondLst>
                                    <p:cond delay="0"/>
                                  </p:stCondLst>
                                  <p:childTnLst>
                                    <p:set>
                                      <p:cBhvr>
                                        <p:cTn id="18" dur="1" fill="hold">
                                          <p:stCondLst>
                                            <p:cond delay="0"/>
                                          </p:stCondLst>
                                        </p:cTn>
                                        <p:tgtEl>
                                          <p:spTgt spid="248"/>
                                        </p:tgtEl>
                                        <p:attrNameLst>
                                          <p:attrName>style.visibility</p:attrName>
                                        </p:attrNameLst>
                                      </p:cBhvr>
                                      <p:to>
                                        <p:strVal val="visible"/>
                                      </p:to>
                                    </p:set>
                                    <p:animEffect transition="in" filter="fade">
                                      <p:cBhvr>
                                        <p:cTn id="19" dur="500"/>
                                        <p:tgtEl>
                                          <p:spTgt spid="248"/>
                                        </p:tgtEl>
                                      </p:cBhvr>
                                    </p:animEffect>
                                  </p:childTnLst>
                                </p:cTn>
                              </p:par>
                              <p:par>
                                <p:cTn id="20" presetID="10" presetClass="entr" presetSubtype="0" fill="hold" nodeType="withEffect">
                                  <p:stCondLst>
                                    <p:cond delay="0"/>
                                  </p:stCondLst>
                                  <p:childTnLst>
                                    <p:set>
                                      <p:cBhvr>
                                        <p:cTn id="21" dur="1" fill="hold">
                                          <p:stCondLst>
                                            <p:cond delay="0"/>
                                          </p:stCondLst>
                                        </p:cTn>
                                        <p:tgtEl>
                                          <p:spTgt spid="252"/>
                                        </p:tgtEl>
                                        <p:attrNameLst>
                                          <p:attrName>style.visibility</p:attrName>
                                        </p:attrNameLst>
                                      </p:cBhvr>
                                      <p:to>
                                        <p:strVal val="visible"/>
                                      </p:to>
                                    </p:set>
                                    <p:animEffect transition="in" filter="fade">
                                      <p:cBhvr>
                                        <p:cTn id="22" dur="500"/>
                                        <p:tgtEl>
                                          <p:spTgt spid="252"/>
                                        </p:tgtEl>
                                      </p:cBhvr>
                                    </p:animEffect>
                                  </p:childTnLst>
                                </p:cTn>
                              </p:par>
                              <p:par>
                                <p:cTn id="23" presetID="10" presetClass="entr" presetSubtype="0" fill="hold" nodeType="withEffect">
                                  <p:stCondLst>
                                    <p:cond delay="0"/>
                                  </p:stCondLst>
                                  <p:childTnLst>
                                    <p:set>
                                      <p:cBhvr>
                                        <p:cTn id="24" dur="1" fill="hold">
                                          <p:stCondLst>
                                            <p:cond delay="0"/>
                                          </p:stCondLst>
                                        </p:cTn>
                                        <p:tgtEl>
                                          <p:spTgt spid="254"/>
                                        </p:tgtEl>
                                        <p:attrNameLst>
                                          <p:attrName>style.visibility</p:attrName>
                                        </p:attrNameLst>
                                      </p:cBhvr>
                                      <p:to>
                                        <p:strVal val="visible"/>
                                      </p:to>
                                    </p:set>
                                    <p:animEffect transition="in" filter="fade">
                                      <p:cBhvr>
                                        <p:cTn id="25"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1" name="Google Shape;261;p12"/>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2" name="Google Shape;262;p12"/>
          <p:cNvSpPr/>
          <p:nvPr/>
        </p:nvSpPr>
        <p:spPr>
          <a:xfrm rot="-2700000" flipH="1">
            <a:off x="891641" y="422146"/>
            <a:ext cx="645368" cy="64536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3" name="Google Shape;263;p12"/>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4" name="Google Shape;264;p12"/>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5" name="Google Shape;265;p12"/>
          <p:cNvSpPr/>
          <p:nvPr/>
        </p:nvSpPr>
        <p:spPr>
          <a:xfrm flipH="1">
            <a:off x="7976344" y="6115501"/>
            <a:ext cx="1494513" cy="742499"/>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6" name="Google Shape;266;p12"/>
          <p:cNvSpPr/>
          <p:nvPr/>
        </p:nvSpPr>
        <p:spPr>
          <a:xfrm flipH="1">
            <a:off x="7604080" y="6453143"/>
            <a:ext cx="814903" cy="404857"/>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7" name="Google Shape;267;p12"/>
          <p:cNvPicPr preferRelativeResize="0"/>
          <p:nvPr/>
        </p:nvPicPr>
        <p:blipFill rotWithShape="1">
          <a:blip r:embed="rId3">
            <a:alphaModFix/>
          </a:blip>
          <a:srcRect/>
          <a:stretch/>
        </p:blipFill>
        <p:spPr>
          <a:xfrm>
            <a:off x="1971099" y="718759"/>
            <a:ext cx="8249801" cy="5420481"/>
          </a:xfrm>
          <a:prstGeom prst="rect">
            <a:avLst/>
          </a:prstGeom>
          <a:noFill/>
          <a:ln>
            <a:noFill/>
          </a:ln>
        </p:spPr>
      </p:pic>
      <p:cxnSp>
        <p:nvCxnSpPr>
          <p:cNvPr id="268" name="Google Shape;268;p12"/>
          <p:cNvCxnSpPr/>
          <p:nvPr/>
        </p:nvCxnSpPr>
        <p:spPr>
          <a:xfrm>
            <a:off x="4796589" y="2919663"/>
            <a:ext cx="2839575" cy="2534653"/>
          </a:xfrm>
          <a:prstGeom prst="straightConnector1">
            <a:avLst/>
          </a:prstGeom>
          <a:noFill/>
          <a:ln w="38100" cap="flat" cmpd="sng">
            <a:solidFill>
              <a:srgbClr val="00B0F0"/>
            </a:solidFill>
            <a:prstDash val="solid"/>
            <a:miter lim="800000"/>
            <a:headEnd type="none" w="sm" len="sm"/>
            <a:tailEnd type="none" w="sm" len="sm"/>
          </a:ln>
        </p:spPr>
      </p:cxnSp>
      <p:cxnSp>
        <p:nvCxnSpPr>
          <p:cNvPr id="269" name="Google Shape;269;p12"/>
          <p:cNvCxnSpPr/>
          <p:nvPr/>
        </p:nvCxnSpPr>
        <p:spPr>
          <a:xfrm rot="10800000" flipH="1">
            <a:off x="4796589" y="2919663"/>
            <a:ext cx="2839575" cy="890924"/>
          </a:xfrm>
          <a:prstGeom prst="straightConnector1">
            <a:avLst/>
          </a:prstGeom>
          <a:noFill/>
          <a:ln w="38100" cap="flat" cmpd="sng">
            <a:solidFill>
              <a:srgbClr val="00B0F0"/>
            </a:solidFill>
            <a:prstDash val="solid"/>
            <a:miter lim="800000"/>
            <a:headEnd type="none" w="sm" len="sm"/>
            <a:tailEnd type="none" w="sm" len="sm"/>
          </a:ln>
        </p:spPr>
      </p:cxnSp>
      <p:cxnSp>
        <p:nvCxnSpPr>
          <p:cNvPr id="270" name="Google Shape;270;p12"/>
          <p:cNvCxnSpPr/>
          <p:nvPr/>
        </p:nvCxnSpPr>
        <p:spPr>
          <a:xfrm rot="10800000" flipH="1">
            <a:off x="4796588" y="2170571"/>
            <a:ext cx="2839576" cy="2431070"/>
          </a:xfrm>
          <a:prstGeom prst="straightConnector1">
            <a:avLst/>
          </a:prstGeom>
          <a:noFill/>
          <a:ln w="38100" cap="flat" cmpd="sng">
            <a:solidFill>
              <a:srgbClr val="00B0F0"/>
            </a:solidFill>
            <a:prstDash val="solid"/>
            <a:miter lim="800000"/>
            <a:headEnd type="none" w="sm" len="sm"/>
            <a:tailEnd type="none" w="sm" len="sm"/>
          </a:ln>
        </p:spPr>
      </p:cxnSp>
      <p:cxnSp>
        <p:nvCxnSpPr>
          <p:cNvPr id="271" name="Google Shape;271;p12"/>
          <p:cNvCxnSpPr/>
          <p:nvPr/>
        </p:nvCxnSpPr>
        <p:spPr>
          <a:xfrm rot="10800000" flipH="1">
            <a:off x="4780545" y="4711389"/>
            <a:ext cx="2839577" cy="803627"/>
          </a:xfrm>
          <a:prstGeom prst="straightConnector1">
            <a:avLst/>
          </a:prstGeom>
          <a:noFill/>
          <a:ln w="38100" cap="flat" cmpd="sng">
            <a:solidFill>
              <a:srgbClr val="00B0F0"/>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500"/>
                                        <p:tgtEl>
                                          <p:spTgt spid="2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fade">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animEffect transition="in" filter="fade">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1"/>
                                        </p:tgtEl>
                                        <p:attrNameLst>
                                          <p:attrName>style.visibility</p:attrName>
                                        </p:attrNameLst>
                                      </p:cBhvr>
                                      <p:to>
                                        <p:strVal val="visible"/>
                                      </p:to>
                                    </p:set>
                                    <p:animEffect transition="in" filter="fade">
                                      <p:cBhvr>
                                        <p:cTn id="22"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3"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78" name="Google Shape;278;p13"/>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79" name="Google Shape;279;p13"/>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80" name="Google Shape;280;p13"/>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81" name="Google Shape;281;p13"/>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282" name="Google Shape;282;p13"/>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83" name="Google Shape;283;p13"/>
          <p:cNvSpPr/>
          <p:nvPr/>
        </p:nvSpPr>
        <p:spPr>
          <a:xfrm>
            <a:off x="1073684" y="2433012"/>
            <a:ext cx="6137233"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5. Fun corner and wrap-up</a:t>
            </a:r>
            <a:endParaRPr sz="5400" b="1" i="1" u="none" strike="noStrike" cap="none">
              <a:solidFill>
                <a:schemeClr val="dk1"/>
              </a:solidFill>
              <a:latin typeface="Sigmar One"/>
              <a:ea typeface="Sigmar One"/>
              <a:cs typeface="Sigmar One"/>
              <a:sym typeface="Sigmar One"/>
            </a:endParaRPr>
          </a:p>
        </p:txBody>
      </p:sp>
      <p:pic>
        <p:nvPicPr>
          <p:cNvPr id="284" name="Google Shape;284;p13"/>
          <p:cNvPicPr preferRelativeResize="0"/>
          <p:nvPr/>
        </p:nvPicPr>
        <p:blipFill rotWithShape="1">
          <a:blip r:embed="rId5">
            <a:alphaModFix/>
          </a:blip>
          <a:srcRect l="33331" t="3192" r="34345" b="51744"/>
          <a:stretch/>
        </p:blipFill>
        <p:spPr>
          <a:xfrm>
            <a:off x="1073684" y="4843621"/>
            <a:ext cx="1002974" cy="977741"/>
          </a:xfrm>
          <a:prstGeom prst="rect">
            <a:avLst/>
          </a:prstGeom>
          <a:noFill/>
          <a:ln>
            <a:noFill/>
          </a:ln>
        </p:spPr>
      </p:pic>
      <p:pic>
        <p:nvPicPr>
          <p:cNvPr id="285" name="Google Shape;285;p13"/>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286" name="Google Shape;286;p13"/>
          <p:cNvSpPr/>
          <p:nvPr/>
        </p:nvSpPr>
        <p:spPr>
          <a:xfrm>
            <a:off x="1985141" y="6084176"/>
            <a:ext cx="992619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chemeClr val="dk1"/>
                </a:solidFill>
                <a:latin typeface="Arial"/>
                <a:ea typeface="Arial"/>
                <a:cs typeface="Arial"/>
                <a:sym typeface="Arial"/>
              </a:rPr>
              <a:t>Game: Let’s look and say the numbers.</a:t>
            </a:r>
            <a:endParaRPr sz="3200" b="1" i="1"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par>
                                <p:cTn id="8" presetID="10" presetClass="entr" presetSubtype="0"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Effect transition="in" filter="fade">
                                      <p:cBhvr>
                                        <p:cTn id="10" dur="1000"/>
                                        <p:tgtEl>
                                          <p:spTgt spid="281"/>
                                        </p:tgtEl>
                                      </p:cBhvr>
                                    </p:animEffect>
                                  </p:childTnLst>
                                </p:cTn>
                              </p:par>
                              <p:par>
                                <p:cTn id="11" presetID="10" presetClass="entr" presetSubtype="0" fill="hold" nodeType="withEffect">
                                  <p:stCondLst>
                                    <p:cond delay="0"/>
                                  </p:stCondLst>
                                  <p:childTnLst>
                                    <p:set>
                                      <p:cBhvr>
                                        <p:cTn id="12" dur="1" fill="hold">
                                          <p:stCondLst>
                                            <p:cond delay="0"/>
                                          </p:stCondLst>
                                        </p:cTn>
                                        <p:tgtEl>
                                          <p:spTgt spid="284"/>
                                        </p:tgtEl>
                                        <p:attrNameLst>
                                          <p:attrName>style.visibility</p:attrName>
                                        </p:attrNameLst>
                                      </p:cBhvr>
                                      <p:to>
                                        <p:strVal val="visible"/>
                                      </p:to>
                                    </p:set>
                                    <p:animEffect transition="in" filter="fade">
                                      <p:cBhvr>
                                        <p:cTn id="13" dur="1000"/>
                                        <p:tgtEl>
                                          <p:spTgt spid="284"/>
                                        </p:tgtEl>
                                      </p:cBhvr>
                                    </p:animEffect>
                                  </p:childTnLst>
                                </p:cTn>
                              </p:par>
                              <p:par>
                                <p:cTn id="14" presetID="10" presetClass="entr" presetSubtype="0" fill="hold" nodeType="withEffect">
                                  <p:stCondLst>
                                    <p:cond delay="0"/>
                                  </p:stCondLst>
                                  <p:childTnLst>
                                    <p:set>
                                      <p:cBhvr>
                                        <p:cTn id="15" dur="1" fill="hold">
                                          <p:stCondLst>
                                            <p:cond delay="0"/>
                                          </p:stCondLst>
                                        </p:cTn>
                                        <p:tgtEl>
                                          <p:spTgt spid="280"/>
                                        </p:tgtEl>
                                        <p:attrNameLst>
                                          <p:attrName>style.visibility</p:attrName>
                                        </p:attrNameLst>
                                      </p:cBhvr>
                                      <p:to>
                                        <p:strVal val="visible"/>
                                      </p:to>
                                    </p:set>
                                    <p:animEffect transition="in" filter="fade">
                                      <p:cBhvr>
                                        <p:cTn id="16" dur="1000"/>
                                        <p:tgtEl>
                                          <p:spTgt spid="280"/>
                                        </p:tgtEl>
                                      </p:cBhvr>
                                    </p:animEffect>
                                  </p:childTnLst>
                                </p:cTn>
                              </p:par>
                              <p:par>
                                <p:cTn id="17" presetID="10"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fade">
                                      <p:cBhvr>
                                        <p:cTn id="19" dur="500"/>
                                        <p:tgtEl>
                                          <p:spTgt spid="279"/>
                                        </p:tgtEl>
                                      </p:cBhvr>
                                    </p:animEffect>
                                  </p:childTnLst>
                                </p:cTn>
                              </p:par>
                              <p:par>
                                <p:cTn id="20" presetID="10" presetClass="entr" presetSubtype="0" fill="hold" nodeType="withEffect">
                                  <p:stCondLst>
                                    <p:cond delay="0"/>
                                  </p:stCondLst>
                                  <p:childTnLst>
                                    <p:set>
                                      <p:cBhvr>
                                        <p:cTn id="21" dur="1" fill="hold">
                                          <p:stCondLst>
                                            <p:cond delay="0"/>
                                          </p:stCondLst>
                                        </p:cTn>
                                        <p:tgtEl>
                                          <p:spTgt spid="283"/>
                                        </p:tgtEl>
                                        <p:attrNameLst>
                                          <p:attrName>style.visibility</p:attrName>
                                        </p:attrNameLst>
                                      </p:cBhvr>
                                      <p:to>
                                        <p:strVal val="visible"/>
                                      </p:to>
                                    </p:set>
                                    <p:animEffect transition="in" filter="fade">
                                      <p:cBhvr>
                                        <p:cTn id="22" dur="500"/>
                                        <p:tgtEl>
                                          <p:spTgt spid="283"/>
                                        </p:tgtEl>
                                      </p:cBhvr>
                                    </p:animEffect>
                                  </p:childTnLst>
                                </p:cTn>
                              </p:par>
                              <p:par>
                                <p:cTn id="23" presetID="10" presetClass="entr" presetSubtype="0" fill="hold" nodeType="withEffect">
                                  <p:stCondLst>
                                    <p:cond delay="0"/>
                                  </p:stCondLst>
                                  <p:childTnLst>
                                    <p:set>
                                      <p:cBhvr>
                                        <p:cTn id="24" dur="1" fill="hold">
                                          <p:stCondLst>
                                            <p:cond delay="0"/>
                                          </p:stCondLst>
                                        </p:cTn>
                                        <p:tgtEl>
                                          <p:spTgt spid="285"/>
                                        </p:tgtEl>
                                        <p:attrNameLst>
                                          <p:attrName>style.visibility</p:attrName>
                                        </p:attrNameLst>
                                      </p:cBhvr>
                                      <p:to>
                                        <p:strVal val="visible"/>
                                      </p:to>
                                    </p:set>
                                    <p:animEffect transition="in" filter="fade">
                                      <p:cBhvr>
                                        <p:cTn id="25" dur="500"/>
                                        <p:tgtEl>
                                          <p:spTgt spid="28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6"/>
                                        </p:tgtEl>
                                        <p:attrNameLst>
                                          <p:attrName>style.visibility</p:attrName>
                                        </p:attrNameLst>
                                      </p:cBhvr>
                                      <p:to>
                                        <p:strVal val="visible"/>
                                      </p:to>
                                    </p:set>
                                    <p:animEffect transition="in" filter="fade">
                                      <p:cBhvr>
                                        <p:cTn id="30"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pic>
        <p:nvPicPr>
          <p:cNvPr id="292" name="Google Shape;292;p14" descr="Animal Number Train Activity | Playtime Learning |"/>
          <p:cNvPicPr preferRelativeResize="0"/>
          <p:nvPr/>
        </p:nvPicPr>
        <p:blipFill rotWithShape="1">
          <a:blip r:embed="rId3">
            <a:alphaModFix/>
          </a:blip>
          <a:srcRect b="55474"/>
          <a:stretch/>
        </p:blipFill>
        <p:spPr>
          <a:xfrm>
            <a:off x="257175" y="465406"/>
            <a:ext cx="11287125" cy="3084575"/>
          </a:xfrm>
          <a:prstGeom prst="rect">
            <a:avLst/>
          </a:prstGeom>
          <a:noFill/>
          <a:ln>
            <a:noFill/>
          </a:ln>
        </p:spPr>
      </p:pic>
      <p:sp>
        <p:nvSpPr>
          <p:cNvPr id="293" name="Google Shape;293;p14"/>
          <p:cNvSpPr/>
          <p:nvPr/>
        </p:nvSpPr>
        <p:spPr>
          <a:xfrm>
            <a:off x="5654842" y="4307301"/>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one</a:t>
            </a:r>
            <a:endParaRPr sz="1400" b="0" i="0" u="none" strike="noStrike" cap="none">
              <a:solidFill>
                <a:srgbClr val="000000"/>
              </a:solidFill>
              <a:latin typeface="Arial"/>
              <a:ea typeface="Arial"/>
              <a:cs typeface="Arial"/>
              <a:sym typeface="Arial"/>
            </a:endParaRPr>
          </a:p>
        </p:txBody>
      </p:sp>
      <p:sp>
        <p:nvSpPr>
          <p:cNvPr id="294" name="Google Shape;294;p14"/>
          <p:cNvSpPr/>
          <p:nvPr/>
        </p:nvSpPr>
        <p:spPr>
          <a:xfrm>
            <a:off x="8905374" y="5378113"/>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four</a:t>
            </a:r>
            <a:endParaRPr sz="1400" b="0" i="0" u="none" strike="noStrike" cap="none">
              <a:solidFill>
                <a:srgbClr val="000000"/>
              </a:solidFill>
              <a:latin typeface="Arial"/>
              <a:ea typeface="Arial"/>
              <a:cs typeface="Arial"/>
              <a:sym typeface="Arial"/>
            </a:endParaRPr>
          </a:p>
        </p:txBody>
      </p:sp>
      <p:sp>
        <p:nvSpPr>
          <p:cNvPr id="295" name="Google Shape;295;p14"/>
          <p:cNvSpPr/>
          <p:nvPr/>
        </p:nvSpPr>
        <p:spPr>
          <a:xfrm>
            <a:off x="1122947" y="4888829"/>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five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pic>
        <p:nvPicPr>
          <p:cNvPr id="301" name="Google Shape;301;p15" descr="Animal Number Train Activity | Playtime Learning |"/>
          <p:cNvPicPr preferRelativeResize="0"/>
          <p:nvPr/>
        </p:nvPicPr>
        <p:blipFill rotWithShape="1">
          <a:blip r:embed="rId3">
            <a:alphaModFix/>
          </a:blip>
          <a:srcRect l="-210" t="43950" r="208" b="-1242"/>
          <a:stretch/>
        </p:blipFill>
        <p:spPr>
          <a:xfrm>
            <a:off x="2505075" y="344425"/>
            <a:ext cx="9618742" cy="3382399"/>
          </a:xfrm>
          <a:prstGeom prst="rect">
            <a:avLst/>
          </a:prstGeom>
          <a:noFill/>
          <a:ln>
            <a:noFill/>
          </a:ln>
        </p:spPr>
      </p:pic>
      <p:sp>
        <p:nvSpPr>
          <p:cNvPr id="302" name="Google Shape;302;p15"/>
          <p:cNvSpPr/>
          <p:nvPr/>
        </p:nvSpPr>
        <p:spPr>
          <a:xfrm>
            <a:off x="6336634" y="5012149"/>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two</a:t>
            </a:r>
            <a:endParaRPr sz="1400" b="0" i="0" u="none" strike="noStrike" cap="none">
              <a:solidFill>
                <a:srgbClr val="000000"/>
              </a:solidFill>
              <a:latin typeface="Arial"/>
              <a:ea typeface="Arial"/>
              <a:cs typeface="Arial"/>
              <a:sym typeface="Arial"/>
            </a:endParaRPr>
          </a:p>
        </p:txBody>
      </p:sp>
      <p:sp>
        <p:nvSpPr>
          <p:cNvPr id="303" name="Google Shape;303;p15"/>
          <p:cNvSpPr/>
          <p:nvPr/>
        </p:nvSpPr>
        <p:spPr>
          <a:xfrm>
            <a:off x="8905374" y="5378113"/>
            <a:ext cx="1972176" cy="1135462"/>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three</a:t>
            </a:r>
            <a:endParaRPr sz="1400" b="0" i="0" u="none" strike="noStrike" cap="none">
              <a:solidFill>
                <a:srgbClr val="000000"/>
              </a:solidFill>
              <a:latin typeface="Arial"/>
              <a:ea typeface="Arial"/>
              <a:cs typeface="Arial"/>
              <a:sym typeface="Arial"/>
            </a:endParaRPr>
          </a:p>
        </p:txBody>
      </p:sp>
      <p:sp>
        <p:nvSpPr>
          <p:cNvPr id="304" name="Google Shape;304;p15"/>
          <p:cNvSpPr/>
          <p:nvPr/>
        </p:nvSpPr>
        <p:spPr>
          <a:xfrm>
            <a:off x="1314450" y="4888828"/>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six</a:t>
            </a:r>
            <a:endParaRPr sz="1400" b="0" i="0" u="none" strike="noStrike" cap="none">
              <a:solidFill>
                <a:srgbClr val="000000"/>
              </a:solidFill>
              <a:latin typeface="Arial"/>
              <a:ea typeface="Arial"/>
              <a:cs typeface="Arial"/>
              <a:sym typeface="Arial"/>
            </a:endParaRPr>
          </a:p>
        </p:txBody>
      </p:sp>
      <p:pic>
        <p:nvPicPr>
          <p:cNvPr id="305" name="Google Shape;305;p15" descr="Animal Number Train Activity | Playtime Learning |"/>
          <p:cNvPicPr preferRelativeResize="0"/>
          <p:nvPr/>
        </p:nvPicPr>
        <p:blipFill rotWithShape="1">
          <a:blip r:embed="rId3">
            <a:alphaModFix/>
          </a:blip>
          <a:srcRect r="75527" b="55474"/>
          <a:stretch/>
        </p:blipFill>
        <p:spPr>
          <a:xfrm>
            <a:off x="-76200" y="344425"/>
            <a:ext cx="2762250" cy="3084575"/>
          </a:xfrm>
          <a:prstGeom prst="rect">
            <a:avLst/>
          </a:prstGeom>
          <a:noFill/>
          <a:ln>
            <a:noFill/>
          </a:ln>
        </p:spPr>
      </p:pic>
      <p:sp>
        <p:nvSpPr>
          <p:cNvPr id="306" name="Google Shape;306;p15"/>
          <p:cNvSpPr/>
          <p:nvPr/>
        </p:nvSpPr>
        <p:spPr>
          <a:xfrm>
            <a:off x="3883192" y="5722538"/>
            <a:ext cx="1972176" cy="1135462"/>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seven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6"/>
          <p:cNvPicPr preferRelativeResize="0"/>
          <p:nvPr/>
        </p:nvPicPr>
        <p:blipFill rotWithShape="1">
          <a:blip r:embed="rId3">
            <a:alphaModFix/>
          </a:blip>
          <a:srcRect/>
          <a:stretch/>
        </p:blipFill>
        <p:spPr>
          <a:xfrm>
            <a:off x="7036794" y="1081948"/>
            <a:ext cx="6858000" cy="6858000"/>
          </a:xfrm>
          <a:prstGeom prst="rect">
            <a:avLst/>
          </a:prstGeom>
          <a:noFill/>
          <a:ln>
            <a:noFill/>
          </a:ln>
        </p:spPr>
      </p:pic>
      <p:pic>
        <p:nvPicPr>
          <p:cNvPr id="313" name="Google Shape;313;p16" descr="A picture containing text&#10;&#10;Description automatically generated"/>
          <p:cNvPicPr preferRelativeResize="0"/>
          <p:nvPr/>
        </p:nvPicPr>
        <p:blipFill rotWithShape="1">
          <a:blip r:embed="rId4">
            <a:alphaModFix/>
          </a:blip>
          <a:srcRect/>
          <a:stretch/>
        </p:blipFill>
        <p:spPr>
          <a:xfrm>
            <a:off x="6096000" y="5409454"/>
            <a:ext cx="2143125" cy="1734296"/>
          </a:xfrm>
          <a:prstGeom prst="rect">
            <a:avLst/>
          </a:prstGeom>
          <a:noFill/>
          <a:ln>
            <a:noFill/>
          </a:ln>
        </p:spPr>
      </p:pic>
      <p:pic>
        <p:nvPicPr>
          <p:cNvPr id="314" name="Google Shape;314;p16"/>
          <p:cNvPicPr preferRelativeResize="0"/>
          <p:nvPr/>
        </p:nvPicPr>
        <p:blipFill rotWithShape="1">
          <a:blip r:embed="rId5">
            <a:alphaModFix/>
          </a:blip>
          <a:srcRect/>
          <a:stretch/>
        </p:blipFill>
        <p:spPr>
          <a:xfrm>
            <a:off x="-256013" y="423121"/>
            <a:ext cx="8795487" cy="5667760"/>
          </a:xfrm>
          <a:prstGeom prst="rect">
            <a:avLst/>
          </a:prstGeom>
          <a:noFill/>
          <a:ln>
            <a:noFill/>
          </a:ln>
        </p:spPr>
      </p:pic>
      <p:sp>
        <p:nvSpPr>
          <p:cNvPr id="315" name="Google Shape;315;p16"/>
          <p:cNvSpPr/>
          <p:nvPr/>
        </p:nvSpPr>
        <p:spPr>
          <a:xfrm>
            <a:off x="1560277" y="2637057"/>
            <a:ext cx="516290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Well done!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3"/>
                                        </p:tgtEl>
                                        <p:attrNameLst>
                                          <p:attrName>style.visibility</p:attrName>
                                        </p:attrNameLst>
                                      </p:cBhvr>
                                      <p:to>
                                        <p:strVal val="visible"/>
                                      </p:to>
                                    </p:set>
                                    <p:animEffect transition="in" filter="fade">
                                      <p:cBhvr>
                                        <p:cTn id="12" dur="500"/>
                                        <p:tgtEl>
                                          <p:spTgt spid="313"/>
                                        </p:tgtEl>
                                      </p:cBhvr>
                                    </p:animEffect>
                                  </p:childTnLst>
                                </p:cTn>
                              </p:par>
                              <p:par>
                                <p:cTn id="13" presetID="10" presetClass="entr" presetSubtype="0" fill="hold" nodeType="withEffect">
                                  <p:stCondLst>
                                    <p:cond delay="0"/>
                                  </p:stCondLst>
                                  <p:childTnLst>
                                    <p:set>
                                      <p:cBhvr>
                                        <p:cTn id="14" dur="1" fill="hold">
                                          <p:stCondLst>
                                            <p:cond delay="0"/>
                                          </p:stCondLst>
                                        </p:cTn>
                                        <p:tgtEl>
                                          <p:spTgt spid="314"/>
                                        </p:tgtEl>
                                        <p:attrNameLst>
                                          <p:attrName>style.visibility</p:attrName>
                                        </p:attrNameLst>
                                      </p:cBhvr>
                                      <p:to>
                                        <p:strVal val="visible"/>
                                      </p:to>
                                    </p:set>
                                    <p:animEffect transition="in" filter="fade">
                                      <p:cBhvr>
                                        <p:cTn id="15" dur="500"/>
                                        <p:tgtEl>
                                          <p:spTgt spid="314"/>
                                        </p:tgtEl>
                                      </p:cBhvr>
                                    </p:animEffect>
                                  </p:childTnLst>
                                </p:cTn>
                              </p:par>
                              <p:par>
                                <p:cTn id="16" presetID="10" presetClass="entr" presetSubtype="0" fill="hold" nodeType="withEffect">
                                  <p:stCondLst>
                                    <p:cond delay="0"/>
                                  </p:stCondLst>
                                  <p:childTnLst>
                                    <p:set>
                                      <p:cBhvr>
                                        <p:cTn id="17" dur="1" fill="hold">
                                          <p:stCondLst>
                                            <p:cond delay="0"/>
                                          </p:stCondLst>
                                        </p:cTn>
                                        <p:tgtEl>
                                          <p:spTgt spid="315"/>
                                        </p:tgtEl>
                                        <p:attrNameLst>
                                          <p:attrName>style.visibility</p:attrName>
                                        </p:attrNameLst>
                                      </p:cBhvr>
                                      <p:to>
                                        <p:strVal val="visible"/>
                                      </p:to>
                                    </p:set>
                                    <p:animEffect transition="in" filter="fade">
                                      <p:cBhvr>
                                        <p:cTn id="18"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7"/>
          <p:cNvPicPr preferRelativeResize="0">
            <a:picLocks noGrp="1"/>
          </p:cNvPicPr>
          <p:nvPr>
            <p:ph type="body" idx="4294967295"/>
          </p:nvPr>
        </p:nvPicPr>
        <p:blipFill rotWithShape="1">
          <a:blip r:embed="rId3">
            <a:alphaModFix/>
          </a:blip>
          <a:srcRect/>
          <a:stretch/>
        </p:blipFill>
        <p:spPr>
          <a:xfrm>
            <a:off x="225714" y="171450"/>
            <a:ext cx="12160250" cy="6838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5" name="Google Shape;115;p1"/>
          <p:cNvPicPr preferRelativeResize="0"/>
          <p:nvPr/>
        </p:nvPicPr>
        <p:blipFill rotWithShape="1">
          <a:blip r:embed="rId3">
            <a:alphaModFix/>
          </a:blip>
          <a:srcRect/>
          <a:stretch/>
        </p:blipFill>
        <p:spPr>
          <a:xfrm>
            <a:off x="0" y="0"/>
            <a:ext cx="12166712" cy="6843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
          <p:cNvPicPr preferRelativeResize="0"/>
          <p:nvPr/>
        </p:nvPicPr>
        <p:blipFill rotWithShape="1">
          <a:blip r:embed="rId3">
            <a:alphaModFix/>
          </a:blip>
          <a:srcRect l="24342" t="22022"/>
          <a:stretch/>
        </p:blipFill>
        <p:spPr>
          <a:xfrm>
            <a:off x="-10633" y="-10633"/>
            <a:ext cx="1852153" cy="1911412"/>
          </a:xfrm>
          <a:prstGeom prst="rect">
            <a:avLst/>
          </a:prstGeom>
          <a:noFill/>
          <a:ln>
            <a:noFill/>
          </a:ln>
        </p:spPr>
      </p:pic>
      <p:sp>
        <p:nvSpPr>
          <p:cNvPr id="121" name="Google Shape;121;p2"/>
          <p:cNvSpPr txBox="1"/>
          <p:nvPr/>
        </p:nvSpPr>
        <p:spPr>
          <a:xfrm>
            <a:off x="-10633" y="540730"/>
            <a:ext cx="1739153" cy="584775"/>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omic Sans MS"/>
                <a:ea typeface="Comic Sans MS"/>
                <a:cs typeface="Comic Sans MS"/>
                <a:sym typeface="Comic Sans MS"/>
              </a:rPr>
              <a:t>Starter</a:t>
            </a:r>
            <a:r>
              <a:rPr lang="en-US" sz="2000" b="1" i="0" u="none" strike="noStrike" cap="none">
                <a:solidFill>
                  <a:schemeClr val="lt1"/>
                </a:solidFill>
                <a:latin typeface="Comic Sans MS"/>
                <a:ea typeface="Comic Sans MS"/>
                <a:cs typeface="Comic Sans MS"/>
                <a:sym typeface="Comic Sans MS"/>
              </a:rPr>
              <a:t> </a:t>
            </a:r>
            <a:endParaRPr sz="2000" b="1" i="0" u="none" strike="noStrike" cap="none">
              <a:solidFill>
                <a:schemeClr val="lt1"/>
              </a:solidFill>
              <a:latin typeface="Comic Sans MS"/>
              <a:ea typeface="Comic Sans MS"/>
              <a:cs typeface="Comic Sans MS"/>
              <a:sym typeface="Comic Sans MS"/>
            </a:endParaRPr>
          </a:p>
        </p:txBody>
      </p:sp>
      <p:pic>
        <p:nvPicPr>
          <p:cNvPr id="122" name="Google Shape;122;p2"/>
          <p:cNvPicPr preferRelativeResize="0"/>
          <p:nvPr/>
        </p:nvPicPr>
        <p:blipFill rotWithShape="1">
          <a:blip r:embed="rId4">
            <a:alphaModFix/>
          </a:blip>
          <a:srcRect/>
          <a:stretch/>
        </p:blipFill>
        <p:spPr>
          <a:xfrm>
            <a:off x="4549489" y="5967788"/>
            <a:ext cx="3205546" cy="794675"/>
          </a:xfrm>
          <a:prstGeom prst="rect">
            <a:avLst/>
          </a:prstGeom>
          <a:noFill/>
          <a:ln>
            <a:noFill/>
          </a:ln>
        </p:spPr>
      </p:pic>
      <p:sp>
        <p:nvSpPr>
          <p:cNvPr id="123" name="Google Shape;123;p2"/>
          <p:cNvSpPr txBox="1"/>
          <p:nvPr/>
        </p:nvSpPr>
        <p:spPr>
          <a:xfrm>
            <a:off x="4994840" y="6039038"/>
            <a:ext cx="23148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EADC"/>
                </a:solidFill>
                <a:latin typeface="Comic Sans MS"/>
                <a:ea typeface="Comic Sans MS"/>
                <a:cs typeface="Comic Sans MS"/>
                <a:sym typeface="Comic Sans MS"/>
              </a:rPr>
              <a:t>LESSON 1</a:t>
            </a:r>
            <a:endParaRPr sz="1400" b="0" i="0" u="none" strike="noStrike" cap="none">
              <a:solidFill>
                <a:srgbClr val="000000"/>
              </a:solidFill>
              <a:latin typeface="Arial"/>
              <a:ea typeface="Arial"/>
              <a:cs typeface="Arial"/>
              <a:sym typeface="Arial"/>
            </a:endParaRPr>
          </a:p>
        </p:txBody>
      </p:sp>
      <p:pic>
        <p:nvPicPr>
          <p:cNvPr id="124" name="Google Shape;124;p2"/>
          <p:cNvPicPr preferRelativeResize="0"/>
          <p:nvPr/>
        </p:nvPicPr>
        <p:blipFill rotWithShape="1">
          <a:blip r:embed="rId5">
            <a:alphaModFix/>
          </a:blip>
          <a:srcRect/>
          <a:stretch/>
        </p:blipFill>
        <p:spPr>
          <a:xfrm>
            <a:off x="2836647" y="1960463"/>
            <a:ext cx="6900405" cy="207730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3"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31" name="Google Shape;131;p3" descr="图片包含 蛋糕, 室内, 绿色&#10;&#10;已生成高可信度的说明"/>
          <p:cNvPicPr preferRelativeResize="0"/>
          <p:nvPr/>
        </p:nvPicPr>
        <p:blipFill rotWithShape="1">
          <a:blip r:embed="rId4">
            <a:alphaModFix/>
          </a:blip>
          <a:srcRect/>
          <a:stretch/>
        </p:blipFill>
        <p:spPr>
          <a:xfrm>
            <a:off x="-714564" y="338987"/>
            <a:ext cx="4623431" cy="6858000"/>
          </a:xfrm>
          <a:prstGeom prst="rect">
            <a:avLst/>
          </a:prstGeom>
          <a:noFill/>
          <a:ln>
            <a:noFill/>
          </a:ln>
        </p:spPr>
      </p:pic>
      <p:pic>
        <p:nvPicPr>
          <p:cNvPr id="132" name="Google Shape;132;p3"/>
          <p:cNvPicPr preferRelativeResize="0"/>
          <p:nvPr/>
        </p:nvPicPr>
        <p:blipFill rotWithShape="1">
          <a:blip r:embed="rId5">
            <a:alphaModFix/>
          </a:blip>
          <a:srcRect/>
          <a:stretch/>
        </p:blipFill>
        <p:spPr>
          <a:xfrm>
            <a:off x="9131856" y="-223160"/>
            <a:ext cx="3214687" cy="2071525"/>
          </a:xfrm>
          <a:prstGeom prst="rect">
            <a:avLst/>
          </a:prstGeom>
          <a:noFill/>
          <a:ln>
            <a:noFill/>
          </a:ln>
        </p:spPr>
      </p:pic>
      <p:pic>
        <p:nvPicPr>
          <p:cNvPr id="133" name="Google Shape;133;p3"/>
          <p:cNvPicPr preferRelativeResize="0"/>
          <p:nvPr/>
        </p:nvPicPr>
        <p:blipFill rotWithShape="1">
          <a:blip r:embed="rId6">
            <a:alphaModFix/>
          </a:blip>
          <a:srcRect/>
          <a:stretch/>
        </p:blipFill>
        <p:spPr>
          <a:xfrm rot="-508505" flipH="1">
            <a:off x="175516" y="133355"/>
            <a:ext cx="1830386" cy="1179491"/>
          </a:xfrm>
          <a:prstGeom prst="rect">
            <a:avLst/>
          </a:prstGeom>
          <a:noFill/>
          <a:ln>
            <a:noFill/>
          </a:ln>
        </p:spPr>
      </p:pic>
      <p:pic>
        <p:nvPicPr>
          <p:cNvPr id="134" name="Google Shape;134;p3"/>
          <p:cNvPicPr preferRelativeResize="0"/>
          <p:nvPr/>
        </p:nvPicPr>
        <p:blipFill rotWithShape="1">
          <a:blip r:embed="rId7">
            <a:alphaModFix/>
          </a:blip>
          <a:srcRect l="64636" t="4355" r="3042" b="50581"/>
          <a:stretch/>
        </p:blipFill>
        <p:spPr>
          <a:xfrm>
            <a:off x="10382570" y="3119995"/>
            <a:ext cx="1073964" cy="1046945"/>
          </a:xfrm>
          <a:prstGeom prst="rect">
            <a:avLst/>
          </a:prstGeom>
          <a:noFill/>
          <a:ln>
            <a:noFill/>
          </a:ln>
        </p:spPr>
      </p:pic>
      <p:pic>
        <p:nvPicPr>
          <p:cNvPr id="135" name="Google Shape;135;p3"/>
          <p:cNvPicPr preferRelativeResize="0"/>
          <p:nvPr/>
        </p:nvPicPr>
        <p:blipFill rotWithShape="1">
          <a:blip r:embed="rId7">
            <a:alphaModFix/>
          </a:blip>
          <a:srcRect l="5481" t="50582" r="62195" b="4354"/>
          <a:stretch/>
        </p:blipFill>
        <p:spPr>
          <a:xfrm>
            <a:off x="10003694" y="970438"/>
            <a:ext cx="999538" cy="974392"/>
          </a:xfrm>
          <a:prstGeom prst="rect">
            <a:avLst/>
          </a:prstGeom>
          <a:noFill/>
          <a:ln>
            <a:noFill/>
          </a:ln>
        </p:spPr>
      </p:pic>
      <p:pic>
        <p:nvPicPr>
          <p:cNvPr id="136" name="Google Shape;136;p3"/>
          <p:cNvPicPr preferRelativeResize="0"/>
          <p:nvPr/>
        </p:nvPicPr>
        <p:blipFill rotWithShape="1">
          <a:blip r:embed="rId7">
            <a:alphaModFix/>
          </a:blip>
          <a:srcRect l="6498" t="5227" r="66872" b="47673"/>
          <a:stretch/>
        </p:blipFill>
        <p:spPr>
          <a:xfrm>
            <a:off x="3486977" y="111841"/>
            <a:ext cx="827697" cy="1023565"/>
          </a:xfrm>
          <a:prstGeom prst="rect">
            <a:avLst/>
          </a:prstGeom>
          <a:noFill/>
          <a:ln>
            <a:noFill/>
          </a:ln>
        </p:spPr>
      </p:pic>
      <p:sp>
        <p:nvSpPr>
          <p:cNvPr id="137" name="Google Shape;137;p3"/>
          <p:cNvSpPr/>
          <p:nvPr/>
        </p:nvSpPr>
        <p:spPr>
          <a:xfrm>
            <a:off x="4573256" y="5810304"/>
            <a:ext cx="46706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Contents</a:t>
            </a:r>
            <a:endParaRPr sz="5400" b="1" i="1" u="none" strike="noStrike" cap="none">
              <a:solidFill>
                <a:schemeClr val="dk1"/>
              </a:solidFill>
              <a:latin typeface="Sigmar One"/>
              <a:ea typeface="Sigmar One"/>
              <a:cs typeface="Sigmar One"/>
              <a:sym typeface="Sigmar One"/>
            </a:endParaRPr>
          </a:p>
        </p:txBody>
      </p:sp>
      <p:pic>
        <p:nvPicPr>
          <p:cNvPr id="138" name="Google Shape;138;p3"/>
          <p:cNvPicPr preferRelativeResize="0"/>
          <p:nvPr/>
        </p:nvPicPr>
        <p:blipFill rotWithShape="1">
          <a:blip r:embed="rId7">
            <a:alphaModFix/>
          </a:blip>
          <a:srcRect l="33331" t="3192" r="34345" b="51744"/>
          <a:stretch/>
        </p:blipFill>
        <p:spPr>
          <a:xfrm>
            <a:off x="3813187" y="2142254"/>
            <a:ext cx="1002974" cy="977741"/>
          </a:xfrm>
          <a:prstGeom prst="rect">
            <a:avLst/>
          </a:prstGeom>
          <a:noFill/>
          <a:ln>
            <a:noFill/>
          </a:ln>
        </p:spPr>
      </p:pic>
      <p:pic>
        <p:nvPicPr>
          <p:cNvPr id="139" name="Google Shape;139;p3"/>
          <p:cNvPicPr preferRelativeResize="0"/>
          <p:nvPr/>
        </p:nvPicPr>
        <p:blipFill rotWithShape="1">
          <a:blip r:embed="rId7">
            <a:alphaModFix/>
          </a:blip>
          <a:srcRect l="5481" t="50582" r="62195" b="4354"/>
          <a:stretch/>
        </p:blipFill>
        <p:spPr>
          <a:xfrm rot="-1438254" flipH="1">
            <a:off x="3208146" y="4327963"/>
            <a:ext cx="999538" cy="974392"/>
          </a:xfrm>
          <a:prstGeom prst="rect">
            <a:avLst/>
          </a:prstGeom>
          <a:noFill/>
          <a:ln>
            <a:noFill/>
          </a:ln>
        </p:spPr>
      </p:pic>
      <p:sp>
        <p:nvSpPr>
          <p:cNvPr id="140" name="Google Shape;140;p3"/>
          <p:cNvSpPr/>
          <p:nvPr/>
        </p:nvSpPr>
        <p:spPr>
          <a:xfrm>
            <a:off x="4353882" y="364655"/>
            <a:ext cx="3638212"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Arial"/>
                <a:ea typeface="Arial"/>
                <a:cs typeface="Arial"/>
                <a:sym typeface="Arial"/>
              </a:rPr>
              <a:t>1. Warm-up</a:t>
            </a:r>
            <a:endParaRPr sz="4800" b="0" i="0" u="none" strike="noStrike" cap="none">
              <a:solidFill>
                <a:schemeClr val="dk1"/>
              </a:solidFill>
              <a:latin typeface="Arial"/>
              <a:ea typeface="Arial"/>
              <a:cs typeface="Arial"/>
              <a:sym typeface="Arial"/>
            </a:endParaRPr>
          </a:p>
        </p:txBody>
      </p:sp>
      <p:sp>
        <p:nvSpPr>
          <p:cNvPr id="141" name="Google Shape;141;p3"/>
          <p:cNvSpPr/>
          <p:nvPr/>
        </p:nvSpPr>
        <p:spPr>
          <a:xfrm>
            <a:off x="2565919" y="1400015"/>
            <a:ext cx="7494662" cy="695810"/>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Arial"/>
                <a:ea typeface="Arial"/>
                <a:cs typeface="Arial"/>
                <a:sym typeface="Arial"/>
              </a:rPr>
              <a:t>2. Listen, point and repeat.</a:t>
            </a:r>
            <a:endParaRPr sz="1400" b="0" i="0" u="none" strike="noStrike" cap="none" dirty="0">
              <a:solidFill>
                <a:srgbClr val="000000"/>
              </a:solidFill>
              <a:latin typeface="Arial"/>
              <a:ea typeface="Arial"/>
              <a:cs typeface="Arial"/>
              <a:sym typeface="Arial"/>
            </a:endParaRPr>
          </a:p>
        </p:txBody>
      </p:sp>
      <p:sp>
        <p:nvSpPr>
          <p:cNvPr id="142" name="Google Shape;142;p3"/>
          <p:cNvSpPr/>
          <p:nvPr/>
        </p:nvSpPr>
        <p:spPr>
          <a:xfrm>
            <a:off x="4838180" y="2457998"/>
            <a:ext cx="5070930"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Arial"/>
                <a:ea typeface="Arial"/>
                <a:cs typeface="Arial"/>
                <a:sym typeface="Arial"/>
              </a:rPr>
              <a:t>3. Listen and tick.</a:t>
            </a:r>
            <a:endParaRPr sz="1400" b="0" i="0" u="none" strike="noStrike" cap="none" dirty="0">
              <a:solidFill>
                <a:srgbClr val="000000"/>
              </a:solidFill>
              <a:latin typeface="Arial"/>
              <a:ea typeface="Arial"/>
              <a:cs typeface="Arial"/>
              <a:sym typeface="Arial"/>
            </a:endParaRPr>
          </a:p>
        </p:txBody>
      </p:sp>
      <p:sp>
        <p:nvSpPr>
          <p:cNvPr id="143" name="Google Shape;143;p3"/>
          <p:cNvSpPr/>
          <p:nvPr/>
        </p:nvSpPr>
        <p:spPr>
          <a:xfrm>
            <a:off x="4484893" y="3474622"/>
            <a:ext cx="5743133"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Arial"/>
                <a:ea typeface="Arial"/>
                <a:cs typeface="Arial"/>
                <a:sym typeface="Arial"/>
              </a:rPr>
              <a:t>4. Read and match.</a:t>
            </a:r>
            <a:endParaRPr sz="1400" b="0" i="0" u="none" strike="noStrike" cap="none" dirty="0">
              <a:solidFill>
                <a:srgbClr val="000000"/>
              </a:solidFill>
              <a:latin typeface="Arial"/>
              <a:ea typeface="Arial"/>
              <a:cs typeface="Arial"/>
              <a:sym typeface="Arial"/>
            </a:endParaRPr>
          </a:p>
        </p:txBody>
      </p:sp>
      <p:sp>
        <p:nvSpPr>
          <p:cNvPr id="144" name="Google Shape;144;p3"/>
          <p:cNvSpPr/>
          <p:nvPr/>
        </p:nvSpPr>
        <p:spPr>
          <a:xfrm>
            <a:off x="4484893" y="4481284"/>
            <a:ext cx="7626425"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Arial"/>
                <a:ea typeface="Arial"/>
                <a:cs typeface="Arial"/>
                <a:sym typeface="Arial"/>
              </a:rPr>
              <a:t>5. Fun corner and wrap-up</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4"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51" name="Google Shape;151;p4"/>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52" name="Google Shape;152;p4"/>
          <p:cNvPicPr preferRelativeResize="0"/>
          <p:nvPr/>
        </p:nvPicPr>
        <p:blipFill rotWithShape="1">
          <a:blip r:embed="rId4">
            <a:alphaModFix/>
          </a:blip>
          <a:srcRect/>
          <a:stretch/>
        </p:blipFill>
        <p:spPr>
          <a:xfrm>
            <a:off x="100810" y="144617"/>
            <a:ext cx="8410575" cy="5419725"/>
          </a:xfrm>
          <a:prstGeom prst="rect">
            <a:avLst/>
          </a:prstGeom>
          <a:noFill/>
          <a:ln>
            <a:noFill/>
          </a:ln>
        </p:spPr>
      </p:pic>
      <p:pic>
        <p:nvPicPr>
          <p:cNvPr id="153" name="Google Shape;153;p4"/>
          <p:cNvPicPr preferRelativeResize="0"/>
          <p:nvPr/>
        </p:nvPicPr>
        <p:blipFill rotWithShape="1">
          <a:blip r:embed="rId5">
            <a:alphaModFix/>
          </a:blip>
          <a:srcRect l="64636" t="4355" r="3042" b="50581"/>
          <a:stretch/>
        </p:blipFill>
        <p:spPr>
          <a:xfrm>
            <a:off x="5798720" y="4014679"/>
            <a:ext cx="1299496" cy="1266804"/>
          </a:xfrm>
          <a:prstGeom prst="rect">
            <a:avLst/>
          </a:prstGeom>
          <a:noFill/>
          <a:ln>
            <a:noFill/>
          </a:ln>
        </p:spPr>
      </p:pic>
      <p:pic>
        <p:nvPicPr>
          <p:cNvPr id="154" name="Google Shape;154;p4"/>
          <p:cNvPicPr preferRelativeResize="0"/>
          <p:nvPr/>
        </p:nvPicPr>
        <p:blipFill rotWithShape="1">
          <a:blip r:embed="rId5">
            <a:alphaModFix/>
          </a:blip>
          <a:srcRect l="5481" t="50582" r="62195" b="4354"/>
          <a:stretch/>
        </p:blipFill>
        <p:spPr>
          <a:xfrm>
            <a:off x="6448468" y="663372"/>
            <a:ext cx="999538" cy="974392"/>
          </a:xfrm>
          <a:prstGeom prst="rect">
            <a:avLst/>
          </a:prstGeom>
          <a:noFill/>
          <a:ln>
            <a:noFill/>
          </a:ln>
        </p:spPr>
      </p:pic>
      <p:pic>
        <p:nvPicPr>
          <p:cNvPr id="155" name="Google Shape;155;p4"/>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56" name="Google Shape;156;p4"/>
          <p:cNvSpPr/>
          <p:nvPr/>
        </p:nvSpPr>
        <p:spPr>
          <a:xfrm>
            <a:off x="1501914" y="2321009"/>
            <a:ext cx="5725512"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000" b="1" i="1" u="none" strike="noStrike" cap="none" dirty="0">
                <a:solidFill>
                  <a:schemeClr val="dk1"/>
                </a:solidFill>
                <a:latin typeface="Sigmar One"/>
                <a:ea typeface="Sigmar One"/>
                <a:cs typeface="Sigmar One"/>
                <a:sym typeface="Sigmar One"/>
              </a:rPr>
              <a:t>1. Warm-up</a:t>
            </a:r>
            <a:endParaRPr sz="6000" b="1" i="1" u="none" strike="noStrike" cap="none" dirty="0">
              <a:solidFill>
                <a:schemeClr val="dk1"/>
              </a:solidFill>
              <a:latin typeface="Sigmar One"/>
              <a:ea typeface="Sigmar One"/>
              <a:cs typeface="Sigmar One"/>
              <a:sym typeface="Sigmar One"/>
            </a:endParaRPr>
          </a:p>
        </p:txBody>
      </p:sp>
      <p:pic>
        <p:nvPicPr>
          <p:cNvPr id="157" name="Google Shape;157;p4"/>
          <p:cNvPicPr preferRelativeResize="0"/>
          <p:nvPr/>
        </p:nvPicPr>
        <p:blipFill rotWithShape="1">
          <a:blip r:embed="rId5">
            <a:alphaModFix/>
          </a:blip>
          <a:srcRect l="33331" t="3192" r="34345" b="51744"/>
          <a:stretch/>
        </p:blipFill>
        <p:spPr>
          <a:xfrm>
            <a:off x="153841" y="3721834"/>
            <a:ext cx="1002974" cy="977741"/>
          </a:xfrm>
          <a:prstGeom prst="rect">
            <a:avLst/>
          </a:prstGeom>
          <a:noFill/>
          <a:ln>
            <a:noFill/>
          </a:ln>
        </p:spPr>
      </p:pic>
      <p:pic>
        <p:nvPicPr>
          <p:cNvPr id="158" name="Google Shape;158;p4"/>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1000"/>
                                        <p:tgtEl>
                                          <p:spTgt spid="154"/>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10" presetClass="entr" presetSubtype="0" fill="hold" nodeType="withEffect">
                                  <p:stCondLst>
                                    <p:cond delay="0"/>
                                  </p:stCondLst>
                                  <p:childTnLst>
                                    <p:set>
                                      <p:cBhvr>
                                        <p:cTn id="15" dur="1" fill="hold">
                                          <p:stCondLst>
                                            <p:cond delay="0"/>
                                          </p:stCondLst>
                                        </p:cTn>
                                        <p:tgtEl>
                                          <p:spTgt spid="153"/>
                                        </p:tgtEl>
                                        <p:attrNameLst>
                                          <p:attrName>style.visibility</p:attrName>
                                        </p:attrNameLst>
                                      </p:cBhvr>
                                      <p:to>
                                        <p:strVal val="visible"/>
                                      </p:to>
                                    </p:set>
                                    <p:animEffect transition="in" filter="fade">
                                      <p:cBhvr>
                                        <p:cTn id="16" dur="1000"/>
                                        <p:tgtEl>
                                          <p:spTgt spid="153"/>
                                        </p:tgtEl>
                                      </p:cBhvr>
                                    </p:animEffect>
                                  </p:childTnLst>
                                </p:cTn>
                              </p:par>
                              <p:par>
                                <p:cTn id="17" presetID="10" presetClass="entr" presetSubtype="0"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par>
                                <p:cTn id="20" presetID="10" presetClass="entr" presetSubtype="0" fill="hold" nodeType="withEffect">
                                  <p:stCondLst>
                                    <p:cond delay="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500"/>
                                        <p:tgtEl>
                                          <p:spTgt spid="156"/>
                                        </p:tgtEl>
                                      </p:cBhvr>
                                    </p:animEffect>
                                  </p:childTnLst>
                                </p:cTn>
                              </p:par>
                              <p:par>
                                <p:cTn id="23" presetID="10" presetClass="entr" presetSubtype="0" fill="hold" nodeType="withEffect">
                                  <p:stCondLst>
                                    <p:cond delay="0"/>
                                  </p:stCondLst>
                                  <p:childTnLst>
                                    <p:set>
                                      <p:cBhvr>
                                        <p:cTn id="24" dur="1" fill="hold">
                                          <p:stCondLst>
                                            <p:cond delay="0"/>
                                          </p:stCondLst>
                                        </p:cTn>
                                        <p:tgtEl>
                                          <p:spTgt spid="158"/>
                                        </p:tgtEl>
                                        <p:attrNameLst>
                                          <p:attrName>style.visibility</p:attrName>
                                        </p:attrNameLst>
                                      </p:cBhvr>
                                      <p:to>
                                        <p:strVal val="visible"/>
                                      </p:to>
                                    </p:set>
                                    <p:animEffect transition="in" filter="fade">
                                      <p:cBhvr>
                                        <p:cTn id="25"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5" descr="Logo&#10;&#10;Description automatically generated"/>
          <p:cNvPicPr preferRelativeResize="0"/>
          <p:nvPr/>
        </p:nvPicPr>
        <p:blipFill rotWithShape="1">
          <a:blip r:embed="rId3">
            <a:alphaModFix/>
          </a:blip>
          <a:srcRect/>
          <a:stretch/>
        </p:blipFill>
        <p:spPr>
          <a:xfrm>
            <a:off x="1018115" y="869949"/>
            <a:ext cx="3890433" cy="3890433"/>
          </a:xfrm>
          <a:prstGeom prst="rect">
            <a:avLst/>
          </a:prstGeom>
          <a:noFill/>
          <a:ln>
            <a:noFill/>
          </a:ln>
        </p:spPr>
      </p:pic>
      <p:pic>
        <p:nvPicPr>
          <p:cNvPr id="165" name="Google Shape;165;p5" descr="A picture containing logo&#10;&#10;Description automatically generated"/>
          <p:cNvPicPr preferRelativeResize="0"/>
          <p:nvPr/>
        </p:nvPicPr>
        <p:blipFill rotWithShape="1">
          <a:blip r:embed="rId4">
            <a:alphaModFix/>
          </a:blip>
          <a:srcRect/>
          <a:stretch/>
        </p:blipFill>
        <p:spPr>
          <a:xfrm>
            <a:off x="8123765" y="1607042"/>
            <a:ext cx="2350871" cy="1821958"/>
          </a:xfrm>
          <a:prstGeom prst="rect">
            <a:avLst/>
          </a:prstGeom>
          <a:noFill/>
          <a:ln>
            <a:noFill/>
          </a:ln>
        </p:spPr>
      </p:pic>
      <p:pic>
        <p:nvPicPr>
          <p:cNvPr id="166" name="Google Shape;166;p5"/>
          <p:cNvPicPr preferRelativeResize="0"/>
          <p:nvPr/>
        </p:nvPicPr>
        <p:blipFill rotWithShape="1">
          <a:blip r:embed="rId5">
            <a:alphaModFix/>
          </a:blip>
          <a:srcRect/>
          <a:stretch/>
        </p:blipFill>
        <p:spPr>
          <a:xfrm>
            <a:off x="1293941" y="4171949"/>
            <a:ext cx="3338780" cy="2352675"/>
          </a:xfrm>
          <a:prstGeom prst="rect">
            <a:avLst/>
          </a:prstGeom>
          <a:noFill/>
          <a:ln>
            <a:noFill/>
          </a:ln>
        </p:spPr>
      </p:pic>
      <p:pic>
        <p:nvPicPr>
          <p:cNvPr id="167" name="Google Shape;167;p5"/>
          <p:cNvPicPr preferRelativeResize="0"/>
          <p:nvPr/>
        </p:nvPicPr>
        <p:blipFill rotWithShape="1">
          <a:blip r:embed="rId6">
            <a:alphaModFix/>
          </a:blip>
          <a:srcRect/>
          <a:stretch/>
        </p:blipFill>
        <p:spPr>
          <a:xfrm>
            <a:off x="7700342" y="3750330"/>
            <a:ext cx="2774294" cy="27742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fade">
                                      <p:cBhvr>
                                        <p:cTn id="17" dur="1000"/>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7"/>
                                        </p:tgtEl>
                                        <p:attrNameLst>
                                          <p:attrName>style.visibility</p:attrName>
                                        </p:attrNameLst>
                                      </p:cBhvr>
                                      <p:to>
                                        <p:strVal val="visible"/>
                                      </p:to>
                                    </p:set>
                                    <p:animEffect transition="in" filter="fade">
                                      <p:cBhvr>
                                        <p:cTn id="22"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pic>
        <p:nvPicPr>
          <p:cNvPr id="173" name="Google Shape;173;p6" descr="Logo&#10;&#10;Description automatically generated"/>
          <p:cNvPicPr preferRelativeResize="0"/>
          <p:nvPr/>
        </p:nvPicPr>
        <p:blipFill rotWithShape="1">
          <a:blip r:embed="rId3">
            <a:alphaModFix/>
          </a:blip>
          <a:srcRect/>
          <a:stretch/>
        </p:blipFill>
        <p:spPr>
          <a:xfrm>
            <a:off x="6468625" y="22471"/>
            <a:ext cx="3890433" cy="3890433"/>
          </a:xfrm>
          <a:prstGeom prst="rect">
            <a:avLst/>
          </a:prstGeom>
          <a:noFill/>
          <a:ln>
            <a:noFill/>
          </a:ln>
        </p:spPr>
      </p:pic>
      <p:pic>
        <p:nvPicPr>
          <p:cNvPr id="174" name="Google Shape;174;p6" descr="A picture containing logo&#10;&#10;Description automatically generated"/>
          <p:cNvPicPr preferRelativeResize="0"/>
          <p:nvPr/>
        </p:nvPicPr>
        <p:blipFill rotWithShape="1">
          <a:blip r:embed="rId4">
            <a:alphaModFix/>
          </a:blip>
          <a:srcRect/>
          <a:stretch/>
        </p:blipFill>
        <p:spPr>
          <a:xfrm>
            <a:off x="1265765" y="921242"/>
            <a:ext cx="2350871" cy="1821958"/>
          </a:xfrm>
          <a:prstGeom prst="rect">
            <a:avLst/>
          </a:prstGeom>
          <a:noFill/>
          <a:ln>
            <a:noFill/>
          </a:ln>
        </p:spPr>
      </p:pic>
      <p:pic>
        <p:nvPicPr>
          <p:cNvPr id="175" name="Google Shape;175;p6"/>
          <p:cNvPicPr preferRelativeResize="0"/>
          <p:nvPr/>
        </p:nvPicPr>
        <p:blipFill rotWithShape="1">
          <a:blip r:embed="rId5">
            <a:alphaModFix/>
          </a:blip>
          <a:srcRect/>
          <a:stretch/>
        </p:blipFill>
        <p:spPr>
          <a:xfrm>
            <a:off x="6744451" y="3912904"/>
            <a:ext cx="3338780" cy="2352675"/>
          </a:xfrm>
          <a:prstGeom prst="rect">
            <a:avLst/>
          </a:prstGeom>
          <a:noFill/>
          <a:ln>
            <a:noFill/>
          </a:ln>
        </p:spPr>
      </p:pic>
      <p:pic>
        <p:nvPicPr>
          <p:cNvPr id="176" name="Google Shape;176;p6"/>
          <p:cNvPicPr preferRelativeResize="0"/>
          <p:nvPr/>
        </p:nvPicPr>
        <p:blipFill rotWithShape="1">
          <a:blip r:embed="rId6">
            <a:alphaModFix/>
          </a:blip>
          <a:srcRect/>
          <a:stretch/>
        </p:blipFill>
        <p:spPr>
          <a:xfrm>
            <a:off x="842342" y="3064530"/>
            <a:ext cx="2774294" cy="27742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
                                        </p:tgtEl>
                                        <p:attrNameLst>
                                          <p:attrName>style.visibility</p:attrName>
                                        </p:attrNameLst>
                                      </p:cBhvr>
                                      <p:to>
                                        <p:strVal val="visible"/>
                                      </p:to>
                                    </p:set>
                                    <p:animEffect transition="in" filter="fade">
                                      <p:cBhvr>
                                        <p:cTn id="17" dur="100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7"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83" name="Google Shape;183;p7"/>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84" name="Google Shape;184;p7"/>
          <p:cNvPicPr preferRelativeResize="0"/>
          <p:nvPr/>
        </p:nvPicPr>
        <p:blipFill rotWithShape="1">
          <a:blip r:embed="rId4">
            <a:alphaModFix/>
          </a:blip>
          <a:srcRect/>
          <a:stretch/>
        </p:blipFill>
        <p:spPr>
          <a:xfrm>
            <a:off x="100810" y="144617"/>
            <a:ext cx="10642540" cy="6857990"/>
          </a:xfrm>
          <a:prstGeom prst="rect">
            <a:avLst/>
          </a:prstGeom>
          <a:noFill/>
          <a:ln>
            <a:noFill/>
          </a:ln>
        </p:spPr>
      </p:pic>
      <p:pic>
        <p:nvPicPr>
          <p:cNvPr id="185" name="Google Shape;185;p7"/>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186" name="Google Shape;186;p7"/>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187" name="Google Shape;187;p7"/>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88" name="Google Shape;188;p7"/>
          <p:cNvSpPr/>
          <p:nvPr/>
        </p:nvSpPr>
        <p:spPr>
          <a:xfrm>
            <a:off x="2204290" y="2873998"/>
            <a:ext cx="6616267"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2. Listen, point and repeat.</a:t>
            </a:r>
            <a:endParaRPr sz="1400" b="0" i="0" u="none" strike="noStrike" cap="none">
              <a:solidFill>
                <a:srgbClr val="000000"/>
              </a:solidFill>
              <a:latin typeface="Arial"/>
              <a:ea typeface="Arial"/>
              <a:cs typeface="Arial"/>
              <a:sym typeface="Arial"/>
            </a:endParaRPr>
          </a:p>
        </p:txBody>
      </p:sp>
      <p:pic>
        <p:nvPicPr>
          <p:cNvPr id="189" name="Google Shape;189;p7"/>
          <p:cNvPicPr preferRelativeResize="0"/>
          <p:nvPr/>
        </p:nvPicPr>
        <p:blipFill rotWithShape="1">
          <a:blip r:embed="rId5">
            <a:alphaModFix/>
          </a:blip>
          <a:srcRect l="33331" t="3192" r="34345" b="51744"/>
          <a:stretch/>
        </p:blipFill>
        <p:spPr>
          <a:xfrm>
            <a:off x="3956841" y="4879941"/>
            <a:ext cx="1002974" cy="977741"/>
          </a:xfrm>
          <a:prstGeom prst="rect">
            <a:avLst/>
          </a:prstGeom>
          <a:noFill/>
          <a:ln>
            <a:noFill/>
          </a:ln>
        </p:spPr>
      </p:pic>
      <p:pic>
        <p:nvPicPr>
          <p:cNvPr id="190" name="Google Shape;190;p7"/>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1000"/>
                                        <p:tgtEl>
                                          <p:spTgt spid="186"/>
                                        </p:tgtEl>
                                      </p:cBhvr>
                                    </p:animEffect>
                                  </p:childTnLst>
                                </p:cTn>
                              </p:par>
                              <p:par>
                                <p:cTn id="11" presetID="10" presetClass="entr" presetSubtype="0" fill="hold"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fade">
                                      <p:cBhvr>
                                        <p:cTn id="13" dur="1000"/>
                                        <p:tgtEl>
                                          <p:spTgt spid="189"/>
                                        </p:tgtEl>
                                      </p:cBhvr>
                                    </p:animEffect>
                                  </p:childTnLst>
                                </p:cTn>
                              </p:par>
                              <p:par>
                                <p:cTn id="14" presetID="10"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1000"/>
                                        <p:tgtEl>
                                          <p:spTgt spid="185"/>
                                        </p:tgtEl>
                                      </p:cBhvr>
                                    </p:animEffect>
                                  </p:childTnLst>
                                </p:cTn>
                              </p:par>
                              <p:par>
                                <p:cTn id="17" presetID="10" presetClass="entr" presetSubtype="0" fill="hold"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fade">
                                      <p:cBhvr>
                                        <p:cTn id="19" dur="500"/>
                                        <p:tgtEl>
                                          <p:spTgt spid="184"/>
                                        </p:tgtEl>
                                      </p:cBhvr>
                                    </p:animEffect>
                                  </p:childTnLst>
                                </p:cTn>
                              </p:par>
                              <p:par>
                                <p:cTn id="20" presetID="10" presetClass="entr" presetSubtype="0" fill="hold" nodeType="withEffect">
                                  <p:stCondLst>
                                    <p:cond delay="0"/>
                                  </p:stCondLst>
                                  <p:childTnLst>
                                    <p:set>
                                      <p:cBhvr>
                                        <p:cTn id="21" dur="1" fill="hold">
                                          <p:stCondLst>
                                            <p:cond delay="0"/>
                                          </p:stCondLst>
                                        </p:cTn>
                                        <p:tgtEl>
                                          <p:spTgt spid="188"/>
                                        </p:tgtEl>
                                        <p:attrNameLst>
                                          <p:attrName>style.visibility</p:attrName>
                                        </p:attrNameLst>
                                      </p:cBhvr>
                                      <p:to>
                                        <p:strVal val="visible"/>
                                      </p:to>
                                    </p:set>
                                    <p:animEffect transition="in" filter="fade">
                                      <p:cBhvr>
                                        <p:cTn id="22" dur="500"/>
                                        <p:tgtEl>
                                          <p:spTgt spid="188"/>
                                        </p:tgtEl>
                                      </p:cBhvr>
                                    </p:animEffect>
                                  </p:childTnLst>
                                </p:cTn>
                              </p:par>
                              <p:par>
                                <p:cTn id="23" presetID="10" presetClass="entr" presetSubtype="0" fill="hold" nodeType="with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fade">
                                      <p:cBhvr>
                                        <p:cTn id="25"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pic>
        <p:nvPicPr>
          <p:cNvPr id="196" name="Google Shape;196;p8" descr="图片包含 矢量图形, 事情&#10;&#10;已生成高可信度的说明"/>
          <p:cNvPicPr preferRelativeResize="0"/>
          <p:nvPr/>
        </p:nvPicPr>
        <p:blipFill rotWithShape="1">
          <a:blip r:embed="rId5">
            <a:alphaModFix/>
          </a:blip>
          <a:srcRect/>
          <a:stretch/>
        </p:blipFill>
        <p:spPr>
          <a:xfrm>
            <a:off x="-85875" y="4847671"/>
            <a:ext cx="2539170" cy="2730290"/>
          </a:xfrm>
          <a:prstGeom prst="rect">
            <a:avLst/>
          </a:prstGeom>
          <a:noFill/>
          <a:ln>
            <a:noFill/>
          </a:ln>
        </p:spPr>
      </p:pic>
      <p:pic>
        <p:nvPicPr>
          <p:cNvPr id="197" name="Google Shape;197;p8"/>
          <p:cNvPicPr preferRelativeResize="0"/>
          <p:nvPr/>
        </p:nvPicPr>
        <p:blipFill rotWithShape="1">
          <a:blip r:embed="rId6">
            <a:alphaModFix/>
          </a:blip>
          <a:srcRect/>
          <a:stretch/>
        </p:blipFill>
        <p:spPr>
          <a:xfrm rot="4531251">
            <a:off x="695365" y="3834664"/>
            <a:ext cx="973346" cy="526565"/>
          </a:xfrm>
          <a:prstGeom prst="rect">
            <a:avLst/>
          </a:prstGeom>
          <a:noFill/>
          <a:ln>
            <a:noFill/>
          </a:ln>
        </p:spPr>
      </p:pic>
      <p:pic>
        <p:nvPicPr>
          <p:cNvPr id="198" name="Google Shape;198;p8"/>
          <p:cNvPicPr preferRelativeResize="0"/>
          <p:nvPr/>
        </p:nvPicPr>
        <p:blipFill rotWithShape="1">
          <a:blip r:embed="rId6">
            <a:alphaModFix/>
          </a:blip>
          <a:srcRect/>
          <a:stretch/>
        </p:blipFill>
        <p:spPr>
          <a:xfrm rot="-4504190" flipH="1">
            <a:off x="1675475" y="3757082"/>
            <a:ext cx="973346" cy="733459"/>
          </a:xfrm>
          <a:prstGeom prst="rect">
            <a:avLst/>
          </a:prstGeom>
          <a:noFill/>
          <a:ln>
            <a:noFill/>
          </a:ln>
        </p:spPr>
      </p:pic>
      <p:pic>
        <p:nvPicPr>
          <p:cNvPr id="199" name="Google Shape;199;p8"/>
          <p:cNvPicPr preferRelativeResize="0"/>
          <p:nvPr/>
        </p:nvPicPr>
        <p:blipFill rotWithShape="1">
          <a:blip r:embed="rId6">
            <a:alphaModFix/>
          </a:blip>
          <a:srcRect/>
          <a:stretch/>
        </p:blipFill>
        <p:spPr>
          <a:xfrm rot="4531251">
            <a:off x="2927997" y="3834666"/>
            <a:ext cx="973346" cy="526565"/>
          </a:xfrm>
          <a:prstGeom prst="rect">
            <a:avLst/>
          </a:prstGeom>
          <a:noFill/>
          <a:ln>
            <a:noFill/>
          </a:ln>
        </p:spPr>
      </p:pic>
      <p:pic>
        <p:nvPicPr>
          <p:cNvPr id="200" name="Google Shape;200;p8"/>
          <p:cNvPicPr preferRelativeResize="0"/>
          <p:nvPr/>
        </p:nvPicPr>
        <p:blipFill rotWithShape="1">
          <a:blip r:embed="rId6">
            <a:alphaModFix/>
          </a:blip>
          <a:srcRect/>
          <a:stretch/>
        </p:blipFill>
        <p:spPr>
          <a:xfrm rot="4531251">
            <a:off x="4061225" y="3948619"/>
            <a:ext cx="973346" cy="526565"/>
          </a:xfrm>
          <a:prstGeom prst="rect">
            <a:avLst/>
          </a:prstGeom>
          <a:noFill/>
          <a:ln>
            <a:noFill/>
          </a:ln>
        </p:spPr>
      </p:pic>
      <p:pic>
        <p:nvPicPr>
          <p:cNvPr id="201" name="Google Shape;201;p8"/>
          <p:cNvPicPr preferRelativeResize="0"/>
          <p:nvPr/>
        </p:nvPicPr>
        <p:blipFill rotWithShape="1">
          <a:blip r:embed="rId6">
            <a:alphaModFix/>
          </a:blip>
          <a:srcRect/>
          <a:stretch/>
        </p:blipFill>
        <p:spPr>
          <a:xfrm rot="-4531251" flipH="1">
            <a:off x="5142773" y="3888215"/>
            <a:ext cx="973346" cy="526565"/>
          </a:xfrm>
          <a:prstGeom prst="rect">
            <a:avLst/>
          </a:prstGeom>
          <a:noFill/>
          <a:ln>
            <a:noFill/>
          </a:ln>
        </p:spPr>
      </p:pic>
      <p:pic>
        <p:nvPicPr>
          <p:cNvPr id="202" name="Google Shape;202;p8"/>
          <p:cNvPicPr preferRelativeResize="0"/>
          <p:nvPr/>
        </p:nvPicPr>
        <p:blipFill rotWithShape="1">
          <a:blip r:embed="rId6">
            <a:alphaModFix/>
          </a:blip>
          <a:srcRect/>
          <a:stretch/>
        </p:blipFill>
        <p:spPr>
          <a:xfrm rot="-4531251" flipH="1">
            <a:off x="6311428" y="3888214"/>
            <a:ext cx="973346" cy="526565"/>
          </a:xfrm>
          <a:prstGeom prst="rect">
            <a:avLst/>
          </a:prstGeom>
          <a:noFill/>
          <a:ln>
            <a:noFill/>
          </a:ln>
        </p:spPr>
      </p:pic>
      <p:pic>
        <p:nvPicPr>
          <p:cNvPr id="203" name="Google Shape;203;p8"/>
          <p:cNvPicPr preferRelativeResize="0"/>
          <p:nvPr/>
        </p:nvPicPr>
        <p:blipFill rotWithShape="1">
          <a:blip r:embed="rId6">
            <a:alphaModFix/>
          </a:blip>
          <a:srcRect/>
          <a:stretch/>
        </p:blipFill>
        <p:spPr>
          <a:xfrm rot="-4531251" flipH="1">
            <a:off x="7500972" y="3870597"/>
            <a:ext cx="973346" cy="526565"/>
          </a:xfrm>
          <a:prstGeom prst="rect">
            <a:avLst/>
          </a:prstGeom>
          <a:noFill/>
          <a:ln>
            <a:noFill/>
          </a:ln>
        </p:spPr>
      </p:pic>
      <p:pic>
        <p:nvPicPr>
          <p:cNvPr id="204" name="Google Shape;204;p8"/>
          <p:cNvPicPr preferRelativeResize="0"/>
          <p:nvPr/>
        </p:nvPicPr>
        <p:blipFill rotWithShape="1">
          <a:blip r:embed="rId6">
            <a:alphaModFix/>
          </a:blip>
          <a:srcRect/>
          <a:stretch/>
        </p:blipFill>
        <p:spPr>
          <a:xfrm rot="-4531251" flipH="1">
            <a:off x="8634200" y="3888215"/>
            <a:ext cx="973346" cy="526565"/>
          </a:xfrm>
          <a:prstGeom prst="rect">
            <a:avLst/>
          </a:prstGeom>
          <a:noFill/>
          <a:ln>
            <a:noFill/>
          </a:ln>
        </p:spPr>
      </p:pic>
      <p:pic>
        <p:nvPicPr>
          <p:cNvPr id="205" name="Google Shape;205;p8"/>
          <p:cNvPicPr preferRelativeResize="0"/>
          <p:nvPr/>
        </p:nvPicPr>
        <p:blipFill rotWithShape="1">
          <a:blip r:embed="rId6">
            <a:alphaModFix/>
          </a:blip>
          <a:srcRect/>
          <a:stretch/>
        </p:blipFill>
        <p:spPr>
          <a:xfrm rot="-4531251" flipH="1">
            <a:off x="9873004" y="3834664"/>
            <a:ext cx="973346" cy="526565"/>
          </a:xfrm>
          <a:prstGeom prst="rect">
            <a:avLst/>
          </a:prstGeom>
          <a:noFill/>
          <a:ln>
            <a:noFill/>
          </a:ln>
        </p:spPr>
      </p:pic>
      <p:pic>
        <p:nvPicPr>
          <p:cNvPr id="206" name="Google Shape;206;p8"/>
          <p:cNvPicPr preferRelativeResize="0"/>
          <p:nvPr/>
        </p:nvPicPr>
        <p:blipFill rotWithShape="1">
          <a:blip r:embed="rId6">
            <a:alphaModFix/>
          </a:blip>
          <a:srcRect/>
          <a:stretch/>
        </p:blipFill>
        <p:spPr>
          <a:xfrm rot="4531251">
            <a:off x="11027826" y="3870598"/>
            <a:ext cx="973346" cy="526565"/>
          </a:xfrm>
          <a:prstGeom prst="rect">
            <a:avLst/>
          </a:prstGeom>
          <a:noFill/>
          <a:ln>
            <a:noFill/>
          </a:ln>
        </p:spPr>
      </p:pic>
      <p:pic>
        <p:nvPicPr>
          <p:cNvPr id="207" name="Google Shape;207;p8"/>
          <p:cNvPicPr preferRelativeResize="0"/>
          <p:nvPr/>
        </p:nvPicPr>
        <p:blipFill rotWithShape="1">
          <a:blip r:embed="rId7">
            <a:alphaModFix/>
          </a:blip>
          <a:srcRect/>
          <a:stretch/>
        </p:blipFill>
        <p:spPr>
          <a:xfrm>
            <a:off x="17137" y="440962"/>
            <a:ext cx="12317461" cy="2979875"/>
          </a:xfrm>
          <a:prstGeom prst="rect">
            <a:avLst/>
          </a:prstGeom>
          <a:noFill/>
          <a:ln>
            <a:noFill/>
          </a:ln>
        </p:spPr>
      </p:pic>
      <p:pic>
        <p:nvPicPr>
          <p:cNvPr id="2" name="Track 2">
            <a:hlinkClick r:id="" action="ppaction://media"/>
            <a:extLst>
              <a:ext uri="{FF2B5EF4-FFF2-40B4-BE49-F238E27FC236}">
                <a16:creationId xmlns:a16="http://schemas.microsoft.com/office/drawing/2014/main" id="{BDC79671-7A3F-1B35-91BF-D2AF4B5E35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86274" y="56029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10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9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8"/>
                                        </p:tgtEl>
                                        <p:attrNameLst>
                                          <p:attrName>style.visibility</p:attrName>
                                        </p:attrNameLst>
                                      </p:cBhvr>
                                      <p:to>
                                        <p:strVal val="visible"/>
                                      </p:to>
                                    </p:set>
                                    <p:animEffect transition="in" filter="fade">
                                      <p:cBhvr>
                                        <p:cTn id="21" dur="500"/>
                                        <p:tgtEl>
                                          <p:spTgt spid="19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1"/>
                                          </p:stCondLst>
                                        </p:cTn>
                                        <p:tgtEl>
                                          <p:spTgt spid="19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9"/>
                                        </p:tgtEl>
                                        <p:attrNameLst>
                                          <p:attrName>style.visibility</p:attrName>
                                        </p:attrNameLst>
                                      </p:cBhvr>
                                      <p:to>
                                        <p:strVal val="visible"/>
                                      </p:to>
                                    </p:set>
                                    <p:animEffect transition="in" filter="fade">
                                      <p:cBhvr>
                                        <p:cTn id="30" dur="500"/>
                                        <p:tgtEl>
                                          <p:spTgt spid="19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19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0"/>
                                        </p:tgtEl>
                                        <p:attrNameLst>
                                          <p:attrName>style.visibility</p:attrName>
                                        </p:attrNameLst>
                                      </p:cBhvr>
                                      <p:to>
                                        <p:strVal val="visible"/>
                                      </p:to>
                                    </p:set>
                                    <p:animEffect transition="in" filter="fade">
                                      <p:cBhvr>
                                        <p:cTn id="39" dur="500"/>
                                        <p:tgtEl>
                                          <p:spTgt spid="20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1"/>
                                          </p:stCondLst>
                                        </p:cTn>
                                        <p:tgtEl>
                                          <p:spTgt spid="20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1"/>
                                        </p:tgtEl>
                                        <p:attrNameLst>
                                          <p:attrName>style.visibility</p:attrName>
                                        </p:attrNameLst>
                                      </p:cBhvr>
                                      <p:to>
                                        <p:strVal val="visible"/>
                                      </p:to>
                                    </p:set>
                                    <p:animEffect transition="in" filter="fade">
                                      <p:cBhvr>
                                        <p:cTn id="48" dur="500"/>
                                        <p:tgtEl>
                                          <p:spTgt spid="20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20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2"/>
                                        </p:tgtEl>
                                        <p:attrNameLst>
                                          <p:attrName>style.visibility</p:attrName>
                                        </p:attrNameLst>
                                      </p:cBhvr>
                                      <p:to>
                                        <p:strVal val="visible"/>
                                      </p:to>
                                    </p:set>
                                    <p:animEffect transition="in" filter="fade">
                                      <p:cBhvr>
                                        <p:cTn id="57" dur="500"/>
                                        <p:tgtEl>
                                          <p:spTgt spid="20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1"/>
                                          </p:stCondLst>
                                        </p:cTn>
                                        <p:tgtEl>
                                          <p:spTgt spid="20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03"/>
                                        </p:tgtEl>
                                        <p:attrNameLst>
                                          <p:attrName>style.visibility</p:attrName>
                                        </p:attrNameLst>
                                      </p:cBhvr>
                                      <p:to>
                                        <p:strVal val="visible"/>
                                      </p:to>
                                    </p:set>
                                    <p:animEffect transition="in" filter="fade">
                                      <p:cBhvr>
                                        <p:cTn id="66" dur="500"/>
                                        <p:tgtEl>
                                          <p:spTgt spid="20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20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04"/>
                                        </p:tgtEl>
                                        <p:attrNameLst>
                                          <p:attrName>style.visibility</p:attrName>
                                        </p:attrNameLst>
                                      </p:cBhvr>
                                      <p:to>
                                        <p:strVal val="visible"/>
                                      </p:to>
                                    </p:set>
                                    <p:animEffect transition="in" filter="fade">
                                      <p:cBhvr>
                                        <p:cTn id="75" dur="500"/>
                                        <p:tgtEl>
                                          <p:spTgt spid="20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1"/>
                                          </p:stCondLst>
                                        </p:cTn>
                                        <p:tgtEl>
                                          <p:spTgt spid="20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5"/>
                                        </p:tgtEl>
                                        <p:attrNameLst>
                                          <p:attrName>style.visibility</p:attrName>
                                        </p:attrNameLst>
                                      </p:cBhvr>
                                      <p:to>
                                        <p:strVal val="visible"/>
                                      </p:to>
                                    </p:set>
                                    <p:animEffect transition="in" filter="fade">
                                      <p:cBhvr>
                                        <p:cTn id="84" dur="500"/>
                                        <p:tgtEl>
                                          <p:spTgt spid="205"/>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1"/>
                                          </p:stCondLst>
                                        </p:cTn>
                                        <p:tgtEl>
                                          <p:spTgt spid="20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6"/>
                                        </p:tgtEl>
                                        <p:attrNameLst>
                                          <p:attrName>style.visibility</p:attrName>
                                        </p:attrNameLst>
                                      </p:cBhvr>
                                      <p:to>
                                        <p:strVal val="visible"/>
                                      </p:to>
                                    </p:set>
                                    <p:animEffect transition="in" filter="fade">
                                      <p:cBhvr>
                                        <p:cTn id="93" dur="500"/>
                                        <p:tgtEl>
                                          <p:spTgt spid="206"/>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1"/>
                                          </p:stCondLst>
                                        </p:cTn>
                                        <p:tgtEl>
                                          <p:spTgt spid="20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33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444</Words>
  <Application>Microsoft Office PowerPoint</Application>
  <PresentationFormat>Widescreen</PresentationFormat>
  <Paragraphs>58</Paragraphs>
  <Slides>18</Slides>
  <Notes>17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Calibri</vt:lpstr>
      <vt:lpstr>Calibri Light</vt:lpstr>
      <vt:lpstr>Times New Roman</vt:lpstr>
      <vt:lpstr>Comic Sans MS</vt:lpstr>
      <vt:lpstr>Sigmar One</vt:lpstr>
      <vt:lpstr>Arial</vt:lpstr>
      <vt:lpstr>.VnTifani HeavyH</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李佳宇</dc:creator>
  <cp:lastModifiedBy>Admin</cp:lastModifiedBy>
  <cp:revision>6</cp:revision>
  <dcterms:created xsi:type="dcterms:W3CDTF">2017-05-08T08:38:07Z</dcterms:created>
  <dcterms:modified xsi:type="dcterms:W3CDTF">2024-10-25T02:44:30Z</dcterms:modified>
</cp:coreProperties>
</file>