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4"/>
  </p:notesMasterIdLst>
  <p:sldIdLst>
    <p:sldId id="279" r:id="rId3"/>
    <p:sldId id="27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7" r:id="rId23"/>
  </p:sldIdLst>
  <p:sldSz cx="12192000" cy="6858000"/>
  <p:notesSz cx="6858000" cy="9144000"/>
  <p:embeddedFontLst>
    <p:embeddedFont>
      <p:font typeface="Comic Sans MS" panose="030F0702030302020204" pitchFamily="66" charset="0"/>
      <p:regular r:id="rId25"/>
      <p:bold r:id="rId26"/>
      <p:italic r:id="rId27"/>
      <p:boldItalic r:id="rId28"/>
    </p:embeddedFont>
    <p:embeddedFont>
      <p:font typeface=".VnTifani HeavyH" panose="020B7200000000000000" pitchFamily="34" charset="0"/>
      <p:regular r:id="rId29"/>
    </p:embeddedFont>
    <p:embeddedFont>
      <p:font typeface="Calibri Light" panose="020F0302020204030204" pitchFamily="34" charset="0"/>
      <p:regular r:id="rId30"/>
      <p:italic r:id="rId31"/>
    </p:embeddedFont>
    <p:embeddedFont>
      <p:font typeface="Sigmar One" panose="020B0604020202020204" charset="0"/>
      <p:regular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P0d+NLeT9vPT55bPgzGL9E0Tu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69" d="100"/>
          <a:sy n="69"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stock.adobe.com</a:t>
            </a:r>
            <a:r>
              <a:rPr lang="en-US" dirty="0"/>
              <a:t>/</a:t>
            </a:r>
            <a:r>
              <a:rPr lang="en-US" dirty="0" err="1"/>
              <a:t>sk</a:t>
            </a:r>
            <a:r>
              <a:rPr lang="en-US" dirty="0"/>
              <a:t>/search/</a:t>
            </a:r>
            <a:r>
              <a:rPr lang="en-US" dirty="0" err="1"/>
              <a:t>images?k</a:t>
            </a:r>
            <a:r>
              <a:rPr lang="en-US" dirty="0"/>
              <a:t>=</a:t>
            </a:r>
            <a:r>
              <a:rPr lang="en-US" dirty="0" err="1"/>
              <a:t>nest+clipart</a:t>
            </a:r>
            <a:endParaRPr dirty="0"/>
          </a:p>
          <a:p>
            <a:pPr marL="0" lvl="0" indent="0" algn="l" rtl="0">
              <a:spcBef>
                <a:spcPts val="0"/>
              </a:spcBef>
              <a:spcAft>
                <a:spcPts val="0"/>
              </a:spcAft>
              <a:buNone/>
            </a:pPr>
            <a:endParaRPr dirty="0"/>
          </a:p>
          <a:p>
            <a:pPr marL="0" lvl="0" indent="0" algn="just" rtl="0">
              <a:spcBef>
                <a:spcPts val="300"/>
              </a:spcBef>
              <a:spcAft>
                <a:spcPts val="0"/>
              </a:spcAft>
              <a:buNone/>
            </a:pPr>
            <a:r>
              <a:rPr lang="en-US" sz="1200" dirty="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Calibri"/>
                <a:ea typeface="Calibri"/>
                <a:cs typeface="Calibri"/>
                <a:sym typeface="Calibri"/>
              </a:rPr>
              <a:t>Give points to the team/pupils who can do it well.</a:t>
            </a:r>
            <a:endParaRPr dirty="0"/>
          </a:p>
          <a:p>
            <a:pPr marL="0" lvl="0" indent="0" algn="l" rtl="0">
              <a:spcBef>
                <a:spcPts val="0"/>
              </a:spcBef>
              <a:spcAft>
                <a:spcPts val="0"/>
              </a:spcAft>
              <a:buNone/>
            </a:pPr>
            <a:endParaRPr dirty="0"/>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47" name="Google Shape;3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Pupils can say the names of letters and numbers.</a:t>
            </a:r>
            <a:endParaRPr/>
          </a:p>
          <a:p>
            <a:pPr marL="0" lvl="0" indent="0" algn="l" rtl="0">
              <a:spcBef>
                <a:spcPts val="0"/>
              </a:spcBef>
              <a:spcAft>
                <a:spcPts val="0"/>
              </a:spcAft>
              <a:buNone/>
            </a:pPr>
            <a:r>
              <a:rPr lang="en-US"/>
              <a:t>Step 1: Let the pupils say the names of letters.</a:t>
            </a:r>
            <a:endParaRPr/>
          </a:p>
          <a:p>
            <a:pPr marL="0" lvl="0" indent="0" algn="l" rtl="0">
              <a:spcBef>
                <a:spcPts val="0"/>
              </a:spcBef>
              <a:spcAft>
                <a:spcPts val="0"/>
              </a:spcAft>
              <a:buNone/>
            </a:pPr>
            <a:r>
              <a:rPr lang="en-US"/>
              <a:t>Step 2: Divide class into 2 or 4 groups. </a:t>
            </a:r>
            <a:endParaRPr/>
          </a:p>
          <a:p>
            <a:pPr marL="0" marR="0" lvl="0" indent="0" algn="l" rtl="0">
              <a:lnSpc>
                <a:spcPct val="100000"/>
              </a:lnSpc>
              <a:spcBef>
                <a:spcPts val="0"/>
              </a:spcBef>
              <a:spcAft>
                <a:spcPts val="0"/>
              </a:spcAft>
              <a:buClr>
                <a:schemeClr val="dk1"/>
              </a:buClr>
              <a:buSzPts val="1200"/>
              <a:buFont typeface="Arial"/>
              <a:buNone/>
            </a:pPr>
            <a:r>
              <a:rPr lang="en-US"/>
              <a:t>Step 3: Each group chooses a letter, open the box, they will see the stars.</a:t>
            </a:r>
            <a:endParaRPr/>
          </a:p>
          <a:p>
            <a:pPr marL="0" marR="0" lvl="0" indent="0" algn="l" rtl="0">
              <a:lnSpc>
                <a:spcPct val="100000"/>
              </a:lnSpc>
              <a:spcBef>
                <a:spcPts val="0"/>
              </a:spcBef>
              <a:spcAft>
                <a:spcPts val="0"/>
              </a:spcAft>
              <a:buClr>
                <a:schemeClr val="dk1"/>
              </a:buClr>
              <a:buSzPts val="1200"/>
              <a:buFont typeface="Arial"/>
              <a:buNone/>
            </a:pPr>
            <a:r>
              <a:rPr lang="en-US"/>
              <a:t>Step 4: Groups have the most stars will win.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5" name="Google Shape;3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Step 1: </a:t>
            </a:r>
            <a:r>
              <a:rPr lang="en-US" sz="1200" dirty="0">
                <a:solidFill>
                  <a:schemeClr val="dk1"/>
                </a:solidFill>
                <a:latin typeface="Arial"/>
                <a:ea typeface="Arial"/>
                <a:cs typeface="Arial"/>
                <a:sym typeface="Arial"/>
              </a:rPr>
              <a:t>Divide the class into 2 or 4 groups</a:t>
            </a:r>
            <a:endParaRPr dirty="0"/>
          </a:p>
          <a:p>
            <a:pPr marL="0" lvl="0" indent="0" algn="l" rtl="0">
              <a:spcBef>
                <a:spcPts val="0"/>
              </a:spcBef>
              <a:spcAft>
                <a:spcPts val="0"/>
              </a:spcAft>
              <a:buNone/>
            </a:pPr>
            <a:r>
              <a:rPr lang="en-US" dirty="0"/>
              <a:t>Step 2: </a:t>
            </a:r>
            <a:r>
              <a:rPr lang="en-US" sz="1200" dirty="0">
                <a:solidFill>
                  <a:schemeClr val="dk1"/>
                </a:solidFill>
                <a:latin typeface="Arial"/>
                <a:ea typeface="Arial"/>
                <a:cs typeface="Arial"/>
                <a:sym typeface="Arial"/>
              </a:rPr>
              <a:t>Each group chooses a letter by reading its name</a:t>
            </a:r>
            <a:endParaRPr dirty="0"/>
          </a:p>
          <a:p>
            <a:pPr marL="0" lvl="0" indent="0" algn="l" rtl="0">
              <a:spcBef>
                <a:spcPts val="0"/>
              </a:spcBef>
              <a:spcAft>
                <a:spcPts val="0"/>
              </a:spcAft>
              <a:buNone/>
            </a:pPr>
            <a:r>
              <a:rPr lang="en-US" dirty="0"/>
              <a:t>Step 3: </a:t>
            </a:r>
            <a:r>
              <a:rPr lang="en-US" sz="1200" dirty="0">
                <a:solidFill>
                  <a:schemeClr val="dk1"/>
                </a:solidFill>
                <a:latin typeface="Arial"/>
                <a:ea typeface="Arial"/>
                <a:cs typeface="Arial"/>
                <a:sym typeface="Arial"/>
              </a:rPr>
              <a:t>Teachers clicks that letter to open the box and see how many stars pupils will get for the letter. </a:t>
            </a:r>
            <a:endParaRPr dirty="0"/>
          </a:p>
          <a:p>
            <a:pPr marL="0" lvl="0" indent="0" algn="l" rtl="0">
              <a:spcBef>
                <a:spcPts val="0"/>
              </a:spcBef>
              <a:spcAft>
                <a:spcPts val="0"/>
              </a:spcAft>
              <a:buNone/>
            </a:pPr>
            <a:r>
              <a:rPr lang="en-US" sz="1200" dirty="0">
                <a:solidFill>
                  <a:schemeClr val="dk1"/>
                </a:solidFill>
                <a:latin typeface="Arial"/>
                <a:ea typeface="Arial"/>
                <a:cs typeface="Arial"/>
                <a:sym typeface="Arial"/>
              </a:rPr>
              <a:t>Repeat the procedure until the last letter.</a:t>
            </a:r>
            <a:endParaRPr dirty="0"/>
          </a:p>
          <a:p>
            <a:pPr marL="0" marR="0" lvl="0" indent="0" algn="l" rtl="0">
              <a:lnSpc>
                <a:spcPct val="100000"/>
              </a:lnSpc>
              <a:spcBef>
                <a:spcPts val="0"/>
              </a:spcBef>
              <a:spcAft>
                <a:spcPts val="0"/>
              </a:spcAft>
              <a:buClr>
                <a:schemeClr val="dk1"/>
              </a:buClr>
              <a:buSzPts val="1200"/>
              <a:buFont typeface="Arial"/>
              <a:buNone/>
            </a:pPr>
            <a:r>
              <a:rPr lang="en-US" dirty="0"/>
              <a:t>Step 4: Groups having the most stars will win.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90" name="Google Shape;3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Review the alphabet.</a:t>
            </a:r>
            <a:endParaRPr/>
          </a:p>
          <a:p>
            <a:pPr marL="0" lvl="0" indent="0" algn="l" rtl="0">
              <a:spcBef>
                <a:spcPts val="0"/>
              </a:spcBef>
              <a:spcAft>
                <a:spcPts val="0"/>
              </a:spcAft>
              <a:buNone/>
            </a:pPr>
            <a:r>
              <a:rPr lang="en-US"/>
              <a:t>Step 1: Let the pupils sing the song once.</a:t>
            </a:r>
            <a:endParaRPr/>
          </a:p>
          <a:p>
            <a:pPr marL="0" marR="0" lvl="0" indent="0" algn="l" rtl="0">
              <a:lnSpc>
                <a:spcPct val="100000"/>
              </a:lnSpc>
              <a:spcBef>
                <a:spcPts val="0"/>
              </a:spcBef>
              <a:spcAft>
                <a:spcPts val="0"/>
              </a:spcAft>
              <a:buClr>
                <a:schemeClr val="dk1"/>
              </a:buClr>
              <a:buSzPts val="1200"/>
              <a:buFont typeface="Arial"/>
              <a:buNone/>
            </a:pPr>
            <a:r>
              <a:rPr lang="en-US"/>
              <a:t>Step 2: Cover 4 letters at the end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3: Sing the song again with the missing letters .</a:t>
            </a:r>
            <a:endParaRPr/>
          </a:p>
          <a:p>
            <a:pPr marL="0" marR="0" lvl="0" indent="0" algn="l" rtl="0">
              <a:lnSpc>
                <a:spcPct val="100000"/>
              </a:lnSpc>
              <a:spcBef>
                <a:spcPts val="0"/>
              </a:spcBef>
              <a:spcAft>
                <a:spcPts val="0"/>
              </a:spcAft>
              <a:buClr>
                <a:schemeClr val="dk1"/>
              </a:buClr>
              <a:buSzPts val="1200"/>
              <a:buFont typeface="Arial"/>
              <a:buNone/>
            </a:pPr>
            <a:r>
              <a:rPr lang="en-US"/>
              <a:t>Step 4: Cover 4 more letters at the middle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5: Sing the song again with the missing letters.</a:t>
            </a:r>
            <a:endParaRPr/>
          </a:p>
        </p:txBody>
      </p:sp>
      <p:sp>
        <p:nvSpPr>
          <p:cNvPr id="147" name="Google Shape;1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dirty="0">
                <a:latin typeface="Calibri"/>
                <a:ea typeface="Calibri"/>
                <a:cs typeface="Calibri"/>
                <a:sym typeface="Calibri"/>
              </a:rPr>
              <a:t>Tell pupils they are choosing birds with the right number to come home. </a:t>
            </a:r>
            <a:endParaRPr sz="1800" dirty="0">
              <a:latin typeface="Calibri"/>
              <a:ea typeface="Calibri"/>
              <a:cs typeface="Calibri"/>
              <a:sym typeface="Calibri"/>
            </a:endParaRPr>
          </a:p>
          <a:p>
            <a:pPr marL="0" lvl="0" indent="0" algn="just" rtl="0">
              <a:spcBef>
                <a:spcPts val="300"/>
              </a:spcBef>
              <a:spcAft>
                <a:spcPts val="0"/>
              </a:spcAft>
              <a:buNone/>
            </a:pPr>
            <a:r>
              <a:rPr lang="en-US" sz="1800" dirty="0">
                <a:latin typeface="Calibri"/>
                <a:ea typeface="Calibri"/>
                <a:cs typeface="Calibri"/>
                <a:sym typeface="Calibri"/>
              </a:rPr>
              <a:t>Ask them look at the numbers to choose the right bird and click on that bird. The bird with the correct number will fly to the nest.</a:t>
            </a:r>
            <a:endParaRPr sz="1800" dirty="0">
              <a:latin typeface="Times New Roman"/>
              <a:ea typeface="Times New Roman"/>
              <a:cs typeface="Times New Roman"/>
              <a:sym typeface="Times New Roman"/>
            </a:endParaRPr>
          </a:p>
          <a:p>
            <a:pPr marL="0" lvl="0" indent="0" algn="l" rtl="0">
              <a:spcBef>
                <a:spcPts val="0"/>
              </a:spcBef>
              <a:spcAft>
                <a:spcPts val="0"/>
              </a:spcAft>
              <a:buNone/>
            </a:pPr>
            <a:r>
              <a:rPr lang="en-US" sz="1800" dirty="0">
                <a:latin typeface="Calibri"/>
                <a:ea typeface="Calibri"/>
                <a:cs typeface="Calibri"/>
                <a:sym typeface="Calibri"/>
              </a:rPr>
              <a:t>Give points to the teams</a:t>
            </a:r>
            <a:r>
              <a:rPr lang="en-US" sz="1800">
                <a:latin typeface="Calibri"/>
                <a:ea typeface="Calibri"/>
                <a:cs typeface="Calibri"/>
                <a:sym typeface="Calibri"/>
              </a:rPr>
              <a:t>/pupils </a:t>
            </a:r>
            <a:r>
              <a:rPr lang="en-US" sz="1800" dirty="0">
                <a:latin typeface="Calibri"/>
                <a:ea typeface="Calibri"/>
                <a:cs typeface="Calibri"/>
                <a:sym typeface="Calibri"/>
              </a:rPr>
              <a:t>who can do it well.</a:t>
            </a:r>
            <a:endParaRPr dirty="0"/>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3"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85768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14662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51740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203266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526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53262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63024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54336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10832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47547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000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
        <p:cNvGrpSpPr/>
        <p:nvPr/>
      </p:nvGrpSpPr>
      <p:grpSpPr>
        <a:xfrm>
          <a:off x="0" y="0"/>
          <a:ext cx="0" cy="0"/>
          <a:chOff x="0" y="0"/>
          <a:chExt cx="0" cy="0"/>
        </a:xfrm>
      </p:grpSpPr>
      <p:sp>
        <p:nvSpPr>
          <p:cNvPr id="29" name="Google Shape;2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6"/>
        <p:cNvGrpSpPr/>
        <p:nvPr/>
      </p:nvGrpSpPr>
      <p:grpSpPr>
        <a:xfrm>
          <a:off x="0" y="0"/>
          <a:ext cx="0" cy="0"/>
          <a:chOff x="0" y="0"/>
          <a:chExt cx="0" cy="0"/>
        </a:xfrm>
      </p:grpSpPr>
      <p:sp>
        <p:nvSpPr>
          <p:cNvPr id="77" name="Google Shape;7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a:spLocks noGrp="1"/>
          </p:cNvSpPr>
          <p:nvPr>
            <p:ph type="pic" idx="2"/>
          </p:nvPr>
        </p:nvSpPr>
        <p:spPr>
          <a:xfrm>
            <a:off x="5183188" y="987425"/>
            <a:ext cx="6172200" cy="4873625"/>
          </a:xfrm>
          <a:prstGeom prst="rect">
            <a:avLst/>
          </a:prstGeom>
          <a:noFill/>
          <a:ln>
            <a:noFill/>
          </a:ln>
        </p:spPr>
      </p:sp>
      <p:sp>
        <p:nvSpPr>
          <p:cNvPr id="91" name="Google Shape;9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5709393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gif"/></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1676400" y="2590803"/>
            <a:ext cx="7924800" cy="1904999"/>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defTabSz="914377">
              <a:buClrTx/>
              <a:defRPr/>
            </a:pPr>
            <a:r>
              <a:rPr lang="en-US" sz="2000" kern="10" dirty="0">
                <a:ln w="9525">
                  <a:round/>
                  <a:headEnd/>
                  <a:tailEnd/>
                </a:ln>
                <a:solidFill>
                  <a:srgbClr val="0000FF">
                    <a:alpha val="83136"/>
                  </a:srgbClr>
                </a:solidFill>
                <a:latin typeface=".VnTifani HeavyH"/>
                <a:ea typeface="+mn-ea"/>
              </a:rPr>
              <a:t>WARMLY </a:t>
            </a:r>
            <a:r>
              <a:rPr lang="en-US" sz="2000" kern="10" dirty="0" err="1">
                <a:ln w="9525">
                  <a:round/>
                  <a:headEnd/>
                  <a:tailEnd/>
                </a:ln>
                <a:solidFill>
                  <a:srgbClr val="0000FF">
                    <a:alpha val="83136"/>
                  </a:srgbClr>
                </a:solidFill>
                <a:latin typeface=".VnTifani HeavyH"/>
                <a:ea typeface="+mn-ea"/>
              </a:rPr>
              <a:t>WElcome</a:t>
            </a:r>
            <a:r>
              <a:rPr lang="en-US" sz="2000" kern="10" dirty="0">
                <a:ln w="9525">
                  <a:round/>
                  <a:headEnd/>
                  <a:tailEnd/>
                </a:ln>
                <a:solidFill>
                  <a:srgbClr val="0000FF">
                    <a:alpha val="83136"/>
                  </a:srgbClr>
                </a:solidFill>
                <a:latin typeface=".VnTifani HeavyH"/>
                <a:ea typeface="+mn-ea"/>
              </a:rPr>
              <a:t> to my class</a:t>
            </a:r>
          </a:p>
        </p:txBody>
      </p:sp>
      <p:grpSp>
        <p:nvGrpSpPr>
          <p:cNvPr id="5126" name="Group 8"/>
          <p:cNvGrpSpPr>
            <a:grpSpLocks/>
          </p:cNvGrpSpPr>
          <p:nvPr/>
        </p:nvGrpSpPr>
        <p:grpSpPr bwMode="auto">
          <a:xfrm>
            <a:off x="4811440" y="778669"/>
            <a:ext cx="1828800" cy="1524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grpSp>
      <p:sp>
        <p:nvSpPr>
          <p:cNvPr id="137" name="TextBox 136"/>
          <p:cNvSpPr txBox="1"/>
          <p:nvPr/>
        </p:nvSpPr>
        <p:spPr>
          <a:xfrm>
            <a:off x="3276600" y="5486402"/>
            <a:ext cx="5791200" cy="830997"/>
          </a:xfrm>
          <a:prstGeom prst="rect">
            <a:avLst/>
          </a:prstGeom>
          <a:noFill/>
        </p:spPr>
        <p:txBody>
          <a:bodyPr wrap="square" rtlCol="0">
            <a:spAutoFit/>
          </a:bodyPr>
          <a:lstStyle/>
          <a:p>
            <a:pPr algn="ctr" defTabSz="914377">
              <a:buClrTx/>
              <a:defRPr/>
            </a:pPr>
            <a:r>
              <a:rPr lang="en-US" sz="2400" b="1" kern="1200" dirty="0">
                <a:solidFill>
                  <a:srgbClr val="0000FF"/>
                </a:solidFill>
                <a:latin typeface="Times New Roman" pitchFamily="18" charset="0"/>
                <a:ea typeface="+mn-ea"/>
                <a:cs typeface="Times New Roman" pitchFamily="18" charset="0"/>
              </a:rPr>
              <a:t>TEACHER: </a:t>
            </a:r>
            <a:r>
              <a:rPr lang="en-US" sz="2400" b="1" kern="1200" dirty="0">
                <a:solidFill>
                  <a:srgbClr val="0000FF"/>
                </a:solidFill>
                <a:latin typeface="Times New Roman" pitchFamily="18" charset="0"/>
                <a:ea typeface="+mn-ea"/>
                <a:cs typeface="Times New Roman" pitchFamily="18" charset="0"/>
              </a:rPr>
              <a:t>ĐÀO THỊ LIỄU</a:t>
            </a:r>
            <a:endParaRPr lang="en-US" sz="2400" b="1" kern="1200" dirty="0">
              <a:solidFill>
                <a:srgbClr val="0000FF"/>
              </a:solidFill>
              <a:latin typeface="Times New Roman" pitchFamily="18" charset="0"/>
              <a:ea typeface="+mn-ea"/>
              <a:cs typeface="Times New Roman" pitchFamily="18" charset="0"/>
            </a:endParaRPr>
          </a:p>
          <a:p>
            <a:pPr algn="ctr" defTabSz="914377">
              <a:buClrTx/>
              <a:defRPr/>
            </a:pPr>
            <a:r>
              <a:rPr lang="en-US" sz="2400" b="1" kern="1200" dirty="0">
                <a:solidFill>
                  <a:srgbClr val="0000FF"/>
                </a:solidFill>
                <a:latin typeface="Times New Roman" pitchFamily="18" charset="0"/>
                <a:ea typeface="+mn-ea"/>
                <a:cs typeface="Times New Roman" pitchFamily="18" charset="0"/>
              </a:rPr>
              <a:t>QUOC TUAN </a:t>
            </a:r>
            <a:r>
              <a:rPr lang="en-US" sz="2400" b="1" kern="1200" dirty="0">
                <a:solidFill>
                  <a:srgbClr val="0000FF"/>
                </a:solidFill>
                <a:latin typeface="Times New Roman" pitchFamily="18" charset="0"/>
                <a:ea typeface="+mn-ea"/>
                <a:cs typeface="Times New Roman" pitchFamily="18" charset="0"/>
              </a:rPr>
              <a:t>PRIMARY </a:t>
            </a:r>
            <a:r>
              <a:rPr lang="en-US" sz="2400" b="1" kern="1200" dirty="0">
                <a:solidFill>
                  <a:srgbClr val="0000FF"/>
                </a:solidFill>
                <a:latin typeface="Times New Roman" pitchFamily="18" charset="0"/>
                <a:ea typeface="+mn-ea"/>
                <a:cs typeface="Times New Roman" pitchFamily="18" charset="0"/>
              </a:rPr>
              <a:t>SCHOOL</a:t>
            </a:r>
          </a:p>
        </p:txBody>
      </p:sp>
    </p:spTree>
    <p:extLst>
      <p:ext uri="{BB962C8B-B14F-4D97-AF65-F5344CB8AC3E}">
        <p14:creationId xmlns:p14="http://schemas.microsoft.com/office/powerpoint/2010/main" val="14950983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a:stretch/>
        </p:blipFill>
        <p:spPr>
          <a:xfrm>
            <a:off x="1536264" y="105231"/>
            <a:ext cx="9348853" cy="6430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0"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21" name="Google Shape;221;p10"/>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22" name="Google Shape;222;p10"/>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23" name="Google Shape;223;p10"/>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24" name="Google Shape;224;p10"/>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25" name="Google Shape;225;p10"/>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6" name="Google Shape;226;p10"/>
          <p:cNvSpPr/>
          <p:nvPr/>
        </p:nvSpPr>
        <p:spPr>
          <a:xfrm>
            <a:off x="1557155" y="2795336"/>
            <a:ext cx="595933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4. Fun corner</a:t>
            </a:r>
            <a:endParaRPr sz="5400" b="1" i="1">
              <a:solidFill>
                <a:schemeClr val="dk1"/>
              </a:solidFill>
              <a:latin typeface="Sigmar One"/>
              <a:ea typeface="Sigmar One"/>
              <a:cs typeface="Sigmar One"/>
              <a:sym typeface="Sigmar One"/>
            </a:endParaRPr>
          </a:p>
        </p:txBody>
      </p:sp>
      <p:pic>
        <p:nvPicPr>
          <p:cNvPr id="227" name="Google Shape;227;p10"/>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28" name="Google Shape;228;p10"/>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29" name="Google Shape;229;p10"/>
          <p:cNvSpPr/>
          <p:nvPr/>
        </p:nvSpPr>
        <p:spPr>
          <a:xfrm>
            <a:off x="1880086" y="6143357"/>
            <a:ext cx="96595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Birds come home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10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3"/>
                                        </p:tgtEl>
                                        <p:attrNameLst>
                                          <p:attrName>style.visibility</p:attrName>
                                        </p:attrNameLst>
                                      </p:cBhvr>
                                      <p:to>
                                        <p:strVal val="visible"/>
                                      </p:to>
                                    </p:set>
                                    <p:animEffect transition="in" filter="fade">
                                      <p:cBhvr>
                                        <p:cTn id="16" dur="1000"/>
                                        <p:tgtEl>
                                          <p:spTgt spid="223"/>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500"/>
                                        <p:tgtEl>
                                          <p:spTgt spid="226"/>
                                        </p:tgtEl>
                                      </p:cBhvr>
                                    </p:animEffect>
                                  </p:childTnLst>
                                </p:cTn>
                              </p:par>
                              <p:par>
                                <p:cTn id="23" presetID="10"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500"/>
                                        <p:tgtEl>
                                          <p:spTgt spid="228"/>
                                        </p:tgtEl>
                                      </p:cBhvr>
                                    </p:animEffect>
                                  </p:childTnLst>
                                </p:cTn>
                              </p:par>
                              <p:par>
                                <p:cTn id="26" presetID="10" presetClass="entr" presetSubtype="0" fill="hold"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fade">
                                      <p:cBhvr>
                                        <p:cTn id="28"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11" descr="01c7e883a594783500f999c01c68b048"/>
          <p:cNvPicPr preferRelativeResize="0"/>
          <p:nvPr/>
        </p:nvPicPr>
        <p:blipFill rotWithShape="1">
          <a:blip r:embed="rId3">
            <a:alphaModFix/>
          </a:blip>
          <a:srcRect/>
          <a:stretch/>
        </p:blipFill>
        <p:spPr>
          <a:xfrm>
            <a:off x="-219075" y="-136801"/>
            <a:ext cx="7792085" cy="6887210"/>
          </a:xfrm>
          <a:prstGeom prst="rect">
            <a:avLst/>
          </a:prstGeom>
          <a:noFill/>
          <a:ln>
            <a:noFill/>
          </a:ln>
        </p:spPr>
      </p:pic>
      <p:pic>
        <p:nvPicPr>
          <p:cNvPr id="236" name="Google Shape;236;p11"/>
          <p:cNvPicPr preferRelativeResize="0"/>
          <p:nvPr/>
        </p:nvPicPr>
        <p:blipFill rotWithShape="1">
          <a:blip r:embed="rId4">
            <a:alphaModFix/>
          </a:blip>
          <a:srcRect/>
          <a:stretch/>
        </p:blipFill>
        <p:spPr>
          <a:xfrm>
            <a:off x="6865015" y="5187218"/>
            <a:ext cx="2867025" cy="1590675"/>
          </a:xfrm>
          <a:prstGeom prst="rect">
            <a:avLst/>
          </a:prstGeom>
          <a:noFill/>
          <a:ln>
            <a:noFill/>
          </a:ln>
        </p:spPr>
      </p:pic>
      <p:pic>
        <p:nvPicPr>
          <p:cNvPr id="237" name="Google Shape;237;p11"/>
          <p:cNvPicPr preferRelativeResize="0"/>
          <p:nvPr/>
        </p:nvPicPr>
        <p:blipFill rotWithShape="1">
          <a:blip r:embed="rId5">
            <a:alphaModFix/>
          </a:blip>
          <a:srcRect/>
          <a:stretch/>
        </p:blipFill>
        <p:spPr>
          <a:xfrm>
            <a:off x="1755562" y="-538225"/>
            <a:ext cx="3214687" cy="2071525"/>
          </a:xfrm>
          <a:prstGeom prst="rect">
            <a:avLst/>
          </a:prstGeom>
          <a:noFill/>
          <a:ln>
            <a:noFill/>
          </a:ln>
        </p:spPr>
      </p:pic>
      <p:pic>
        <p:nvPicPr>
          <p:cNvPr id="238" name="Google Shape;238;p11"/>
          <p:cNvPicPr preferRelativeResize="0"/>
          <p:nvPr/>
        </p:nvPicPr>
        <p:blipFill rotWithShape="1">
          <a:blip r:embed="rId5">
            <a:alphaModFix/>
          </a:blip>
          <a:srcRect/>
          <a:stretch/>
        </p:blipFill>
        <p:spPr>
          <a:xfrm>
            <a:off x="-1043375" y="-378966"/>
            <a:ext cx="4504163" cy="2902456"/>
          </a:xfrm>
          <a:prstGeom prst="rect">
            <a:avLst/>
          </a:prstGeom>
          <a:noFill/>
          <a:ln>
            <a:noFill/>
          </a:ln>
        </p:spPr>
      </p:pic>
      <p:grpSp>
        <p:nvGrpSpPr>
          <p:cNvPr id="239" name="Google Shape;239;p11"/>
          <p:cNvGrpSpPr/>
          <p:nvPr/>
        </p:nvGrpSpPr>
        <p:grpSpPr>
          <a:xfrm>
            <a:off x="6442000" y="404524"/>
            <a:ext cx="2419350" cy="1885950"/>
            <a:chOff x="6012078" y="277625"/>
            <a:chExt cx="2419350" cy="1885950"/>
          </a:xfrm>
        </p:grpSpPr>
        <p:pic>
          <p:nvPicPr>
            <p:cNvPr id="240" name="Google Shape;240;p11" descr="A close-up of a fish&#10;&#10;Description automatically generated with medium confidence"/>
            <p:cNvPicPr preferRelativeResize="0"/>
            <p:nvPr/>
          </p:nvPicPr>
          <p:blipFill rotWithShape="1">
            <a:blip r:embed="rId6">
              <a:alphaModFix/>
            </a:blip>
            <a:srcRect/>
            <a:stretch/>
          </p:blipFill>
          <p:spPr>
            <a:xfrm>
              <a:off x="6012078" y="277625"/>
              <a:ext cx="2419350" cy="1885950"/>
            </a:xfrm>
            <a:prstGeom prst="rect">
              <a:avLst/>
            </a:prstGeom>
            <a:noFill/>
            <a:ln>
              <a:noFill/>
            </a:ln>
          </p:spPr>
        </p:pic>
        <p:sp>
          <p:nvSpPr>
            <p:cNvPr id="241" name="Google Shape;241;p11"/>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42" name="Google Shape;242;p11"/>
          <p:cNvGrpSpPr/>
          <p:nvPr/>
        </p:nvGrpSpPr>
        <p:grpSpPr>
          <a:xfrm>
            <a:off x="4883408" y="1861185"/>
            <a:ext cx="1477677" cy="1151890"/>
            <a:chOff x="4694139" y="2389505"/>
            <a:chExt cx="1477677" cy="1151890"/>
          </a:xfrm>
        </p:grpSpPr>
        <p:pic>
          <p:nvPicPr>
            <p:cNvPr id="243" name="Google Shape;243;p11" descr="A picture containing parrot&#10;&#10;Description automatically generated"/>
            <p:cNvPicPr preferRelativeResize="0"/>
            <p:nvPr/>
          </p:nvPicPr>
          <p:blipFill rotWithShape="1">
            <a:blip r:embed="rId7">
              <a:alphaModFix/>
            </a:blip>
            <a:srcRect/>
            <a:stretch/>
          </p:blipFill>
          <p:spPr>
            <a:xfrm flipH="1">
              <a:off x="4694139" y="2389505"/>
              <a:ext cx="1477677" cy="1151890"/>
            </a:xfrm>
            <a:prstGeom prst="rect">
              <a:avLst/>
            </a:prstGeom>
            <a:noFill/>
            <a:ln>
              <a:noFill/>
            </a:ln>
          </p:spPr>
        </p:pic>
        <p:sp>
          <p:nvSpPr>
            <p:cNvPr id="244" name="Google Shape;244;p11"/>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6</a:t>
              </a:r>
              <a:endParaRPr dirty="0"/>
            </a:p>
          </p:txBody>
        </p:sp>
      </p:grpSp>
      <p:grpSp>
        <p:nvGrpSpPr>
          <p:cNvPr id="245" name="Google Shape;245;p11"/>
          <p:cNvGrpSpPr/>
          <p:nvPr/>
        </p:nvGrpSpPr>
        <p:grpSpPr>
          <a:xfrm>
            <a:off x="7007416" y="2622923"/>
            <a:ext cx="1552577" cy="1697003"/>
            <a:chOff x="7007416" y="2622923"/>
            <a:chExt cx="1552577" cy="1697003"/>
          </a:xfrm>
        </p:grpSpPr>
        <p:pic>
          <p:nvPicPr>
            <p:cNvPr id="246" name="Google Shape;246;p11"/>
            <p:cNvPicPr preferRelativeResize="0"/>
            <p:nvPr/>
          </p:nvPicPr>
          <p:blipFill rotWithShape="1">
            <a:blip r:embed="rId8">
              <a:alphaModFix/>
            </a:blip>
            <a:srcRect/>
            <a:stretch/>
          </p:blipFill>
          <p:spPr>
            <a:xfrm>
              <a:off x="7007416" y="2622923"/>
              <a:ext cx="1552577" cy="1697003"/>
            </a:xfrm>
            <a:prstGeom prst="rect">
              <a:avLst/>
            </a:prstGeom>
            <a:noFill/>
            <a:ln>
              <a:noFill/>
            </a:ln>
          </p:spPr>
        </p:pic>
        <p:sp>
          <p:nvSpPr>
            <p:cNvPr id="247" name="Google Shape;247;p11"/>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sp>
        <p:nvSpPr>
          <p:cNvPr id="248" name="Google Shape;248;p11"/>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dk1"/>
                </a:solidFill>
                <a:latin typeface="Arial"/>
                <a:ea typeface="Arial"/>
                <a:cs typeface="Arial"/>
                <a:sym typeface="Arial"/>
              </a:rPr>
              <a:t>six</a:t>
            </a:r>
            <a:endParaRPr sz="2800" b="1">
              <a:solidFill>
                <a:schemeClr val="dk1"/>
              </a:solidFill>
              <a:latin typeface="Arial"/>
              <a:ea typeface="Arial"/>
              <a:cs typeface="Arial"/>
              <a:sym typeface="Arial"/>
            </a:endParaRPr>
          </a:p>
        </p:txBody>
      </p:sp>
      <p:pic>
        <p:nvPicPr>
          <p:cNvPr id="249" name="Google Shape;249;p11"/>
          <p:cNvPicPr preferRelativeResize="0"/>
          <p:nvPr/>
        </p:nvPicPr>
        <p:blipFill rotWithShape="1">
          <a:blip r:embed="rId9">
            <a:alphaModFix/>
          </a:blip>
          <a:srcRect/>
          <a:stretch/>
        </p:blipFill>
        <p:spPr>
          <a:xfrm>
            <a:off x="9752850" y="-5618"/>
            <a:ext cx="2390775" cy="1914525"/>
          </a:xfrm>
          <a:prstGeom prst="rect">
            <a:avLst/>
          </a:prstGeom>
          <a:noFill/>
          <a:ln>
            <a:noFill/>
          </a:ln>
        </p:spPr>
      </p:pic>
      <p:pic>
        <p:nvPicPr>
          <p:cNvPr id="250" name="Google Shape;250;p11"/>
          <p:cNvPicPr preferRelativeResize="0"/>
          <p:nvPr/>
        </p:nvPicPr>
        <p:blipFill rotWithShape="1">
          <a:blip r:embed="rId9">
            <a:alphaModFix/>
          </a:blip>
          <a:srcRect/>
          <a:stretch/>
        </p:blipFill>
        <p:spPr>
          <a:xfrm>
            <a:off x="9732040" y="59696"/>
            <a:ext cx="2390775" cy="1914525"/>
          </a:xfrm>
          <a:prstGeom prst="rect">
            <a:avLst/>
          </a:prstGeom>
          <a:noFill/>
          <a:ln>
            <a:noFill/>
          </a:ln>
        </p:spPr>
      </p:pic>
      <p:pic>
        <p:nvPicPr>
          <p:cNvPr id="251" name="Google Shape;251;p11"/>
          <p:cNvPicPr preferRelativeResize="0"/>
          <p:nvPr/>
        </p:nvPicPr>
        <p:blipFill rotWithShape="1">
          <a:blip r:embed="rId9">
            <a:alphaModFix/>
          </a:blip>
          <a:srcRect/>
          <a:stretch/>
        </p:blipFill>
        <p:spPr>
          <a:xfrm>
            <a:off x="9773660" y="21076"/>
            <a:ext cx="2390775" cy="1914525"/>
          </a:xfrm>
          <a:prstGeom prst="rect">
            <a:avLst/>
          </a:prstGeom>
          <a:noFill/>
          <a:ln>
            <a:noFill/>
          </a:ln>
        </p:spPr>
      </p:pic>
      <p:pic>
        <p:nvPicPr>
          <p:cNvPr id="252" name="Google Shape;252;p11"/>
          <p:cNvPicPr preferRelativeResize="0"/>
          <p:nvPr/>
        </p:nvPicPr>
        <p:blipFill rotWithShape="1">
          <a:blip r:embed="rId9">
            <a:alphaModFix/>
          </a:blip>
          <a:srcRect/>
          <a:stretch/>
        </p:blipFill>
        <p:spPr>
          <a:xfrm>
            <a:off x="9773660" y="-17544"/>
            <a:ext cx="2390775" cy="1914525"/>
          </a:xfrm>
          <a:prstGeom prst="rect">
            <a:avLst/>
          </a:prstGeom>
          <a:noFill/>
          <a:ln>
            <a:noFill/>
          </a:ln>
        </p:spPr>
      </p:pic>
      <p:grpSp>
        <p:nvGrpSpPr>
          <p:cNvPr id="253" name="Google Shape;253;p11"/>
          <p:cNvGrpSpPr/>
          <p:nvPr/>
        </p:nvGrpSpPr>
        <p:grpSpPr>
          <a:xfrm>
            <a:off x="8325592" y="1114270"/>
            <a:ext cx="1609725" cy="1189225"/>
            <a:chOff x="9501187" y="277625"/>
            <a:chExt cx="1609725" cy="1189225"/>
          </a:xfrm>
        </p:grpSpPr>
        <p:pic>
          <p:nvPicPr>
            <p:cNvPr id="254" name="Google Shape;254;p11" descr="A picture containing text, vector graphics&#10;&#10;Description automatically generated"/>
            <p:cNvPicPr preferRelativeResize="0"/>
            <p:nvPr/>
          </p:nvPicPr>
          <p:blipFill rotWithShape="1">
            <a:blip r:embed="rId10">
              <a:alphaModFix/>
            </a:blip>
            <a:srcRect b="12136"/>
            <a:stretch/>
          </p:blipFill>
          <p:spPr>
            <a:xfrm>
              <a:off x="9501187" y="277625"/>
              <a:ext cx="1609725" cy="1189225"/>
            </a:xfrm>
            <a:prstGeom prst="rect">
              <a:avLst/>
            </a:prstGeom>
            <a:noFill/>
            <a:ln>
              <a:noFill/>
            </a:ln>
          </p:spPr>
        </p:pic>
        <p:sp>
          <p:nvSpPr>
            <p:cNvPr id="255" name="Google Shape;255;p11"/>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256" name="Google Shape;256;p11"/>
          <p:cNvGrpSpPr/>
          <p:nvPr/>
        </p:nvGrpSpPr>
        <p:grpSpPr>
          <a:xfrm>
            <a:off x="8961314" y="2290474"/>
            <a:ext cx="1986924" cy="1249726"/>
            <a:chOff x="9018871" y="1763349"/>
            <a:chExt cx="1986924" cy="1249726"/>
          </a:xfrm>
        </p:grpSpPr>
        <p:pic>
          <p:nvPicPr>
            <p:cNvPr id="257" name="Google Shape;257;p11" descr="A blue and white bird&#10;&#10;Description automatically generated with low confidence"/>
            <p:cNvPicPr preferRelativeResize="0"/>
            <p:nvPr/>
          </p:nvPicPr>
          <p:blipFill rotWithShape="1">
            <a:blip r:embed="rId11">
              <a:alphaModFix/>
            </a:blip>
            <a:srcRect/>
            <a:stretch/>
          </p:blipFill>
          <p:spPr>
            <a:xfrm>
              <a:off x="9018871" y="1763349"/>
              <a:ext cx="1986924" cy="1249726"/>
            </a:xfrm>
            <a:prstGeom prst="rect">
              <a:avLst/>
            </a:prstGeom>
            <a:noFill/>
            <a:ln>
              <a:noFill/>
            </a:ln>
          </p:spPr>
        </p:pic>
        <p:sp>
          <p:nvSpPr>
            <p:cNvPr id="258" name="Google Shape;258;p11"/>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8</a:t>
              </a:r>
              <a:endParaRPr/>
            </a:p>
          </p:txBody>
        </p:sp>
      </p:grpSp>
      <p:pic>
        <p:nvPicPr>
          <p:cNvPr id="259" name="Google Shape;259;p11"/>
          <p:cNvPicPr preferRelativeResize="0"/>
          <p:nvPr/>
        </p:nvPicPr>
        <p:blipFill rotWithShape="1">
          <a:blip r:embed="rId12">
            <a:alphaModFix/>
          </a:blip>
          <a:srcRect/>
          <a:stretch/>
        </p:blipFill>
        <p:spPr>
          <a:xfrm>
            <a:off x="14365085" y="309771"/>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500"/>
                                        <p:tgtEl>
                                          <p:spTgt spid="252"/>
                                        </p:tgtEl>
                                      </p:cBhvr>
                                    </p:animEffect>
                                  </p:childTnLst>
                                </p:cTn>
                              </p:par>
                              <p:par>
                                <p:cTn id="16" presetID="10" presetClass="entr" presetSubtype="0" fill="hold" nodeType="with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fade">
                                      <p:cBhvr>
                                        <p:cTn id="18" dur="670"/>
                                        <p:tgtEl>
                                          <p:spTgt spid="2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1000"/>
                                        <p:tgtEl>
                                          <p:spTgt spid="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10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animEffect transition="in" filter="fade">
                                      <p:cBhvr>
                                        <p:cTn id="33" dur="1000"/>
                                        <p:tgtEl>
                                          <p:spTgt spid="251"/>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2643 0.08403 L 0.22174 0.48843 " pathEditMode="relative" ptsTypes="AA">
                                      <p:cBhvr>
                                        <p:cTn id="37" dur="2000" fill="hold"/>
                                        <p:tgtEl>
                                          <p:spTgt spid="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266" name="Google Shape;266;p12"/>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67" name="Google Shape;267;p12"/>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68" name="Google Shape;268;p12"/>
          <p:cNvGrpSpPr/>
          <p:nvPr/>
        </p:nvGrpSpPr>
        <p:grpSpPr>
          <a:xfrm>
            <a:off x="6442000" y="404524"/>
            <a:ext cx="2419350" cy="1885950"/>
            <a:chOff x="6012078" y="277625"/>
            <a:chExt cx="2419350" cy="1885950"/>
          </a:xfrm>
        </p:grpSpPr>
        <p:pic>
          <p:nvPicPr>
            <p:cNvPr id="269" name="Google Shape;269;p12"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70" name="Google Shape;270;p12"/>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7</a:t>
              </a:r>
              <a:endParaRPr dirty="0"/>
            </a:p>
          </p:txBody>
        </p:sp>
      </p:grpSp>
      <p:grpSp>
        <p:nvGrpSpPr>
          <p:cNvPr id="271" name="Google Shape;271;p12"/>
          <p:cNvGrpSpPr/>
          <p:nvPr/>
        </p:nvGrpSpPr>
        <p:grpSpPr>
          <a:xfrm>
            <a:off x="4883408" y="1861185"/>
            <a:ext cx="1477677" cy="1151890"/>
            <a:chOff x="4694139" y="2389505"/>
            <a:chExt cx="1477677" cy="1151890"/>
          </a:xfrm>
        </p:grpSpPr>
        <p:pic>
          <p:nvPicPr>
            <p:cNvPr id="272" name="Google Shape;272;p12"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273" name="Google Shape;273;p12"/>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274" name="Google Shape;274;p12"/>
          <p:cNvGrpSpPr/>
          <p:nvPr/>
        </p:nvGrpSpPr>
        <p:grpSpPr>
          <a:xfrm>
            <a:off x="7007416" y="2622923"/>
            <a:ext cx="1552577" cy="1697003"/>
            <a:chOff x="7007416" y="2622923"/>
            <a:chExt cx="1552577" cy="1697003"/>
          </a:xfrm>
        </p:grpSpPr>
        <p:pic>
          <p:nvPicPr>
            <p:cNvPr id="275" name="Google Shape;275;p12"/>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276" name="Google Shape;276;p12"/>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277" name="Google Shape;277;p12"/>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seven</a:t>
            </a:r>
            <a:endParaRPr/>
          </a:p>
        </p:txBody>
      </p:sp>
      <p:pic>
        <p:nvPicPr>
          <p:cNvPr id="278" name="Google Shape;278;p12"/>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279" name="Google Shape;279;p12"/>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280" name="Google Shape;280;p12"/>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281" name="Google Shape;281;p12"/>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282" name="Google Shape;282;p12"/>
          <p:cNvGrpSpPr/>
          <p:nvPr/>
        </p:nvGrpSpPr>
        <p:grpSpPr>
          <a:xfrm>
            <a:off x="8325592" y="1114270"/>
            <a:ext cx="1609725" cy="1189225"/>
            <a:chOff x="9501187" y="277625"/>
            <a:chExt cx="1609725" cy="1189225"/>
          </a:xfrm>
        </p:grpSpPr>
        <p:pic>
          <p:nvPicPr>
            <p:cNvPr id="283" name="Google Shape;283;p12"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284" name="Google Shape;284;p12"/>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85" name="Google Shape;285;p12"/>
          <p:cNvGrpSpPr/>
          <p:nvPr/>
        </p:nvGrpSpPr>
        <p:grpSpPr>
          <a:xfrm>
            <a:off x="8961314" y="2290474"/>
            <a:ext cx="1986924" cy="1249726"/>
            <a:chOff x="9018871" y="1763349"/>
            <a:chExt cx="1986924" cy="1249726"/>
          </a:xfrm>
        </p:grpSpPr>
        <p:pic>
          <p:nvPicPr>
            <p:cNvPr id="286" name="Google Shape;286;p12"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287" name="Google Shape;287;p12"/>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10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1000"/>
                                        <p:tgtEl>
                                          <p:spTgt spid="2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gtEl>
                                        <p:attrNameLst>
                                          <p:attrName>style.visibility</p:attrName>
                                        </p:attrNameLst>
                                      </p:cBhvr>
                                      <p:to>
                                        <p:strVal val="visible"/>
                                      </p:to>
                                    </p:set>
                                    <p:animEffect transition="in" filter="fade">
                                      <p:cBhvr>
                                        <p:cTn id="32" dur="1000"/>
                                        <p:tgtEl>
                                          <p:spTgt spid="28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2526 0.04699 L -0.37447 0.66805 " pathEditMode="relative" ptsTypes="AA">
                                      <p:cBhvr>
                                        <p:cTn id="36" dur="2000" fill="hold"/>
                                        <p:tgtEl>
                                          <p:spTgt spid="2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13"/>
          <p:cNvPicPr preferRelativeResize="0"/>
          <p:nvPr/>
        </p:nvPicPr>
        <p:blipFill rotWithShape="1">
          <a:blip r:embed="rId3">
            <a:alphaModFix/>
          </a:blip>
          <a:srcRect/>
          <a:stretch/>
        </p:blipFill>
        <p:spPr>
          <a:xfrm>
            <a:off x="9324975" y="5267325"/>
            <a:ext cx="2867025" cy="1590675"/>
          </a:xfrm>
          <a:prstGeom prst="rect">
            <a:avLst/>
          </a:prstGeom>
          <a:noFill/>
          <a:ln>
            <a:noFill/>
          </a:ln>
        </p:spPr>
      </p:pic>
      <p:pic>
        <p:nvPicPr>
          <p:cNvPr id="294" name="Google Shape;294;p13"/>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95" name="Google Shape;295;p13"/>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96" name="Google Shape;296;p13"/>
          <p:cNvGrpSpPr/>
          <p:nvPr/>
        </p:nvGrpSpPr>
        <p:grpSpPr>
          <a:xfrm>
            <a:off x="6442000" y="404524"/>
            <a:ext cx="2419350" cy="1885950"/>
            <a:chOff x="6012078" y="277625"/>
            <a:chExt cx="2419350" cy="1885950"/>
          </a:xfrm>
        </p:grpSpPr>
        <p:pic>
          <p:nvPicPr>
            <p:cNvPr id="297" name="Google Shape;297;p13"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98" name="Google Shape;298;p13"/>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99" name="Google Shape;299;p13"/>
          <p:cNvGrpSpPr/>
          <p:nvPr/>
        </p:nvGrpSpPr>
        <p:grpSpPr>
          <a:xfrm>
            <a:off x="4883408" y="1861185"/>
            <a:ext cx="1477677" cy="1151890"/>
            <a:chOff x="4694139" y="2389505"/>
            <a:chExt cx="1477677" cy="1151890"/>
          </a:xfrm>
        </p:grpSpPr>
        <p:pic>
          <p:nvPicPr>
            <p:cNvPr id="300" name="Google Shape;300;p13"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01" name="Google Shape;301;p13"/>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302" name="Google Shape;302;p13"/>
          <p:cNvGrpSpPr/>
          <p:nvPr/>
        </p:nvGrpSpPr>
        <p:grpSpPr>
          <a:xfrm>
            <a:off x="7007416" y="2622923"/>
            <a:ext cx="1552577" cy="1697003"/>
            <a:chOff x="7007416" y="2622923"/>
            <a:chExt cx="1552577" cy="1697003"/>
          </a:xfrm>
        </p:grpSpPr>
        <p:pic>
          <p:nvPicPr>
            <p:cNvPr id="303" name="Google Shape;303;p13"/>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04" name="Google Shape;304;p13"/>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sp>
        <p:nvSpPr>
          <p:cNvPr id="305" name="Google Shape;305;p13"/>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two</a:t>
            </a:r>
            <a:endParaRPr/>
          </a:p>
        </p:txBody>
      </p:sp>
      <p:pic>
        <p:nvPicPr>
          <p:cNvPr id="306" name="Google Shape;306;p13"/>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07" name="Google Shape;307;p13"/>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08" name="Google Shape;308;p13"/>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09" name="Google Shape;309;p13"/>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10" name="Google Shape;310;p13"/>
          <p:cNvGrpSpPr/>
          <p:nvPr/>
        </p:nvGrpSpPr>
        <p:grpSpPr>
          <a:xfrm>
            <a:off x="8325592" y="1114270"/>
            <a:ext cx="1609725" cy="1189225"/>
            <a:chOff x="9501187" y="277625"/>
            <a:chExt cx="1609725" cy="1189225"/>
          </a:xfrm>
        </p:grpSpPr>
        <p:pic>
          <p:nvPicPr>
            <p:cNvPr id="311" name="Google Shape;311;p13"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12" name="Google Shape;312;p13"/>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13" name="Google Shape;313;p13"/>
          <p:cNvGrpSpPr/>
          <p:nvPr/>
        </p:nvGrpSpPr>
        <p:grpSpPr>
          <a:xfrm>
            <a:off x="8961314" y="2290474"/>
            <a:ext cx="1986924" cy="1249726"/>
            <a:chOff x="9018871" y="1763349"/>
            <a:chExt cx="1986924" cy="1249726"/>
          </a:xfrm>
        </p:grpSpPr>
        <p:pic>
          <p:nvPicPr>
            <p:cNvPr id="314" name="Google Shape;314;p13"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15" name="Google Shape;315;p13"/>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Effect transition="in" filter="fade">
                                      <p:cBhvr>
                                        <p:cTn id="17" dur="1000"/>
                                        <p:tgtEl>
                                          <p:spTgt spid="3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fade">
                                      <p:cBhvr>
                                        <p:cTn id="22" dur="10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10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198 0.0375 L 0.06237 0.42917 " pathEditMode="relative" ptsTypes="AA">
                                      <p:cBhvr>
                                        <p:cTn id="36" dur="2000" fill="hold"/>
                                        <p:tgtEl>
                                          <p:spTgt spid="3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322" name="Google Shape;322;p14"/>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23" name="Google Shape;323;p14"/>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24" name="Google Shape;324;p14"/>
          <p:cNvGrpSpPr/>
          <p:nvPr/>
        </p:nvGrpSpPr>
        <p:grpSpPr>
          <a:xfrm>
            <a:off x="6442000" y="404524"/>
            <a:ext cx="2419350" cy="1885950"/>
            <a:chOff x="6012078" y="277625"/>
            <a:chExt cx="2419350" cy="1885950"/>
          </a:xfrm>
        </p:grpSpPr>
        <p:pic>
          <p:nvPicPr>
            <p:cNvPr id="325" name="Google Shape;325;p14"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26" name="Google Shape;326;p14"/>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327" name="Google Shape;327;p14"/>
          <p:cNvGrpSpPr/>
          <p:nvPr/>
        </p:nvGrpSpPr>
        <p:grpSpPr>
          <a:xfrm>
            <a:off x="4883408" y="1861185"/>
            <a:ext cx="1477677" cy="1151890"/>
            <a:chOff x="4694139" y="2389505"/>
            <a:chExt cx="1477677" cy="1151890"/>
          </a:xfrm>
        </p:grpSpPr>
        <p:pic>
          <p:nvPicPr>
            <p:cNvPr id="328" name="Google Shape;328;p14"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29" name="Google Shape;329;p14"/>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330" name="Google Shape;330;p14"/>
          <p:cNvGrpSpPr/>
          <p:nvPr/>
        </p:nvGrpSpPr>
        <p:grpSpPr>
          <a:xfrm>
            <a:off x="7007416" y="2622923"/>
            <a:ext cx="1552577" cy="1697003"/>
            <a:chOff x="7007416" y="2622923"/>
            <a:chExt cx="1552577" cy="1697003"/>
          </a:xfrm>
        </p:grpSpPr>
        <p:pic>
          <p:nvPicPr>
            <p:cNvPr id="331" name="Google Shape;331;p14"/>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32" name="Google Shape;332;p14"/>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33" name="Google Shape;333;p14"/>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five</a:t>
            </a:r>
            <a:endParaRPr/>
          </a:p>
        </p:txBody>
      </p:sp>
      <p:pic>
        <p:nvPicPr>
          <p:cNvPr id="334" name="Google Shape;334;p14"/>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35" name="Google Shape;335;p14"/>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37" name="Google Shape;337;p14"/>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38" name="Google Shape;338;p14"/>
          <p:cNvGrpSpPr/>
          <p:nvPr/>
        </p:nvGrpSpPr>
        <p:grpSpPr>
          <a:xfrm>
            <a:off x="8325592" y="1114270"/>
            <a:ext cx="1609725" cy="1189225"/>
            <a:chOff x="9501187" y="277625"/>
            <a:chExt cx="1609725" cy="1189225"/>
          </a:xfrm>
        </p:grpSpPr>
        <p:pic>
          <p:nvPicPr>
            <p:cNvPr id="339" name="Google Shape;339;p14"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40" name="Google Shape;340;p14"/>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grpSp>
        <p:nvGrpSpPr>
          <p:cNvPr id="341" name="Google Shape;341;p14"/>
          <p:cNvGrpSpPr/>
          <p:nvPr/>
        </p:nvGrpSpPr>
        <p:grpSpPr>
          <a:xfrm>
            <a:off x="8961314" y="2290474"/>
            <a:ext cx="1986924" cy="1249726"/>
            <a:chOff x="9018871" y="1763349"/>
            <a:chExt cx="1986924" cy="1249726"/>
          </a:xfrm>
        </p:grpSpPr>
        <p:pic>
          <p:nvPicPr>
            <p:cNvPr id="342" name="Google Shape;342;p14"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43" name="Google Shape;343;p14"/>
            <p:cNvSpPr/>
            <p:nvPr/>
          </p:nvSpPr>
          <p:spPr>
            <a:xfrm>
              <a:off x="9378511" y="2306357"/>
              <a:ext cx="971960"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10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6"/>
                                        </p:tgtEl>
                                        <p:attrNameLst>
                                          <p:attrName>style.visibility</p:attrName>
                                        </p:attrNameLst>
                                      </p:cBhvr>
                                      <p:to>
                                        <p:strVal val="visible"/>
                                      </p:to>
                                    </p:set>
                                    <p:animEffect transition="in" filter="fade">
                                      <p:cBhvr>
                                        <p:cTn id="27" dur="10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093 0.04699 L -0.37096 0.67222 " pathEditMode="relative" ptsTypes="AA">
                                      <p:cBhvr>
                                        <p:cTn id="36" dur="2000" fill="hold"/>
                                        <p:tgtEl>
                                          <p:spTgt spid="3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6943315" y="5187218"/>
            <a:ext cx="2867025" cy="1590675"/>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51" name="Google Shape;351;p15"/>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52" name="Google Shape;352;p15"/>
          <p:cNvGrpSpPr/>
          <p:nvPr/>
        </p:nvGrpSpPr>
        <p:grpSpPr>
          <a:xfrm>
            <a:off x="6442000" y="404524"/>
            <a:ext cx="2419350" cy="1885950"/>
            <a:chOff x="6012078" y="277625"/>
            <a:chExt cx="2419350" cy="1885950"/>
          </a:xfrm>
        </p:grpSpPr>
        <p:pic>
          <p:nvPicPr>
            <p:cNvPr id="353" name="Google Shape;353;p15"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54" name="Google Shape;354;p15"/>
            <p:cNvSpPr/>
            <p:nvPr/>
          </p:nvSpPr>
          <p:spPr>
            <a:xfrm>
              <a:off x="6688350" y="1009425"/>
              <a:ext cx="955427"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grpSp>
        <p:nvGrpSpPr>
          <p:cNvPr id="355" name="Google Shape;355;p15"/>
          <p:cNvGrpSpPr/>
          <p:nvPr/>
        </p:nvGrpSpPr>
        <p:grpSpPr>
          <a:xfrm>
            <a:off x="4883408" y="1861185"/>
            <a:ext cx="1477677" cy="1151890"/>
            <a:chOff x="4694139" y="2389505"/>
            <a:chExt cx="1477677" cy="1151890"/>
          </a:xfrm>
        </p:grpSpPr>
        <p:pic>
          <p:nvPicPr>
            <p:cNvPr id="356" name="Google Shape;356;p15"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57" name="Google Shape;357;p15"/>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1</a:t>
              </a:r>
              <a:endParaRPr dirty="0"/>
            </a:p>
          </p:txBody>
        </p:sp>
      </p:grpSp>
      <p:grpSp>
        <p:nvGrpSpPr>
          <p:cNvPr id="358" name="Google Shape;358;p15"/>
          <p:cNvGrpSpPr/>
          <p:nvPr/>
        </p:nvGrpSpPr>
        <p:grpSpPr>
          <a:xfrm>
            <a:off x="7007416" y="2622923"/>
            <a:ext cx="1552577" cy="1697003"/>
            <a:chOff x="7007416" y="2622923"/>
            <a:chExt cx="1552577" cy="1697003"/>
          </a:xfrm>
        </p:grpSpPr>
        <p:pic>
          <p:nvPicPr>
            <p:cNvPr id="359" name="Google Shape;359;p15"/>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60" name="Google Shape;360;p15"/>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61" name="Google Shape;361;p15"/>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one</a:t>
            </a:r>
            <a:endParaRPr/>
          </a:p>
        </p:txBody>
      </p:sp>
      <p:pic>
        <p:nvPicPr>
          <p:cNvPr id="362" name="Google Shape;362;p15"/>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63" name="Google Shape;363;p15"/>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64" name="Google Shape;364;p15"/>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65" name="Google Shape;365;p15"/>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66" name="Google Shape;366;p15"/>
          <p:cNvGrpSpPr/>
          <p:nvPr/>
        </p:nvGrpSpPr>
        <p:grpSpPr>
          <a:xfrm>
            <a:off x="8325592" y="1114270"/>
            <a:ext cx="1609725" cy="1189225"/>
            <a:chOff x="9501187" y="277625"/>
            <a:chExt cx="1609725" cy="1189225"/>
          </a:xfrm>
        </p:grpSpPr>
        <p:pic>
          <p:nvPicPr>
            <p:cNvPr id="367" name="Google Shape;367;p15"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68" name="Google Shape;368;p15"/>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69" name="Google Shape;369;p15"/>
          <p:cNvGrpSpPr/>
          <p:nvPr/>
        </p:nvGrpSpPr>
        <p:grpSpPr>
          <a:xfrm>
            <a:off x="8961314" y="2290474"/>
            <a:ext cx="1986924" cy="1249726"/>
            <a:chOff x="9018871" y="1763349"/>
            <a:chExt cx="1986924" cy="1249726"/>
          </a:xfrm>
        </p:grpSpPr>
        <p:pic>
          <p:nvPicPr>
            <p:cNvPr id="370" name="Google Shape;370;p15"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71" name="Google Shape;371;p15"/>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fade">
                                      <p:cBhvr>
                                        <p:cTn id="22" dur="1000"/>
                                        <p:tgtEl>
                                          <p:spTgt spid="3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1000"/>
                                        <p:tgtEl>
                                          <p:spTgt spid="3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fade">
                                      <p:cBhvr>
                                        <p:cTn id="32" dur="1000"/>
                                        <p:tgtEl>
                                          <p:spTgt spid="365"/>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823 0.0551 L 0.22174 0.5051 " pathEditMode="relative" ptsTypes="AA">
                                      <p:cBhvr>
                                        <p:cTn id="36" dur="2000" fill="hold"/>
                                        <p:tgtEl>
                                          <p:spTgt spid="3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378" name="Google Shape;378;p1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379" name="Google Shape;379;p16"/>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380" name="Google Shape;380;p1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381" name="Google Shape;381;p1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382" name="Google Shape;382;p16"/>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383" name="Google Shape;383;p16"/>
          <p:cNvSpPr/>
          <p:nvPr/>
        </p:nvSpPr>
        <p:spPr>
          <a:xfrm>
            <a:off x="1309845" y="1933828"/>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5. Wrap up.</a:t>
            </a:r>
            <a:endParaRPr/>
          </a:p>
        </p:txBody>
      </p:sp>
      <p:pic>
        <p:nvPicPr>
          <p:cNvPr id="384" name="Google Shape;384;p16"/>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385" name="Google Shape;385;p16"/>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386" name="Google Shape;386;p16"/>
          <p:cNvSpPr/>
          <p:nvPr/>
        </p:nvSpPr>
        <p:spPr>
          <a:xfrm>
            <a:off x="1985141" y="6294310"/>
            <a:ext cx="99261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Sigmar One"/>
                <a:ea typeface="Sigmar One"/>
                <a:cs typeface="Sigmar One"/>
                <a:sym typeface="Sigmar One"/>
              </a:rPr>
              <a:t>Game: Get the stars!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1000"/>
                                        <p:tgtEl>
                                          <p:spTgt spid="381"/>
                                        </p:tgtEl>
                                      </p:cBhvr>
                                    </p:animEffect>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100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gtEl>
                                        <p:attrNameLst>
                                          <p:attrName>style.visibility</p:attrName>
                                        </p:attrNameLst>
                                      </p:cBhvr>
                                      <p:to>
                                        <p:strVal val="visible"/>
                                      </p:to>
                                    </p:set>
                                    <p:animEffect transition="in" filter="fade">
                                      <p:cBhvr>
                                        <p:cTn id="16" dur="1000"/>
                                        <p:tgtEl>
                                          <p:spTgt spid="380"/>
                                        </p:tgtEl>
                                      </p:cBhvr>
                                    </p:animEffect>
                                  </p:childTnLst>
                                </p:cTn>
                              </p:par>
                              <p:par>
                                <p:cTn id="17" presetID="10"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animEffect transition="in" filter="fade">
                                      <p:cBhvr>
                                        <p:cTn id="19" dur="500"/>
                                        <p:tgtEl>
                                          <p:spTgt spid="379"/>
                                        </p:tgtEl>
                                      </p:cBhvr>
                                    </p:animEffect>
                                  </p:childTnLst>
                                </p:cTn>
                              </p:par>
                              <p:par>
                                <p:cTn id="20" presetID="10" presetClass="entr" presetSubtype="0" fill="hold" nodeType="withEffect">
                                  <p:stCondLst>
                                    <p:cond delay="0"/>
                                  </p:stCondLst>
                                  <p:childTnLst>
                                    <p:set>
                                      <p:cBhvr>
                                        <p:cTn id="21" dur="1" fill="hold">
                                          <p:stCondLst>
                                            <p:cond delay="0"/>
                                          </p:stCondLst>
                                        </p:cTn>
                                        <p:tgtEl>
                                          <p:spTgt spid="383"/>
                                        </p:tgtEl>
                                        <p:attrNameLst>
                                          <p:attrName>style.visibility</p:attrName>
                                        </p:attrNameLst>
                                      </p:cBhvr>
                                      <p:to>
                                        <p:strVal val="visible"/>
                                      </p:to>
                                    </p:set>
                                    <p:animEffect transition="in" filter="fade">
                                      <p:cBhvr>
                                        <p:cTn id="22" dur="500"/>
                                        <p:tgtEl>
                                          <p:spTgt spid="383"/>
                                        </p:tgtEl>
                                      </p:cBhvr>
                                    </p:animEffect>
                                  </p:childTnLst>
                                </p:cTn>
                              </p:par>
                              <p:par>
                                <p:cTn id="23" presetID="10"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animEffect transition="in" filter="fade">
                                      <p:cBhvr>
                                        <p:cTn id="25" dur="500"/>
                                        <p:tgtEl>
                                          <p:spTgt spid="3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6"/>
                                        </p:tgtEl>
                                        <p:attrNameLst>
                                          <p:attrName>style.visibility</p:attrName>
                                        </p:attrNameLst>
                                      </p:cBhvr>
                                      <p:to>
                                        <p:strVal val="visible"/>
                                      </p:to>
                                    </p:set>
                                    <p:animEffect transition="in" filter="fade">
                                      <p:cBhvr>
                                        <p:cTn id="3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17"/>
          <p:cNvSpPr/>
          <p:nvPr/>
        </p:nvSpPr>
        <p:spPr>
          <a:xfrm>
            <a:off x="2788015" y="57397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3" name="Google Shape;393;p17"/>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394" name="Google Shape;394;p17"/>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395" name="Google Shape;395;p17"/>
          <p:cNvSpPr/>
          <p:nvPr/>
        </p:nvSpPr>
        <p:spPr>
          <a:xfrm>
            <a:off x="3241150" y="100735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17"/>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17"/>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17"/>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17"/>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17"/>
          <p:cNvPicPr preferRelativeResize="0"/>
          <p:nvPr/>
        </p:nvPicPr>
        <p:blipFill rotWithShape="1">
          <a:blip r:embed="rId5">
            <a:alphaModFix/>
          </a:blip>
          <a:srcRect/>
          <a:stretch/>
        </p:blipFill>
        <p:spPr>
          <a:xfrm>
            <a:off x="8490043" y="421279"/>
            <a:ext cx="1198985" cy="1215115"/>
          </a:xfrm>
          <a:prstGeom prst="rect">
            <a:avLst/>
          </a:prstGeom>
          <a:noFill/>
          <a:ln>
            <a:noFill/>
          </a:ln>
        </p:spPr>
      </p:pic>
      <p:pic>
        <p:nvPicPr>
          <p:cNvPr id="401" name="Google Shape;401;p17"/>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02" name="Google Shape;402;p17"/>
          <p:cNvPicPr preferRelativeResize="0"/>
          <p:nvPr/>
        </p:nvPicPr>
        <p:blipFill rotWithShape="1">
          <a:blip r:embed="rId5">
            <a:alphaModFix/>
          </a:blip>
          <a:srcRect/>
          <a:stretch/>
        </p:blipFill>
        <p:spPr>
          <a:xfrm>
            <a:off x="6586545" y="3752218"/>
            <a:ext cx="1198985" cy="1215115"/>
          </a:xfrm>
          <a:prstGeom prst="rect">
            <a:avLst/>
          </a:prstGeom>
          <a:noFill/>
          <a:ln>
            <a:noFill/>
          </a:ln>
        </p:spPr>
      </p:pic>
      <p:pic>
        <p:nvPicPr>
          <p:cNvPr id="403" name="Google Shape;403;p17"/>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04" name="Google Shape;404;p17"/>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17"/>
          <p:cNvSpPr/>
          <p:nvPr/>
        </p:nvSpPr>
        <p:spPr>
          <a:xfrm>
            <a:off x="8741286"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17"/>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17"/>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17"/>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17"/>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 name="Google Shape;410;p17"/>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 name="Google Shape;411;p17"/>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17"/>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 name="Google Shape;413;p17"/>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 name="Google Shape;414;p17"/>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17"/>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6" name="Google Shape;416;p17"/>
          <p:cNvSpPr/>
          <p:nvPr/>
        </p:nvSpPr>
        <p:spPr>
          <a:xfrm>
            <a:off x="2600759"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A</a:t>
            </a:r>
            <a:endParaRPr/>
          </a:p>
        </p:txBody>
      </p:sp>
      <p:sp>
        <p:nvSpPr>
          <p:cNvPr id="417" name="Google Shape;417;p17"/>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B</a:t>
            </a:r>
            <a:endParaRPr/>
          </a:p>
        </p:txBody>
      </p:sp>
      <p:sp>
        <p:nvSpPr>
          <p:cNvPr id="418" name="Google Shape;418;p17"/>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C</a:t>
            </a:r>
            <a:endParaRPr/>
          </a:p>
        </p:txBody>
      </p:sp>
      <p:sp>
        <p:nvSpPr>
          <p:cNvPr id="419" name="Google Shape;419;p17"/>
          <p:cNvSpPr/>
          <p:nvPr/>
        </p:nvSpPr>
        <p:spPr>
          <a:xfrm>
            <a:off x="8325533"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D</a:t>
            </a:r>
            <a:endParaRPr/>
          </a:p>
        </p:txBody>
      </p:sp>
      <p:sp>
        <p:nvSpPr>
          <p:cNvPr id="420" name="Google Shape;420;p17"/>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E</a:t>
            </a:r>
            <a:endParaRPr/>
          </a:p>
        </p:txBody>
      </p:sp>
      <p:sp>
        <p:nvSpPr>
          <p:cNvPr id="421" name="Google Shape;421;p17"/>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F</a:t>
            </a:r>
            <a:endParaRPr/>
          </a:p>
        </p:txBody>
      </p:sp>
      <p:sp>
        <p:nvSpPr>
          <p:cNvPr id="422" name="Google Shape;422;p17"/>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G</a:t>
            </a:r>
            <a:endParaRPr/>
          </a:p>
        </p:txBody>
      </p:sp>
      <p:sp>
        <p:nvSpPr>
          <p:cNvPr id="423" name="Google Shape;423;p17"/>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H</a:t>
            </a:r>
            <a:endParaRPr/>
          </a:p>
        </p:txBody>
      </p:sp>
      <p:sp>
        <p:nvSpPr>
          <p:cNvPr id="424" name="Google Shape;424;p17"/>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25" name="Google Shape;425;p17"/>
          <p:cNvSpPr/>
          <p:nvPr/>
        </p:nvSpPr>
        <p:spPr>
          <a:xfrm>
            <a:off x="4547168"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26" name="Google Shape;426;p17"/>
          <p:cNvSpPr/>
          <p:nvPr/>
        </p:nvSpPr>
        <p:spPr>
          <a:xfrm>
            <a:off x="6455426"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K</a:t>
            </a:r>
            <a:endParaRPr/>
          </a:p>
        </p:txBody>
      </p:sp>
      <p:sp>
        <p:nvSpPr>
          <p:cNvPr id="427" name="Google Shape;427;p17"/>
          <p:cNvSpPr/>
          <p:nvPr/>
        </p:nvSpPr>
        <p:spPr>
          <a:xfrm>
            <a:off x="8363684"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28" name="Google Shape;428;p17"/>
          <p:cNvSpPr/>
          <p:nvPr/>
        </p:nvSpPr>
        <p:spPr>
          <a:xfrm>
            <a:off x="2638910"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29" name="Google Shape;429;p17"/>
          <p:cNvSpPr/>
          <p:nvPr/>
        </p:nvSpPr>
        <p:spPr>
          <a:xfrm>
            <a:off x="4547168"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30" name="Google Shape;430;p17"/>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31" name="Google Shape;431;p17"/>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6"/>
                                        </p:tgtEl>
                                      </p:cBhvr>
                                    </p:animEffect>
                                    <p:set>
                                      <p:cBhvr>
                                        <p:cTn id="7" dur="1" fill="hold">
                                          <p:stCondLst>
                                            <p:cond delay="500"/>
                                          </p:stCondLst>
                                        </p:cTn>
                                        <p:tgtEl>
                                          <p:spTgt spid="4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7"/>
                                        </p:tgtEl>
                                      </p:cBhvr>
                                    </p:animEffect>
                                    <p:set>
                                      <p:cBhvr>
                                        <p:cTn id="12" dur="1" fill="hold">
                                          <p:stCondLst>
                                            <p:cond delay="500"/>
                                          </p:stCondLst>
                                        </p:cTn>
                                        <p:tgtEl>
                                          <p:spTgt spid="4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8"/>
                                        </p:tgtEl>
                                      </p:cBhvr>
                                    </p:animEffect>
                                    <p:set>
                                      <p:cBhvr>
                                        <p:cTn id="17" dur="1" fill="hold">
                                          <p:stCondLst>
                                            <p:cond delay="500"/>
                                          </p:stCondLst>
                                        </p:cTn>
                                        <p:tgtEl>
                                          <p:spTgt spid="4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9"/>
                                        </p:tgtEl>
                                      </p:cBhvr>
                                    </p:animEffect>
                                    <p:set>
                                      <p:cBhvr>
                                        <p:cTn id="22" dur="1" fill="hold">
                                          <p:stCondLst>
                                            <p:cond delay="500"/>
                                          </p:stCondLst>
                                        </p:cTn>
                                        <p:tgtEl>
                                          <p:spTgt spid="4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20"/>
                                        </p:tgtEl>
                                      </p:cBhvr>
                                    </p:animEffect>
                                    <p:set>
                                      <p:cBhvr>
                                        <p:cTn id="27" dur="1" fill="hold">
                                          <p:stCondLst>
                                            <p:cond delay="500"/>
                                          </p:stCondLst>
                                        </p:cTn>
                                        <p:tgtEl>
                                          <p:spTgt spid="4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21"/>
                                        </p:tgtEl>
                                      </p:cBhvr>
                                    </p:animEffect>
                                    <p:set>
                                      <p:cBhvr>
                                        <p:cTn id="32" dur="1" fill="hold">
                                          <p:stCondLst>
                                            <p:cond delay="500"/>
                                          </p:stCondLst>
                                        </p:cTn>
                                        <p:tgtEl>
                                          <p:spTgt spid="4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2"/>
                                        </p:tgtEl>
                                      </p:cBhvr>
                                    </p:animEffect>
                                    <p:set>
                                      <p:cBhvr>
                                        <p:cTn id="37" dur="1" fill="hold">
                                          <p:stCondLst>
                                            <p:cond delay="500"/>
                                          </p:stCondLst>
                                        </p:cTn>
                                        <p:tgtEl>
                                          <p:spTgt spid="4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23"/>
                                        </p:tgtEl>
                                      </p:cBhvr>
                                    </p:animEffect>
                                    <p:set>
                                      <p:cBhvr>
                                        <p:cTn id="42" dur="1" fill="hold">
                                          <p:stCondLst>
                                            <p:cond delay="500"/>
                                          </p:stCondLst>
                                        </p:cTn>
                                        <p:tgtEl>
                                          <p:spTgt spid="4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4"/>
                                        </p:tgtEl>
                                      </p:cBhvr>
                                    </p:animEffect>
                                    <p:set>
                                      <p:cBhvr>
                                        <p:cTn id="47" dur="1" fill="hold">
                                          <p:stCondLst>
                                            <p:cond delay="500"/>
                                          </p:stCondLst>
                                        </p:cTn>
                                        <p:tgtEl>
                                          <p:spTgt spid="4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25"/>
                                        </p:tgtEl>
                                      </p:cBhvr>
                                    </p:animEffect>
                                    <p:set>
                                      <p:cBhvr>
                                        <p:cTn id="52" dur="1" fill="hold">
                                          <p:stCondLst>
                                            <p:cond delay="500"/>
                                          </p:stCondLst>
                                        </p:cTn>
                                        <p:tgtEl>
                                          <p:spTgt spid="4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6"/>
                                        </p:tgtEl>
                                      </p:cBhvr>
                                    </p:animEffect>
                                    <p:set>
                                      <p:cBhvr>
                                        <p:cTn id="57" dur="1" fill="hold">
                                          <p:stCondLst>
                                            <p:cond delay="500"/>
                                          </p:stCondLst>
                                        </p:cTn>
                                        <p:tgtEl>
                                          <p:spTgt spid="4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27"/>
                                        </p:tgtEl>
                                      </p:cBhvr>
                                    </p:animEffect>
                                    <p:set>
                                      <p:cBhvr>
                                        <p:cTn id="62" dur="1" fill="hold">
                                          <p:stCondLst>
                                            <p:cond delay="500"/>
                                          </p:stCondLst>
                                        </p:cTn>
                                        <p:tgtEl>
                                          <p:spTgt spid="4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28"/>
                                        </p:tgtEl>
                                      </p:cBhvr>
                                    </p:animEffect>
                                    <p:set>
                                      <p:cBhvr>
                                        <p:cTn id="67" dur="1" fill="hold">
                                          <p:stCondLst>
                                            <p:cond delay="500"/>
                                          </p:stCondLst>
                                        </p:cTn>
                                        <p:tgtEl>
                                          <p:spTgt spid="4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29"/>
                                        </p:tgtEl>
                                      </p:cBhvr>
                                    </p:animEffect>
                                    <p:set>
                                      <p:cBhvr>
                                        <p:cTn id="72" dur="1" fill="hold">
                                          <p:stCondLst>
                                            <p:cond delay="500"/>
                                          </p:stCondLst>
                                        </p:cTn>
                                        <p:tgtEl>
                                          <p:spTgt spid="4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30"/>
                                        </p:tgtEl>
                                      </p:cBhvr>
                                    </p:animEffect>
                                    <p:set>
                                      <p:cBhvr>
                                        <p:cTn id="77" dur="1" fill="hold">
                                          <p:stCondLst>
                                            <p:cond delay="500"/>
                                          </p:stCondLst>
                                        </p:cTn>
                                        <p:tgtEl>
                                          <p:spTgt spid="4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1"/>
                                        </p:tgtEl>
                                      </p:cBhvr>
                                    </p:animEffect>
                                    <p:set>
                                      <p:cBhvr>
                                        <p:cTn id="82"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8"/>
          <p:cNvSpPr/>
          <p:nvPr/>
        </p:nvSpPr>
        <p:spPr>
          <a:xfrm>
            <a:off x="8573172" y="585774"/>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Google Shape;438;p18"/>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439" name="Google Shape;439;p18"/>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440" name="Google Shape;440;p18"/>
          <p:cNvSpPr/>
          <p:nvPr/>
        </p:nvSpPr>
        <p:spPr>
          <a:xfrm>
            <a:off x="9026307" y="101915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18"/>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18"/>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18"/>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18"/>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5" name="Google Shape;445;p18"/>
          <p:cNvPicPr preferRelativeResize="0"/>
          <p:nvPr/>
        </p:nvPicPr>
        <p:blipFill rotWithShape="1">
          <a:blip r:embed="rId5">
            <a:alphaModFix/>
          </a:blip>
          <a:srcRect/>
          <a:stretch/>
        </p:blipFill>
        <p:spPr>
          <a:xfrm>
            <a:off x="2807549" y="253901"/>
            <a:ext cx="1198985" cy="1215115"/>
          </a:xfrm>
          <a:prstGeom prst="rect">
            <a:avLst/>
          </a:prstGeom>
          <a:noFill/>
          <a:ln>
            <a:noFill/>
          </a:ln>
        </p:spPr>
      </p:pic>
      <p:pic>
        <p:nvPicPr>
          <p:cNvPr id="446" name="Google Shape;446;p18"/>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47" name="Google Shape;447;p18"/>
          <p:cNvPicPr preferRelativeResize="0"/>
          <p:nvPr/>
        </p:nvPicPr>
        <p:blipFill rotWithShape="1">
          <a:blip r:embed="rId5">
            <a:alphaModFix/>
          </a:blip>
          <a:srcRect/>
          <a:stretch/>
        </p:blipFill>
        <p:spPr>
          <a:xfrm>
            <a:off x="8490043" y="3916474"/>
            <a:ext cx="1198985" cy="1215115"/>
          </a:xfrm>
          <a:prstGeom prst="rect">
            <a:avLst/>
          </a:prstGeom>
          <a:noFill/>
          <a:ln>
            <a:noFill/>
          </a:ln>
        </p:spPr>
      </p:pic>
      <p:pic>
        <p:nvPicPr>
          <p:cNvPr id="448" name="Google Shape;448;p18"/>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49" name="Google Shape;449;p18"/>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18"/>
          <p:cNvSpPr/>
          <p:nvPr/>
        </p:nvSpPr>
        <p:spPr>
          <a:xfrm>
            <a:off x="6821685"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18"/>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8"/>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18"/>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4" name="Google Shape;454;p18"/>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18"/>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18"/>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18"/>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18"/>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18"/>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8"/>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8"/>
          <p:cNvSpPr/>
          <p:nvPr/>
        </p:nvSpPr>
        <p:spPr>
          <a:xfrm>
            <a:off x="8303224" y="33308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V</a:t>
            </a:r>
            <a:endParaRPr/>
          </a:p>
        </p:txBody>
      </p:sp>
      <p:sp>
        <p:nvSpPr>
          <p:cNvPr id="462" name="Google Shape;462;p18"/>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T</a:t>
            </a:r>
            <a:endParaRPr/>
          </a:p>
        </p:txBody>
      </p:sp>
      <p:sp>
        <p:nvSpPr>
          <p:cNvPr id="463" name="Google Shape;463;p18"/>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64" name="Google Shape;464;p18"/>
          <p:cNvSpPr/>
          <p:nvPr/>
        </p:nvSpPr>
        <p:spPr>
          <a:xfrm>
            <a:off x="2575748" y="26041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S</a:t>
            </a:r>
            <a:endParaRPr/>
          </a:p>
        </p:txBody>
      </p:sp>
      <p:sp>
        <p:nvSpPr>
          <p:cNvPr id="465" name="Google Shape;465;p18"/>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W</a:t>
            </a:r>
            <a:endParaRPr/>
          </a:p>
        </p:txBody>
      </p:sp>
      <p:sp>
        <p:nvSpPr>
          <p:cNvPr id="466" name="Google Shape;466;p18"/>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X</a:t>
            </a:r>
            <a:endParaRPr/>
          </a:p>
        </p:txBody>
      </p:sp>
      <p:sp>
        <p:nvSpPr>
          <p:cNvPr id="467" name="Google Shape;467;p18"/>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Y</a:t>
            </a:r>
            <a:endParaRPr/>
          </a:p>
        </p:txBody>
      </p:sp>
      <p:sp>
        <p:nvSpPr>
          <p:cNvPr id="468" name="Google Shape;468;p18"/>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Z</a:t>
            </a:r>
            <a:endParaRPr/>
          </a:p>
        </p:txBody>
      </p:sp>
      <p:sp>
        <p:nvSpPr>
          <p:cNvPr id="469" name="Google Shape;469;p18"/>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70" name="Google Shape;470;p18"/>
          <p:cNvSpPr/>
          <p:nvPr/>
        </p:nvSpPr>
        <p:spPr>
          <a:xfrm>
            <a:off x="4547168" y="3686729"/>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71" name="Google Shape;471;p18"/>
          <p:cNvSpPr/>
          <p:nvPr/>
        </p:nvSpPr>
        <p:spPr>
          <a:xfrm>
            <a:off x="8295208" y="373530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72" name="Google Shape;472;p18"/>
          <p:cNvSpPr/>
          <p:nvPr/>
        </p:nvSpPr>
        <p:spPr>
          <a:xfrm>
            <a:off x="6434334" y="370136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73" name="Google Shape;473;p18"/>
          <p:cNvSpPr/>
          <p:nvPr/>
        </p:nvSpPr>
        <p:spPr>
          <a:xfrm>
            <a:off x="2595283" y="527738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74" name="Google Shape;474;p18"/>
          <p:cNvSpPr/>
          <p:nvPr/>
        </p:nvSpPr>
        <p:spPr>
          <a:xfrm>
            <a:off x="4500857" y="52891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75" name="Google Shape;475;p18"/>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76" name="Google Shape;476;p18"/>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1"/>
                                        </p:tgtEl>
                                      </p:cBhvr>
                                    </p:animEffect>
                                    <p:set>
                                      <p:cBhvr>
                                        <p:cTn id="7" dur="1" fill="hold">
                                          <p:stCondLst>
                                            <p:cond delay="500"/>
                                          </p:stCondLst>
                                        </p:cTn>
                                        <p:tgtEl>
                                          <p:spTgt spid="4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2"/>
                                        </p:tgtEl>
                                      </p:cBhvr>
                                    </p:animEffect>
                                    <p:set>
                                      <p:cBhvr>
                                        <p:cTn id="12" dur="1" fill="hold">
                                          <p:stCondLst>
                                            <p:cond delay="500"/>
                                          </p:stCondLst>
                                        </p:cTn>
                                        <p:tgtEl>
                                          <p:spTgt spid="4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63"/>
                                        </p:tgtEl>
                                      </p:cBhvr>
                                    </p:animEffect>
                                    <p:set>
                                      <p:cBhvr>
                                        <p:cTn id="17" dur="1" fill="hold">
                                          <p:stCondLst>
                                            <p:cond delay="500"/>
                                          </p:stCondLst>
                                        </p:cTn>
                                        <p:tgtEl>
                                          <p:spTgt spid="4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4"/>
                                        </p:tgtEl>
                                      </p:cBhvr>
                                    </p:animEffect>
                                    <p:set>
                                      <p:cBhvr>
                                        <p:cTn id="22" dur="1" fill="hold">
                                          <p:stCondLst>
                                            <p:cond delay="500"/>
                                          </p:stCondLst>
                                        </p:cTn>
                                        <p:tgtEl>
                                          <p:spTgt spid="4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65"/>
                                        </p:tgtEl>
                                      </p:cBhvr>
                                    </p:animEffect>
                                    <p:set>
                                      <p:cBhvr>
                                        <p:cTn id="27" dur="1" fill="hold">
                                          <p:stCondLst>
                                            <p:cond delay="500"/>
                                          </p:stCondLst>
                                        </p:cTn>
                                        <p:tgtEl>
                                          <p:spTgt spid="4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66"/>
                                        </p:tgtEl>
                                      </p:cBhvr>
                                    </p:animEffect>
                                    <p:set>
                                      <p:cBhvr>
                                        <p:cTn id="32" dur="1" fill="hold">
                                          <p:stCondLst>
                                            <p:cond delay="500"/>
                                          </p:stCondLst>
                                        </p:cTn>
                                        <p:tgtEl>
                                          <p:spTgt spid="4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7"/>
                                        </p:tgtEl>
                                      </p:cBhvr>
                                    </p:animEffect>
                                    <p:set>
                                      <p:cBhvr>
                                        <p:cTn id="37" dur="1" fill="hold">
                                          <p:stCondLst>
                                            <p:cond delay="500"/>
                                          </p:stCondLst>
                                        </p:cTn>
                                        <p:tgtEl>
                                          <p:spTgt spid="4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68"/>
                                        </p:tgtEl>
                                      </p:cBhvr>
                                    </p:animEffect>
                                    <p:set>
                                      <p:cBhvr>
                                        <p:cTn id="42" dur="1" fill="hold">
                                          <p:stCondLst>
                                            <p:cond delay="500"/>
                                          </p:stCondLst>
                                        </p:cTn>
                                        <p:tgtEl>
                                          <p:spTgt spid="4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69"/>
                                        </p:tgtEl>
                                      </p:cBhvr>
                                    </p:animEffect>
                                    <p:set>
                                      <p:cBhvr>
                                        <p:cTn id="47" dur="1" fill="hold">
                                          <p:stCondLst>
                                            <p:cond delay="500"/>
                                          </p:stCondLst>
                                        </p:cTn>
                                        <p:tgtEl>
                                          <p:spTgt spid="46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70"/>
                                        </p:tgtEl>
                                      </p:cBhvr>
                                    </p:animEffect>
                                    <p:set>
                                      <p:cBhvr>
                                        <p:cTn id="52" dur="1" fill="hold">
                                          <p:stCondLst>
                                            <p:cond delay="500"/>
                                          </p:stCondLst>
                                        </p:cTn>
                                        <p:tgtEl>
                                          <p:spTgt spid="4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71"/>
                                        </p:tgtEl>
                                      </p:cBhvr>
                                    </p:animEffect>
                                    <p:set>
                                      <p:cBhvr>
                                        <p:cTn id="57" dur="1" fill="hold">
                                          <p:stCondLst>
                                            <p:cond delay="500"/>
                                          </p:stCondLst>
                                        </p:cTn>
                                        <p:tgtEl>
                                          <p:spTgt spid="47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72"/>
                                        </p:tgtEl>
                                      </p:cBhvr>
                                    </p:animEffect>
                                    <p:set>
                                      <p:cBhvr>
                                        <p:cTn id="62" dur="1" fill="hold">
                                          <p:stCondLst>
                                            <p:cond delay="500"/>
                                          </p:stCondLst>
                                        </p:cTn>
                                        <p:tgtEl>
                                          <p:spTgt spid="4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3"/>
                                        </p:tgtEl>
                                      </p:cBhvr>
                                    </p:animEffect>
                                    <p:set>
                                      <p:cBhvr>
                                        <p:cTn id="67" dur="1" fill="hold">
                                          <p:stCondLst>
                                            <p:cond delay="500"/>
                                          </p:stCondLst>
                                        </p:cTn>
                                        <p:tgtEl>
                                          <p:spTgt spid="47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74"/>
                                        </p:tgtEl>
                                      </p:cBhvr>
                                    </p:animEffect>
                                    <p:set>
                                      <p:cBhvr>
                                        <p:cTn id="72" dur="1" fill="hold">
                                          <p:stCondLst>
                                            <p:cond delay="500"/>
                                          </p:stCondLst>
                                        </p:cTn>
                                        <p:tgtEl>
                                          <p:spTgt spid="4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5"/>
                                        </p:tgtEl>
                                      </p:cBhvr>
                                    </p:animEffect>
                                    <p:set>
                                      <p:cBhvr>
                                        <p:cTn id="77" dur="1" fill="hold">
                                          <p:stCondLst>
                                            <p:cond delay="500"/>
                                          </p:stCondLst>
                                        </p:cTn>
                                        <p:tgtEl>
                                          <p:spTgt spid="47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6"/>
                                        </p:tgtEl>
                                      </p:cBhvr>
                                    </p:animEffect>
                                    <p:set>
                                      <p:cBhvr>
                                        <p:cTn id="82" dur="1" fill="hold">
                                          <p:stCondLst>
                                            <p:cond delay="500"/>
                                          </p:stCondLst>
                                        </p:cTn>
                                        <p:tgtEl>
                                          <p:spTgt spid="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5;p1">
            <a:extLst>
              <a:ext uri="{FF2B5EF4-FFF2-40B4-BE49-F238E27FC236}">
                <a16:creationId xmlns:a16="http://schemas.microsoft.com/office/drawing/2014/main" id="{71E4F3E5-D59C-700D-F3D2-4FE179647779}"/>
              </a:ext>
            </a:extLst>
          </p:cNvPr>
          <p:cNvPicPr preferRelativeResize="0"/>
          <p:nvPr/>
        </p:nvPicPr>
        <p:blipFill rotWithShape="1">
          <a:blip r:embed="rId2">
            <a:alphaModFix/>
          </a:blip>
          <a:srcRect/>
          <a:stretch/>
        </p:blipFill>
        <p:spPr>
          <a:xfrm>
            <a:off x="0" y="14225"/>
            <a:ext cx="12166712" cy="6843775"/>
          </a:xfrm>
          <a:prstGeom prst="rect">
            <a:avLst/>
          </a:prstGeom>
          <a:noFill/>
          <a:ln>
            <a:noFill/>
          </a:ln>
        </p:spPr>
      </p:pic>
    </p:spTree>
    <p:extLst>
      <p:ext uri="{BB962C8B-B14F-4D97-AF65-F5344CB8AC3E}">
        <p14:creationId xmlns:p14="http://schemas.microsoft.com/office/powerpoint/2010/main" val="392558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19"/>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483" name="Google Shape;483;p19"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484" name="Google Shape;484;p19"/>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485" name="Google Shape;485;p19"/>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Well done!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par>
                                <p:cTn id="13" presetID="10" presetClass="entr" presetSubtype="0" fill="hold" nodeType="with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500"/>
                                        <p:tgtEl>
                                          <p:spTgt spid="484"/>
                                        </p:tgtEl>
                                      </p:cBhvr>
                                    </p:animEffect>
                                  </p:childTnLst>
                                </p:cTn>
                              </p:par>
                              <p:par>
                                <p:cTn id="16" presetID="10" presetClass="entr" presetSubtype="0" fill="hold" nodeType="withEffect">
                                  <p:stCondLst>
                                    <p:cond delay="0"/>
                                  </p:stCondLst>
                                  <p:childTnLst>
                                    <p:set>
                                      <p:cBhvr>
                                        <p:cTn id="17" dur="1" fill="hold">
                                          <p:stCondLst>
                                            <p:cond delay="0"/>
                                          </p:stCondLst>
                                        </p:cTn>
                                        <p:tgtEl>
                                          <p:spTgt spid="485"/>
                                        </p:tgtEl>
                                        <p:attrNameLst>
                                          <p:attrName>style.visibility</p:attrName>
                                        </p:attrNameLst>
                                      </p:cBhvr>
                                      <p:to>
                                        <p:strVal val="visible"/>
                                      </p:to>
                                    </p:set>
                                    <p:animEffect transition="in" filter="fade">
                                      <p:cBhvr>
                                        <p:cTn id="18"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58" y="9146"/>
            <a:ext cx="12159485" cy="6839709"/>
          </a:xfrm>
        </p:spPr>
      </p:pic>
    </p:spTree>
    <p:extLst>
      <p:ext uri="{BB962C8B-B14F-4D97-AF65-F5344CB8AC3E}">
        <p14:creationId xmlns:p14="http://schemas.microsoft.com/office/powerpoint/2010/main" val="80526935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2" name="Google Shape;122;p2"/>
          <p:cNvSpPr txBox="1"/>
          <p:nvPr/>
        </p:nvSpPr>
        <p:spPr>
          <a:xfrm>
            <a:off x="-18676" y="448455"/>
            <a:ext cx="1971043" cy="60186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a:p>
        </p:txBody>
      </p:sp>
      <p:pic>
        <p:nvPicPr>
          <p:cNvPr id="123" name="Google Shape;123;p2"/>
          <p:cNvPicPr preferRelativeResize="0"/>
          <p:nvPr/>
        </p:nvPicPr>
        <p:blipFill rotWithShape="1">
          <a:blip r:embed="rId4">
            <a:alphaModFix/>
          </a:blip>
          <a:srcRect/>
          <a:stretch/>
        </p:blipFill>
        <p:spPr>
          <a:xfrm>
            <a:off x="3557233" y="2743104"/>
            <a:ext cx="5077534" cy="137179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descr="图片包含 事情&#10;&#10;已生成极高可信度的说明"/>
          <p:cNvPicPr preferRelativeResize="0"/>
          <p:nvPr/>
        </p:nvPicPr>
        <p:blipFill rotWithShape="1">
          <a:blip r:embed="rId3">
            <a:alphaModFix/>
          </a:blip>
          <a:srcRect l="39150" r="16406"/>
          <a:stretch/>
        </p:blipFill>
        <p:spPr>
          <a:xfrm>
            <a:off x="323368" y="-30763"/>
            <a:ext cx="12191980" cy="6857990"/>
          </a:xfrm>
          <a:prstGeom prst="rect">
            <a:avLst/>
          </a:prstGeom>
          <a:noFill/>
          <a:ln>
            <a:noFill/>
          </a:ln>
        </p:spPr>
      </p:pic>
      <p:pic>
        <p:nvPicPr>
          <p:cNvPr id="130" name="Google Shape;130;p3" descr="图片包含 蛋糕, 室内, 绿色&#10;&#10;已生成高可信度的说明"/>
          <p:cNvPicPr preferRelativeResize="0"/>
          <p:nvPr/>
        </p:nvPicPr>
        <p:blipFill rotWithShape="1">
          <a:blip r:embed="rId4">
            <a:alphaModFix/>
          </a:blip>
          <a:srcRect/>
          <a:stretch/>
        </p:blipFill>
        <p:spPr>
          <a:xfrm>
            <a:off x="-714564" y="338987"/>
            <a:ext cx="4623431" cy="6858000"/>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9131856" y="-223160"/>
            <a:ext cx="3214687" cy="2071525"/>
          </a:xfrm>
          <a:prstGeom prst="rect">
            <a:avLst/>
          </a:prstGeom>
          <a:noFill/>
          <a:ln>
            <a:noFill/>
          </a:ln>
        </p:spPr>
      </p:pic>
      <p:pic>
        <p:nvPicPr>
          <p:cNvPr id="132" name="Google Shape;132;p3"/>
          <p:cNvPicPr preferRelativeResize="0"/>
          <p:nvPr/>
        </p:nvPicPr>
        <p:blipFill rotWithShape="1">
          <a:blip r:embed="rId6">
            <a:alphaModFix/>
          </a:blip>
          <a:srcRect/>
          <a:stretch/>
        </p:blipFill>
        <p:spPr>
          <a:xfrm rot="-508505" flipH="1">
            <a:off x="175516" y="133355"/>
            <a:ext cx="1830386" cy="1179491"/>
          </a:xfrm>
          <a:prstGeom prst="rect">
            <a:avLst/>
          </a:prstGeom>
          <a:noFill/>
          <a:ln>
            <a:noFill/>
          </a:ln>
        </p:spPr>
      </p:pic>
      <p:pic>
        <p:nvPicPr>
          <p:cNvPr id="133" name="Google Shape;133;p3"/>
          <p:cNvPicPr preferRelativeResize="0"/>
          <p:nvPr/>
        </p:nvPicPr>
        <p:blipFill rotWithShape="1">
          <a:blip r:embed="rId7">
            <a:alphaModFix/>
          </a:blip>
          <a:srcRect l="64636" t="4355" r="3042" b="50581"/>
          <a:stretch/>
        </p:blipFill>
        <p:spPr>
          <a:xfrm>
            <a:off x="8284304" y="3213492"/>
            <a:ext cx="1073964" cy="1046945"/>
          </a:xfrm>
          <a:prstGeom prst="rect">
            <a:avLst/>
          </a:prstGeom>
          <a:noFill/>
          <a:ln>
            <a:noFill/>
          </a:ln>
        </p:spPr>
      </p:pic>
      <p:pic>
        <p:nvPicPr>
          <p:cNvPr id="134" name="Google Shape;134;p3"/>
          <p:cNvPicPr preferRelativeResize="0"/>
          <p:nvPr/>
        </p:nvPicPr>
        <p:blipFill rotWithShape="1">
          <a:blip r:embed="rId7">
            <a:alphaModFix/>
          </a:blip>
          <a:srcRect l="5481" t="50582" r="62196" b="4354"/>
          <a:stretch/>
        </p:blipFill>
        <p:spPr>
          <a:xfrm>
            <a:off x="8321517" y="1119555"/>
            <a:ext cx="999538" cy="974392"/>
          </a:xfrm>
          <a:prstGeom prst="rect">
            <a:avLst/>
          </a:prstGeom>
          <a:noFill/>
          <a:ln>
            <a:noFill/>
          </a:ln>
        </p:spPr>
      </p:pic>
      <p:pic>
        <p:nvPicPr>
          <p:cNvPr id="135" name="Google Shape;135;p3"/>
          <p:cNvPicPr preferRelativeResize="0"/>
          <p:nvPr/>
        </p:nvPicPr>
        <p:blipFill rotWithShape="1">
          <a:blip r:embed="rId7">
            <a:alphaModFix/>
          </a:blip>
          <a:srcRect l="6498" t="5227" r="66872" b="47673"/>
          <a:stretch/>
        </p:blipFill>
        <p:spPr>
          <a:xfrm>
            <a:off x="3468569" y="236220"/>
            <a:ext cx="827697" cy="1023565"/>
          </a:xfrm>
          <a:prstGeom prst="rect">
            <a:avLst/>
          </a:prstGeom>
          <a:noFill/>
          <a:ln>
            <a:noFill/>
          </a:ln>
        </p:spPr>
      </p:pic>
      <p:sp>
        <p:nvSpPr>
          <p:cNvPr id="136" name="Google Shape;136;p3"/>
          <p:cNvSpPr/>
          <p:nvPr/>
        </p:nvSpPr>
        <p:spPr>
          <a:xfrm>
            <a:off x="4816161" y="5810304"/>
            <a:ext cx="49111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1" u="none" strike="noStrike" cap="none">
                <a:solidFill>
                  <a:schemeClr val="dk1"/>
                </a:solidFill>
                <a:latin typeface="Sigmar One"/>
                <a:ea typeface="Sigmar One"/>
                <a:cs typeface="Sigmar One"/>
                <a:sym typeface="Sigmar One"/>
              </a:rPr>
              <a:t>Contents</a:t>
            </a:r>
            <a:endParaRPr sz="6600" b="1" i="1" u="none" strike="noStrike" cap="none">
              <a:solidFill>
                <a:schemeClr val="dk1"/>
              </a:solidFill>
              <a:latin typeface="Sigmar One"/>
              <a:ea typeface="Sigmar One"/>
              <a:cs typeface="Sigmar One"/>
              <a:sym typeface="Sigmar One"/>
            </a:endParaRPr>
          </a:p>
        </p:txBody>
      </p:sp>
      <p:pic>
        <p:nvPicPr>
          <p:cNvPr id="137" name="Google Shape;137;p3"/>
          <p:cNvPicPr preferRelativeResize="0"/>
          <p:nvPr/>
        </p:nvPicPr>
        <p:blipFill rotWithShape="1">
          <a:blip r:embed="rId7">
            <a:alphaModFix/>
          </a:blip>
          <a:srcRect l="33331" t="3192" r="34346" b="51744"/>
          <a:stretch/>
        </p:blipFill>
        <p:spPr>
          <a:xfrm>
            <a:off x="3813187" y="2142254"/>
            <a:ext cx="1002974" cy="977741"/>
          </a:xfrm>
          <a:prstGeom prst="rect">
            <a:avLst/>
          </a:prstGeom>
          <a:noFill/>
          <a:ln>
            <a:noFill/>
          </a:ln>
        </p:spPr>
      </p:pic>
      <p:pic>
        <p:nvPicPr>
          <p:cNvPr id="138" name="Google Shape;138;p3"/>
          <p:cNvPicPr preferRelativeResize="0"/>
          <p:nvPr/>
        </p:nvPicPr>
        <p:blipFill rotWithShape="1">
          <a:blip r:embed="rId7">
            <a:alphaModFix/>
          </a:blip>
          <a:srcRect l="5481" t="50582" r="62196" b="4354"/>
          <a:stretch/>
        </p:blipFill>
        <p:spPr>
          <a:xfrm rot="-1438254" flipH="1">
            <a:off x="3814904" y="4300242"/>
            <a:ext cx="999538" cy="974392"/>
          </a:xfrm>
          <a:prstGeom prst="rect">
            <a:avLst/>
          </a:prstGeom>
          <a:noFill/>
          <a:ln>
            <a:noFill/>
          </a:ln>
        </p:spPr>
      </p:pic>
      <p:sp>
        <p:nvSpPr>
          <p:cNvPr id="139" name="Google Shape;139;p3"/>
          <p:cNvSpPr/>
          <p:nvPr/>
        </p:nvSpPr>
        <p:spPr>
          <a:xfrm>
            <a:off x="4314673" y="487540"/>
            <a:ext cx="4524527"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0" i="0" u="none" strike="noStrike" cap="none">
                <a:solidFill>
                  <a:schemeClr val="dk1"/>
                </a:solidFill>
                <a:latin typeface="Arial"/>
                <a:ea typeface="Arial"/>
                <a:cs typeface="Arial"/>
                <a:sym typeface="Arial"/>
              </a:rPr>
              <a:t>1. Warm-up</a:t>
            </a:r>
            <a:endParaRPr sz="4800">
              <a:solidFill>
                <a:schemeClr val="dk1"/>
              </a:solidFill>
              <a:latin typeface="Arial"/>
              <a:ea typeface="Arial"/>
              <a:cs typeface="Arial"/>
              <a:sym typeface="Arial"/>
            </a:endParaRPr>
          </a:p>
        </p:txBody>
      </p:sp>
      <p:sp>
        <p:nvSpPr>
          <p:cNvPr id="140" name="Google Shape;140;p3"/>
          <p:cNvSpPr/>
          <p:nvPr/>
        </p:nvSpPr>
        <p:spPr>
          <a:xfrm>
            <a:off x="3214536" y="1462611"/>
            <a:ext cx="5917319"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2. Count one to ten.</a:t>
            </a:r>
            <a:endParaRPr/>
          </a:p>
        </p:txBody>
      </p:sp>
      <p:sp>
        <p:nvSpPr>
          <p:cNvPr id="141" name="Google Shape;141;p3"/>
          <p:cNvSpPr/>
          <p:nvPr/>
        </p:nvSpPr>
        <p:spPr>
          <a:xfrm>
            <a:off x="4838180" y="2457998"/>
            <a:ext cx="4001019"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3. Let’s play.</a:t>
            </a:r>
            <a:endParaRPr/>
          </a:p>
        </p:txBody>
      </p:sp>
      <p:sp>
        <p:nvSpPr>
          <p:cNvPr id="142" name="Google Shape;142;p3"/>
          <p:cNvSpPr/>
          <p:nvPr/>
        </p:nvSpPr>
        <p:spPr>
          <a:xfrm>
            <a:off x="4484893" y="3474622"/>
            <a:ext cx="4437433"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4. Fun corner</a:t>
            </a:r>
            <a:endParaRPr/>
          </a:p>
        </p:txBody>
      </p:sp>
      <p:sp>
        <p:nvSpPr>
          <p:cNvPr id="143" name="Google Shape;143;p3"/>
          <p:cNvSpPr/>
          <p:nvPr/>
        </p:nvSpPr>
        <p:spPr>
          <a:xfrm>
            <a:off x="5036837" y="4481284"/>
            <a:ext cx="3856108"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dirty="0">
                <a:solidFill>
                  <a:schemeClr val="dk1"/>
                </a:solidFill>
                <a:latin typeface="Arial"/>
                <a:ea typeface="Arial"/>
                <a:cs typeface="Arial"/>
                <a:sym typeface="Arial"/>
              </a:rPr>
              <a:t>5. Wrap-up</a:t>
            </a:r>
            <a:endParaRPr sz="4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2" name="Google Shape;152;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3" name="Google Shape;153;p4"/>
          <p:cNvPicPr preferRelativeResize="0"/>
          <p:nvPr/>
        </p:nvPicPr>
        <p:blipFill rotWithShape="1">
          <a:blip r:embed="rId5">
            <a:alphaModFix/>
          </a:blip>
          <a:srcRect l="5481" t="50582" r="62196" b="4354"/>
          <a:stretch/>
        </p:blipFill>
        <p:spPr>
          <a:xfrm>
            <a:off x="6448468" y="663372"/>
            <a:ext cx="999538" cy="974392"/>
          </a:xfrm>
          <a:prstGeom prst="rect">
            <a:avLst/>
          </a:prstGeom>
          <a:noFill/>
          <a:ln>
            <a:noFill/>
          </a:ln>
        </p:spPr>
      </p:pic>
      <p:pic>
        <p:nvPicPr>
          <p:cNvPr id="154" name="Google Shape;154;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5" name="Google Shape;155;p4"/>
          <p:cNvSpPr/>
          <p:nvPr/>
        </p:nvSpPr>
        <p:spPr>
          <a:xfrm>
            <a:off x="-290600" y="2321004"/>
            <a:ext cx="9554817" cy="2123658"/>
          </a:xfrm>
          <a:prstGeom prst="rect">
            <a:avLst/>
          </a:prstGeom>
          <a:noFill/>
          <a:ln>
            <a:noFill/>
          </a:ln>
        </p:spPr>
        <p:txBody>
          <a:bodyPr spcFirstLastPara="1" wrap="square" lIns="91425" tIns="45700" rIns="91425" bIns="45700" anchor="t" anchorCtr="0">
            <a:spAutoFit/>
          </a:bodyPr>
          <a:lstStyle/>
          <a:p>
            <a:pPr marL="1143000" marR="0" lvl="0" indent="-1143000" algn="ctr" rtl="0">
              <a:spcBef>
                <a:spcPts val="0"/>
              </a:spcBef>
              <a:spcAft>
                <a:spcPts val="0"/>
              </a:spcAft>
              <a:buClr>
                <a:schemeClr val="dk1"/>
              </a:buClr>
              <a:buSzPts val="6600"/>
              <a:buFont typeface="Sigmar One"/>
              <a:buAutoNum type="arabicPeriod"/>
            </a:pPr>
            <a:r>
              <a:rPr lang="en-US" sz="6600" b="1" i="1" dirty="0">
                <a:solidFill>
                  <a:schemeClr val="dk1"/>
                </a:solidFill>
                <a:latin typeface="Sigmar One"/>
                <a:ea typeface="Sigmar One"/>
                <a:cs typeface="Sigmar One"/>
                <a:sym typeface="Sigmar One"/>
              </a:rPr>
              <a:t>Warm-up</a:t>
            </a:r>
            <a:endParaRPr sz="6600" b="1" i="1" dirty="0">
              <a:solidFill>
                <a:schemeClr val="dk1"/>
              </a:solidFill>
              <a:latin typeface="Sigmar One"/>
              <a:ea typeface="Sigmar One"/>
              <a:cs typeface="Sigmar One"/>
              <a:sym typeface="Sigmar One"/>
            </a:endParaRPr>
          </a:p>
          <a:p>
            <a:pPr marL="0" marR="0" lvl="0" indent="0" algn="ctr" rtl="0">
              <a:spcBef>
                <a:spcPts val="0"/>
              </a:spcBef>
              <a:spcAft>
                <a:spcPts val="0"/>
              </a:spcAft>
              <a:buNone/>
            </a:pPr>
            <a:endParaRPr sz="6600" b="1" i="1" dirty="0">
              <a:solidFill>
                <a:schemeClr val="dk1"/>
              </a:solidFill>
              <a:latin typeface="Sigmar One"/>
              <a:ea typeface="Sigmar One"/>
              <a:cs typeface="Sigmar One"/>
              <a:sym typeface="Sigmar One"/>
            </a:endParaRPr>
          </a:p>
        </p:txBody>
      </p:sp>
      <p:pic>
        <p:nvPicPr>
          <p:cNvPr id="156" name="Google Shape;156;p4"/>
          <p:cNvPicPr preferRelativeResize="0"/>
          <p:nvPr/>
        </p:nvPicPr>
        <p:blipFill rotWithShape="1">
          <a:blip r:embed="rId5">
            <a:alphaModFix/>
          </a:blip>
          <a:srcRect l="33331" t="3192" r="34346" b="51744"/>
          <a:stretch/>
        </p:blipFill>
        <p:spPr>
          <a:xfrm>
            <a:off x="153841" y="3721834"/>
            <a:ext cx="1002974" cy="977741"/>
          </a:xfrm>
          <a:prstGeom prst="rect">
            <a:avLst/>
          </a:prstGeom>
          <a:noFill/>
          <a:ln>
            <a:noFill/>
          </a:ln>
        </p:spPr>
      </p:pic>
      <p:pic>
        <p:nvPicPr>
          <p:cNvPr id="157" name="Google Shape;157;p4"/>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158" name="Google Shape;158;p4"/>
          <p:cNvSpPr/>
          <p:nvPr/>
        </p:nvSpPr>
        <p:spPr>
          <a:xfrm>
            <a:off x="2109043" y="6054225"/>
            <a:ext cx="95548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Can you sing?</a:t>
            </a:r>
            <a:endParaRPr sz="4000" b="1" i="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1000"/>
                                        <p:tgtEl>
                                          <p:spTgt spid="156"/>
                                        </p:tgtEl>
                                      </p:cBhvr>
                                    </p:animEffect>
                                  </p:childTnLst>
                                </p:cTn>
                              </p:par>
                              <p:par>
                                <p:cTn id="14" presetID="10" presetClass="entr" presetSubtype="0"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1000"/>
                                        <p:tgtEl>
                                          <p:spTgt spid="152"/>
                                        </p:tgtEl>
                                      </p:cBhvr>
                                    </p:animEffect>
                                  </p:childTnLst>
                                </p:cTn>
                              </p:par>
                              <p:par>
                                <p:cTn id="17" presetID="10"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500"/>
                                        <p:tgtEl>
                                          <p:spTgt spid="157"/>
                                        </p:tgtEl>
                                      </p:cBhvr>
                                    </p:animEffect>
                                  </p:childTnLst>
                                </p:cTn>
                              </p:par>
                              <p:par>
                                <p:cTn id="26" presetID="10" presetClass="entr" presetSubtype="0" fill="hold" nodeType="with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5">
            <a:alphaModFix/>
          </a:blip>
          <a:srcRect/>
          <a:stretch/>
        </p:blipFill>
        <p:spPr>
          <a:xfrm>
            <a:off x="121297" y="0"/>
            <a:ext cx="13449301" cy="6858000"/>
          </a:xfrm>
          <a:prstGeom prst="rect">
            <a:avLst/>
          </a:prstGeom>
          <a:noFill/>
          <a:ln>
            <a:noFill/>
          </a:ln>
        </p:spPr>
      </p:pic>
      <p:pic>
        <p:nvPicPr>
          <p:cNvPr id="165" name="Google Shape;165;p5" descr="图片包含 矢量图形, 事情&#10;&#10;已生成高可信度的说明"/>
          <p:cNvPicPr preferRelativeResize="0"/>
          <p:nvPr/>
        </p:nvPicPr>
        <p:blipFill rotWithShape="1">
          <a:blip r:embed="rId6">
            <a:alphaModFix/>
          </a:blip>
          <a:srcRect/>
          <a:stretch/>
        </p:blipFill>
        <p:spPr>
          <a:xfrm>
            <a:off x="-1" y="4378723"/>
            <a:ext cx="2539170" cy="2730290"/>
          </a:xfrm>
          <a:prstGeom prst="rect">
            <a:avLst/>
          </a:prstGeom>
          <a:noFill/>
          <a:ln>
            <a:noFill/>
          </a:ln>
        </p:spPr>
      </p:pic>
      <p:sp>
        <p:nvSpPr>
          <p:cNvPr id="167" name="Google Shape;167;p5"/>
          <p:cNvSpPr/>
          <p:nvPr/>
        </p:nvSpPr>
        <p:spPr>
          <a:xfrm>
            <a:off x="7868100" y="214455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8" name="Google Shape;168;p5"/>
          <p:cNvSpPr/>
          <p:nvPr/>
        </p:nvSpPr>
        <p:spPr>
          <a:xfrm>
            <a:off x="8188550" y="273441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9" name="Google Shape;169;p5"/>
          <p:cNvSpPr/>
          <p:nvPr/>
        </p:nvSpPr>
        <p:spPr>
          <a:xfrm>
            <a:off x="7782600" y="342900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0" name="Google Shape;170;p5"/>
          <p:cNvSpPr/>
          <p:nvPr/>
        </p:nvSpPr>
        <p:spPr>
          <a:xfrm>
            <a:off x="7782600" y="4132372"/>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1" name="Google Shape;171;p5"/>
          <p:cNvSpPr/>
          <p:nvPr/>
        </p:nvSpPr>
        <p:spPr>
          <a:xfrm>
            <a:off x="6572700" y="215762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2" name="Google Shape;172;p5"/>
          <p:cNvSpPr/>
          <p:nvPr/>
        </p:nvSpPr>
        <p:spPr>
          <a:xfrm>
            <a:off x="7099948" y="272415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3" name="Google Shape;173;p5"/>
          <p:cNvSpPr/>
          <p:nvPr/>
        </p:nvSpPr>
        <p:spPr>
          <a:xfrm>
            <a:off x="6476902" y="3463650"/>
            <a:ext cx="369045"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4" name="Google Shape;174;p5"/>
          <p:cNvSpPr/>
          <p:nvPr/>
        </p:nvSpPr>
        <p:spPr>
          <a:xfrm>
            <a:off x="6096000" y="4095458"/>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pic>
        <p:nvPicPr>
          <p:cNvPr id="2" name="Track 4">
            <a:hlinkClick r:id="" action="ppaction://media"/>
            <a:extLst>
              <a:ext uri="{FF2B5EF4-FFF2-40B4-BE49-F238E27FC236}">
                <a16:creationId xmlns:a16="http://schemas.microsoft.com/office/drawing/2014/main" id="{B5BF8C4C-2E25-5424-36D8-4EA8F825D3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575" y="1677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1"/>
                                        </p:tgtEl>
                                      </p:cBhvr>
                                    </p:animEffect>
                                    <p:set>
                                      <p:cBhvr>
                                        <p:cTn id="11" dur="1" fill="hold">
                                          <p:stCondLst>
                                            <p:cond delay="499"/>
                                          </p:stCondLst>
                                        </p:cTn>
                                        <p:tgtEl>
                                          <p:spTgt spid="17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72"/>
                                        </p:tgtEl>
                                      </p:cBhvr>
                                    </p:animEffect>
                                    <p:set>
                                      <p:cBhvr>
                                        <p:cTn id="21" dur="1" fill="hold">
                                          <p:stCondLst>
                                            <p:cond delay="499"/>
                                          </p:stCondLst>
                                        </p:cTn>
                                        <p:tgtEl>
                                          <p:spTgt spid="17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68"/>
                                        </p:tgtEl>
                                      </p:cBhvr>
                                    </p:animEffect>
                                    <p:set>
                                      <p:cBhvr>
                                        <p:cTn id="26" dur="1" fill="hold">
                                          <p:stCondLst>
                                            <p:cond delay="499"/>
                                          </p:stCondLst>
                                        </p:cTn>
                                        <p:tgtEl>
                                          <p:spTgt spid="1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3"/>
                                        </p:tgtEl>
                                      </p:cBhvr>
                                    </p:animEffect>
                                    <p:set>
                                      <p:cBhvr>
                                        <p:cTn id="31" dur="1" fill="hold">
                                          <p:stCondLst>
                                            <p:cond delay="499"/>
                                          </p:stCondLst>
                                        </p:cTn>
                                        <p:tgtEl>
                                          <p:spTgt spid="17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9"/>
                                        </p:tgtEl>
                                      </p:cBhvr>
                                    </p:animEffect>
                                    <p:set>
                                      <p:cBhvr>
                                        <p:cTn id="36" dur="1" fill="hold">
                                          <p:stCondLst>
                                            <p:cond delay="499"/>
                                          </p:stCondLst>
                                        </p:cTn>
                                        <p:tgtEl>
                                          <p:spTgt spid="16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74"/>
                                        </p:tgtEl>
                                      </p:cBhvr>
                                    </p:animEffect>
                                    <p:set>
                                      <p:cBhvr>
                                        <p:cTn id="41" dur="1" fill="hold">
                                          <p:stCondLst>
                                            <p:cond delay="499"/>
                                          </p:stCondLst>
                                        </p:cTn>
                                        <p:tgtEl>
                                          <p:spTgt spid="1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70"/>
                                        </p:tgtEl>
                                      </p:cBhvr>
                                    </p:animEffect>
                                    <p:set>
                                      <p:cBhvr>
                                        <p:cTn id="46"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67" grpId="0" animBg="1"/>
      <p:bldP spid="168" grpId="0" animBg="1"/>
      <p:bldP spid="169" grpId="0" animBg="1"/>
      <p:bldP spid="170" grpId="0" animBg="1"/>
      <p:bldP spid="171" grpId="0" animBg="1"/>
      <p:bldP spid="172" grpId="0" animBg="1"/>
      <p:bldP spid="173" grpId="0" animBg="1"/>
      <p:bldP spid="1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1" name="Google Shape;181;p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2" name="Google Shape;182;p6"/>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3" name="Google Shape;183;p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4" name="Google Shape;184;p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185" name="Google Shape;185;p6"/>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6" name="Google Shape;186;p6"/>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2. Count one to ten.</a:t>
            </a:r>
            <a:endParaRPr/>
          </a:p>
        </p:txBody>
      </p:sp>
      <p:pic>
        <p:nvPicPr>
          <p:cNvPr id="187" name="Google Shape;187;p6"/>
          <p:cNvPicPr preferRelativeResize="0"/>
          <p:nvPr/>
        </p:nvPicPr>
        <p:blipFill rotWithShape="1">
          <a:blip r:embed="rId5">
            <a:alphaModFix/>
          </a:blip>
          <a:srcRect l="33331" t="3192" r="34346" b="51744"/>
          <a:stretch/>
        </p:blipFill>
        <p:spPr>
          <a:xfrm>
            <a:off x="3956841" y="4879941"/>
            <a:ext cx="1002974" cy="977741"/>
          </a:xfrm>
          <a:prstGeom prst="rect">
            <a:avLst/>
          </a:prstGeom>
          <a:noFill/>
          <a:ln>
            <a:noFill/>
          </a:ln>
        </p:spPr>
      </p:pic>
      <p:pic>
        <p:nvPicPr>
          <p:cNvPr id="188" name="Google Shape;188;p6"/>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10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1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fade">
                                      <p:cBhvr>
                                        <p:cTn id="25"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a:stretch/>
        </p:blipFill>
        <p:spPr>
          <a:xfrm>
            <a:off x="0" y="489763"/>
            <a:ext cx="12192000" cy="6122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01" name="Google Shape;201;p8"/>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02" name="Google Shape;202;p8"/>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03" name="Google Shape;203;p8"/>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04" name="Google Shape;204;p8"/>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05" name="Google Shape;205;p8"/>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06" name="Google Shape;206;p8"/>
          <p:cNvSpPr/>
          <p:nvPr/>
        </p:nvSpPr>
        <p:spPr>
          <a:xfrm>
            <a:off x="1350890" y="2856123"/>
            <a:ext cx="600505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3. Let’s play.</a:t>
            </a:r>
            <a:endParaRPr/>
          </a:p>
        </p:txBody>
      </p:sp>
      <p:pic>
        <p:nvPicPr>
          <p:cNvPr id="207" name="Google Shape;207;p8"/>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08" name="Google Shape;208;p8"/>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1000"/>
                                        <p:tgtEl>
                                          <p:spTgt spid="204"/>
                                        </p:tgtEl>
                                      </p:cBhvr>
                                    </p:animEffect>
                                  </p:childTnLst>
                                </p:cTn>
                              </p:par>
                              <p:par>
                                <p:cTn id="11" presetID="10"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1000"/>
                                        <p:tgtEl>
                                          <p:spTgt spid="207"/>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1000"/>
                                        <p:tgtEl>
                                          <p:spTgt spid="203"/>
                                        </p:tgtEl>
                                      </p:cBhvr>
                                    </p:animEffect>
                                  </p:childTnLst>
                                </p:cTn>
                              </p:par>
                              <p:par>
                                <p:cTn id="17" presetID="10"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par>
                                <p:cTn id="20" presetID="10" presetClass="entr" presetSubtype="0" fill="hold" nodeType="with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par>
                                <p:cTn id="23" presetID="10" presetClass="entr" presetSubtype="0" fill="hold" nodeType="withEffect">
                                  <p:stCondLst>
                                    <p:cond delay="0"/>
                                  </p:stCondLst>
                                  <p:childTnLst>
                                    <p:set>
                                      <p:cBhvr>
                                        <p:cTn id="24" dur="1" fill="hold">
                                          <p:stCondLst>
                                            <p:cond delay="0"/>
                                          </p:stCondLst>
                                        </p:cTn>
                                        <p:tgtEl>
                                          <p:spTgt spid="208"/>
                                        </p:tgtEl>
                                        <p:attrNameLst>
                                          <p:attrName>style.visibility</p:attrName>
                                        </p:attrNameLst>
                                      </p:cBhvr>
                                      <p:to>
                                        <p:strVal val="visible"/>
                                      </p:to>
                                    </p:set>
                                    <p:animEffect transition="in" filter="fade">
                                      <p:cBhvr>
                                        <p:cTn id="25"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707</Words>
  <Application>Microsoft Office PowerPoint</Application>
  <PresentationFormat>Widescreen</PresentationFormat>
  <Paragraphs>140</Paragraphs>
  <Slides>21</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Comic Sans MS</vt:lpstr>
      <vt:lpstr>Arial</vt:lpstr>
      <vt:lpstr>.VnTifani HeavyH</vt:lpstr>
      <vt:lpstr>Calibri Light</vt:lpstr>
      <vt:lpstr>Sigmar One</vt:lpstr>
      <vt:lpstr>Times New Roman</vt:lpstr>
      <vt:lpstr>Calibri</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Anh</dc:creator>
  <cp:lastModifiedBy>Admin</cp:lastModifiedBy>
  <cp:revision>9</cp:revision>
  <dcterms:created xsi:type="dcterms:W3CDTF">2017-05-08T08:38:07Z</dcterms:created>
  <dcterms:modified xsi:type="dcterms:W3CDTF">2024-10-25T02:47:50Z</dcterms:modified>
</cp:coreProperties>
</file>