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95" r:id="rId3"/>
  </p:sldMasterIdLst>
  <p:notesMasterIdLst>
    <p:notesMasterId r:id="rId36"/>
  </p:notesMasterIdLst>
  <p:sldIdLst>
    <p:sldId id="478" r:id="rId4"/>
    <p:sldId id="475" r:id="rId5"/>
    <p:sldId id="443" r:id="rId6"/>
    <p:sldId id="444" r:id="rId7"/>
    <p:sldId id="445" r:id="rId8"/>
    <p:sldId id="418" r:id="rId9"/>
    <p:sldId id="449" r:id="rId10"/>
    <p:sldId id="446" r:id="rId11"/>
    <p:sldId id="450" r:id="rId12"/>
    <p:sldId id="451" r:id="rId13"/>
    <p:sldId id="454" r:id="rId14"/>
    <p:sldId id="455" r:id="rId15"/>
    <p:sldId id="477" r:id="rId16"/>
    <p:sldId id="447" r:id="rId17"/>
    <p:sldId id="456" r:id="rId18"/>
    <p:sldId id="457" r:id="rId19"/>
    <p:sldId id="458" r:id="rId20"/>
    <p:sldId id="459" r:id="rId21"/>
    <p:sldId id="460" r:id="rId22"/>
    <p:sldId id="463" r:id="rId23"/>
    <p:sldId id="464" r:id="rId24"/>
    <p:sldId id="465" r:id="rId25"/>
    <p:sldId id="466" r:id="rId26"/>
    <p:sldId id="467" r:id="rId27"/>
    <p:sldId id="461" r:id="rId28"/>
    <p:sldId id="448" r:id="rId29"/>
    <p:sldId id="468" r:id="rId30"/>
    <p:sldId id="462" r:id="rId31"/>
    <p:sldId id="469" r:id="rId32"/>
    <p:sldId id="432" r:id="rId33"/>
    <p:sldId id="470" r:id="rId34"/>
    <p:sldId id="311" r:id="rId3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Nirmala UI Semilight" panose="020B0402040204020203" pitchFamily="34" charset="0"/>
      <p:regular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  <p:embeddedFont>
      <p:font typeface="Kirang Haerang" panose="020B0604020202020204" charset="-127"/>
      <p:regular r:id="rId46"/>
    </p:embeddedFont>
    <p:embeddedFont>
      <p:font typeface=".VnTifani HeavyH" panose="020B7200000000000000" pitchFamily="34" charset="0"/>
      <p:regular r:id="rId47"/>
    </p:embeddedFont>
    <p:embeddedFont>
      <p:font typeface="Nixie One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5" clrIdx="0"/>
  <p:cmAuthor id="1" name="Ngan-BanNgoaiNgu" initials="N" lastIdx="1" clrIdx="1">
    <p:extLst>
      <p:ext uri="{19B8F6BF-5375-455C-9EA6-DF929625EA0E}">
        <p15:presenceInfo xmlns:p15="http://schemas.microsoft.com/office/powerpoint/2012/main" userId="Ngan-BanNgoaiNg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774"/>
    <a:srgbClr val="EC0089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4" autoAdjust="0"/>
    <p:restoredTop sz="94280" autoAdjust="0"/>
  </p:normalViewPr>
  <p:slideViewPr>
    <p:cSldViewPr snapToGrid="0">
      <p:cViewPr varScale="1">
        <p:scale>
          <a:sx n="97" d="100"/>
          <a:sy n="97" d="100"/>
        </p:scale>
        <p:origin x="60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31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64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63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26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45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1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963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42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51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354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69194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8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8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0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39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883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891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769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376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849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750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371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90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288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141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161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87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7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4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0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2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8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3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6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93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744193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909" y="1238250"/>
            <a:ext cx="4572000" cy="266700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2093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3017087" y="1272750"/>
            <a:ext cx="485962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" end="26841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55" end="20908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3369" y="326158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4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1195387"/>
            <a:ext cx="4981234" cy="27527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8001" y="8583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51" end="137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28" end="1449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47" end="7614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pic>
        <p:nvPicPr>
          <p:cNvPr id="23" name="Track 5">
            <a:hlinkClick r:id="" action="ppaction://media"/>
            <a:extLst>
              <a:ext uri="{FF2B5EF4-FFF2-40B4-BE49-F238E27FC236}">
                <a16:creationId xmlns:a16="http://schemas.microsoft.com/office/drawing/2014/main" id="{556CEDF8-0C8B-187B-D8E7-9158530CC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68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958718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1182" y="1270383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55722" y="3198986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4282" y="3337882"/>
            <a:ext cx="255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1426"/>
            <a:ext cx="8956964" cy="304279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id="{08E4C23B-19D0-2964-D774-6BEC5031B2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644176" y="1103723"/>
            <a:ext cx="326280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757" y="1103723"/>
            <a:ext cx="365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56413" y="3224781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3557" y="3347891"/>
            <a:ext cx="158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550" y="320759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476351" y="1113017"/>
            <a:ext cx="7883878" cy="1135858"/>
            <a:chOff x="1779004" y="1127577"/>
            <a:chExt cx="2215833" cy="1160849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806386" y="1187507"/>
              <a:ext cx="2188451" cy="1100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Can you tell me about yourself, Lan? </a:t>
              </a:r>
              <a:endParaRPr lang="en-US" sz="3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359228" y="2894624"/>
            <a:ext cx="8934602" cy="1218963"/>
            <a:chOff x="4022858" y="1319374"/>
            <a:chExt cx="2320749" cy="1145031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4022858" y="1319374"/>
              <a:ext cx="2233056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4076621" y="1452522"/>
              <a:ext cx="2266986" cy="101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Well, I’m in Class 5C. I live in the countryside.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1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730" y="783648"/>
            <a:ext cx="6276975" cy="36385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5462" y="2177487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1015" y="2147498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3857" y="4018855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0245" y="4018855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89" end="5518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162" y="1090612"/>
            <a:ext cx="5019675" cy="2962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91" end="4907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112" y="1062037"/>
            <a:ext cx="5057775" cy="3019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724" y="1084118"/>
            <a:ext cx="4873246" cy="286442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4" end="4497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3513925" y="3327439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41147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738" y="1038225"/>
            <a:ext cx="4678608" cy="289157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29" end="4071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7287" y="3322664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2783205" y="770569"/>
            <a:ext cx="3063834" cy="1142685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2B8A4-E524-FB42-5108-DDA4A7A6E183}"/>
              </a:ext>
            </a:extLst>
          </p:cNvPr>
          <p:cNvSpPr txBox="1"/>
          <p:nvPr/>
        </p:nvSpPr>
        <p:spPr>
          <a:xfrm>
            <a:off x="2965006" y="898875"/>
            <a:ext cx="2882032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6">
            <a:hlinkClick r:id="" action="ppaction://media"/>
            <a:extLst>
              <a:ext uri="{FF2B5EF4-FFF2-40B4-BE49-F238E27FC236}">
                <a16:creationId xmlns:a16="http://schemas.microsoft.com/office/drawing/2014/main" id="{2F908A8C-925F-8FB1-ADB1-2DA936E2F0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18" end="34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4173" y="970123"/>
            <a:ext cx="460326" cy="46032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BA94AF3-4182-E699-0221-94338BD04847}"/>
              </a:ext>
            </a:extLst>
          </p:cNvPr>
          <p:cNvSpPr/>
          <p:nvPr/>
        </p:nvSpPr>
        <p:spPr>
          <a:xfrm>
            <a:off x="2783204" y="2339088"/>
            <a:ext cx="2466528" cy="643634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AF7E9-4FEC-61E2-AC3F-30E5D322BA1B}"/>
              </a:ext>
            </a:extLst>
          </p:cNvPr>
          <p:cNvSpPr txBox="1"/>
          <p:nvPr/>
        </p:nvSpPr>
        <p:spPr>
          <a:xfrm>
            <a:off x="2955947" y="2454500"/>
            <a:ext cx="2409590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 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6FB1FB6-0CA2-A930-6E4B-11C5104F4942}"/>
              </a:ext>
            </a:extLst>
          </p:cNvPr>
          <p:cNvSpPr/>
          <p:nvPr/>
        </p:nvSpPr>
        <p:spPr>
          <a:xfrm>
            <a:off x="2763125" y="3591880"/>
            <a:ext cx="2970701" cy="775725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49D5D-92FD-75EA-FD96-FB8448135D1A}"/>
              </a:ext>
            </a:extLst>
          </p:cNvPr>
          <p:cNvSpPr txBox="1"/>
          <p:nvPr/>
        </p:nvSpPr>
        <p:spPr>
          <a:xfrm>
            <a:off x="2763125" y="3690210"/>
            <a:ext cx="3083913" cy="54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59173" y="6570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380876" y="935827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40" end="30759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9524" y="8085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2E3F7DF-4CA4-64D0-E46B-B7D5E9198801}"/>
              </a:ext>
            </a:extLst>
          </p:cNvPr>
          <p:cNvGrpSpPr/>
          <p:nvPr/>
        </p:nvGrpSpPr>
        <p:grpSpPr>
          <a:xfrm>
            <a:off x="559650" y="1340541"/>
            <a:ext cx="2151532" cy="861326"/>
            <a:chOff x="2783204" y="770570"/>
            <a:chExt cx="2098653" cy="861326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C471C40E-8B51-11CC-032A-BEC4BD6FA8DF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3F54BA-AF6F-4E5E-F1E7-87CF51222D18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9826F2-3635-F13E-6958-491C3ED648E3}"/>
              </a:ext>
            </a:extLst>
          </p:cNvPr>
          <p:cNvGrpSpPr/>
          <p:nvPr/>
        </p:nvGrpSpPr>
        <p:grpSpPr>
          <a:xfrm>
            <a:off x="559132" y="2628307"/>
            <a:ext cx="2130982" cy="588025"/>
            <a:chOff x="2873035" y="2274979"/>
            <a:chExt cx="2130982" cy="58802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9F19A41D-92D8-0C5D-130D-406A55C5B15D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EDABE3-9FA5-B99E-E391-11D9142941A6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5A 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544" y="1147169"/>
            <a:ext cx="5019675" cy="296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0649" y="3499284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07" end="20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B583C3-BD3C-F043-8F24-E5E706FE36D0}"/>
              </a:ext>
            </a:extLst>
          </p:cNvPr>
          <p:cNvGrpSpPr/>
          <p:nvPr/>
        </p:nvGrpSpPr>
        <p:grpSpPr>
          <a:xfrm>
            <a:off x="453088" y="1384731"/>
            <a:ext cx="2151532" cy="861326"/>
            <a:chOff x="2783204" y="770570"/>
            <a:chExt cx="2098653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DAE5464-62AB-ECE9-3490-C2EEB46F0050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BF3FDD-02A4-3B19-D635-A5B787284BDB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D30C2E-07AF-D63E-12D4-D6C372202DBA}"/>
              </a:ext>
            </a:extLst>
          </p:cNvPr>
          <p:cNvGrpSpPr/>
          <p:nvPr/>
        </p:nvGrpSpPr>
        <p:grpSpPr>
          <a:xfrm>
            <a:off x="452570" y="2718835"/>
            <a:ext cx="2130982" cy="588025"/>
            <a:chOff x="2873035" y="2274979"/>
            <a:chExt cx="2130982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EEC4D9E-5222-5788-51FF-D57D364A9971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73CC69-992C-A44A-7593-46286864EB8A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5B.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331" y="1113991"/>
            <a:ext cx="5057775" cy="30194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9591" y="3468112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94" end="1174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2C26D8-2F96-3686-EF98-8110C074974D}"/>
              </a:ext>
            </a:extLst>
          </p:cNvPr>
          <p:cNvGrpSpPr/>
          <p:nvPr/>
        </p:nvGrpSpPr>
        <p:grpSpPr>
          <a:xfrm>
            <a:off x="354758" y="1479064"/>
            <a:ext cx="2187184" cy="861326"/>
            <a:chOff x="2848333" y="817781"/>
            <a:chExt cx="2133429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52C655C8-EFB9-8822-5103-7AAF2D21469F}"/>
                </a:ext>
              </a:extLst>
            </p:cNvPr>
            <p:cNvSpPr/>
            <p:nvPr/>
          </p:nvSpPr>
          <p:spPr>
            <a:xfrm>
              <a:off x="2848333" y="817781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B3D538-13B6-ECDF-A433-E83FB7449F11}"/>
                </a:ext>
              </a:extLst>
            </p:cNvPr>
            <p:cNvSpPr txBox="1"/>
            <p:nvPr/>
          </p:nvSpPr>
          <p:spPr>
            <a:xfrm>
              <a:off x="2903659" y="881933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A41E56-C1FD-65E5-D719-0062074FE265}"/>
              </a:ext>
            </a:extLst>
          </p:cNvPr>
          <p:cNvGrpSpPr/>
          <p:nvPr/>
        </p:nvGrpSpPr>
        <p:grpSpPr>
          <a:xfrm>
            <a:off x="382100" y="2852796"/>
            <a:ext cx="2377444" cy="588025"/>
            <a:chOff x="2939806" y="2280593"/>
            <a:chExt cx="2377444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1B3D789-50F5-53AE-513E-B096C447C0AC}"/>
                </a:ext>
              </a:extLst>
            </p:cNvPr>
            <p:cNvSpPr/>
            <p:nvPr/>
          </p:nvSpPr>
          <p:spPr>
            <a:xfrm>
              <a:off x="2939806" y="2280593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D1371D-0B01-997F-9A49-23C911D6FCB2}"/>
                </a:ext>
              </a:extLst>
            </p:cNvPr>
            <p:cNvSpPr txBox="1"/>
            <p:nvPr/>
          </p:nvSpPr>
          <p:spPr>
            <a:xfrm>
              <a:off x="2939806" y="2372755"/>
              <a:ext cx="2377444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city.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624" y="1302327"/>
            <a:ext cx="4873246" cy="28644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958261" y="3495561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5235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44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C64FA8-08E3-33BA-3C2D-694C727AC961}"/>
              </a:ext>
            </a:extLst>
          </p:cNvPr>
          <p:cNvGrpSpPr/>
          <p:nvPr/>
        </p:nvGrpSpPr>
        <p:grpSpPr>
          <a:xfrm>
            <a:off x="420865" y="1372892"/>
            <a:ext cx="2151532" cy="861326"/>
            <a:chOff x="2783204" y="770570"/>
            <a:chExt cx="2098653" cy="8613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4CB4A169-A05D-4EE9-B8F3-BB1F5251B7F4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8D0DD8-2DA1-6EF6-9372-6DF0B2435654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48244E-0428-5325-65A3-D6131589F0B7}"/>
              </a:ext>
            </a:extLst>
          </p:cNvPr>
          <p:cNvGrpSpPr/>
          <p:nvPr/>
        </p:nvGrpSpPr>
        <p:grpSpPr>
          <a:xfrm>
            <a:off x="441933" y="2719987"/>
            <a:ext cx="2151533" cy="861326"/>
            <a:chOff x="2873035" y="2274979"/>
            <a:chExt cx="2151533" cy="86132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64B79DCB-7CDE-A13C-B1B4-D4779B78D0E2}"/>
                </a:ext>
              </a:extLst>
            </p:cNvPr>
            <p:cNvSpPr/>
            <p:nvPr/>
          </p:nvSpPr>
          <p:spPr>
            <a:xfrm>
              <a:off x="2873035" y="2274979"/>
              <a:ext cx="2130982" cy="86132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B12E69-95A8-634C-B3D0-B73E1F667B13}"/>
                </a:ext>
              </a:extLst>
            </p:cNvPr>
            <p:cNvSpPr txBox="1"/>
            <p:nvPr/>
          </p:nvSpPr>
          <p:spPr>
            <a:xfrm>
              <a:off x="2893586" y="2311616"/>
              <a:ext cx="21309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countryside.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395" y="1310835"/>
            <a:ext cx="4420642" cy="2732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81857" y="3487945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680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041FBDA-F8C4-B26E-802F-1E29EC395C67}"/>
              </a:ext>
            </a:extLst>
          </p:cNvPr>
          <p:cNvSpPr/>
          <p:nvPr/>
        </p:nvSpPr>
        <p:spPr>
          <a:xfrm>
            <a:off x="204248" y="877796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EB33D8-205E-1E60-AC92-45D9866557C2}"/>
              </a:ext>
            </a:extLst>
          </p:cNvPr>
          <p:cNvSpPr txBox="1"/>
          <p:nvPr/>
        </p:nvSpPr>
        <p:spPr>
          <a:xfrm>
            <a:off x="201552" y="874294"/>
            <a:ext cx="2124582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5757952-CBFF-C857-078B-6D8AD8E8B081}"/>
              </a:ext>
            </a:extLst>
          </p:cNvPr>
          <p:cNvSpPr/>
          <p:nvPr/>
        </p:nvSpPr>
        <p:spPr>
          <a:xfrm>
            <a:off x="204486" y="2270233"/>
            <a:ext cx="1560573" cy="57334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E340B8-2FC8-5BFB-B9EC-D8C867B43213}"/>
              </a:ext>
            </a:extLst>
          </p:cNvPr>
          <p:cNvSpPr txBox="1"/>
          <p:nvPr/>
        </p:nvSpPr>
        <p:spPr>
          <a:xfrm>
            <a:off x="162112" y="2362560"/>
            <a:ext cx="212458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5BFAEBB-995C-578E-3C92-5B0AAB3B6CC9}"/>
              </a:ext>
            </a:extLst>
          </p:cNvPr>
          <p:cNvSpPr/>
          <p:nvPr/>
        </p:nvSpPr>
        <p:spPr>
          <a:xfrm>
            <a:off x="162112" y="3283006"/>
            <a:ext cx="1769422" cy="57522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6D752B-48B4-1DCA-B477-7237A097EF66}"/>
              </a:ext>
            </a:extLst>
          </p:cNvPr>
          <p:cNvSpPr txBox="1"/>
          <p:nvPr/>
        </p:nvSpPr>
        <p:spPr>
          <a:xfrm>
            <a:off x="177825" y="3402463"/>
            <a:ext cx="1865373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12" y="737632"/>
            <a:ext cx="6276975" cy="3638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1874" y="2136492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1279" y="2131320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1775" y="4000430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76600" y="4000430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4224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3023355" y="1086328"/>
            <a:ext cx="2807846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2741104" y="1816792"/>
            <a:ext cx="1117510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I'm in ___.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031602" y="1796265"/>
            <a:ext cx="1580548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name's ___. 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4146716" y="1816791"/>
            <a:ext cx="1684485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5960155" y="1816791"/>
            <a:ext cx="2112214" cy="32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My birthday is in ___.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166" y="1208690"/>
            <a:ext cx="605604" cy="5044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6328"/>
            <a:ext cx="9169895" cy="377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rtoon students Royalty Free Vector Image - VectorStock">
            <a:extLst>
              <a:ext uri="{FF2B5EF4-FFF2-40B4-BE49-F238E27FC236}">
                <a16:creationId xmlns:a16="http://schemas.microsoft.com/office/drawing/2014/main" id="{77B537B3-1A7D-99C5-096A-CDDE19519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 bwMode="auto">
          <a:xfrm>
            <a:off x="3793919" y="526072"/>
            <a:ext cx="4150673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E0F232A-9210-DDAA-B50C-8D5C3E086563}"/>
              </a:ext>
            </a:extLst>
          </p:cNvPr>
          <p:cNvSpPr/>
          <p:nvPr/>
        </p:nvSpPr>
        <p:spPr>
          <a:xfrm>
            <a:off x="843148" y="904412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2B8A4-E524-FB42-5108-DDA4A7A6E183}"/>
              </a:ext>
            </a:extLst>
          </p:cNvPr>
          <p:cNvSpPr txBox="1"/>
          <p:nvPr/>
        </p:nvSpPr>
        <p:spPr>
          <a:xfrm>
            <a:off x="843148" y="916485"/>
            <a:ext cx="2124582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BDBD0A-BB5B-4D02-8B4E-568F349F572D}"/>
              </a:ext>
            </a:extLst>
          </p:cNvPr>
          <p:cNvSpPr/>
          <p:nvPr/>
        </p:nvSpPr>
        <p:spPr>
          <a:xfrm>
            <a:off x="843148" y="2353202"/>
            <a:ext cx="1769423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0660F3-0A99-F397-6CBA-E223DC1F0145}"/>
              </a:ext>
            </a:extLst>
          </p:cNvPr>
          <p:cNvSpPr txBox="1"/>
          <p:nvPr/>
        </p:nvSpPr>
        <p:spPr>
          <a:xfrm>
            <a:off x="843148" y="2440772"/>
            <a:ext cx="2124582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9B87FC1-D311-1404-DE56-5DFDA9B06624}"/>
              </a:ext>
            </a:extLst>
          </p:cNvPr>
          <p:cNvSpPr/>
          <p:nvPr/>
        </p:nvSpPr>
        <p:spPr>
          <a:xfrm>
            <a:off x="843148" y="3433888"/>
            <a:ext cx="2232561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66D8E6-6396-4211-D28D-28DC1F8B5D0B}"/>
              </a:ext>
            </a:extLst>
          </p:cNvPr>
          <p:cNvSpPr txBox="1"/>
          <p:nvPr/>
        </p:nvSpPr>
        <p:spPr>
          <a:xfrm>
            <a:off x="843148" y="3521458"/>
            <a:ext cx="2327564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Nhạc nền">
            <a:hlinkClick r:id="" action="ppaction://media"/>
            <a:extLst>
              <a:ext uri="{FF2B5EF4-FFF2-40B4-BE49-F238E27FC236}">
                <a16:creationId xmlns:a16="http://schemas.microsoft.com/office/drawing/2014/main" id="{5DBAB63F-BA8A-0578-5F31-52F24DD90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9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14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 animBg="1"/>
      <p:bldP spid="14" grpId="0"/>
      <p:bldP spid="16" grpId="0" animBg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29105" y="1353598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68762" y="3059296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fe Story Interview — The Interview Game">
            <a:extLst>
              <a:ext uri="{FF2B5EF4-FFF2-40B4-BE49-F238E27FC236}">
                <a16:creationId xmlns:a16="http://schemas.microsoft.com/office/drawing/2014/main" id="{12709834-3193-42BA-8177-F85FC625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363"/>
            <a:ext cx="9144000" cy="21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Interview kid vector">
            <a:extLst>
              <a:ext uri="{FF2B5EF4-FFF2-40B4-BE49-F238E27FC236}">
                <a16:creationId xmlns:a16="http://schemas.microsoft.com/office/drawing/2014/main" id="{D5C8CAC4-264E-7832-2F77-76FEB534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3" y="1007925"/>
            <a:ext cx="7940668" cy="44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CD0EC1B-19EA-6168-79DE-3E2F91FB037F}"/>
              </a:ext>
            </a:extLst>
          </p:cNvPr>
          <p:cNvGrpSpPr/>
          <p:nvPr/>
        </p:nvGrpSpPr>
        <p:grpSpPr>
          <a:xfrm>
            <a:off x="3728126" y="749471"/>
            <a:ext cx="2124582" cy="816346"/>
            <a:chOff x="3716976" y="1150135"/>
            <a:chExt cx="2124582" cy="81634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655D12B-19AD-E229-5A6B-3BD030A9BCA9}"/>
                </a:ext>
              </a:extLst>
            </p:cNvPr>
            <p:cNvSpPr/>
            <p:nvPr/>
          </p:nvSpPr>
          <p:spPr>
            <a:xfrm>
              <a:off x="3716976" y="1150135"/>
              <a:ext cx="1971304" cy="816346"/>
            </a:xfrm>
            <a:prstGeom prst="wedgeRoundRectCallout">
              <a:avLst>
                <a:gd name="adj1" fmla="val -270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444B7B-948B-C58F-388A-8FF59BC647E4}"/>
                </a:ext>
              </a:extLst>
            </p:cNvPr>
            <p:cNvSpPr txBox="1"/>
            <p:nvPr/>
          </p:nvSpPr>
          <p:spPr>
            <a:xfrm>
              <a:off x="3716976" y="1162208"/>
              <a:ext cx="21245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5D8E75-41D7-F696-A8A9-1E65C9E8F9AE}"/>
              </a:ext>
            </a:extLst>
          </p:cNvPr>
          <p:cNvGrpSpPr/>
          <p:nvPr/>
        </p:nvGrpSpPr>
        <p:grpSpPr>
          <a:xfrm>
            <a:off x="6719561" y="868224"/>
            <a:ext cx="1309419" cy="578840"/>
            <a:chOff x="6378986" y="1387641"/>
            <a:chExt cx="1309419" cy="57884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494A4A4-322F-F9DD-3671-1D85DF77AEDA}"/>
                </a:ext>
              </a:extLst>
            </p:cNvPr>
            <p:cNvSpPr/>
            <p:nvPr/>
          </p:nvSpPr>
          <p:spPr>
            <a:xfrm>
              <a:off x="6378986" y="1387641"/>
              <a:ext cx="1174338" cy="578840"/>
            </a:xfrm>
            <a:prstGeom prst="wedgeRoundRectCallout">
              <a:avLst>
                <a:gd name="adj1" fmla="val 4068"/>
                <a:gd name="adj2" fmla="val 7253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799459-2646-3F02-01A2-2728CAA0409E}"/>
                </a:ext>
              </a:extLst>
            </p:cNvPr>
            <p:cNvSpPr txBox="1"/>
            <p:nvPr/>
          </p:nvSpPr>
          <p:spPr>
            <a:xfrm>
              <a:off x="6514067" y="1527342"/>
              <a:ext cx="1174338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Nhạc nền">
            <a:hlinkClick r:id="" action="ppaction://media"/>
            <a:extLst>
              <a:ext uri="{FF2B5EF4-FFF2-40B4-BE49-F238E27FC236}">
                <a16:creationId xmlns:a16="http://schemas.microsoft.com/office/drawing/2014/main" id="{088D46C8-19B8-9C53-858E-9655B327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4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81847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7607" y="127588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41EB74F-CCB8-500E-B59C-C3642D3F7944}"/>
              </a:ext>
            </a:extLst>
          </p:cNvPr>
          <p:cNvSpPr/>
          <p:nvPr/>
        </p:nvSpPr>
        <p:spPr>
          <a:xfrm>
            <a:off x="-8506" y="-2518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92EC49FA-DC43-04F9-0462-AA0BF2EC8B9A}"/>
              </a:ext>
            </a:extLst>
          </p:cNvPr>
          <p:cNvSpPr txBox="1">
            <a:spLocks/>
          </p:cNvSpPr>
          <p:nvPr/>
        </p:nvSpPr>
        <p:spPr>
          <a:xfrm>
            <a:off x="395989" y="0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sing.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5FF1EC-B991-D625-B47C-7002D8BBB89C}"/>
              </a:ext>
            </a:extLst>
          </p:cNvPr>
          <p:cNvSpPr txBox="1"/>
          <p:nvPr/>
        </p:nvSpPr>
        <p:spPr>
          <a:xfrm>
            <a:off x="167437" y="113647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friends!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pic>
        <p:nvPicPr>
          <p:cNvPr id="4" name="Track 1">
            <a:hlinkClick r:id="" action="ppaction://media"/>
            <a:extLst>
              <a:ext uri="{FF2B5EF4-FFF2-40B4-BE49-F238E27FC236}">
                <a16:creationId xmlns:a16="http://schemas.microsoft.com/office/drawing/2014/main" id="{A510075C-D3A0-1EF4-405F-711EC9ED65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190" y="3102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C266C4-C638-152F-CEB3-E2BD68488DC9}"/>
              </a:ext>
            </a:extLst>
          </p:cNvPr>
          <p:cNvSpPr txBox="1"/>
          <p:nvPr/>
        </p:nvSpPr>
        <p:spPr>
          <a:xfrm>
            <a:off x="3924132" y="313768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teachers!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7E7C0EA0-A979-D3B3-9064-A49F57F70885}"/>
              </a:ext>
            </a:extLst>
          </p:cNvPr>
          <p:cNvSpPr txBox="1">
            <a:spLocks/>
          </p:cNvSpPr>
          <p:nvPr/>
        </p:nvSpPr>
        <p:spPr>
          <a:xfrm>
            <a:off x="1699855" y="690926"/>
            <a:ext cx="444855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EC0089"/>
                </a:solidFill>
                <a:latin typeface="Comic Sans MS" panose="030F0702030302020204" pitchFamily="66" charset="0"/>
              </a:rPr>
              <a:t>Back to school</a:t>
            </a:r>
            <a:endParaRPr lang="en-US" sz="28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5541" y="182016"/>
            <a:ext cx="37338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61969"/>
            <a:ext cx="3577787" cy="161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01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4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Happy cute kid girl sing with smile">
            <a:extLst>
              <a:ext uri="{FF2B5EF4-FFF2-40B4-BE49-F238E27FC236}">
                <a16:creationId xmlns:a16="http://schemas.microsoft.com/office/drawing/2014/main" id="{FED0FB5E-E827-B035-9370-0B6123AD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7FD"/>
              </a:clrFrom>
              <a:clrTo>
                <a:srgbClr val="FF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49" y="691374"/>
            <a:ext cx="5320764" cy="43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back to school">
            <a:hlinkClick r:id="" action="ppaction://media"/>
            <a:extLst>
              <a:ext uri="{FF2B5EF4-FFF2-40B4-BE49-F238E27FC236}">
                <a16:creationId xmlns:a16="http://schemas.microsoft.com/office/drawing/2014/main" id="{F6287053-F5EC-B713-33D6-9A3F38CE6F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3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F0146-453A-4902-265B-D727AB505C5B}"/>
              </a:ext>
            </a:extLst>
          </p:cNvPr>
          <p:cNvSpPr txBox="1"/>
          <p:nvPr/>
        </p:nvSpPr>
        <p:spPr>
          <a:xfrm rot="21096443">
            <a:off x="1471922" y="579672"/>
            <a:ext cx="1974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Perform</a:t>
            </a:r>
            <a:endParaRPr 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76574" y="232656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10526" y="562048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6AB810-394C-6A85-B838-FD7A6BDFFA8A}"/>
              </a:ext>
            </a:extLst>
          </p:cNvPr>
          <p:cNvGrpSpPr/>
          <p:nvPr/>
        </p:nvGrpSpPr>
        <p:grpSpPr>
          <a:xfrm>
            <a:off x="292008" y="1165207"/>
            <a:ext cx="8559983" cy="2989697"/>
            <a:chOff x="196815" y="920235"/>
            <a:chExt cx="8559983" cy="29896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DC250F4-78C4-3C2A-DD87-230F3E0E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32" r="2653"/>
            <a:stretch/>
          </p:blipFill>
          <p:spPr>
            <a:xfrm>
              <a:off x="197084" y="1166201"/>
              <a:ext cx="8559714" cy="2633902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03807185-0D9C-5B4D-9BF5-D5529BB354C0}"/>
                </a:ext>
              </a:extLst>
            </p:cNvPr>
            <p:cNvSpPr/>
            <p:nvPr/>
          </p:nvSpPr>
          <p:spPr>
            <a:xfrm flipV="1">
              <a:off x="670008" y="920235"/>
              <a:ext cx="3027499" cy="541854"/>
            </a:xfrm>
            <a:prstGeom prst="wedgeRoundRectCallout">
              <a:avLst>
                <a:gd name="adj1" fmla="val -37673"/>
                <a:gd name="adj2" fmla="val -10248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A3F71A2D-252A-C20B-7C53-8B4550078FEB}"/>
                </a:ext>
              </a:extLst>
            </p:cNvPr>
            <p:cNvSpPr/>
            <p:nvPr/>
          </p:nvSpPr>
          <p:spPr>
            <a:xfrm>
              <a:off x="5143291" y="979828"/>
              <a:ext cx="3325091" cy="522514"/>
            </a:xfrm>
            <a:prstGeom prst="wedgeRoundRectCallout">
              <a:avLst>
                <a:gd name="adj1" fmla="val 37037"/>
                <a:gd name="adj2" fmla="val 10540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44561E28-A19F-A0BC-4C71-28A55E587275}"/>
                </a:ext>
              </a:extLst>
            </p:cNvPr>
            <p:cNvSpPr/>
            <p:nvPr/>
          </p:nvSpPr>
          <p:spPr>
            <a:xfrm flipV="1">
              <a:off x="859885" y="3179133"/>
              <a:ext cx="2037503" cy="620969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FA5FF3B9-1D41-D0F5-3B07-786F8035A614}"/>
                </a:ext>
              </a:extLst>
            </p:cNvPr>
            <p:cNvSpPr/>
            <p:nvPr/>
          </p:nvSpPr>
          <p:spPr>
            <a:xfrm flipV="1">
              <a:off x="4500883" y="3179134"/>
              <a:ext cx="2304954" cy="620969"/>
            </a:xfrm>
            <a:prstGeom prst="wedgeRoundRectCallout">
              <a:avLst>
                <a:gd name="adj1" fmla="val -5390"/>
                <a:gd name="adj2" fmla="val 830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A1C816B1-6B66-EE76-86A0-B2DAED6DC6B7}"/>
                </a:ext>
              </a:extLst>
            </p:cNvPr>
            <p:cNvSpPr/>
            <p:nvPr/>
          </p:nvSpPr>
          <p:spPr>
            <a:xfrm flipV="1">
              <a:off x="6899563" y="3387418"/>
              <a:ext cx="1835035" cy="522514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F824A45-8DCE-75B9-3988-2E1013307EC1}"/>
                </a:ext>
              </a:extLst>
            </p:cNvPr>
            <p:cNvSpPr/>
            <p:nvPr/>
          </p:nvSpPr>
          <p:spPr>
            <a:xfrm>
              <a:off x="196815" y="1186539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E6DC5A6-5F77-1F3C-D0BC-185B310036F2}"/>
                </a:ext>
              </a:extLst>
            </p:cNvPr>
            <p:cNvSpPr/>
            <p:nvPr/>
          </p:nvSpPr>
          <p:spPr>
            <a:xfrm>
              <a:off x="4561034" y="1166201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7843</TotalTime>
  <Words>526</Words>
  <Application>Microsoft Office PowerPoint</Application>
  <PresentationFormat>On-screen Show (16:9)</PresentationFormat>
  <Paragraphs>113</Paragraphs>
  <Slides>32</Slides>
  <Notes>24</Notes>
  <HiddenSlides>0</HiddenSlides>
  <MMClips>26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Comic Sans MS</vt:lpstr>
      <vt:lpstr>Nirmala UI Semilight</vt:lpstr>
      <vt:lpstr>Nunito</vt:lpstr>
      <vt:lpstr>Arial</vt:lpstr>
      <vt:lpstr>Kirang Haerang</vt:lpstr>
      <vt:lpstr>.VnTifani HeavyH</vt:lpstr>
      <vt:lpstr>Nixie One</vt:lpstr>
      <vt:lpstr>Calibri</vt:lpstr>
      <vt:lpstr>Calibri Light</vt:lpstr>
      <vt:lpstr>Times New Roman</vt:lpstr>
      <vt:lpstr>Math Subject for Elementary - 1st Grade: Time by Slidesgo</vt:lpstr>
      <vt:lpstr>Office Theme</vt:lpstr>
      <vt:lpstr>2_Office Theme</vt:lpstr>
      <vt:lpstr>PowerPoint Presentation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114</cp:revision>
  <dcterms:modified xsi:type="dcterms:W3CDTF">2024-10-26T15:05:37Z</dcterms:modified>
  <cp:category>9Slide.vn</cp:category>
</cp:coreProperties>
</file>