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3" r:id="rId2"/>
    <p:sldMasterId id="2147483710" r:id="rId3"/>
    <p:sldMasterId id="2147483723" r:id="rId4"/>
    <p:sldMasterId id="2147483735" r:id="rId5"/>
  </p:sldMasterIdLst>
  <p:notesMasterIdLst>
    <p:notesMasterId r:id="rId29"/>
  </p:notesMasterIdLst>
  <p:sldIdLst>
    <p:sldId id="388" r:id="rId6"/>
    <p:sldId id="385" r:id="rId7"/>
    <p:sldId id="386" r:id="rId8"/>
    <p:sldId id="375" r:id="rId9"/>
    <p:sldId id="362" r:id="rId10"/>
    <p:sldId id="376" r:id="rId11"/>
    <p:sldId id="377" r:id="rId12"/>
    <p:sldId id="378" r:id="rId13"/>
    <p:sldId id="379" r:id="rId14"/>
    <p:sldId id="380" r:id="rId15"/>
    <p:sldId id="268" r:id="rId16"/>
    <p:sldId id="370" r:id="rId17"/>
    <p:sldId id="262" r:id="rId18"/>
    <p:sldId id="371" r:id="rId19"/>
    <p:sldId id="267" r:id="rId20"/>
    <p:sldId id="382" r:id="rId21"/>
    <p:sldId id="383" r:id="rId22"/>
    <p:sldId id="366" r:id="rId23"/>
    <p:sldId id="372" r:id="rId24"/>
    <p:sldId id="269" r:id="rId25"/>
    <p:sldId id="381" r:id="rId26"/>
    <p:sldId id="273" r:id="rId27"/>
    <p:sldId id="387" r:id="rId28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Hind" panose="020B0604020202020204" charset="0"/>
      <p:regular r:id="rId34"/>
      <p:bold r:id="rId35"/>
    </p:embeddedFont>
    <p:embeddedFont>
      <p:font typeface=".VnTifani HeavyH" panose="020B7200000000000000" pitchFamily="34" charset="0"/>
      <p:regular r:id="rId36"/>
    </p:embeddedFont>
    <p:embeddedFont>
      <p:font typeface="Montserrat" panose="020B0604020202020204" charset="0"/>
      <p:regular r:id="rId37"/>
      <p:bold r:id="rId38"/>
      <p:italic r:id="rId39"/>
      <p:boldItalic r:id="rId40"/>
    </p:embeddedFont>
    <p:embeddedFont>
      <p:font typeface="Fredoka One" panose="020B0604020202020204" charset="0"/>
      <p:regular r:id="rId41"/>
    </p:embeddedFont>
    <p:embeddedFont>
      <p:font typeface="Barlow" panose="020B060402020202020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Fira Sans Extra Condensed Medium" panose="020B0604020202020204" charset="0"/>
      <p:regular r:id="rId52"/>
      <p:bold r:id="rId53"/>
      <p:italic r:id="rId54"/>
      <p:boldItalic r:id="rId55"/>
    </p:embeddedFont>
    <p:embeddedFont>
      <p:font typeface="Sport Day" panose="020B0604020202020204" charset="0"/>
      <p:bold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71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C5B03B6-7159-457B-8527-10737C54C898}">
  <a:tblStyle styleId="{FC5B03B6-7159-457B-8527-10737C54C89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742" autoAdjust="0"/>
  </p:normalViewPr>
  <p:slideViewPr>
    <p:cSldViewPr snapToGrid="0">
      <p:cViewPr varScale="1">
        <p:scale>
          <a:sx n="77" d="100"/>
          <a:sy n="77" d="100"/>
        </p:scale>
        <p:origin x="11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0.fntdata"/><Relationship Id="rId21" Type="http://schemas.openxmlformats.org/officeDocument/2006/relationships/slide" Target="slides/slide16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8" Type="http://schemas.openxmlformats.org/officeDocument/2006/relationships/slide" Target="slides/slide3.xml"/><Relationship Id="rId51" Type="http://schemas.openxmlformats.org/officeDocument/2006/relationships/font" Target="fonts/font22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217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367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897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dd7bc0a862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dd7bc0a862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dd7bc0a862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dd7bc0a862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8458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dd7bc0a862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dd7bc0a862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23347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7381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0989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dd7bc0a862_0_1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dd7bc0a862_0_1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 Set the rules: Give 2 balls to pupils and turn on the music. Pupils pass the ball until the music stops. The one who is keeping the ball will talk with his/ her friends, asking “How are you?”, the others have to say the answer.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 Encourage pupils to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practise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speaking.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 Give point to the pupils.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7397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dd7bc0a862_0_18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dd7bc0a862_0_18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96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 Divide the class into 4 teams: A, B, C, D.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 Set 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rules: Teacher says (or plays the recording of) a number and let the teams take turns to answer. Pupils have to click the correct number on the screen. If the answer is correct, 1 point is given to that team.</a:t>
            </a:r>
            <a:endParaRPr lang="en-GB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eaLnBrk="0" hangingPunct="0"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Encourage pupils to join the game.</a:t>
            </a: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Give points to the teams and encourage the students.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194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449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just" eaLnBrk="0" hangingPunct="0">
              <a:spcBef>
                <a:spcPts val="30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565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125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544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2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1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08" y="404909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88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2" y="364243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4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3" y="3821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3" y="380345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5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38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88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5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0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5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6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5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58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6504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5537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798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0523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8458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768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"/>
          <p:cNvSpPr/>
          <p:nvPr/>
        </p:nvSpPr>
        <p:spPr>
          <a:xfrm>
            <a:off x="-144810" y="41387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6"/>
          <p:cNvSpPr/>
          <p:nvPr/>
        </p:nvSpPr>
        <p:spPr>
          <a:xfrm>
            <a:off x="242276" y="4542992"/>
            <a:ext cx="818958" cy="787003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6"/>
          <p:cNvSpPr/>
          <p:nvPr/>
        </p:nvSpPr>
        <p:spPr>
          <a:xfrm rot="-5886372">
            <a:off x="208707" y="4515315"/>
            <a:ext cx="319128" cy="317872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"/>
          <p:cNvSpPr/>
          <p:nvPr/>
        </p:nvSpPr>
        <p:spPr>
          <a:xfrm>
            <a:off x="898801" y="2569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"/>
          <p:cNvSpPr/>
          <p:nvPr/>
        </p:nvSpPr>
        <p:spPr>
          <a:xfrm>
            <a:off x="99869" y="7075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"/>
          <p:cNvSpPr/>
          <p:nvPr/>
        </p:nvSpPr>
        <p:spPr>
          <a:xfrm>
            <a:off x="122976" y="7183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"/>
          <p:cNvSpPr/>
          <p:nvPr/>
        </p:nvSpPr>
        <p:spPr>
          <a:xfrm>
            <a:off x="8205498" y="169968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"/>
          <p:cNvSpPr/>
          <p:nvPr/>
        </p:nvSpPr>
        <p:spPr>
          <a:xfrm>
            <a:off x="8742080" y="122013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6"/>
          <p:cNvSpPr/>
          <p:nvPr/>
        </p:nvSpPr>
        <p:spPr>
          <a:xfrm>
            <a:off x="-32785" y="3756190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"/>
          <p:cNvSpPr/>
          <p:nvPr/>
        </p:nvSpPr>
        <p:spPr>
          <a:xfrm>
            <a:off x="8454928" y="3794298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"/>
          <p:cNvSpPr/>
          <p:nvPr/>
        </p:nvSpPr>
        <p:spPr>
          <a:xfrm>
            <a:off x="8262545" y="4283105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6"/>
          <p:cNvSpPr/>
          <p:nvPr/>
        </p:nvSpPr>
        <p:spPr>
          <a:xfrm>
            <a:off x="7829915" y="450249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"/>
          <p:cNvSpPr/>
          <p:nvPr/>
        </p:nvSpPr>
        <p:spPr>
          <a:xfrm>
            <a:off x="8423194" y="4856650"/>
            <a:ext cx="432244" cy="38367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6"/>
          <p:cNvSpPr/>
          <p:nvPr/>
        </p:nvSpPr>
        <p:spPr>
          <a:xfrm>
            <a:off x="8855414" y="784300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"/>
          <p:cNvSpPr txBox="1">
            <a:spLocks noGrp="1"/>
          </p:cNvSpPr>
          <p:nvPr>
            <p:ph type="ctrTitle"/>
          </p:nvPr>
        </p:nvSpPr>
        <p:spPr>
          <a:xfrm>
            <a:off x="714850" y="240675"/>
            <a:ext cx="77142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1848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2222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0415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4263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266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45231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3274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0326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89689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815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21626" y="76929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8"/>
          <p:cNvSpPr/>
          <p:nvPr/>
        </p:nvSpPr>
        <p:spPr>
          <a:xfrm>
            <a:off x="75569" y="1632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"/>
          <p:cNvSpPr/>
          <p:nvPr/>
        </p:nvSpPr>
        <p:spPr>
          <a:xfrm>
            <a:off x="1128165" y="4337021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"/>
          <p:cNvSpPr/>
          <p:nvPr/>
        </p:nvSpPr>
        <p:spPr>
          <a:xfrm>
            <a:off x="-503774" y="355149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8"/>
          <p:cNvSpPr/>
          <p:nvPr/>
        </p:nvSpPr>
        <p:spPr>
          <a:xfrm>
            <a:off x="5" y="404376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"/>
          <p:cNvSpPr/>
          <p:nvPr/>
        </p:nvSpPr>
        <p:spPr>
          <a:xfrm rot="-9185691">
            <a:off x="353706" y="4266223"/>
            <a:ext cx="955478" cy="11603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/>
          <p:nvPr/>
        </p:nvSpPr>
        <p:spPr>
          <a:xfrm>
            <a:off x="7991164" y="4663022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8"/>
          <p:cNvSpPr/>
          <p:nvPr/>
        </p:nvSpPr>
        <p:spPr>
          <a:xfrm>
            <a:off x="8671617" y="3662584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"/>
          <p:cNvSpPr/>
          <p:nvPr/>
        </p:nvSpPr>
        <p:spPr>
          <a:xfrm>
            <a:off x="7336690" y="4285190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"/>
          <p:cNvSpPr/>
          <p:nvPr/>
        </p:nvSpPr>
        <p:spPr>
          <a:xfrm>
            <a:off x="8380312" y="4358169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"/>
          <p:cNvSpPr/>
          <p:nvPr/>
        </p:nvSpPr>
        <p:spPr>
          <a:xfrm>
            <a:off x="7949831" y="3824842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642119" y="-38575"/>
            <a:ext cx="432244" cy="38367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"/>
          <p:cNvSpPr/>
          <p:nvPr/>
        </p:nvSpPr>
        <p:spPr>
          <a:xfrm>
            <a:off x="7955502" y="-389971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"/>
          <p:cNvSpPr/>
          <p:nvPr/>
        </p:nvSpPr>
        <p:spPr>
          <a:xfrm>
            <a:off x="8431703" y="43945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"/>
          <p:cNvSpPr/>
          <p:nvPr/>
        </p:nvSpPr>
        <p:spPr>
          <a:xfrm>
            <a:off x="7637338" y="767165"/>
            <a:ext cx="968372" cy="864487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"/>
          <p:cNvSpPr/>
          <p:nvPr/>
        </p:nvSpPr>
        <p:spPr>
          <a:xfrm>
            <a:off x="7637338" y="106218"/>
            <a:ext cx="953607" cy="66709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"/>
          <p:cNvSpPr/>
          <p:nvPr/>
        </p:nvSpPr>
        <p:spPr>
          <a:xfrm>
            <a:off x="662790" y="6091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8"/>
          <p:cNvSpPr/>
          <p:nvPr/>
        </p:nvSpPr>
        <p:spPr>
          <a:xfrm>
            <a:off x="1208162" y="48678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"/>
          <p:cNvSpPr/>
          <p:nvPr/>
        </p:nvSpPr>
        <p:spPr>
          <a:xfrm>
            <a:off x="162578" y="95652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"/>
          <p:cNvSpPr txBox="1">
            <a:spLocks noGrp="1"/>
          </p:cNvSpPr>
          <p:nvPr>
            <p:ph type="title"/>
          </p:nvPr>
        </p:nvSpPr>
        <p:spPr>
          <a:xfrm>
            <a:off x="803250" y="1088000"/>
            <a:ext cx="7537500" cy="29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6132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7355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8028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8047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10272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97533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49505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042425" y="2141999"/>
            <a:ext cx="31638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8050608" y="721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8498676" y="5726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7709369" y="4060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7996876" y="129251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7678472" y="11752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8396883" y="39570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 rot="1039124">
            <a:off x="4565509" y="3382071"/>
            <a:ext cx="553955" cy="56503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254325" y="4710263"/>
            <a:ext cx="939455" cy="590236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 rot="1039124">
            <a:off x="3869954" y="4206687"/>
            <a:ext cx="938207" cy="43099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3"/>
          <p:cNvSpPr/>
          <p:nvPr/>
        </p:nvSpPr>
        <p:spPr>
          <a:xfrm rot="1039124">
            <a:off x="3084360" y="4586843"/>
            <a:ext cx="1066085" cy="55886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166402" y="4635865"/>
            <a:ext cx="968331" cy="86445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"/>
          <p:cNvSpPr/>
          <p:nvPr/>
        </p:nvSpPr>
        <p:spPr>
          <a:xfrm rot="1039124">
            <a:off x="2392887" y="4007165"/>
            <a:ext cx="953566" cy="667069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3771513" y="3820025"/>
            <a:ext cx="640689" cy="954863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3"/>
          <p:cNvSpPr/>
          <p:nvPr/>
        </p:nvSpPr>
        <p:spPr>
          <a:xfrm rot="1314892">
            <a:off x="5117785" y="3436383"/>
            <a:ext cx="802978" cy="716900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3"/>
          <p:cNvSpPr/>
          <p:nvPr/>
        </p:nvSpPr>
        <p:spPr>
          <a:xfrm rot="1314892">
            <a:off x="5851254" y="3449086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 rot="1314892">
            <a:off x="5549340" y="2786228"/>
            <a:ext cx="433476" cy="518938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722400" y="3508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9279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D526E6D0-DBA2-4703-9665-BDF1BF19B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E9079-2C3F-49FA-AEA1-F7C9BF5963AA}" type="datetimeFigureOut">
              <a:rPr lang="es-ES"/>
              <a:pPr>
                <a:defRPr/>
              </a:pPr>
              <a:t>25/10/2024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EC7EC7F1-766C-4414-A262-7E55A1425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3D61207F-72F5-49CD-914E-0659EE653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6E6AD2-53F6-4C25-8D34-5A6FAB5BDF1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890143803"/>
      </p:ext>
    </p:extLst>
  </p:cSld>
  <p:clrMapOvr>
    <a:masterClrMapping/>
  </p:clrMapOvr>
  <p:transition spd="slow">
    <p:circl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75CFC0A8-9451-4B40-AA1C-A3C6B8671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C3F84-33BE-46FD-BA03-D3E7E353E69B}" type="datetimeFigureOut">
              <a:rPr lang="es-ES"/>
              <a:pPr>
                <a:defRPr/>
              </a:pPr>
              <a:t>25/10/2024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0A2A0B87-6CDE-4CBA-9068-AB9663A18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122AE499-6F36-4F61-AA16-459726FC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12E9C-75BE-4681-BB78-0EC3C1A76F0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8425979"/>
      </p:ext>
    </p:extLst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"/>
          <p:cNvSpPr/>
          <p:nvPr/>
        </p:nvSpPr>
        <p:spPr>
          <a:xfrm>
            <a:off x="7088139" y="4039260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"/>
          <p:cNvSpPr/>
          <p:nvPr/>
        </p:nvSpPr>
        <p:spPr>
          <a:xfrm>
            <a:off x="571814" y="0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9"/>
          <p:cNvSpPr/>
          <p:nvPr/>
        </p:nvSpPr>
        <p:spPr>
          <a:xfrm>
            <a:off x="7995165" y="27712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"/>
          <p:cNvSpPr/>
          <p:nvPr/>
        </p:nvSpPr>
        <p:spPr>
          <a:xfrm>
            <a:off x="8333669" y="40057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"/>
          <p:cNvSpPr/>
          <p:nvPr/>
        </p:nvSpPr>
        <p:spPr>
          <a:xfrm>
            <a:off x="7336840" y="4485004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9"/>
          <p:cNvSpPr/>
          <p:nvPr/>
        </p:nvSpPr>
        <p:spPr>
          <a:xfrm>
            <a:off x="1284417" y="201671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9"/>
          <p:cNvSpPr/>
          <p:nvPr/>
        </p:nvSpPr>
        <p:spPr>
          <a:xfrm>
            <a:off x="73773" y="96827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9"/>
          <p:cNvSpPr/>
          <p:nvPr/>
        </p:nvSpPr>
        <p:spPr>
          <a:xfrm>
            <a:off x="-10" y="571802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9"/>
          <p:cNvSpPr/>
          <p:nvPr/>
        </p:nvSpPr>
        <p:spPr>
          <a:xfrm>
            <a:off x="8201751" y="935917"/>
            <a:ext cx="818958" cy="787003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"/>
          <p:cNvSpPr/>
          <p:nvPr/>
        </p:nvSpPr>
        <p:spPr>
          <a:xfrm>
            <a:off x="1089512" y="73658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"/>
          <p:cNvSpPr/>
          <p:nvPr/>
        </p:nvSpPr>
        <p:spPr>
          <a:xfrm>
            <a:off x="8302772" y="47749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"/>
          <p:cNvSpPr/>
          <p:nvPr/>
        </p:nvSpPr>
        <p:spPr>
          <a:xfrm>
            <a:off x="95120" y="4776120"/>
            <a:ext cx="284063" cy="270554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9"/>
          <p:cNvSpPr/>
          <p:nvPr/>
        </p:nvSpPr>
        <p:spPr>
          <a:xfrm>
            <a:off x="7840215" y="10895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9"/>
          <p:cNvSpPr/>
          <p:nvPr/>
        </p:nvSpPr>
        <p:spPr>
          <a:xfrm>
            <a:off x="716296" y="1266996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9"/>
          <p:cNvSpPr/>
          <p:nvPr/>
        </p:nvSpPr>
        <p:spPr>
          <a:xfrm>
            <a:off x="720593" y="1079055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9"/>
          <p:cNvSpPr/>
          <p:nvPr/>
        </p:nvSpPr>
        <p:spPr>
          <a:xfrm>
            <a:off x="86525" y="4025390"/>
            <a:ext cx="968372" cy="864487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9"/>
          <p:cNvSpPr/>
          <p:nvPr/>
        </p:nvSpPr>
        <p:spPr>
          <a:xfrm>
            <a:off x="705853" y="422882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"/>
          <p:cNvSpPr/>
          <p:nvPr/>
        </p:nvSpPr>
        <p:spPr>
          <a:xfrm>
            <a:off x="8076927" y="725576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9"/>
          <p:cNvSpPr/>
          <p:nvPr/>
        </p:nvSpPr>
        <p:spPr>
          <a:xfrm>
            <a:off x="86525" y="3364143"/>
            <a:ext cx="953607" cy="66709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9"/>
          <p:cNvSpPr/>
          <p:nvPr/>
        </p:nvSpPr>
        <p:spPr>
          <a:xfrm>
            <a:off x="7531302" y="3557515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9"/>
          <p:cNvSpPr/>
          <p:nvPr/>
        </p:nvSpPr>
        <p:spPr>
          <a:xfrm>
            <a:off x="8415706" y="3475855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9"/>
          <p:cNvSpPr txBox="1">
            <a:spLocks noGrp="1"/>
          </p:cNvSpPr>
          <p:nvPr>
            <p:ph type="title"/>
          </p:nvPr>
        </p:nvSpPr>
        <p:spPr>
          <a:xfrm>
            <a:off x="2350950" y="348025"/>
            <a:ext cx="44421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80" name="Google Shape;180;p9"/>
          <p:cNvSpPr txBox="1">
            <a:spLocks noGrp="1"/>
          </p:cNvSpPr>
          <p:nvPr>
            <p:ph type="subTitle" idx="1"/>
          </p:nvPr>
        </p:nvSpPr>
        <p:spPr>
          <a:xfrm>
            <a:off x="2563650" y="1310191"/>
            <a:ext cx="40167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18E049D1-614F-4DAD-AFB1-E7D7D5CD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5F0EB-8ADA-43A5-B520-C744BF2006A7}" type="datetimeFigureOut">
              <a:rPr lang="es-ES"/>
              <a:pPr>
                <a:defRPr/>
              </a:pPr>
              <a:t>25/10/2024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2F9807A-E055-48B2-9103-780221EB3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3468878F-52AD-4D75-9C5E-506F308E4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A29EB-9210-477F-96A5-A7E60711312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66792813"/>
      </p:ext>
    </p:extLst>
  </p:cSld>
  <p:clrMapOvr>
    <a:masterClrMapping/>
  </p:clrMapOvr>
  <p:transition spd="slow">
    <p:circl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FFBFC5B4-45E0-4BB4-9DDF-BDF6281D1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9573D-C8B9-43FE-96A0-A49BB48A1E84}" type="datetimeFigureOut">
              <a:rPr lang="es-ES"/>
              <a:pPr>
                <a:defRPr/>
              </a:pPr>
              <a:t>25/10/2024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3B0DE562-5612-4675-AD0F-E7EA4E0A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E3510EAB-316F-4BBC-B6C1-336251958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3A5B52-B6F1-48B8-A82B-D69A7A1243D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76296968"/>
      </p:ext>
    </p:extLst>
  </p:cSld>
  <p:clrMapOvr>
    <a:masterClrMapping/>
  </p:clrMapOvr>
  <p:transition spd="slow">
    <p:circl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4E1C0757-55E0-4EBD-9D25-53AB252E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505B7-A351-4D84-9713-B0271A72B4DE}" type="datetimeFigureOut">
              <a:rPr lang="es-ES"/>
              <a:pPr>
                <a:defRPr/>
              </a:pPr>
              <a:t>25/10/2024</a:t>
            </a:fld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9BCF9A02-ABFD-4A24-A072-F4C3E84A4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546A2AE8-627C-410B-AE6C-E6BE490F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733F58-3C18-42F1-B85A-E59E0BB2350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21420980"/>
      </p:ext>
    </p:extLst>
  </p:cSld>
  <p:clrMapOvr>
    <a:masterClrMapping/>
  </p:clrMapOvr>
  <p:transition spd="slow">
    <p:circl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51E23F84-E1DF-47D1-A5D2-7D8F7F3FA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DEAA5-A1A7-4D83-B8B4-AA2BE529B297}" type="datetimeFigureOut">
              <a:rPr lang="es-ES"/>
              <a:pPr>
                <a:defRPr/>
              </a:pPr>
              <a:t>25/10/2024</a:t>
            </a:fld>
            <a:endParaRPr lang="es-ES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1A869896-C796-4170-BDA7-9BD44DCBA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005C6279-CDDF-4E26-ADF7-F18295635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8355B7-A303-4A62-B328-E91CD89500F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58235097"/>
      </p:ext>
    </p:extLst>
  </p:cSld>
  <p:clrMapOvr>
    <a:masterClrMapping/>
  </p:clrMapOvr>
  <p:transition spd="slow">
    <p:circl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3D3D62BB-A156-47E1-B15C-E95CDF1F6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A8410-B41D-4F59-8DAF-C4B3AB305FF4}" type="datetimeFigureOut">
              <a:rPr lang="es-ES"/>
              <a:pPr>
                <a:defRPr/>
              </a:pPr>
              <a:t>25/10/2024</a:t>
            </a:fld>
            <a:endParaRPr lang="es-ES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27BC1E62-FE41-4CFA-9326-288F2C005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1BEE320C-9015-4827-9946-36F2B63A1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6970E-09B0-46C6-8CC9-95C787A2F6C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32799375"/>
      </p:ext>
    </p:extLst>
  </p:cSld>
  <p:clrMapOvr>
    <a:masterClrMapping/>
  </p:clrMapOvr>
  <p:transition spd="slow">
    <p:circl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A6CFC03C-385B-4080-BEEF-8C9293A7B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47A38-9A7B-417C-B8F6-B7C256C3D8BC}" type="datetimeFigureOut">
              <a:rPr lang="es-ES"/>
              <a:pPr>
                <a:defRPr/>
              </a:pPr>
              <a:t>25/10/2024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7A2F0BA3-2431-4775-A9DE-435054CFB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3FAA93DB-E6F1-4298-9591-C75DF47C5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49C41D-5768-4CAF-8407-F1D3D1636E6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228556218"/>
      </p:ext>
    </p:extLst>
  </p:cSld>
  <p:clrMapOvr>
    <a:masterClrMapping/>
  </p:clrMapOvr>
  <p:transition spd="slow">
    <p:circl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7F8168D5-DE24-4B12-9220-F2AE74B65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514C6-EB4D-444F-8E5A-6264DAC9B7D9}" type="datetimeFigureOut">
              <a:rPr lang="es-ES"/>
              <a:pPr>
                <a:defRPr/>
              </a:pPr>
              <a:t>25/10/2024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4695DB2B-C216-4CA6-8B7E-46888F9BE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5207D520-016C-41A1-A8FE-22096643E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1E185-77D1-4CAF-8153-6D883F41D61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49812072"/>
      </p:ext>
    </p:extLst>
  </p:cSld>
  <p:clrMapOvr>
    <a:masterClrMapping/>
  </p:clrMapOvr>
  <p:transition spd="slow">
    <p:circl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D291BB35-CD0B-4F59-94F8-59A9552B8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E5937-1720-4319-9FB1-89FB8103038D}" type="datetimeFigureOut">
              <a:rPr lang="es-ES"/>
              <a:pPr>
                <a:defRPr/>
              </a:pPr>
              <a:t>25/10/2024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3693CEAD-B2AA-41C0-A18F-51E607044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7E686D3-7832-4E8E-A6FB-858453967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638136-02A1-48F4-A6F5-9ED188C4C00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47817621"/>
      </p:ext>
    </p:extLst>
  </p:cSld>
  <p:clrMapOvr>
    <a:masterClrMapping/>
  </p:clrMapOvr>
  <p:transition spd="slow">
    <p:circl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50A4DC54-0B28-4BA8-9433-53F483385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A3C62-A5F3-4222-9D7D-A531484B5BA8}" type="datetimeFigureOut">
              <a:rPr lang="es-ES"/>
              <a:pPr>
                <a:defRPr/>
              </a:pPr>
              <a:t>25/10/2024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C62A5313-421E-46C3-9C38-40ED87FF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68F6245C-E05C-453C-90B7-8B5FE5A03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C1980-C75E-4D28-B024-9CC6D3547BD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38313497"/>
      </p:ext>
    </p:extLst>
  </p:cSld>
  <p:clrMapOvr>
    <a:masterClrMapping/>
  </p:clrMapOvr>
  <p:transition spd="slow">
    <p:circl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3198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3" y="40112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1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4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0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7" y="7600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7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3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1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2" y="619357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6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3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19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1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8401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32478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44131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85805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88615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9643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63254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84416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65542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657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4C14-FA5B-45FC-A768-B473E1F84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74FB6-AE9F-4D53-BD01-CFA9A3AF9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6C2A8-7060-4CE4-B721-38CC4060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22EB5-2454-4BC3-AF42-862D402C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6C47A-C18A-40AC-A518-265AC026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81944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C84E-54AD-4A55-B852-2BDDC7E1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4F41-CA75-4E84-81DF-F13B827F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0D0E-5123-41D6-86AC-AD5C9E58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5886-B2B5-43D1-B677-28984E34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6E9A3-37BA-4AFE-8C7A-68BDE88F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23007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0B37C-017E-4F94-9FE2-1465692F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3B622-9089-4508-A58E-AF765DABC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CF164-20B8-4E88-A739-669B1D9CA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EE7F6-1434-4305-9310-3F294155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B22B1-9764-43CE-BA8E-3DF292124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55013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FE8B1-7530-4FDF-B4C1-CB60C591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20187-512C-417A-9406-A1C31F107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3E90B-EA63-4EFA-8C71-C0E049F1C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C2C78-8DC1-4A51-9B84-3DF3B060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FFEEF-6ADA-4C57-B86F-09A654AC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078A7-D1F7-4647-8378-942F9B709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01831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4719-2BEC-4E96-8629-9C445F154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1B5AA-3F8D-492C-9ABD-F074FB075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15DB8-2143-40A2-8ACE-4EEAF7333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871052-3A19-4920-B901-44DAC5180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7FB91-F2EA-4EE5-99CF-D63B3732C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024647-E451-4069-BA08-59A9263E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3AF0B-7316-4556-A144-40C5A29F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EC480-F25D-40D6-BD69-7FEA1532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04047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367C-D102-4E3A-9785-86FF6392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011F6-BC35-4FCD-9B0C-D42B97BE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CA4FD-B17F-41E7-97A2-2A6874A8A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877AE-9DDD-4F53-80EF-8BBB04AAC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43598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F8728-897B-49ED-8B5F-E71AA77BB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F9700-CFE4-41A3-9A7F-42232FC9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84D20-D5FB-460D-A073-7A5F17C0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67895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AC81-1AB1-420B-9214-475A3EC8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0FB36-ACEB-4F65-AD46-1023E29D5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9B792-F2EC-4131-BF78-3D3A59FED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B794F-84BE-4C0E-A221-B4853D118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D448E-AEF6-43F3-9D0C-854F5C087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AE6ED-8236-4172-82DC-21F17283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5937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D2B1C-CDD2-4417-88D2-1E05C846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49F7B-18A4-44EE-9D01-15E1B99AF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3050-C739-4369-B2D8-AA55FCA63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D70A1-D3DF-47E0-BC9F-C5EEE78E8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42F77-7BA8-4FB1-8BE0-C88AE4793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54FF0-8E40-403E-92CA-B5A26B92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04297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C213B-73E5-4B78-B8E1-078EAA3D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AA5696-14A2-4B08-95D4-24DE44CE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5CA9E-6600-49B7-BD0E-85B44109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A4BF0-0D24-45D0-85FA-B421F770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A3599-ECAD-4506-AD40-86EAC1D0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8757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0" y="8022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0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0" y="442500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5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0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0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5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5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5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A15FAD-6091-4D05-8292-C976FC6D16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0B7260-C922-4EE7-B95F-7F64A417A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ABD55-53FC-4ED3-99C9-E77EA452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983CF-CE17-4F34-929D-0E55AC49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27C01-1556-46CF-AAEF-D4367C6B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8381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ONE_COLUMN_TEXT_1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14"/>
          <p:cNvGrpSpPr/>
          <p:nvPr/>
        </p:nvGrpSpPr>
        <p:grpSpPr>
          <a:xfrm flipH="1">
            <a:off x="1546880" y="619744"/>
            <a:ext cx="6050241" cy="3904012"/>
            <a:chOff x="1282762" y="26746"/>
            <a:chExt cx="6692744" cy="5156534"/>
          </a:xfrm>
        </p:grpSpPr>
        <p:sp>
          <p:nvSpPr>
            <p:cNvPr id="253" name="Google Shape;253;p14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4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255;p14"/>
          <p:cNvSpPr/>
          <p:nvPr/>
        </p:nvSpPr>
        <p:spPr>
          <a:xfrm>
            <a:off x="-285650" y="475652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4"/>
          <p:cNvSpPr/>
          <p:nvPr/>
        </p:nvSpPr>
        <p:spPr>
          <a:xfrm>
            <a:off x="227513" y="322280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4"/>
          <p:cNvSpPr/>
          <p:nvPr/>
        </p:nvSpPr>
        <p:spPr>
          <a:xfrm>
            <a:off x="904625" y="4203775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>
            <a:off x="134563" y="324430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>
            <a:off x="581550" y="4848575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>
            <a:off x="7217850" y="700550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>
            <a:off x="7336750" y="1408175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>
            <a:off x="7634313" y="112952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>
            <a:off x="8788913" y="-100850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>
            <a:off x="895938" y="3878925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924138" y="217875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8100000">
            <a:off x="1357652" y="3570028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4"/>
          <p:cNvSpPr/>
          <p:nvPr/>
        </p:nvSpPr>
        <p:spPr>
          <a:xfrm rot="8100000">
            <a:off x="1495194" y="3806374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4"/>
          <p:cNvSpPr/>
          <p:nvPr/>
        </p:nvSpPr>
        <p:spPr>
          <a:xfrm rot="8829132">
            <a:off x="-300784" y="3729019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4"/>
          <p:cNvSpPr/>
          <p:nvPr/>
        </p:nvSpPr>
        <p:spPr>
          <a:xfrm>
            <a:off x="8713875" y="380463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4"/>
          <p:cNvSpPr/>
          <p:nvPr/>
        </p:nvSpPr>
        <p:spPr>
          <a:xfrm>
            <a:off x="8127000" y="-179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4"/>
          <p:cNvSpPr/>
          <p:nvPr/>
        </p:nvSpPr>
        <p:spPr>
          <a:xfrm>
            <a:off x="6279489" y="65487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4"/>
          <p:cNvSpPr/>
          <p:nvPr/>
        </p:nvSpPr>
        <p:spPr>
          <a:xfrm>
            <a:off x="7829625" y="217875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4"/>
          <p:cNvSpPr txBox="1">
            <a:spLocks noGrp="1"/>
          </p:cNvSpPr>
          <p:nvPr>
            <p:ph type="title"/>
          </p:nvPr>
        </p:nvSpPr>
        <p:spPr>
          <a:xfrm>
            <a:off x="2916900" y="3441733"/>
            <a:ext cx="3310200" cy="4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5" name="Google Shape;275;p14"/>
          <p:cNvSpPr txBox="1">
            <a:spLocks noGrp="1"/>
          </p:cNvSpPr>
          <p:nvPr>
            <p:ph type="subTitle" idx="1"/>
          </p:nvPr>
        </p:nvSpPr>
        <p:spPr>
          <a:xfrm>
            <a:off x="2274000" y="1226008"/>
            <a:ext cx="4596000" cy="17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4"/>
          <p:cNvSpPr/>
          <p:nvPr/>
        </p:nvSpPr>
        <p:spPr>
          <a:xfrm>
            <a:off x="-74175" y="2702400"/>
            <a:ext cx="1600" cy="1600"/>
          </a:xfrm>
          <a:custGeom>
            <a:avLst/>
            <a:gdLst/>
            <a:ahLst/>
            <a:cxnLst/>
            <a:rect l="l" t="t" r="r" b="b"/>
            <a:pathLst>
              <a:path w="64" h="64" extrusionOk="0">
                <a:moveTo>
                  <a:pt x="63" y="0"/>
                </a:moveTo>
                <a:cubicBezTo>
                  <a:pt x="21" y="21"/>
                  <a:pt x="0" y="21"/>
                  <a:pt x="0" y="63"/>
                </a:cubicBezTo>
                <a:cubicBezTo>
                  <a:pt x="42" y="63"/>
                  <a:pt x="63" y="21"/>
                  <a:pt x="63" y="0"/>
                </a:cubicBez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4"/>
          <p:cNvSpPr/>
          <p:nvPr/>
        </p:nvSpPr>
        <p:spPr>
          <a:xfrm>
            <a:off x="-72600" y="27024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4_1_2_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9"/>
          <p:cNvSpPr txBox="1">
            <a:spLocks noGrp="1"/>
          </p:cNvSpPr>
          <p:nvPr>
            <p:ph type="ctrTitle"/>
          </p:nvPr>
        </p:nvSpPr>
        <p:spPr>
          <a:xfrm>
            <a:off x="713225" y="242750"/>
            <a:ext cx="77175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3" name="Google Shape;363;p19"/>
          <p:cNvSpPr/>
          <p:nvPr/>
        </p:nvSpPr>
        <p:spPr>
          <a:xfrm>
            <a:off x="238822" y="-94727"/>
            <a:ext cx="750749" cy="67021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9"/>
          <p:cNvSpPr/>
          <p:nvPr/>
        </p:nvSpPr>
        <p:spPr>
          <a:xfrm>
            <a:off x="-96283" y="-279679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9"/>
          <p:cNvSpPr/>
          <p:nvPr/>
        </p:nvSpPr>
        <p:spPr>
          <a:xfrm>
            <a:off x="343960" y="57996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9"/>
          <p:cNvSpPr/>
          <p:nvPr/>
        </p:nvSpPr>
        <p:spPr>
          <a:xfrm>
            <a:off x="574908" y="7488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9"/>
          <p:cNvSpPr/>
          <p:nvPr/>
        </p:nvSpPr>
        <p:spPr>
          <a:xfrm>
            <a:off x="8630815" y="283252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9"/>
          <p:cNvSpPr/>
          <p:nvPr/>
        </p:nvSpPr>
        <p:spPr>
          <a:xfrm>
            <a:off x="8302274" y="330744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9"/>
          <p:cNvSpPr/>
          <p:nvPr/>
        </p:nvSpPr>
        <p:spPr>
          <a:xfrm>
            <a:off x="8121193" y="-9472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9"/>
          <p:cNvSpPr/>
          <p:nvPr/>
        </p:nvSpPr>
        <p:spPr>
          <a:xfrm>
            <a:off x="-11" y="4016730"/>
            <a:ext cx="383673" cy="350484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9"/>
          <p:cNvSpPr/>
          <p:nvPr/>
        </p:nvSpPr>
        <p:spPr>
          <a:xfrm>
            <a:off x="-96272" y="4408215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9"/>
          <p:cNvSpPr/>
          <p:nvPr/>
        </p:nvSpPr>
        <p:spPr>
          <a:xfrm>
            <a:off x="183800" y="4733293"/>
            <a:ext cx="953607" cy="66709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9"/>
          <p:cNvSpPr/>
          <p:nvPr/>
        </p:nvSpPr>
        <p:spPr>
          <a:xfrm>
            <a:off x="8717094" y="4296575"/>
            <a:ext cx="432244" cy="38367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9"/>
          <p:cNvSpPr/>
          <p:nvPr/>
        </p:nvSpPr>
        <p:spPr>
          <a:xfrm>
            <a:off x="8451978" y="4680248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9"/>
          <p:cNvSpPr/>
          <p:nvPr/>
        </p:nvSpPr>
        <p:spPr>
          <a:xfrm>
            <a:off x="8155926" y="4591430"/>
            <a:ext cx="383673" cy="350484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5" r:id="rId9"/>
    <p:sldLayoutId id="2147483666" r:id="rId10"/>
    <p:sldLayoutId id="2147483678" r:id="rId11"/>
    <p:sldLayoutId id="214748367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7299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22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id="{05C92DFC-08CE-4311-8E8A-6E61EBD9A8D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id="{2446B065-80A5-4DBE-9162-3CAB956C94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1940676C-60DD-4D94-BC34-549D3702CB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0656D5-2085-4BC3-BD6F-675757CA8757}" type="datetimeFigureOut">
              <a:rPr lang="es-ES"/>
              <a:pPr>
                <a:defRPr/>
              </a:pPr>
              <a:t>25/10/2024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1DED50DE-159A-4BBA-B9A4-0C7DE087E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84994420-C9AA-427C-9316-9768F623C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15C1711D-1502-47D6-BBE2-E337716DE5A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67124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202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B437F-C08D-4140-A910-D94EADAA6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04BAF-AEB7-4374-9CEF-BFEFC4D70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D4788-ED14-4355-BD4A-9115D2AB9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E97A-FE77-4619-963D-CE0197423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4943F-157D-4F29-81AE-9314FBAC0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293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tif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WordArt 5"/>
          <p:cNvSpPr>
            <a:spLocks noChangeArrowheads="1" noChangeShapeType="1" noTextEdit="1"/>
          </p:cNvSpPr>
          <p:nvPr/>
        </p:nvSpPr>
        <p:spPr bwMode="auto">
          <a:xfrm>
            <a:off x="1257300" y="1943102"/>
            <a:ext cx="5943600" cy="1428749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WARMLY </a:t>
            </a:r>
            <a:r>
              <a:rPr kumimoji="0" lang="en-US" sz="1500" b="0" i="0" u="none" strike="noStrike" kern="10" cap="none" spc="0" normalizeH="0" baseline="0" noProof="0" dirty="0" err="1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WElcome</a:t>
            </a:r>
            <a:r>
              <a:rPr kumimoji="0" lang="en-US" sz="15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 to my class</a:t>
            </a:r>
          </a:p>
        </p:txBody>
      </p:sp>
      <p:grpSp>
        <p:nvGrpSpPr>
          <p:cNvPr id="5126" name="Group 8"/>
          <p:cNvGrpSpPr>
            <a:grpSpLocks/>
          </p:cNvGrpSpPr>
          <p:nvPr/>
        </p:nvGrpSpPr>
        <p:grpSpPr bwMode="auto">
          <a:xfrm>
            <a:off x="3608580" y="584002"/>
            <a:ext cx="1371600" cy="1143000"/>
            <a:chOff x="1313" y="187"/>
            <a:chExt cx="4298" cy="3372"/>
          </a:xfrm>
        </p:grpSpPr>
        <p:grpSp>
          <p:nvGrpSpPr>
            <p:cNvPr id="5127" name="Group 9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5257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8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28" name="Group 12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5144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5155" name="Group 14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5255" name="Oval 15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6" name="Oval 16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56" name="Group 1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515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5253" name="Freeform 19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4" name="Freeform 20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5251" name="Freeform 22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2" name="Freeform 23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5249" name="Freeform 25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0" name="Freeform 26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5247" name="Freeform 28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8" name="Freeform 29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5245" name="Freeform 31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6" name="Freeform 32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5243" name="Freeform 34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4" name="Freeform 35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5241" name="Freeform 37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2" name="Freeform 38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5239" name="Freeform 40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0" name="Freeform 41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5237" name="Freeform 43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8" name="Freeform 44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5235" name="Freeform 46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6" name="Freeform 47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5233" name="Freeform 49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4" name="Freeform 50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5231" name="Freeform 52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2" name="Freeform 53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5229" name="Freeform 55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0" name="Freeform 56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5227" name="Freeform 58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8" name="Freeform 59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5225" name="Freeform 61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6" name="Freeform 62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5223" name="Freeform 64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4" name="Freeform 65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5221" name="Freeform 67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7 w 2736"/>
                        <a:gd name="T3" fmla="*/ 3 h 504"/>
                        <a:gd name="T4" fmla="*/ 36 w 2736"/>
                        <a:gd name="T5" fmla="*/ 0 h 504"/>
                        <a:gd name="T6" fmla="*/ 55 w 2736"/>
                        <a:gd name="T7" fmla="*/ 0 h 504"/>
                        <a:gd name="T8" fmla="*/ 54 w 2736"/>
                        <a:gd name="T9" fmla="*/ 1 h 504"/>
                        <a:gd name="T10" fmla="*/ 35 w 2736"/>
                        <a:gd name="T11" fmla="*/ 1 h 504"/>
                        <a:gd name="T12" fmla="*/ 13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2" name="Freeform 68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4 w 1769"/>
                        <a:gd name="T3" fmla="*/ 1 h 791"/>
                        <a:gd name="T4" fmla="*/ 9 w 1769"/>
                        <a:gd name="T5" fmla="*/ 3 h 791"/>
                        <a:gd name="T6" fmla="*/ 13 w 1769"/>
                        <a:gd name="T7" fmla="*/ 6 h 791"/>
                        <a:gd name="T8" fmla="*/ 14 w 1769"/>
                        <a:gd name="T9" fmla="*/ 9 h 791"/>
                        <a:gd name="T10" fmla="*/ 13 w 1769"/>
                        <a:gd name="T11" fmla="*/ 11 h 791"/>
                        <a:gd name="T12" fmla="*/ 13 w 1769"/>
                        <a:gd name="T13" fmla="*/ 9 h 791"/>
                        <a:gd name="T14" fmla="*/ 11 w 1769"/>
                        <a:gd name="T15" fmla="*/ 6 h 791"/>
                        <a:gd name="T16" fmla="*/ 9 w 1769"/>
                        <a:gd name="T17" fmla="*/ 4 h 791"/>
                        <a:gd name="T18" fmla="*/ 5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5219" name="Freeform 70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9 w 2736"/>
                        <a:gd name="T3" fmla="*/ 3 h 504"/>
                        <a:gd name="T4" fmla="*/ 18 w 2736"/>
                        <a:gd name="T5" fmla="*/ 0 h 504"/>
                        <a:gd name="T6" fmla="*/ 29 w 2736"/>
                        <a:gd name="T7" fmla="*/ 0 h 504"/>
                        <a:gd name="T8" fmla="*/ 29 w 2736"/>
                        <a:gd name="T9" fmla="*/ 1 h 504"/>
                        <a:gd name="T10" fmla="*/ 18 w 2736"/>
                        <a:gd name="T11" fmla="*/ 1 h 504"/>
                        <a:gd name="T12" fmla="*/ 7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0" name="Freeform 71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5 w 1769"/>
                        <a:gd name="T5" fmla="*/ 3 h 791"/>
                        <a:gd name="T6" fmla="*/ 7 w 1769"/>
                        <a:gd name="T7" fmla="*/ 6 h 791"/>
                        <a:gd name="T8" fmla="*/ 7 w 1769"/>
                        <a:gd name="T9" fmla="*/ 9 h 791"/>
                        <a:gd name="T10" fmla="*/ 7 w 1769"/>
                        <a:gd name="T11" fmla="*/ 11 h 791"/>
                        <a:gd name="T12" fmla="*/ 7 w 1769"/>
                        <a:gd name="T13" fmla="*/ 9 h 791"/>
                        <a:gd name="T14" fmla="*/ 6 w 1769"/>
                        <a:gd name="T15" fmla="*/ 6 h 791"/>
                        <a:gd name="T16" fmla="*/ 5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5217" name="Freeform 73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7 w 2736"/>
                        <a:gd name="T3" fmla="*/ 3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8" name="Freeform 74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4 w 1769"/>
                        <a:gd name="T5" fmla="*/ 3 h 791"/>
                        <a:gd name="T6" fmla="*/ 5 w 1769"/>
                        <a:gd name="T7" fmla="*/ 6 h 791"/>
                        <a:gd name="T8" fmla="*/ 6 w 1769"/>
                        <a:gd name="T9" fmla="*/ 9 h 791"/>
                        <a:gd name="T10" fmla="*/ 6 w 1769"/>
                        <a:gd name="T11" fmla="*/ 11 h 791"/>
                        <a:gd name="T12" fmla="*/ 5 w 1769"/>
                        <a:gd name="T13" fmla="*/ 9 h 791"/>
                        <a:gd name="T14" fmla="*/ 5 w 1769"/>
                        <a:gd name="T15" fmla="*/ 6 h 791"/>
                        <a:gd name="T16" fmla="*/ 4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6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5215" name="Freeform 76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6" name="Freeform 77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7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5213" name="Freeform 79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4" name="Freeform 80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5178" name="Freeform 81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6 w 2736"/>
                      <a:gd name="T3" fmla="*/ 0 h 504"/>
                      <a:gd name="T4" fmla="*/ 13 w 2736"/>
                      <a:gd name="T5" fmla="*/ 0 h 504"/>
                      <a:gd name="T6" fmla="*/ 20 w 2736"/>
                      <a:gd name="T7" fmla="*/ 0 h 504"/>
                      <a:gd name="T8" fmla="*/ 20 w 2736"/>
                      <a:gd name="T9" fmla="*/ 0 h 504"/>
                      <a:gd name="T10" fmla="*/ 13 w 2736"/>
                      <a:gd name="T11" fmla="*/ 0 h 504"/>
                      <a:gd name="T12" fmla="*/ 5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9" name="Freeform 82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1 h 791"/>
                      <a:gd name="T10" fmla="*/ 5 w 1769"/>
                      <a:gd name="T11" fmla="*/ 2 h 791"/>
                      <a:gd name="T12" fmla="*/ 5 w 1769"/>
                      <a:gd name="T13" fmla="*/ 1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518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5211" name="Freeform 84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7 w 2736"/>
                        <a:gd name="T3" fmla="*/ 1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2" name="Freeform 85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0 h 791"/>
                        <a:gd name="T4" fmla="*/ 4 w 1769"/>
                        <a:gd name="T5" fmla="*/ 1 h 791"/>
                        <a:gd name="T6" fmla="*/ 5 w 1769"/>
                        <a:gd name="T7" fmla="*/ 3 h 791"/>
                        <a:gd name="T8" fmla="*/ 6 w 1769"/>
                        <a:gd name="T9" fmla="*/ 4 h 791"/>
                        <a:gd name="T10" fmla="*/ 6 w 1769"/>
                        <a:gd name="T11" fmla="*/ 5 h 791"/>
                        <a:gd name="T12" fmla="*/ 5 w 1769"/>
                        <a:gd name="T13" fmla="*/ 4 h 791"/>
                        <a:gd name="T14" fmla="*/ 5 w 1769"/>
                        <a:gd name="T15" fmla="*/ 3 h 791"/>
                        <a:gd name="T16" fmla="*/ 4 w 1769"/>
                        <a:gd name="T17" fmla="*/ 2 h 791"/>
                        <a:gd name="T18" fmla="*/ 2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5209" name="Freeform 87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23 h 504"/>
                        <a:gd name="T2" fmla="*/ 11 w 2736"/>
                        <a:gd name="T3" fmla="*/ 8 h 504"/>
                        <a:gd name="T4" fmla="*/ 24 w 2736"/>
                        <a:gd name="T5" fmla="*/ 1 h 504"/>
                        <a:gd name="T6" fmla="*/ 37 w 2736"/>
                        <a:gd name="T7" fmla="*/ 1 h 504"/>
                        <a:gd name="T8" fmla="*/ 37 w 2736"/>
                        <a:gd name="T9" fmla="*/ 5 h 504"/>
                        <a:gd name="T10" fmla="*/ 24 w 2736"/>
                        <a:gd name="T11" fmla="*/ 5 h 504"/>
                        <a:gd name="T12" fmla="*/ 9 w 2736"/>
                        <a:gd name="T13" fmla="*/ 13 h 504"/>
                        <a:gd name="T14" fmla="*/ 0 w 2736"/>
                        <a:gd name="T15" fmla="*/ 2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0" name="Freeform 88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2 w 1769"/>
                        <a:gd name="T3" fmla="*/ 3 h 791"/>
                        <a:gd name="T4" fmla="*/ 6 w 1769"/>
                        <a:gd name="T5" fmla="*/ 9 h 791"/>
                        <a:gd name="T6" fmla="*/ 8 w 1769"/>
                        <a:gd name="T7" fmla="*/ 19 h 791"/>
                        <a:gd name="T8" fmla="*/ 9 w 1769"/>
                        <a:gd name="T9" fmla="*/ 27 h 791"/>
                        <a:gd name="T10" fmla="*/ 9 w 1769"/>
                        <a:gd name="T11" fmla="*/ 34 h 791"/>
                        <a:gd name="T12" fmla="*/ 8 w 1769"/>
                        <a:gd name="T13" fmla="*/ 28 h 791"/>
                        <a:gd name="T14" fmla="*/ 7 w 1769"/>
                        <a:gd name="T15" fmla="*/ 20 h 791"/>
                        <a:gd name="T16" fmla="*/ 6 w 1769"/>
                        <a:gd name="T17" fmla="*/ 13 h 791"/>
                        <a:gd name="T18" fmla="*/ 3 w 1769"/>
                        <a:gd name="T19" fmla="*/ 6 h 791"/>
                        <a:gd name="T20" fmla="*/ 0 w 1769"/>
                        <a:gd name="T21" fmla="*/ 3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5207" name="Freeform 90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5 w 2736"/>
                        <a:gd name="T3" fmla="*/ 0 h 504"/>
                        <a:gd name="T4" fmla="*/ 9 w 2736"/>
                        <a:gd name="T5" fmla="*/ 0 h 504"/>
                        <a:gd name="T6" fmla="*/ 14 w 2736"/>
                        <a:gd name="T7" fmla="*/ 0 h 504"/>
                        <a:gd name="T8" fmla="*/ 14 w 2736"/>
                        <a:gd name="T9" fmla="*/ 0 h 504"/>
                        <a:gd name="T10" fmla="*/ 9 w 2736"/>
                        <a:gd name="T11" fmla="*/ 0 h 504"/>
                        <a:gd name="T12" fmla="*/ 3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8" name="Freeform 91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2 w 1769"/>
                        <a:gd name="T5" fmla="*/ 0 h 791"/>
                        <a:gd name="T6" fmla="*/ 3 w 1769"/>
                        <a:gd name="T7" fmla="*/ 0 h 791"/>
                        <a:gd name="T8" fmla="*/ 3 w 1769"/>
                        <a:gd name="T9" fmla="*/ 0 h 791"/>
                        <a:gd name="T10" fmla="*/ 3 w 1769"/>
                        <a:gd name="T11" fmla="*/ 0 h 791"/>
                        <a:gd name="T12" fmla="*/ 3 w 1769"/>
                        <a:gd name="T13" fmla="*/ 0 h 791"/>
                        <a:gd name="T14" fmla="*/ 3 w 1769"/>
                        <a:gd name="T15" fmla="*/ 0 h 791"/>
                        <a:gd name="T16" fmla="*/ 2 w 1769"/>
                        <a:gd name="T17" fmla="*/ 0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3" name="Group 92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5205" name="Freeform 93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6" name="Freeform 94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5203" name="Freeform 96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8 w 2736"/>
                        <a:gd name="T3" fmla="*/ 15 h 504"/>
                        <a:gd name="T4" fmla="*/ 120 w 2736"/>
                        <a:gd name="T5" fmla="*/ 2 h 504"/>
                        <a:gd name="T6" fmla="*/ 184 w 2736"/>
                        <a:gd name="T7" fmla="*/ 2 h 504"/>
                        <a:gd name="T8" fmla="*/ 183 w 2736"/>
                        <a:gd name="T9" fmla="*/ 9 h 504"/>
                        <a:gd name="T10" fmla="*/ 118 w 2736"/>
                        <a:gd name="T11" fmla="*/ 9 h 504"/>
                        <a:gd name="T12" fmla="*/ 44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4" name="Freeform 97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3 w 1769"/>
                        <a:gd name="T3" fmla="*/ 6 h 791"/>
                        <a:gd name="T4" fmla="*/ 30 w 1769"/>
                        <a:gd name="T5" fmla="*/ 19 h 791"/>
                        <a:gd name="T6" fmla="*/ 43 w 1769"/>
                        <a:gd name="T7" fmla="*/ 40 h 791"/>
                        <a:gd name="T8" fmla="*/ 46 w 1769"/>
                        <a:gd name="T9" fmla="*/ 56 h 791"/>
                        <a:gd name="T10" fmla="*/ 45 w 1769"/>
                        <a:gd name="T11" fmla="*/ 72 h 791"/>
                        <a:gd name="T12" fmla="*/ 42 w 1769"/>
                        <a:gd name="T13" fmla="*/ 58 h 791"/>
                        <a:gd name="T14" fmla="*/ 37 w 1769"/>
                        <a:gd name="T15" fmla="*/ 42 h 791"/>
                        <a:gd name="T16" fmla="*/ 30 w 1769"/>
                        <a:gd name="T17" fmla="*/ 27 h 791"/>
                        <a:gd name="T18" fmla="*/ 15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5" name="Group 98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5201" name="Freeform 99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83 w 2736"/>
                        <a:gd name="T3" fmla="*/ 13 h 504"/>
                        <a:gd name="T4" fmla="*/ 170 w 2736"/>
                        <a:gd name="T5" fmla="*/ 2 h 504"/>
                        <a:gd name="T6" fmla="*/ 261 w 2736"/>
                        <a:gd name="T7" fmla="*/ 2 h 504"/>
                        <a:gd name="T8" fmla="*/ 260 w 2736"/>
                        <a:gd name="T9" fmla="*/ 8 h 504"/>
                        <a:gd name="T10" fmla="*/ 169 w 2736"/>
                        <a:gd name="T11" fmla="*/ 8 h 504"/>
                        <a:gd name="T12" fmla="*/ 63 w 2736"/>
                        <a:gd name="T13" fmla="*/ 22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2" name="Freeform 100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8 w 1769"/>
                        <a:gd name="T3" fmla="*/ 4 h 791"/>
                        <a:gd name="T4" fmla="*/ 44 w 1769"/>
                        <a:gd name="T5" fmla="*/ 16 h 791"/>
                        <a:gd name="T6" fmla="*/ 61 w 1769"/>
                        <a:gd name="T7" fmla="*/ 33 h 791"/>
                        <a:gd name="T8" fmla="*/ 66 w 1769"/>
                        <a:gd name="T9" fmla="*/ 47 h 791"/>
                        <a:gd name="T10" fmla="*/ 63 w 1769"/>
                        <a:gd name="T11" fmla="*/ 60 h 791"/>
                        <a:gd name="T12" fmla="*/ 60 w 1769"/>
                        <a:gd name="T13" fmla="*/ 48 h 791"/>
                        <a:gd name="T14" fmla="*/ 52 w 1769"/>
                        <a:gd name="T15" fmla="*/ 35 h 791"/>
                        <a:gd name="T16" fmla="*/ 42 w 1769"/>
                        <a:gd name="T17" fmla="*/ 23 h 791"/>
                        <a:gd name="T18" fmla="*/ 22 w 1769"/>
                        <a:gd name="T19" fmla="*/ 11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5199" name="Freeform 102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0" name="Freeform 103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5197" name="Freeform 105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37 h 504"/>
                        <a:gd name="T2" fmla="*/ 69 w 2736"/>
                        <a:gd name="T3" fmla="*/ 12 h 504"/>
                        <a:gd name="T4" fmla="*/ 142 w 2736"/>
                        <a:gd name="T5" fmla="*/ 2 h 504"/>
                        <a:gd name="T6" fmla="*/ 218 w 2736"/>
                        <a:gd name="T7" fmla="*/ 2 h 504"/>
                        <a:gd name="T8" fmla="*/ 217 w 2736"/>
                        <a:gd name="T9" fmla="*/ 7 h 504"/>
                        <a:gd name="T10" fmla="*/ 141 w 2736"/>
                        <a:gd name="T11" fmla="*/ 7 h 504"/>
                        <a:gd name="T12" fmla="*/ 52 w 2736"/>
                        <a:gd name="T13" fmla="*/ 21 h 504"/>
                        <a:gd name="T14" fmla="*/ 0 w 2736"/>
                        <a:gd name="T15" fmla="*/ 3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8" name="Freeform 106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6 w 1769"/>
                        <a:gd name="T3" fmla="*/ 4 h 791"/>
                        <a:gd name="T4" fmla="*/ 37 w 1769"/>
                        <a:gd name="T5" fmla="*/ 15 h 791"/>
                        <a:gd name="T6" fmla="*/ 51 w 1769"/>
                        <a:gd name="T7" fmla="*/ 31 h 791"/>
                        <a:gd name="T8" fmla="*/ 55 w 1769"/>
                        <a:gd name="T9" fmla="*/ 44 h 791"/>
                        <a:gd name="T10" fmla="*/ 53 w 1769"/>
                        <a:gd name="T11" fmla="*/ 58 h 791"/>
                        <a:gd name="T12" fmla="*/ 50 w 1769"/>
                        <a:gd name="T13" fmla="*/ 46 h 791"/>
                        <a:gd name="T14" fmla="*/ 44 w 1769"/>
                        <a:gd name="T15" fmla="*/ 33 h 791"/>
                        <a:gd name="T16" fmla="*/ 35 w 1769"/>
                        <a:gd name="T17" fmla="*/ 22 h 791"/>
                        <a:gd name="T18" fmla="*/ 19 w 1769"/>
                        <a:gd name="T19" fmla="*/ 11 h 791"/>
                        <a:gd name="T20" fmla="*/ 0 w 1769"/>
                        <a:gd name="T21" fmla="*/ 5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5195" name="Freeform 108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59 w 2736"/>
                        <a:gd name="T3" fmla="*/ 5 h 504"/>
                        <a:gd name="T4" fmla="*/ 122 w 2736"/>
                        <a:gd name="T5" fmla="*/ 0 h 504"/>
                        <a:gd name="T6" fmla="*/ 188 w 2736"/>
                        <a:gd name="T7" fmla="*/ 0 h 504"/>
                        <a:gd name="T8" fmla="*/ 187 w 2736"/>
                        <a:gd name="T9" fmla="*/ 3 h 504"/>
                        <a:gd name="T10" fmla="*/ 121 w 2736"/>
                        <a:gd name="T11" fmla="*/ 3 h 504"/>
                        <a:gd name="T12" fmla="*/ 45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6" name="Freeform 109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3 w 1769"/>
                        <a:gd name="T3" fmla="*/ 1 h 791"/>
                        <a:gd name="T4" fmla="*/ 32 w 1769"/>
                        <a:gd name="T5" fmla="*/ 5 h 791"/>
                        <a:gd name="T6" fmla="*/ 44 w 1769"/>
                        <a:gd name="T7" fmla="*/ 12 h 791"/>
                        <a:gd name="T8" fmla="*/ 48 w 1769"/>
                        <a:gd name="T9" fmla="*/ 17 h 791"/>
                        <a:gd name="T10" fmla="*/ 46 w 1769"/>
                        <a:gd name="T11" fmla="*/ 21 h 791"/>
                        <a:gd name="T12" fmla="*/ 43 w 1769"/>
                        <a:gd name="T13" fmla="*/ 18 h 791"/>
                        <a:gd name="T14" fmla="*/ 37 w 1769"/>
                        <a:gd name="T15" fmla="*/ 13 h 791"/>
                        <a:gd name="T16" fmla="*/ 30 w 1769"/>
                        <a:gd name="T17" fmla="*/ 8 h 791"/>
                        <a:gd name="T18" fmla="*/ 16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9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5193" name="Freeform 111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39 w 2736"/>
                        <a:gd name="T3" fmla="*/ 5 h 504"/>
                        <a:gd name="T4" fmla="*/ 80 w 2736"/>
                        <a:gd name="T5" fmla="*/ 0 h 504"/>
                        <a:gd name="T6" fmla="*/ 123 w 2736"/>
                        <a:gd name="T7" fmla="*/ 0 h 504"/>
                        <a:gd name="T8" fmla="*/ 122 w 2736"/>
                        <a:gd name="T9" fmla="*/ 3 h 504"/>
                        <a:gd name="T10" fmla="*/ 79 w 2736"/>
                        <a:gd name="T11" fmla="*/ 3 h 504"/>
                        <a:gd name="T12" fmla="*/ 30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4" name="Freeform 112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8 w 1769"/>
                        <a:gd name="T3" fmla="*/ 1 h 791"/>
                        <a:gd name="T4" fmla="*/ 21 w 1769"/>
                        <a:gd name="T5" fmla="*/ 5 h 791"/>
                        <a:gd name="T6" fmla="*/ 29 w 1769"/>
                        <a:gd name="T7" fmla="*/ 12 h 791"/>
                        <a:gd name="T8" fmla="*/ 31 w 1769"/>
                        <a:gd name="T9" fmla="*/ 17 h 791"/>
                        <a:gd name="T10" fmla="*/ 30 w 1769"/>
                        <a:gd name="T11" fmla="*/ 21 h 791"/>
                        <a:gd name="T12" fmla="*/ 28 w 1769"/>
                        <a:gd name="T13" fmla="*/ 18 h 791"/>
                        <a:gd name="T14" fmla="*/ 25 w 1769"/>
                        <a:gd name="T15" fmla="*/ 13 h 791"/>
                        <a:gd name="T16" fmla="*/ 20 w 1769"/>
                        <a:gd name="T17" fmla="*/ 8 h 791"/>
                        <a:gd name="T18" fmla="*/ 10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90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5191" name="Freeform 114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4 h 504"/>
                        <a:gd name="T2" fmla="*/ 35 w 2736"/>
                        <a:gd name="T3" fmla="*/ 1 h 504"/>
                        <a:gd name="T4" fmla="*/ 71 w 2736"/>
                        <a:gd name="T5" fmla="*/ 0 h 504"/>
                        <a:gd name="T6" fmla="*/ 110 w 2736"/>
                        <a:gd name="T7" fmla="*/ 0 h 504"/>
                        <a:gd name="T8" fmla="*/ 109 w 2736"/>
                        <a:gd name="T9" fmla="*/ 1 h 504"/>
                        <a:gd name="T10" fmla="*/ 70 w 2736"/>
                        <a:gd name="T11" fmla="*/ 1 h 504"/>
                        <a:gd name="T12" fmla="*/ 26 w 2736"/>
                        <a:gd name="T13" fmla="*/ 2 h 504"/>
                        <a:gd name="T14" fmla="*/ 0 w 2736"/>
                        <a:gd name="T15" fmla="*/ 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2" name="Freeform 115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0 h 791"/>
                        <a:gd name="T4" fmla="*/ 18 w 1769"/>
                        <a:gd name="T5" fmla="*/ 1 h 791"/>
                        <a:gd name="T6" fmla="*/ 25 w 1769"/>
                        <a:gd name="T7" fmla="*/ 3 h 791"/>
                        <a:gd name="T8" fmla="*/ 27 w 1769"/>
                        <a:gd name="T9" fmla="*/ 4 h 791"/>
                        <a:gd name="T10" fmla="*/ 27 w 1769"/>
                        <a:gd name="T11" fmla="*/ 6 h 791"/>
                        <a:gd name="T12" fmla="*/ 25 w 1769"/>
                        <a:gd name="T13" fmla="*/ 4 h 791"/>
                        <a:gd name="T14" fmla="*/ 22 w 1769"/>
                        <a:gd name="T15" fmla="*/ 3 h 791"/>
                        <a:gd name="T16" fmla="*/ 17 w 1769"/>
                        <a:gd name="T17" fmla="*/ 2 h 791"/>
                        <a:gd name="T18" fmla="*/ 9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5145" name="Group 116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5146" name="Group 117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5148" name="Arc 118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T0" fmla="*/ 0 w 36729"/>
                      <a:gd name="T1" fmla="*/ 0 h 21600"/>
                      <a:gd name="T2" fmla="*/ 0 w 36729"/>
                      <a:gd name="T3" fmla="*/ 0 h 21600"/>
                      <a:gd name="T4" fmla="*/ 0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6729"/>
                      <a:gd name="T10" fmla="*/ 0 h 21600"/>
                      <a:gd name="T11" fmla="*/ 36729 w 36729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9" name="Arc 119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T0" fmla="*/ 0 w 30473"/>
                      <a:gd name="T1" fmla="*/ 0 h 22305"/>
                      <a:gd name="T2" fmla="*/ 0 w 30473"/>
                      <a:gd name="T3" fmla="*/ 0 h 22305"/>
                      <a:gd name="T4" fmla="*/ 0 w 30473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0473"/>
                      <a:gd name="T10" fmla="*/ 0 h 22305"/>
                      <a:gd name="T11" fmla="*/ 30473 w 30473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0" name="Arc 120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0 h 22305"/>
                      <a:gd name="T2" fmla="*/ 0 w 34812"/>
                      <a:gd name="T3" fmla="*/ 0 h 22305"/>
                      <a:gd name="T4" fmla="*/ 0 w 34812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4812"/>
                      <a:gd name="T10" fmla="*/ 0 h 22305"/>
                      <a:gd name="T11" fmla="*/ 34812 w 34812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1" name="Arc 121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T0" fmla="*/ 0 w 36830"/>
                      <a:gd name="T1" fmla="*/ 0 h 22305"/>
                      <a:gd name="T2" fmla="*/ 0 w 36830"/>
                      <a:gd name="T3" fmla="*/ 0 h 22305"/>
                      <a:gd name="T4" fmla="*/ 0 w 36830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6830"/>
                      <a:gd name="T10" fmla="*/ 0 h 22305"/>
                      <a:gd name="T11" fmla="*/ 36830 w 36830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2" name="Arc 122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T0" fmla="*/ 0 w 31881"/>
                      <a:gd name="T1" fmla="*/ 0 h 21600"/>
                      <a:gd name="T2" fmla="*/ 0 w 31881"/>
                      <a:gd name="T3" fmla="*/ 0 h 21600"/>
                      <a:gd name="T4" fmla="*/ 0 w 31881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881"/>
                      <a:gd name="T10" fmla="*/ 0 h 21600"/>
                      <a:gd name="T11" fmla="*/ 31881 w 31881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3" name="Arc 123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T0" fmla="*/ 0 w 31146"/>
                      <a:gd name="T1" fmla="*/ 0 h 21600"/>
                      <a:gd name="T2" fmla="*/ 0 w 31146"/>
                      <a:gd name="T3" fmla="*/ 0 h 21600"/>
                      <a:gd name="T4" fmla="*/ 0 w 3114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146"/>
                      <a:gd name="T10" fmla="*/ 0 h 21600"/>
                      <a:gd name="T11" fmla="*/ 31146 w 311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4" name="Freeform 124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7 h 2368"/>
                      <a:gd name="T2" fmla="*/ 11 w 776"/>
                      <a:gd name="T3" fmla="*/ 2 h 2368"/>
                      <a:gd name="T4" fmla="*/ 4 w 776"/>
                      <a:gd name="T5" fmla="*/ 17 h 2368"/>
                      <a:gd name="T6" fmla="*/ 15 w 776"/>
                      <a:gd name="T7" fmla="*/ 17 h 2368"/>
                      <a:gd name="T8" fmla="*/ 9 w 776"/>
                      <a:gd name="T9" fmla="*/ 33 h 2368"/>
                      <a:gd name="T10" fmla="*/ 17 w 776"/>
                      <a:gd name="T11" fmla="*/ 39 h 2368"/>
                      <a:gd name="T12" fmla="*/ 13 w 776"/>
                      <a:gd name="T13" fmla="*/ 50 h 2368"/>
                      <a:gd name="T14" fmla="*/ 22 w 776"/>
                      <a:gd name="T15" fmla="*/ 55 h 2368"/>
                      <a:gd name="T16" fmla="*/ 17 w 776"/>
                      <a:gd name="T17" fmla="*/ 66 h 2368"/>
                      <a:gd name="T18" fmla="*/ 24 w 776"/>
                      <a:gd name="T19" fmla="*/ 71 h 2368"/>
                      <a:gd name="T20" fmla="*/ 22 w 776"/>
                      <a:gd name="T21" fmla="*/ 81 h 2368"/>
                      <a:gd name="T22" fmla="*/ 26 w 776"/>
                      <a:gd name="T23" fmla="*/ 91 h 2368"/>
                      <a:gd name="T24" fmla="*/ 26 w 776"/>
                      <a:gd name="T25" fmla="*/ 102 h 2368"/>
                      <a:gd name="T26" fmla="*/ 31 w 776"/>
                      <a:gd name="T27" fmla="*/ 118 h 2368"/>
                      <a:gd name="T28" fmla="*/ 28 w 776"/>
                      <a:gd name="T29" fmla="*/ 135 h 2368"/>
                      <a:gd name="T30" fmla="*/ 33 w 776"/>
                      <a:gd name="T31" fmla="*/ 145 h 2368"/>
                      <a:gd name="T32" fmla="*/ 31 w 776"/>
                      <a:gd name="T33" fmla="*/ 161 h 2368"/>
                      <a:gd name="T34" fmla="*/ 33 w 776"/>
                      <a:gd name="T35" fmla="*/ 177 h 2368"/>
                      <a:gd name="T36" fmla="*/ 31 w 776"/>
                      <a:gd name="T37" fmla="*/ 187 h 2368"/>
                      <a:gd name="T38" fmla="*/ 35 w 776"/>
                      <a:gd name="T39" fmla="*/ 203 h 2368"/>
                      <a:gd name="T40" fmla="*/ 33 w 776"/>
                      <a:gd name="T41" fmla="*/ 219 h 2368"/>
                      <a:gd name="T42" fmla="*/ 35 w 776"/>
                      <a:gd name="T43" fmla="*/ 240 h 2368"/>
                      <a:gd name="T44" fmla="*/ 33 w 776"/>
                      <a:gd name="T45" fmla="*/ 246 h 2368"/>
                      <a:gd name="T46" fmla="*/ 35 w 776"/>
                      <a:gd name="T47" fmla="*/ 261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776"/>
                      <a:gd name="T73" fmla="*/ 0 h 2368"/>
                      <a:gd name="T74" fmla="*/ 776 w 776"/>
                      <a:gd name="T75" fmla="*/ 2368 h 2368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147" name="Freeform 125"/>
                <p:cNvSpPr>
                  <a:spLocks/>
                </p:cNvSpPr>
                <p:nvPr/>
              </p:nvSpPr>
              <p:spPr bwMode="hidden">
                <a:xfrm rot="-1346631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0 h 2368"/>
                    <a:gd name="T2" fmla="*/ 14 w 776"/>
                    <a:gd name="T3" fmla="*/ 0 h 2368"/>
                    <a:gd name="T4" fmla="*/ 6 w 776"/>
                    <a:gd name="T5" fmla="*/ 1 h 2368"/>
                    <a:gd name="T6" fmla="*/ 20 w 776"/>
                    <a:gd name="T7" fmla="*/ 1 h 2368"/>
                    <a:gd name="T8" fmla="*/ 11 w 776"/>
                    <a:gd name="T9" fmla="*/ 2 h 2368"/>
                    <a:gd name="T10" fmla="*/ 23 w 776"/>
                    <a:gd name="T11" fmla="*/ 2 h 2368"/>
                    <a:gd name="T12" fmla="*/ 17 w 776"/>
                    <a:gd name="T13" fmla="*/ 2 h 2368"/>
                    <a:gd name="T14" fmla="*/ 28 w 776"/>
                    <a:gd name="T15" fmla="*/ 3 h 2368"/>
                    <a:gd name="T16" fmla="*/ 23 w 776"/>
                    <a:gd name="T17" fmla="*/ 3 h 2368"/>
                    <a:gd name="T18" fmla="*/ 31 w 776"/>
                    <a:gd name="T19" fmla="*/ 4 h 2368"/>
                    <a:gd name="T20" fmla="*/ 28 w 776"/>
                    <a:gd name="T21" fmla="*/ 4 h 2368"/>
                    <a:gd name="T22" fmla="*/ 35 w 776"/>
                    <a:gd name="T23" fmla="*/ 5 h 2368"/>
                    <a:gd name="T24" fmla="*/ 35 w 776"/>
                    <a:gd name="T25" fmla="*/ 5 h 2368"/>
                    <a:gd name="T26" fmla="*/ 40 w 776"/>
                    <a:gd name="T27" fmla="*/ 6 h 2368"/>
                    <a:gd name="T28" fmla="*/ 38 w 776"/>
                    <a:gd name="T29" fmla="*/ 7 h 2368"/>
                    <a:gd name="T30" fmla="*/ 43 w 776"/>
                    <a:gd name="T31" fmla="*/ 7 h 2368"/>
                    <a:gd name="T32" fmla="*/ 40 w 776"/>
                    <a:gd name="T33" fmla="*/ 8 h 2368"/>
                    <a:gd name="T34" fmla="*/ 43 w 776"/>
                    <a:gd name="T35" fmla="*/ 9 h 2368"/>
                    <a:gd name="T36" fmla="*/ 40 w 776"/>
                    <a:gd name="T37" fmla="*/ 10 h 2368"/>
                    <a:gd name="T38" fmla="*/ 46 w 776"/>
                    <a:gd name="T39" fmla="*/ 10 h 2368"/>
                    <a:gd name="T40" fmla="*/ 43 w 776"/>
                    <a:gd name="T41" fmla="*/ 11 h 2368"/>
                    <a:gd name="T42" fmla="*/ 46 w 776"/>
                    <a:gd name="T43" fmla="*/ 12 h 2368"/>
                    <a:gd name="T44" fmla="*/ 43 w 776"/>
                    <a:gd name="T45" fmla="*/ 12 h 2368"/>
                    <a:gd name="T46" fmla="*/ 46 w 776"/>
                    <a:gd name="T47" fmla="*/ 13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76"/>
                    <a:gd name="T73" fmla="*/ 0 h 2368"/>
                    <a:gd name="T74" fmla="*/ 776 w 776"/>
                    <a:gd name="T75" fmla="*/ 2368 h 2368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129" name="Group 126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5130" name="Freeform 127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1" name="Arc 128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2" name="Arc 129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3" name="Arc 130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4" name="Arc 131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5" name="Arc 132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6" name="Freeform 133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7" name="Freeform 134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8" name="Freeform 135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7 h 2368"/>
                  <a:gd name="T2" fmla="*/ 1285 w 776"/>
                  <a:gd name="T3" fmla="*/ 2 h 2368"/>
                  <a:gd name="T4" fmla="*/ 510 w 776"/>
                  <a:gd name="T5" fmla="*/ 17 h 2368"/>
                  <a:gd name="T6" fmla="*/ 1797 w 776"/>
                  <a:gd name="T7" fmla="*/ 17 h 2368"/>
                  <a:gd name="T8" fmla="*/ 1025 w 776"/>
                  <a:gd name="T9" fmla="*/ 33 h 2368"/>
                  <a:gd name="T10" fmla="*/ 2053 w 776"/>
                  <a:gd name="T11" fmla="*/ 39 h 2368"/>
                  <a:gd name="T12" fmla="*/ 1538 w 776"/>
                  <a:gd name="T13" fmla="*/ 50 h 2368"/>
                  <a:gd name="T14" fmla="*/ 2564 w 776"/>
                  <a:gd name="T15" fmla="*/ 55 h 2368"/>
                  <a:gd name="T16" fmla="*/ 2053 w 776"/>
                  <a:gd name="T17" fmla="*/ 66 h 2368"/>
                  <a:gd name="T18" fmla="*/ 2822 w 776"/>
                  <a:gd name="T19" fmla="*/ 71 h 2368"/>
                  <a:gd name="T20" fmla="*/ 2564 w 776"/>
                  <a:gd name="T21" fmla="*/ 81 h 2368"/>
                  <a:gd name="T22" fmla="*/ 3077 w 776"/>
                  <a:gd name="T23" fmla="*/ 91 h 2368"/>
                  <a:gd name="T24" fmla="*/ 3077 w 776"/>
                  <a:gd name="T25" fmla="*/ 102 h 2368"/>
                  <a:gd name="T26" fmla="*/ 3591 w 776"/>
                  <a:gd name="T27" fmla="*/ 118 h 2368"/>
                  <a:gd name="T28" fmla="*/ 3332 w 776"/>
                  <a:gd name="T29" fmla="*/ 135 h 2368"/>
                  <a:gd name="T30" fmla="*/ 3849 w 776"/>
                  <a:gd name="T31" fmla="*/ 145 h 2368"/>
                  <a:gd name="T32" fmla="*/ 3591 w 776"/>
                  <a:gd name="T33" fmla="*/ 161 h 2368"/>
                  <a:gd name="T34" fmla="*/ 3849 w 776"/>
                  <a:gd name="T35" fmla="*/ 177 h 2368"/>
                  <a:gd name="T36" fmla="*/ 3591 w 776"/>
                  <a:gd name="T37" fmla="*/ 187 h 2368"/>
                  <a:gd name="T38" fmla="*/ 4105 w 776"/>
                  <a:gd name="T39" fmla="*/ 203 h 2368"/>
                  <a:gd name="T40" fmla="*/ 3849 w 776"/>
                  <a:gd name="T41" fmla="*/ 219 h 2368"/>
                  <a:gd name="T42" fmla="*/ 4105 w 776"/>
                  <a:gd name="T43" fmla="*/ 240 h 2368"/>
                  <a:gd name="T44" fmla="*/ 3849 w 776"/>
                  <a:gd name="T45" fmla="*/ 246 h 2368"/>
                  <a:gd name="T46" fmla="*/ 4105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9" name="Freeform 136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7 h 2368"/>
                  <a:gd name="T2" fmla="*/ 139 w 776"/>
                  <a:gd name="T3" fmla="*/ 2 h 2368"/>
                  <a:gd name="T4" fmla="*/ 56 w 776"/>
                  <a:gd name="T5" fmla="*/ 17 h 2368"/>
                  <a:gd name="T6" fmla="*/ 195 w 776"/>
                  <a:gd name="T7" fmla="*/ 17 h 2368"/>
                  <a:gd name="T8" fmla="*/ 111 w 776"/>
                  <a:gd name="T9" fmla="*/ 33 h 2368"/>
                  <a:gd name="T10" fmla="*/ 222 w 776"/>
                  <a:gd name="T11" fmla="*/ 39 h 2368"/>
                  <a:gd name="T12" fmla="*/ 167 w 776"/>
                  <a:gd name="T13" fmla="*/ 50 h 2368"/>
                  <a:gd name="T14" fmla="*/ 279 w 776"/>
                  <a:gd name="T15" fmla="*/ 55 h 2368"/>
                  <a:gd name="T16" fmla="*/ 222 w 776"/>
                  <a:gd name="T17" fmla="*/ 66 h 2368"/>
                  <a:gd name="T18" fmla="*/ 307 w 776"/>
                  <a:gd name="T19" fmla="*/ 71 h 2368"/>
                  <a:gd name="T20" fmla="*/ 279 w 776"/>
                  <a:gd name="T21" fmla="*/ 81 h 2368"/>
                  <a:gd name="T22" fmla="*/ 335 w 776"/>
                  <a:gd name="T23" fmla="*/ 91 h 2368"/>
                  <a:gd name="T24" fmla="*/ 335 w 776"/>
                  <a:gd name="T25" fmla="*/ 102 h 2368"/>
                  <a:gd name="T26" fmla="*/ 390 w 776"/>
                  <a:gd name="T27" fmla="*/ 118 h 2368"/>
                  <a:gd name="T28" fmla="*/ 362 w 776"/>
                  <a:gd name="T29" fmla="*/ 135 h 2368"/>
                  <a:gd name="T30" fmla="*/ 417 w 776"/>
                  <a:gd name="T31" fmla="*/ 145 h 2368"/>
                  <a:gd name="T32" fmla="*/ 390 w 776"/>
                  <a:gd name="T33" fmla="*/ 161 h 2368"/>
                  <a:gd name="T34" fmla="*/ 417 w 776"/>
                  <a:gd name="T35" fmla="*/ 177 h 2368"/>
                  <a:gd name="T36" fmla="*/ 390 w 776"/>
                  <a:gd name="T37" fmla="*/ 187 h 2368"/>
                  <a:gd name="T38" fmla="*/ 446 w 776"/>
                  <a:gd name="T39" fmla="*/ 203 h 2368"/>
                  <a:gd name="T40" fmla="*/ 417 w 776"/>
                  <a:gd name="T41" fmla="*/ 219 h 2368"/>
                  <a:gd name="T42" fmla="*/ 446 w 776"/>
                  <a:gd name="T43" fmla="*/ 240 h 2368"/>
                  <a:gd name="T44" fmla="*/ 417 w 776"/>
                  <a:gd name="T45" fmla="*/ 246 h 2368"/>
                  <a:gd name="T46" fmla="*/ 446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0" name="Freeform 137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9 h 2368"/>
                  <a:gd name="T2" fmla="*/ 882 w 776"/>
                  <a:gd name="T3" fmla="*/ 2 h 2368"/>
                  <a:gd name="T4" fmla="*/ 354 w 776"/>
                  <a:gd name="T5" fmla="*/ 22 h 2368"/>
                  <a:gd name="T6" fmla="*/ 1235 w 776"/>
                  <a:gd name="T7" fmla="*/ 22 h 2368"/>
                  <a:gd name="T8" fmla="*/ 706 w 776"/>
                  <a:gd name="T9" fmla="*/ 43 h 2368"/>
                  <a:gd name="T10" fmla="*/ 1411 w 776"/>
                  <a:gd name="T11" fmla="*/ 50 h 2368"/>
                  <a:gd name="T12" fmla="*/ 1059 w 776"/>
                  <a:gd name="T13" fmla="*/ 64 h 2368"/>
                  <a:gd name="T14" fmla="*/ 1766 w 776"/>
                  <a:gd name="T15" fmla="*/ 70 h 2368"/>
                  <a:gd name="T16" fmla="*/ 1411 w 776"/>
                  <a:gd name="T17" fmla="*/ 84 h 2368"/>
                  <a:gd name="T18" fmla="*/ 1944 w 776"/>
                  <a:gd name="T19" fmla="*/ 91 h 2368"/>
                  <a:gd name="T20" fmla="*/ 1766 w 776"/>
                  <a:gd name="T21" fmla="*/ 104 h 2368"/>
                  <a:gd name="T22" fmla="*/ 2117 w 776"/>
                  <a:gd name="T23" fmla="*/ 118 h 2368"/>
                  <a:gd name="T24" fmla="*/ 2117 w 776"/>
                  <a:gd name="T25" fmla="*/ 131 h 2368"/>
                  <a:gd name="T26" fmla="*/ 2473 w 776"/>
                  <a:gd name="T27" fmla="*/ 151 h 2368"/>
                  <a:gd name="T28" fmla="*/ 2297 w 776"/>
                  <a:gd name="T29" fmla="*/ 172 h 2368"/>
                  <a:gd name="T30" fmla="*/ 2649 w 776"/>
                  <a:gd name="T31" fmla="*/ 185 h 2368"/>
                  <a:gd name="T32" fmla="*/ 2473 w 776"/>
                  <a:gd name="T33" fmla="*/ 206 h 2368"/>
                  <a:gd name="T34" fmla="*/ 2649 w 776"/>
                  <a:gd name="T35" fmla="*/ 226 h 2368"/>
                  <a:gd name="T36" fmla="*/ 2473 w 776"/>
                  <a:gd name="T37" fmla="*/ 239 h 2368"/>
                  <a:gd name="T38" fmla="*/ 2828 w 776"/>
                  <a:gd name="T39" fmla="*/ 260 h 2368"/>
                  <a:gd name="T40" fmla="*/ 2649 w 776"/>
                  <a:gd name="T41" fmla="*/ 280 h 2368"/>
                  <a:gd name="T42" fmla="*/ 2828 w 776"/>
                  <a:gd name="T43" fmla="*/ 308 h 2368"/>
                  <a:gd name="T44" fmla="*/ 2649 w 776"/>
                  <a:gd name="T45" fmla="*/ 314 h 2368"/>
                  <a:gd name="T46" fmla="*/ 2828 w 776"/>
                  <a:gd name="T47" fmla="*/ 3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1" name="Freeform 138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1 h 2368"/>
                  <a:gd name="T2" fmla="*/ 6864 w 776"/>
                  <a:gd name="T3" fmla="*/ 0 h 2368"/>
                  <a:gd name="T4" fmla="*/ 2754 w 776"/>
                  <a:gd name="T5" fmla="*/ 3 h 2368"/>
                  <a:gd name="T6" fmla="*/ 9621 w 776"/>
                  <a:gd name="T7" fmla="*/ 3 h 2368"/>
                  <a:gd name="T8" fmla="*/ 5511 w 776"/>
                  <a:gd name="T9" fmla="*/ 6 h 2368"/>
                  <a:gd name="T10" fmla="*/ 10998 w 776"/>
                  <a:gd name="T11" fmla="*/ 6 h 2368"/>
                  <a:gd name="T12" fmla="*/ 8243 w 776"/>
                  <a:gd name="T13" fmla="*/ 8 h 2368"/>
                  <a:gd name="T14" fmla="*/ 13754 w 776"/>
                  <a:gd name="T15" fmla="*/ 9 h 2368"/>
                  <a:gd name="T16" fmla="*/ 10998 w 776"/>
                  <a:gd name="T17" fmla="*/ 11 h 2368"/>
                  <a:gd name="T18" fmla="*/ 15127 w 776"/>
                  <a:gd name="T19" fmla="*/ 12 h 2368"/>
                  <a:gd name="T20" fmla="*/ 13754 w 776"/>
                  <a:gd name="T21" fmla="*/ 14 h 2368"/>
                  <a:gd name="T22" fmla="*/ 16504 w 776"/>
                  <a:gd name="T23" fmla="*/ 15 h 2368"/>
                  <a:gd name="T24" fmla="*/ 16504 w 776"/>
                  <a:gd name="T25" fmla="*/ 17 h 2368"/>
                  <a:gd name="T26" fmla="*/ 19253 w 776"/>
                  <a:gd name="T27" fmla="*/ 20 h 2368"/>
                  <a:gd name="T28" fmla="*/ 17881 w 776"/>
                  <a:gd name="T29" fmla="*/ 23 h 2368"/>
                  <a:gd name="T30" fmla="*/ 20614 w 776"/>
                  <a:gd name="T31" fmla="*/ 24 h 2368"/>
                  <a:gd name="T32" fmla="*/ 19253 w 776"/>
                  <a:gd name="T33" fmla="*/ 27 h 2368"/>
                  <a:gd name="T34" fmla="*/ 20614 w 776"/>
                  <a:gd name="T35" fmla="*/ 30 h 2368"/>
                  <a:gd name="T36" fmla="*/ 19253 w 776"/>
                  <a:gd name="T37" fmla="*/ 32 h 2368"/>
                  <a:gd name="T38" fmla="*/ 21991 w 776"/>
                  <a:gd name="T39" fmla="*/ 34 h 2368"/>
                  <a:gd name="T40" fmla="*/ 20614 w 776"/>
                  <a:gd name="T41" fmla="*/ 37 h 2368"/>
                  <a:gd name="T42" fmla="*/ 21991 w 776"/>
                  <a:gd name="T43" fmla="*/ 41 h 2368"/>
                  <a:gd name="T44" fmla="*/ 20614 w 776"/>
                  <a:gd name="T45" fmla="*/ 41 h 2368"/>
                  <a:gd name="T46" fmla="*/ 21991 w 776"/>
                  <a:gd name="T47" fmla="*/ 4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2" name="Freeform 139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5 h 2368"/>
                  <a:gd name="T2" fmla="*/ 109 w 776"/>
                  <a:gd name="T3" fmla="*/ 1 h 2368"/>
                  <a:gd name="T4" fmla="*/ 44 w 776"/>
                  <a:gd name="T5" fmla="*/ 13 h 2368"/>
                  <a:gd name="T6" fmla="*/ 153 w 776"/>
                  <a:gd name="T7" fmla="*/ 13 h 2368"/>
                  <a:gd name="T8" fmla="*/ 88 w 776"/>
                  <a:gd name="T9" fmla="*/ 25 h 2368"/>
                  <a:gd name="T10" fmla="*/ 174 w 776"/>
                  <a:gd name="T11" fmla="*/ 28 h 2368"/>
                  <a:gd name="T12" fmla="*/ 131 w 776"/>
                  <a:gd name="T13" fmla="*/ 36 h 2368"/>
                  <a:gd name="T14" fmla="*/ 218 w 776"/>
                  <a:gd name="T15" fmla="*/ 41 h 2368"/>
                  <a:gd name="T16" fmla="*/ 174 w 776"/>
                  <a:gd name="T17" fmla="*/ 48 h 2368"/>
                  <a:gd name="T18" fmla="*/ 240 w 776"/>
                  <a:gd name="T19" fmla="*/ 52 h 2368"/>
                  <a:gd name="T20" fmla="*/ 218 w 776"/>
                  <a:gd name="T21" fmla="*/ 60 h 2368"/>
                  <a:gd name="T22" fmla="*/ 262 w 776"/>
                  <a:gd name="T23" fmla="*/ 68 h 2368"/>
                  <a:gd name="T24" fmla="*/ 262 w 776"/>
                  <a:gd name="T25" fmla="*/ 76 h 2368"/>
                  <a:gd name="T26" fmla="*/ 306 w 776"/>
                  <a:gd name="T27" fmla="*/ 87 h 2368"/>
                  <a:gd name="T28" fmla="*/ 284 w 776"/>
                  <a:gd name="T29" fmla="*/ 99 h 2368"/>
                  <a:gd name="T30" fmla="*/ 328 w 776"/>
                  <a:gd name="T31" fmla="*/ 107 h 2368"/>
                  <a:gd name="T32" fmla="*/ 306 w 776"/>
                  <a:gd name="T33" fmla="*/ 119 h 2368"/>
                  <a:gd name="T34" fmla="*/ 328 w 776"/>
                  <a:gd name="T35" fmla="*/ 130 h 2368"/>
                  <a:gd name="T36" fmla="*/ 306 w 776"/>
                  <a:gd name="T37" fmla="*/ 138 h 2368"/>
                  <a:gd name="T38" fmla="*/ 349 w 776"/>
                  <a:gd name="T39" fmla="*/ 150 h 2368"/>
                  <a:gd name="T40" fmla="*/ 328 w 776"/>
                  <a:gd name="T41" fmla="*/ 161 h 2368"/>
                  <a:gd name="T42" fmla="*/ 349 w 776"/>
                  <a:gd name="T43" fmla="*/ 177 h 2368"/>
                  <a:gd name="T44" fmla="*/ 328 w 776"/>
                  <a:gd name="T45" fmla="*/ 181 h 2368"/>
                  <a:gd name="T46" fmla="*/ 349 w 776"/>
                  <a:gd name="T47" fmla="*/ 19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3" name="Freeform 140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37" name="TextBox 136"/>
          <p:cNvSpPr txBox="1"/>
          <p:nvPr/>
        </p:nvSpPr>
        <p:spPr>
          <a:xfrm>
            <a:off x="2457450" y="4114801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TEACHER: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ĐÀO THỊ LIỄU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QUOC TUAN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PRIMARY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2649516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>
            <a:extLst>
              <a:ext uri="{FF2B5EF4-FFF2-40B4-BE49-F238E27FC236}">
                <a16:creationId xmlns:a16="http://schemas.microsoft.com/office/drawing/2014/main" id="{8500C2CB-F953-4B9F-A7D7-81F8B459E9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>
            <a:extLst>
              <a:ext uri="{FF2B5EF4-FFF2-40B4-BE49-F238E27FC236}">
                <a16:creationId xmlns:a16="http://schemas.microsoft.com/office/drawing/2014/main" id="{7B4262EA-5A50-403A-878F-DDE8576C20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>
            <a:extLst>
              <a:ext uri="{FF2B5EF4-FFF2-40B4-BE49-F238E27FC236}">
                <a16:creationId xmlns:a16="http://schemas.microsoft.com/office/drawing/2014/main" id="{B146E66F-A973-4247-9B69-97AF938F9F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74219" y="579835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ave 7">
            <a:extLst>
              <a:ext uri="{FF2B5EF4-FFF2-40B4-BE49-F238E27FC236}">
                <a16:creationId xmlns:a16="http://schemas.microsoft.com/office/drawing/2014/main" id="{03BF463B-3858-4938-AA38-F28F3A41D271}"/>
              </a:ext>
            </a:extLst>
          </p:cNvPr>
          <p:cNvSpPr/>
          <p:nvPr/>
        </p:nvSpPr>
        <p:spPr>
          <a:xfrm>
            <a:off x="1141809" y="3975497"/>
            <a:ext cx="672346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Marco">
            <a:extLst>
              <a:ext uri="{FF2B5EF4-FFF2-40B4-BE49-F238E27FC236}">
                <a16:creationId xmlns:a16="http://schemas.microsoft.com/office/drawing/2014/main" id="{80C04D3B-65FA-424B-B804-457C5CA2F088}"/>
              </a:ext>
            </a:extLst>
          </p:cNvPr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6A58F7D1-0280-4613-B64C-436A85B06BDC}"/>
              </a:ext>
            </a:extLst>
          </p:cNvPr>
          <p:cNvSpPr/>
          <p:nvPr/>
        </p:nvSpPr>
        <p:spPr>
          <a:xfrm>
            <a:off x="6493669" y="516731"/>
            <a:ext cx="1085850" cy="67627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E9AFD2-223D-42F4-9A58-B1800EB3FA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9888C0F-8CCC-43F3-94EA-0D0C918F9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329237" y="3692704"/>
            <a:ext cx="1614488" cy="11989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2 Elipse">
            <a:extLst>
              <a:ext uri="{FF2B5EF4-FFF2-40B4-BE49-F238E27FC236}">
                <a16:creationId xmlns:a16="http://schemas.microsoft.com/office/drawing/2014/main" id="{817246D4-3F50-4E93-9242-5485391D80CD}"/>
              </a:ext>
            </a:extLst>
          </p:cNvPr>
          <p:cNvSpPr/>
          <p:nvPr/>
        </p:nvSpPr>
        <p:spPr>
          <a:xfrm rot="20973777">
            <a:off x="3313528" y="1474737"/>
            <a:ext cx="48949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2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16 Elipse">
            <a:extLst>
              <a:ext uri="{FF2B5EF4-FFF2-40B4-BE49-F238E27FC236}">
                <a16:creationId xmlns:a16="http://schemas.microsoft.com/office/drawing/2014/main" id="{A2B62DF0-3024-4D44-B2FD-55A3093526D9}"/>
              </a:ext>
            </a:extLst>
          </p:cNvPr>
          <p:cNvSpPr/>
          <p:nvPr/>
        </p:nvSpPr>
        <p:spPr>
          <a:xfrm rot="2805815">
            <a:off x="4564189" y="1702250"/>
            <a:ext cx="48949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9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3 CuadroTexto">
            <a:extLst>
              <a:ext uri="{FF2B5EF4-FFF2-40B4-BE49-F238E27FC236}">
                <a16:creationId xmlns:a16="http://schemas.microsoft.com/office/drawing/2014/main" id="{7E4B479B-C7D6-4756-9D3E-697A69787873}"/>
              </a:ext>
            </a:extLst>
          </p:cNvPr>
          <p:cNvSpPr txBox="1"/>
          <p:nvPr/>
        </p:nvSpPr>
        <p:spPr>
          <a:xfrm>
            <a:off x="4311130" y="221744"/>
            <a:ext cx="3618309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Listen and </a:t>
            </a:r>
            <a:r>
              <a:rPr lang="es-ES_tradnl" sz="1800" b="1" kern="1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1800" b="1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right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coconut</a:t>
            </a:r>
            <a:r>
              <a:rPr lang="es-ES_tradnl" sz="1800" b="1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.</a:t>
            </a:r>
            <a:endPara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17" name="5 Botón de acción: Sonido">
            <a:hlinkClick r:id="" action="ppaction://noaction" highlightClick="1">
              <a:snd r:embed="rId9" name="4.WAV"/>
            </a:hlinkClick>
            <a:extLst>
              <a:ext uri="{FF2B5EF4-FFF2-40B4-BE49-F238E27FC236}">
                <a16:creationId xmlns:a16="http://schemas.microsoft.com/office/drawing/2014/main" id="{92B1D784-CAE2-46F7-B242-9AD60B1F9A0D}"/>
              </a:ext>
            </a:extLst>
          </p:cNvPr>
          <p:cNvSpPr/>
          <p:nvPr/>
        </p:nvSpPr>
        <p:spPr>
          <a:xfrm>
            <a:off x="6713935" y="603647"/>
            <a:ext cx="692944" cy="432197"/>
          </a:xfrm>
          <a:prstGeom prst="actionButtonSou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20 Llamada ovalada">
            <a:extLst>
              <a:ext uri="{FF2B5EF4-FFF2-40B4-BE49-F238E27FC236}">
                <a16:creationId xmlns:a16="http://schemas.microsoft.com/office/drawing/2014/main" id="{DB32B834-E39F-4209-A3C9-7F993629B488}"/>
              </a:ext>
            </a:extLst>
          </p:cNvPr>
          <p:cNvSpPr/>
          <p:nvPr/>
        </p:nvSpPr>
        <p:spPr>
          <a:xfrm>
            <a:off x="6280548" y="1980010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15 Elipse">
            <a:extLst>
              <a:ext uri="{FF2B5EF4-FFF2-40B4-BE49-F238E27FC236}">
                <a16:creationId xmlns:a16="http://schemas.microsoft.com/office/drawing/2014/main" id="{F47FC3CF-C46B-4F13-B2EA-B00F1C7EF378}"/>
              </a:ext>
            </a:extLst>
          </p:cNvPr>
          <p:cNvSpPr/>
          <p:nvPr/>
        </p:nvSpPr>
        <p:spPr>
          <a:xfrm rot="20973777">
            <a:off x="1656448" y="1444963"/>
            <a:ext cx="48949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4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864217-8B8D-4630-A1DB-2CB0EB4FC4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984602" y="2640807"/>
            <a:ext cx="1340010" cy="2412908"/>
          </a:xfrm>
          <a:prstGeom prst="rect">
            <a:avLst/>
          </a:prstGeom>
        </p:spPr>
      </p:pic>
      <p:sp>
        <p:nvSpPr>
          <p:cNvPr id="22" name="18 Rectángulo">
            <a:extLst>
              <a:ext uri="{FF2B5EF4-FFF2-40B4-BE49-F238E27FC236}">
                <a16:creationId xmlns:a16="http://schemas.microsoft.com/office/drawing/2014/main" id="{0BAFD346-56DC-4B20-8DF1-C7B003B29356}"/>
              </a:ext>
            </a:extLst>
          </p:cNvPr>
          <p:cNvSpPr/>
          <p:nvPr/>
        </p:nvSpPr>
        <p:spPr>
          <a:xfrm rot="21292543">
            <a:off x="5325505" y="2997358"/>
            <a:ext cx="1006195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four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34568E-6 L 0.00712 0.4438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221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L -0.39566 0.0003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939967" y="449812"/>
            <a:ext cx="2680725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811969" y="1797112"/>
            <a:ext cx="7036631" cy="24479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bg2">
                    <a:lumMod val="50000"/>
                  </a:schemeClr>
                </a:solidFill>
              </a:rPr>
              <a:t>Look, listen and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</a:rPr>
              <a:t>repeat.</a:t>
            </a:r>
            <a:endParaRPr sz="6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4113"/>
            <a:ext cx="9143999" cy="3385938"/>
          </a:xfrm>
          <a:prstGeom prst="rect">
            <a:avLst/>
          </a:prstGeom>
        </p:spPr>
      </p:pic>
      <p:pic>
        <p:nvPicPr>
          <p:cNvPr id="4" name="Track 009">
            <a:hlinkClick r:id="" action="ppaction://media"/>
            <a:extLst>
              <a:ext uri="{FF2B5EF4-FFF2-40B4-BE49-F238E27FC236}">
                <a16:creationId xmlns:a16="http://schemas.microsoft.com/office/drawing/2014/main" id="{22D84E37-01CB-421A-A46C-42263C818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13738" y="7436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9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463583" y="1833234"/>
            <a:ext cx="6216831" cy="25210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bg2">
                    <a:lumMod val="50000"/>
                  </a:schemeClr>
                </a:solidFill>
              </a:rPr>
              <a:t>Listen, point and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</a:rPr>
              <a:t>say.</a:t>
            </a:r>
            <a:endParaRPr sz="6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49" y="425113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010">
            <a:hlinkClick r:id="" action="ppaction://media"/>
            <a:extLst>
              <a:ext uri="{FF2B5EF4-FFF2-40B4-BE49-F238E27FC236}">
                <a16:creationId xmlns:a16="http://schemas.microsoft.com/office/drawing/2014/main" id="{39C2DDCD-4957-43B2-B0E4-B5708A8ED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6914" y="280494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517" y="328119"/>
            <a:ext cx="4133850" cy="514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2115" y="3157368"/>
            <a:ext cx="3489598" cy="1840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4860" y="842468"/>
            <a:ext cx="5565363" cy="244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0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0" name="Google Shape;910;p47"/>
          <p:cNvGrpSpPr/>
          <p:nvPr/>
        </p:nvGrpSpPr>
        <p:grpSpPr>
          <a:xfrm rot="-127571">
            <a:off x="2350907" y="2642482"/>
            <a:ext cx="4442188" cy="2296635"/>
            <a:chOff x="517284" y="2523995"/>
            <a:chExt cx="4442239" cy="2296661"/>
          </a:xfrm>
        </p:grpSpPr>
        <p:sp>
          <p:nvSpPr>
            <p:cNvPr id="911" name="Google Shape;911;p47"/>
            <p:cNvSpPr/>
            <p:nvPr/>
          </p:nvSpPr>
          <p:spPr>
            <a:xfrm rot="333856">
              <a:off x="596717" y="2726870"/>
              <a:ext cx="4283373" cy="1678836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7"/>
            <p:cNvSpPr/>
            <p:nvPr/>
          </p:nvSpPr>
          <p:spPr>
            <a:xfrm rot="-333856" flipH="1">
              <a:off x="596717" y="2938945"/>
              <a:ext cx="4283373" cy="1678836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B318BCD7-AEB7-4CB0-8A50-8C0FD865ECE1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918654" y="98069"/>
            <a:ext cx="4016375" cy="1493837"/>
          </a:xfrm>
        </p:spPr>
        <p:txBody>
          <a:bodyPr/>
          <a:lstStyle/>
          <a:p>
            <a:pPr marL="127000" indent="0">
              <a:buNone/>
            </a:pPr>
            <a:r>
              <a:rPr lang="en-US" sz="6000" dirty="0">
                <a:solidFill>
                  <a:schemeClr val="accent6">
                    <a:lumMod val="50000"/>
                  </a:schemeClr>
                </a:solidFill>
              </a:rPr>
              <a:t>Role play </a:t>
            </a:r>
          </a:p>
        </p:txBody>
      </p:sp>
      <p:pic>
        <p:nvPicPr>
          <p:cNvPr id="20482" name="Picture 2" descr="Illustration Of Kids Acting Out Stories From A Children&amp;quot;s - Role Play Area  Cartoon, HD Png Download - kindpng">
            <a:extLst>
              <a:ext uri="{FF2B5EF4-FFF2-40B4-BE49-F238E27FC236}">
                <a16:creationId xmlns:a16="http://schemas.microsoft.com/office/drawing/2014/main" id="{6F19F3C9-D258-446B-B615-360E5B578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152" y="1243347"/>
            <a:ext cx="4614513" cy="37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568" y="1460939"/>
            <a:ext cx="4394389" cy="3429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34C60F-AF7F-4E04-9DF3-FFC9CF49C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857" y="174945"/>
            <a:ext cx="3919024" cy="1602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982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145" y="803885"/>
            <a:ext cx="5076496" cy="41708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4C094E-C176-44BA-8DA1-538C47114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319" y="157735"/>
            <a:ext cx="2763572" cy="1480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34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580599" y="702592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r>
              <a:rPr lang="en" dirty="0" smtClean="0"/>
              <a:t>4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2047789" y="2049892"/>
            <a:ext cx="5048422" cy="15026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bg2">
                    <a:lumMod val="50000"/>
                  </a:schemeClr>
                </a:solidFill>
              </a:rPr>
              <a:t>Let’s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</a:rPr>
              <a:t>talk. </a:t>
            </a:r>
            <a:endParaRPr sz="6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3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59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6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83" y="10669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7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49"/>
          <p:cNvSpPr txBox="1">
            <a:spLocks noGrp="1"/>
          </p:cNvSpPr>
          <p:nvPr>
            <p:ph type="title"/>
          </p:nvPr>
        </p:nvSpPr>
        <p:spPr>
          <a:xfrm>
            <a:off x="1962032" y="903515"/>
            <a:ext cx="5219936" cy="914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en" sz="6000" dirty="0">
                <a:solidFill>
                  <a:schemeClr val="accent6">
                    <a:lumMod val="50000"/>
                  </a:schemeClr>
                </a:solidFill>
              </a:rPr>
              <a:t>ass the </a:t>
            </a:r>
            <a:r>
              <a:rPr lang="en" sz="6000" dirty="0" smtClean="0">
                <a:solidFill>
                  <a:schemeClr val="accent6">
                    <a:lumMod val="50000"/>
                  </a:schemeClr>
                </a:solidFill>
              </a:rPr>
              <a:t>ball! </a:t>
            </a:r>
            <a:endParaRPr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CD75B738-4373-4CE5-9CA6-A8BA87B14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6029" y="213636"/>
            <a:ext cx="4596000" cy="689878"/>
          </a:xfrm>
        </p:spPr>
        <p:txBody>
          <a:bodyPr/>
          <a:lstStyle/>
          <a:p>
            <a:r>
              <a:rPr lang="en-US" sz="4800" dirty="0" smtClean="0">
                <a:solidFill>
                  <a:srgbClr val="FF0000"/>
                </a:solidFill>
              </a:rPr>
              <a:t>Game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Free Pass Ball Cliparts, Download Free Pass Ball Cliparts png images, Free  ClipArts on Clipart Library">
            <a:extLst>
              <a:ext uri="{FF2B5EF4-FFF2-40B4-BE49-F238E27FC236}">
                <a16:creationId xmlns:a16="http://schemas.microsoft.com/office/drawing/2014/main" id="{778E5949-C01D-41AF-87E4-82E89EE4E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567" y="1968538"/>
            <a:ext cx="4392867" cy="28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83D0C-39EB-48B4-9FE3-76C735C12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318" y="420028"/>
            <a:ext cx="2127364" cy="134730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5 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03EAAC-3CCA-49B8-B1E3-95264A1A6B06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473529" y="1767328"/>
            <a:ext cx="8196942" cy="290264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6600" dirty="0">
                <a:solidFill>
                  <a:schemeClr val="bg2">
                    <a:lumMod val="50000"/>
                  </a:schemeClr>
                </a:solidFill>
              </a:rPr>
              <a:t>Fun corner and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</a:rPr>
              <a:t>wrap-up</a:t>
            </a:r>
            <a:endParaRPr lang="en-US" sz="6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00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53"/>
          <p:cNvSpPr txBox="1">
            <a:spLocks noGrp="1"/>
          </p:cNvSpPr>
          <p:nvPr>
            <p:ph type="ctrTitle"/>
          </p:nvPr>
        </p:nvSpPr>
        <p:spPr>
          <a:xfrm>
            <a:off x="-105759" y="154032"/>
            <a:ext cx="7717500" cy="9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0070C0"/>
                </a:solidFill>
              </a:rPr>
              <a:t>H</a:t>
            </a:r>
            <a:r>
              <a:rPr lang="en" sz="4000" dirty="0" smtClean="0">
                <a:solidFill>
                  <a:srgbClr val="0070C0"/>
                </a:solidFill>
              </a:rPr>
              <a:t>i, __. </a:t>
            </a:r>
            <a:r>
              <a:rPr lang="en-US" sz="4000" dirty="0">
                <a:solidFill>
                  <a:srgbClr val="0070C0"/>
                </a:solidFill>
              </a:rPr>
              <a:t>H</a:t>
            </a:r>
            <a:r>
              <a:rPr lang="en" sz="4000" dirty="0">
                <a:solidFill>
                  <a:srgbClr val="0070C0"/>
                </a:solidFill>
              </a:rPr>
              <a:t>ow are you? </a:t>
            </a:r>
            <a:endParaRPr sz="4000" dirty="0">
              <a:solidFill>
                <a:srgbClr val="0070C0"/>
              </a:solidFill>
            </a:endParaRPr>
          </a:p>
        </p:txBody>
      </p:sp>
      <p:sp>
        <p:nvSpPr>
          <p:cNvPr id="8" name="Google Shape;955;p53">
            <a:extLst>
              <a:ext uri="{FF2B5EF4-FFF2-40B4-BE49-F238E27FC236}">
                <a16:creationId xmlns:a16="http://schemas.microsoft.com/office/drawing/2014/main" id="{F044AA18-5EBB-48AC-896C-B47E6EBD9591}"/>
              </a:ext>
            </a:extLst>
          </p:cNvPr>
          <p:cNvSpPr txBox="1">
            <a:spLocks/>
          </p:cNvSpPr>
          <p:nvPr/>
        </p:nvSpPr>
        <p:spPr>
          <a:xfrm>
            <a:off x="4679798" y="1011235"/>
            <a:ext cx="4297225" cy="749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137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000" dirty="0">
                <a:solidFill>
                  <a:srgbClr val="0D0D0D"/>
                </a:solidFill>
              </a:rPr>
              <a:t>Fine, thank you.</a:t>
            </a:r>
          </a:p>
        </p:txBody>
      </p:sp>
      <p:sp>
        <p:nvSpPr>
          <p:cNvPr id="9" name="Google Shape;955;p53">
            <a:extLst>
              <a:ext uri="{FF2B5EF4-FFF2-40B4-BE49-F238E27FC236}">
                <a16:creationId xmlns:a16="http://schemas.microsoft.com/office/drawing/2014/main" id="{BAE17DE1-5875-4AF3-9B1C-9B25373D137D}"/>
              </a:ext>
            </a:extLst>
          </p:cNvPr>
          <p:cNvSpPr txBox="1">
            <a:spLocks/>
          </p:cNvSpPr>
          <p:nvPr/>
        </p:nvSpPr>
        <p:spPr>
          <a:xfrm>
            <a:off x="-1689803" y="1461303"/>
            <a:ext cx="7717500" cy="749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137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000" dirty="0" smtClean="0">
                <a:solidFill>
                  <a:srgbClr val="0070C0"/>
                </a:solidFill>
              </a:rPr>
              <a:t>Goodbye, __!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0" name="Google Shape;955;p53">
            <a:extLst>
              <a:ext uri="{FF2B5EF4-FFF2-40B4-BE49-F238E27FC236}">
                <a16:creationId xmlns:a16="http://schemas.microsoft.com/office/drawing/2014/main" id="{E06137D8-E1B4-4844-B47F-91A34D52DF91}"/>
              </a:ext>
            </a:extLst>
          </p:cNvPr>
          <p:cNvSpPr txBox="1">
            <a:spLocks/>
          </p:cNvSpPr>
          <p:nvPr/>
        </p:nvSpPr>
        <p:spPr>
          <a:xfrm>
            <a:off x="5260547" y="1952440"/>
            <a:ext cx="4162356" cy="749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137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Fredoka One"/>
              <a:buNone/>
              <a:defRPr sz="9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000" dirty="0">
                <a:solidFill>
                  <a:srgbClr val="0D0D0D"/>
                </a:solidFill>
              </a:rPr>
              <a:t>Bye, </a:t>
            </a:r>
            <a:r>
              <a:rPr lang="en-US" sz="4000" dirty="0" smtClean="0">
                <a:solidFill>
                  <a:srgbClr val="0D0D0D"/>
                </a:solidFill>
              </a:rPr>
              <a:t>__. </a:t>
            </a:r>
            <a:endParaRPr lang="en-US" sz="4000" dirty="0">
              <a:solidFill>
                <a:srgbClr val="0D0D0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1D9589-F3F7-4B89-909D-5D1F2E2B4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670" y="2210562"/>
            <a:ext cx="1488007" cy="2802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AF6651-7BD9-4E1A-81F7-B946BFD1A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886" y="2326123"/>
            <a:ext cx="1675673" cy="2571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3C88D9-0DAC-4524-AD25-1018FC3C5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018444" y="2182712"/>
            <a:ext cx="1876163" cy="30357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72ECA5-8753-412E-A331-C9EED07AD6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5748" y="2515468"/>
            <a:ext cx="1973575" cy="2498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5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 Ppt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" y="221673"/>
            <a:ext cx="8892201" cy="468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419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8" y="2287836"/>
            <a:ext cx="3205546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1269426" y="2359015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</a:t>
            </a:r>
            <a:r>
              <a:rPr lang="en-US" sz="2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3584269" y="516252"/>
            <a:ext cx="3526774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9A128"/>
                </a:solidFill>
                <a:latin typeface="Comic Sans MS" panose="030F0702030302020204" pitchFamily="66" charset="0"/>
              </a:rPr>
              <a:t>Hello</a:t>
            </a:r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6150" y="3022825"/>
            <a:ext cx="1767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502484"/>
                </a:solidFill>
                <a:latin typeface="Montserrat" panose="020B0604020202020204" charset="0"/>
              </a:rPr>
              <a:t>Period </a:t>
            </a:r>
            <a:r>
              <a:rPr lang="en-GB" sz="2800" dirty="0" smtClean="0">
                <a:solidFill>
                  <a:srgbClr val="502484"/>
                </a:solidFill>
                <a:latin typeface="Montserrat" panose="020B0604020202020204" charset="0"/>
              </a:rPr>
              <a:t>3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32906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881;p38">
            <a:extLst>
              <a:ext uri="{FF2B5EF4-FFF2-40B4-BE49-F238E27FC236}">
                <a16:creationId xmlns:a16="http://schemas.microsoft.com/office/drawing/2014/main" id="{2F8B530C-502E-410D-8093-ABE95A4C6780}"/>
              </a:ext>
            </a:extLst>
          </p:cNvPr>
          <p:cNvSpPr/>
          <p:nvPr/>
        </p:nvSpPr>
        <p:spPr>
          <a:xfrm>
            <a:off x="2077106" y="2318033"/>
            <a:ext cx="783220" cy="666905"/>
          </a:xfrm>
          <a:custGeom>
            <a:avLst/>
            <a:gdLst/>
            <a:ahLst/>
            <a:cxnLst/>
            <a:rect l="l" t="t" r="r" b="b"/>
            <a:pathLst>
              <a:path w="7273" h="6193" extrusionOk="0">
                <a:moveTo>
                  <a:pt x="3952" y="0"/>
                </a:moveTo>
                <a:cubicBezTo>
                  <a:pt x="2384" y="0"/>
                  <a:pt x="1469" y="986"/>
                  <a:pt x="1041" y="1868"/>
                </a:cubicBezTo>
                <a:cubicBezTo>
                  <a:pt x="0" y="4017"/>
                  <a:pt x="1533" y="6192"/>
                  <a:pt x="3971" y="6192"/>
                </a:cubicBezTo>
                <a:cubicBezTo>
                  <a:pt x="4437" y="6192"/>
                  <a:pt x="4935" y="6113"/>
                  <a:pt x="5455" y="5939"/>
                </a:cubicBezTo>
                <a:cubicBezTo>
                  <a:pt x="6978" y="5430"/>
                  <a:pt x="7273" y="3967"/>
                  <a:pt x="7122" y="2903"/>
                </a:cubicBezTo>
                <a:cubicBezTo>
                  <a:pt x="7034" y="2285"/>
                  <a:pt x="6879" y="1660"/>
                  <a:pt x="6525" y="1146"/>
                </a:cubicBezTo>
                <a:cubicBezTo>
                  <a:pt x="6152" y="605"/>
                  <a:pt x="5553" y="244"/>
                  <a:pt x="4909" y="113"/>
                </a:cubicBezTo>
                <a:cubicBezTo>
                  <a:pt x="4566" y="35"/>
                  <a:pt x="4248" y="0"/>
                  <a:pt x="3952" y="0"/>
                </a:cubicBezTo>
                <a:close/>
              </a:path>
            </a:pathLst>
          </a:custGeom>
          <a:solidFill>
            <a:srgbClr val="FBC6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Google Shape;881;p38">
            <a:extLst>
              <a:ext uri="{FF2B5EF4-FFF2-40B4-BE49-F238E27FC236}">
                <a16:creationId xmlns:a16="http://schemas.microsoft.com/office/drawing/2014/main" id="{0195DE51-9B92-45F7-A1B5-29783A722B6A}"/>
              </a:ext>
            </a:extLst>
          </p:cNvPr>
          <p:cNvSpPr/>
          <p:nvPr/>
        </p:nvSpPr>
        <p:spPr>
          <a:xfrm>
            <a:off x="3133577" y="3677677"/>
            <a:ext cx="782964" cy="666687"/>
          </a:xfrm>
          <a:custGeom>
            <a:avLst/>
            <a:gdLst/>
            <a:ahLst/>
            <a:cxnLst/>
            <a:rect l="l" t="t" r="r" b="b"/>
            <a:pathLst>
              <a:path w="7273" h="6193" extrusionOk="0">
                <a:moveTo>
                  <a:pt x="3952" y="0"/>
                </a:moveTo>
                <a:cubicBezTo>
                  <a:pt x="2384" y="0"/>
                  <a:pt x="1469" y="986"/>
                  <a:pt x="1041" y="1868"/>
                </a:cubicBezTo>
                <a:cubicBezTo>
                  <a:pt x="0" y="4017"/>
                  <a:pt x="1533" y="6192"/>
                  <a:pt x="3971" y="6192"/>
                </a:cubicBezTo>
                <a:cubicBezTo>
                  <a:pt x="4437" y="6192"/>
                  <a:pt x="4935" y="6113"/>
                  <a:pt x="5455" y="5939"/>
                </a:cubicBezTo>
                <a:cubicBezTo>
                  <a:pt x="6978" y="5430"/>
                  <a:pt x="7273" y="3967"/>
                  <a:pt x="7122" y="2903"/>
                </a:cubicBezTo>
                <a:cubicBezTo>
                  <a:pt x="7034" y="2285"/>
                  <a:pt x="6879" y="1660"/>
                  <a:pt x="6525" y="1146"/>
                </a:cubicBezTo>
                <a:cubicBezTo>
                  <a:pt x="6152" y="605"/>
                  <a:pt x="5553" y="244"/>
                  <a:pt x="4909" y="113"/>
                </a:cubicBezTo>
                <a:cubicBezTo>
                  <a:pt x="4566" y="35"/>
                  <a:pt x="4248" y="0"/>
                  <a:pt x="3952" y="0"/>
                </a:cubicBezTo>
                <a:close/>
              </a:path>
            </a:pathLst>
          </a:custGeom>
          <a:solidFill>
            <a:srgbClr val="FBC6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Google Shape;881;p38">
            <a:extLst>
              <a:ext uri="{FF2B5EF4-FFF2-40B4-BE49-F238E27FC236}">
                <a16:creationId xmlns:a16="http://schemas.microsoft.com/office/drawing/2014/main" id="{B7B6911B-DA50-4583-8041-667AD213CE63}"/>
              </a:ext>
            </a:extLst>
          </p:cNvPr>
          <p:cNvSpPr/>
          <p:nvPr/>
        </p:nvSpPr>
        <p:spPr>
          <a:xfrm>
            <a:off x="2619296" y="2994272"/>
            <a:ext cx="791636" cy="674071"/>
          </a:xfrm>
          <a:custGeom>
            <a:avLst/>
            <a:gdLst/>
            <a:ahLst/>
            <a:cxnLst/>
            <a:rect l="l" t="t" r="r" b="b"/>
            <a:pathLst>
              <a:path w="7273" h="6193" extrusionOk="0">
                <a:moveTo>
                  <a:pt x="3952" y="0"/>
                </a:moveTo>
                <a:cubicBezTo>
                  <a:pt x="2384" y="0"/>
                  <a:pt x="1469" y="986"/>
                  <a:pt x="1041" y="1868"/>
                </a:cubicBezTo>
                <a:cubicBezTo>
                  <a:pt x="0" y="4017"/>
                  <a:pt x="1533" y="6192"/>
                  <a:pt x="3971" y="6192"/>
                </a:cubicBezTo>
                <a:cubicBezTo>
                  <a:pt x="4437" y="6192"/>
                  <a:pt x="4935" y="6113"/>
                  <a:pt x="5455" y="5939"/>
                </a:cubicBezTo>
                <a:cubicBezTo>
                  <a:pt x="6978" y="5430"/>
                  <a:pt x="7273" y="3967"/>
                  <a:pt x="7122" y="2903"/>
                </a:cubicBezTo>
                <a:cubicBezTo>
                  <a:pt x="7034" y="2285"/>
                  <a:pt x="6879" y="1660"/>
                  <a:pt x="6525" y="1146"/>
                </a:cubicBezTo>
                <a:cubicBezTo>
                  <a:pt x="6152" y="605"/>
                  <a:pt x="5553" y="244"/>
                  <a:pt x="4909" y="113"/>
                </a:cubicBezTo>
                <a:cubicBezTo>
                  <a:pt x="4566" y="35"/>
                  <a:pt x="4248" y="0"/>
                  <a:pt x="3952" y="0"/>
                </a:cubicBezTo>
                <a:close/>
              </a:path>
            </a:pathLst>
          </a:custGeom>
          <a:solidFill>
            <a:srgbClr val="FBC6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Google Shape;881;p38">
            <a:extLst>
              <a:ext uri="{FF2B5EF4-FFF2-40B4-BE49-F238E27FC236}">
                <a16:creationId xmlns:a16="http://schemas.microsoft.com/office/drawing/2014/main" id="{727FB67C-7EDA-49D7-BFA5-5F4BCF4B8EA3}"/>
              </a:ext>
            </a:extLst>
          </p:cNvPr>
          <p:cNvSpPr/>
          <p:nvPr/>
        </p:nvSpPr>
        <p:spPr>
          <a:xfrm>
            <a:off x="1556598" y="1617619"/>
            <a:ext cx="762238" cy="649039"/>
          </a:xfrm>
          <a:custGeom>
            <a:avLst/>
            <a:gdLst/>
            <a:ahLst/>
            <a:cxnLst/>
            <a:rect l="l" t="t" r="r" b="b"/>
            <a:pathLst>
              <a:path w="7273" h="6193" extrusionOk="0">
                <a:moveTo>
                  <a:pt x="3952" y="0"/>
                </a:moveTo>
                <a:cubicBezTo>
                  <a:pt x="2384" y="0"/>
                  <a:pt x="1469" y="986"/>
                  <a:pt x="1041" y="1868"/>
                </a:cubicBezTo>
                <a:cubicBezTo>
                  <a:pt x="0" y="4017"/>
                  <a:pt x="1533" y="6192"/>
                  <a:pt x="3971" y="6192"/>
                </a:cubicBezTo>
                <a:cubicBezTo>
                  <a:pt x="4437" y="6192"/>
                  <a:pt x="4935" y="6113"/>
                  <a:pt x="5455" y="5939"/>
                </a:cubicBezTo>
                <a:cubicBezTo>
                  <a:pt x="6978" y="5430"/>
                  <a:pt x="7273" y="3967"/>
                  <a:pt x="7122" y="2903"/>
                </a:cubicBezTo>
                <a:cubicBezTo>
                  <a:pt x="7034" y="2285"/>
                  <a:pt x="6879" y="1660"/>
                  <a:pt x="6525" y="1146"/>
                </a:cubicBezTo>
                <a:cubicBezTo>
                  <a:pt x="6152" y="605"/>
                  <a:pt x="5553" y="244"/>
                  <a:pt x="4909" y="113"/>
                </a:cubicBezTo>
                <a:cubicBezTo>
                  <a:pt x="4566" y="35"/>
                  <a:pt x="4248" y="0"/>
                  <a:pt x="3952" y="0"/>
                </a:cubicBezTo>
                <a:close/>
              </a:path>
            </a:pathLst>
          </a:custGeom>
          <a:solidFill>
            <a:srgbClr val="FBC6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Google Shape;881;p38">
            <a:extLst>
              <a:ext uri="{FF2B5EF4-FFF2-40B4-BE49-F238E27FC236}">
                <a16:creationId xmlns:a16="http://schemas.microsoft.com/office/drawing/2014/main" id="{F23974A5-2EE0-4EFF-A218-DA3885A04E2F}"/>
              </a:ext>
            </a:extLst>
          </p:cNvPr>
          <p:cNvSpPr/>
          <p:nvPr/>
        </p:nvSpPr>
        <p:spPr>
          <a:xfrm>
            <a:off x="925806" y="983429"/>
            <a:ext cx="745433" cy="702356"/>
          </a:xfrm>
          <a:custGeom>
            <a:avLst/>
            <a:gdLst/>
            <a:ahLst/>
            <a:cxnLst/>
            <a:rect l="l" t="t" r="r" b="b"/>
            <a:pathLst>
              <a:path w="7273" h="6193" extrusionOk="0">
                <a:moveTo>
                  <a:pt x="3952" y="0"/>
                </a:moveTo>
                <a:cubicBezTo>
                  <a:pt x="2384" y="0"/>
                  <a:pt x="1469" y="986"/>
                  <a:pt x="1041" y="1868"/>
                </a:cubicBezTo>
                <a:cubicBezTo>
                  <a:pt x="0" y="4017"/>
                  <a:pt x="1533" y="6192"/>
                  <a:pt x="3971" y="6192"/>
                </a:cubicBezTo>
                <a:cubicBezTo>
                  <a:pt x="4437" y="6192"/>
                  <a:pt x="4935" y="6113"/>
                  <a:pt x="5455" y="5939"/>
                </a:cubicBezTo>
                <a:cubicBezTo>
                  <a:pt x="6978" y="5430"/>
                  <a:pt x="7273" y="3967"/>
                  <a:pt x="7122" y="2903"/>
                </a:cubicBezTo>
                <a:cubicBezTo>
                  <a:pt x="7034" y="2285"/>
                  <a:pt x="6879" y="1660"/>
                  <a:pt x="6525" y="1146"/>
                </a:cubicBezTo>
                <a:cubicBezTo>
                  <a:pt x="6152" y="605"/>
                  <a:pt x="5553" y="244"/>
                  <a:pt x="4909" y="113"/>
                </a:cubicBezTo>
                <a:cubicBezTo>
                  <a:pt x="4566" y="35"/>
                  <a:pt x="4248" y="0"/>
                  <a:pt x="3952" y="0"/>
                </a:cubicBezTo>
                <a:close/>
              </a:path>
            </a:pathLst>
          </a:custGeom>
          <a:solidFill>
            <a:srgbClr val="FBC6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B2A7E4-CEE9-41AA-A626-79340C705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8480" y="1024144"/>
            <a:ext cx="1906500" cy="577800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0D0D0D"/>
                </a:solidFill>
              </a:rPr>
              <a:t>Warm-up </a:t>
            </a:r>
            <a:endParaRPr lang="en-US" sz="2800" dirty="0">
              <a:solidFill>
                <a:srgbClr val="0D0D0D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6FA686-C7DE-4DAA-BE1E-56F6F2A42F01}"/>
              </a:ext>
            </a:extLst>
          </p:cNvPr>
          <p:cNvSpPr>
            <a:spLocks noGrp="1"/>
          </p:cNvSpPr>
          <p:nvPr>
            <p:ph type="ctrTitle" idx="3"/>
          </p:nvPr>
        </p:nvSpPr>
        <p:spPr>
          <a:xfrm>
            <a:off x="2218755" y="1626838"/>
            <a:ext cx="4471845" cy="565268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D0D0D"/>
                </a:solidFill>
              </a:rPr>
              <a:t>Look, listen and </a:t>
            </a:r>
            <a:r>
              <a:rPr lang="en-US" sz="2800" dirty="0" smtClean="0">
                <a:solidFill>
                  <a:srgbClr val="0D0D0D"/>
                </a:solidFill>
              </a:rPr>
              <a:t>repeat.</a:t>
            </a:r>
            <a:endParaRPr lang="en-US" sz="2800" dirty="0">
              <a:solidFill>
                <a:srgbClr val="0D0D0D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67ABD98-2213-4166-9C7E-6E4382279C36}"/>
              </a:ext>
            </a:extLst>
          </p:cNvPr>
          <p:cNvSpPr>
            <a:spLocks noGrp="1"/>
          </p:cNvSpPr>
          <p:nvPr>
            <p:ph type="ctrTitle" idx="6"/>
          </p:nvPr>
        </p:nvSpPr>
        <p:spPr>
          <a:xfrm>
            <a:off x="2581730" y="2305786"/>
            <a:ext cx="4471844" cy="564223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D0D0D"/>
                </a:solidFill>
              </a:rPr>
              <a:t>Listen, point and </a:t>
            </a:r>
            <a:r>
              <a:rPr lang="en-US" sz="2800" dirty="0" smtClean="0">
                <a:solidFill>
                  <a:srgbClr val="0D0D0D"/>
                </a:solidFill>
              </a:rPr>
              <a:t>say.</a:t>
            </a:r>
            <a:endParaRPr lang="en-US" sz="2800" dirty="0">
              <a:solidFill>
                <a:srgbClr val="0D0D0D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BA7CC67-7A62-47C4-BA05-318B598DF775}"/>
              </a:ext>
            </a:extLst>
          </p:cNvPr>
          <p:cNvSpPr>
            <a:spLocks noGrp="1"/>
          </p:cNvSpPr>
          <p:nvPr>
            <p:ph type="ctrTitle" idx="9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Contents 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E455CD9-A34B-4ADC-B42E-A3A94379D29F}"/>
              </a:ext>
            </a:extLst>
          </p:cNvPr>
          <p:cNvSpPr>
            <a:spLocks noGrp="1"/>
          </p:cNvSpPr>
          <p:nvPr>
            <p:ph type="ctrTitle" idx="13"/>
          </p:nvPr>
        </p:nvSpPr>
        <p:spPr>
          <a:xfrm>
            <a:off x="3525059" y="2993096"/>
            <a:ext cx="1906500" cy="577800"/>
          </a:xfrm>
        </p:spPr>
        <p:txBody>
          <a:bodyPr/>
          <a:lstStyle/>
          <a:p>
            <a:r>
              <a:rPr lang="en-US" sz="2800" dirty="0">
                <a:solidFill>
                  <a:srgbClr val="0D0D0D"/>
                </a:solidFill>
              </a:rPr>
              <a:t>Let’s </a:t>
            </a:r>
            <a:r>
              <a:rPr lang="en-US" sz="2800" dirty="0" smtClean="0">
                <a:solidFill>
                  <a:srgbClr val="0D0D0D"/>
                </a:solidFill>
              </a:rPr>
              <a:t>talk.</a:t>
            </a:r>
            <a:endParaRPr lang="en-US" sz="2800" dirty="0">
              <a:solidFill>
                <a:srgbClr val="0D0D0D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62445E-7025-4675-9D8C-C44063A18CA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087107" y="898065"/>
            <a:ext cx="631923" cy="67393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ACB2E8D-4B17-41A6-A524-A210D5D7A3A6}"/>
              </a:ext>
            </a:extLst>
          </p:cNvPr>
          <p:cNvSpPr>
            <a:spLocks noGrp="1"/>
          </p:cNvSpPr>
          <p:nvPr>
            <p:ph type="title" idx="5"/>
          </p:nvPr>
        </p:nvSpPr>
        <p:spPr>
          <a:xfrm>
            <a:off x="1596055" y="1449075"/>
            <a:ext cx="648895" cy="688522"/>
          </a:xfrm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7F28710-8AF0-4A8A-99EE-4E62F8174893}"/>
              </a:ext>
            </a:extLst>
          </p:cNvPr>
          <p:cNvSpPr>
            <a:spLocks noGrp="1"/>
          </p:cNvSpPr>
          <p:nvPr>
            <p:ph type="title" idx="8"/>
          </p:nvPr>
        </p:nvSpPr>
        <p:spPr>
          <a:xfrm>
            <a:off x="2233556" y="2221677"/>
            <a:ext cx="499867" cy="596957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ECE1F70-5708-422B-85FC-D93F6FAD3A3C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2733423" y="2909095"/>
            <a:ext cx="578371" cy="618744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itle 13">
            <a:extLst>
              <a:ext uri="{FF2B5EF4-FFF2-40B4-BE49-F238E27FC236}">
                <a16:creationId xmlns:a16="http://schemas.microsoft.com/office/drawing/2014/main" id="{5778E32B-FED2-4DBD-B255-1E50989A9646}"/>
              </a:ext>
            </a:extLst>
          </p:cNvPr>
          <p:cNvSpPr txBox="1">
            <a:spLocks/>
          </p:cNvSpPr>
          <p:nvPr/>
        </p:nvSpPr>
        <p:spPr>
          <a:xfrm>
            <a:off x="3257018" y="3580230"/>
            <a:ext cx="555924" cy="665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itle 11">
            <a:extLst>
              <a:ext uri="{FF2B5EF4-FFF2-40B4-BE49-F238E27FC236}">
                <a16:creationId xmlns:a16="http://schemas.microsoft.com/office/drawing/2014/main" id="{A6D988B1-BF8C-4444-9BBD-ABB3FFBDB0CD}"/>
              </a:ext>
            </a:extLst>
          </p:cNvPr>
          <p:cNvSpPr txBox="1">
            <a:spLocks/>
          </p:cNvSpPr>
          <p:nvPr/>
        </p:nvSpPr>
        <p:spPr>
          <a:xfrm>
            <a:off x="4039982" y="3580230"/>
            <a:ext cx="3478765" cy="1065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dirty="0">
                <a:solidFill>
                  <a:srgbClr val="0D0D0D"/>
                </a:solidFill>
              </a:rPr>
              <a:t>Fun corner and </a:t>
            </a:r>
            <a:r>
              <a:rPr lang="en-US" sz="2800" dirty="0" smtClean="0">
                <a:solidFill>
                  <a:srgbClr val="0D0D0D"/>
                </a:solidFill>
              </a:rPr>
              <a:t>wrap-up</a:t>
            </a:r>
            <a:endParaRPr lang="en-US" sz="28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19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343385" y="1511015"/>
            <a:ext cx="4713860" cy="2238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bg2">
                    <a:lumMod val="50000"/>
                  </a:schemeClr>
                </a:solidFill>
              </a:rPr>
              <a:t>W</a:t>
            </a:r>
            <a:r>
              <a:rPr lang="en" sz="6600" dirty="0" smtClean="0">
                <a:solidFill>
                  <a:schemeClr val="bg2">
                    <a:lumMod val="50000"/>
                  </a:schemeClr>
                </a:solidFill>
              </a:rPr>
              <a:t>arm-up </a:t>
            </a:r>
            <a:r>
              <a:rPr lang="en" sz="6600" dirty="0">
                <a:solidFill>
                  <a:schemeClr val="bg2">
                    <a:lumMod val="50000"/>
                  </a:schemeClr>
                </a:solidFill>
              </a:rPr>
              <a:t>and review</a:t>
            </a:r>
            <a:endParaRPr sz="6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2039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2D65A69-FA53-4D51-9059-173737C9C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3385" y="4013588"/>
            <a:ext cx="4457130" cy="655947"/>
          </a:xfrm>
        </p:spPr>
        <p:txBody>
          <a:bodyPr/>
          <a:lstStyle/>
          <a:p>
            <a:r>
              <a:rPr lang="en-US" sz="4400" dirty="0">
                <a:solidFill>
                  <a:srgbClr val="002060"/>
                </a:solidFill>
              </a:rPr>
              <a:t>Game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Marco">
            <a:extLst>
              <a:ext uri="{FF2B5EF4-FFF2-40B4-BE49-F238E27FC236}">
                <a16:creationId xmlns:a16="http://schemas.microsoft.com/office/drawing/2014/main" id="{1F21A10C-2849-425E-BBDF-9B24F561D65C}"/>
              </a:ext>
            </a:extLst>
          </p:cNvPr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11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DE89F2-D8B4-4506-A870-5BC40BB3E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756" y="4135041"/>
            <a:ext cx="1047750" cy="522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A42B83CA-D6BC-4AF2-8F0C-FC4A75F13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39652" y="3251882"/>
            <a:ext cx="1316184" cy="1406244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6" name="TextBox 3">
            <a:extLst>
              <a:ext uri="{FF2B5EF4-FFF2-40B4-BE49-F238E27FC236}">
                <a16:creationId xmlns:a16="http://schemas.microsoft.com/office/drawing/2014/main" id="{2C5A3D23-CA91-4019-8015-08EB3A3B5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371" y="630364"/>
            <a:ext cx="296997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6600" kern="1200" dirty="0">
                <a:solidFill>
                  <a:srgbClr val="FF33CC"/>
                </a:solidFill>
                <a:latin typeface="#9Slide05 IcielRukola" pitchFamily="2" charset="0"/>
                <a:ea typeface="+mn-ea"/>
                <a:cs typeface="+mn-cs"/>
              </a:rPr>
              <a:t>Picking </a:t>
            </a:r>
            <a:endParaRPr lang="en-US" altLang="en-US" sz="6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057" name="TextBox 4">
            <a:extLst>
              <a:ext uri="{FF2B5EF4-FFF2-40B4-BE49-F238E27FC236}">
                <a16:creationId xmlns:a16="http://schemas.microsoft.com/office/drawing/2014/main" id="{FB043EAF-743C-49BF-862A-FEE2543A9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652" y="1583056"/>
            <a:ext cx="375385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6600" kern="1200" dirty="0">
                <a:solidFill>
                  <a:srgbClr val="FF33CC"/>
                </a:solidFill>
                <a:latin typeface="#9Slide05 IcielRukola" pitchFamily="2" charset="0"/>
                <a:ea typeface="+mn-ea"/>
                <a:cs typeface="+mn-cs"/>
              </a:rPr>
              <a:t>Coconuts</a:t>
            </a:r>
            <a:endParaRPr lang="en-US" altLang="en-US" sz="6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1E0E4F-E9EA-4715-A5C0-FA404FAC21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707182" y="2571750"/>
            <a:ext cx="1361968" cy="2452448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>
            <a:extLst>
              <a:ext uri="{FF2B5EF4-FFF2-40B4-BE49-F238E27FC236}">
                <a16:creationId xmlns:a16="http://schemas.microsoft.com/office/drawing/2014/main" id="{B4DDDAFA-FA2D-4589-BA38-3304875A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8">
            <a:extLst>
              <a:ext uri="{FF2B5EF4-FFF2-40B4-BE49-F238E27FC236}">
                <a16:creationId xmlns:a16="http://schemas.microsoft.com/office/drawing/2014/main" id="{C2479431-3954-4FEF-9AD7-4FBFAD4DD8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D36BDFB1-112A-423B-8A1E-735AFF3E0A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74219" y="579835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ave 7">
            <a:extLst>
              <a:ext uri="{FF2B5EF4-FFF2-40B4-BE49-F238E27FC236}">
                <a16:creationId xmlns:a16="http://schemas.microsoft.com/office/drawing/2014/main" id="{87551181-8064-45D2-9B20-1AF7EFADB32A}"/>
              </a:ext>
            </a:extLst>
          </p:cNvPr>
          <p:cNvSpPr/>
          <p:nvPr/>
        </p:nvSpPr>
        <p:spPr>
          <a:xfrm>
            <a:off x="1141809" y="3975497"/>
            <a:ext cx="672346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Marco">
            <a:extLst>
              <a:ext uri="{FF2B5EF4-FFF2-40B4-BE49-F238E27FC236}">
                <a16:creationId xmlns:a16="http://schemas.microsoft.com/office/drawing/2014/main" id="{2DBA0071-C17B-4628-813E-E01055DE2568}"/>
              </a:ext>
            </a:extLst>
          </p:cNvPr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3 CuadroTexto">
            <a:extLst>
              <a:ext uri="{FF2B5EF4-FFF2-40B4-BE49-F238E27FC236}">
                <a16:creationId xmlns:a16="http://schemas.microsoft.com/office/drawing/2014/main" id="{1F31C7F2-3A54-41DC-BCE4-710B035C3330}"/>
              </a:ext>
            </a:extLst>
          </p:cNvPr>
          <p:cNvSpPr txBox="1"/>
          <p:nvPr/>
        </p:nvSpPr>
        <p:spPr>
          <a:xfrm>
            <a:off x="4139804" y="250031"/>
            <a:ext cx="3618309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Listen and </a:t>
            </a:r>
            <a:r>
              <a:rPr lang="es-ES_tradnl" sz="1800" b="1" kern="1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1800" b="1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right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coconut</a:t>
            </a:r>
            <a:r>
              <a:rPr lang="es-ES_tradnl" sz="1800" b="1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.</a:t>
            </a:r>
            <a:endPara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A9E1C074-BF49-4C27-9B1A-AF1ACAD44210}"/>
              </a:ext>
            </a:extLst>
          </p:cNvPr>
          <p:cNvSpPr/>
          <p:nvPr/>
        </p:nvSpPr>
        <p:spPr>
          <a:xfrm>
            <a:off x="6493669" y="516731"/>
            <a:ext cx="1085850" cy="67627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5 Botón de acción: Sonido">
            <a:hlinkClick r:id="" action="ppaction://noaction" highlightClick="1">
              <a:snd r:embed="rId7" name="8.WAV"/>
            </a:hlinkClick>
            <a:extLst>
              <a:ext uri="{FF2B5EF4-FFF2-40B4-BE49-F238E27FC236}">
                <a16:creationId xmlns:a16="http://schemas.microsoft.com/office/drawing/2014/main" id="{48B9EE52-CAD1-4070-88DB-19E11BA52864}"/>
              </a:ext>
            </a:extLst>
          </p:cNvPr>
          <p:cNvSpPr/>
          <p:nvPr/>
        </p:nvSpPr>
        <p:spPr>
          <a:xfrm>
            <a:off x="6750844" y="621507"/>
            <a:ext cx="692944" cy="432197"/>
          </a:xfrm>
          <a:prstGeom prst="actionButtonSou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2 Elipse">
            <a:extLst>
              <a:ext uri="{FF2B5EF4-FFF2-40B4-BE49-F238E27FC236}">
                <a16:creationId xmlns:a16="http://schemas.microsoft.com/office/drawing/2014/main" id="{75B17E29-D375-4B76-97F3-9D582AC7D27B}"/>
              </a:ext>
            </a:extLst>
          </p:cNvPr>
          <p:cNvSpPr/>
          <p:nvPr/>
        </p:nvSpPr>
        <p:spPr>
          <a:xfrm rot="20973777">
            <a:off x="1529389" y="1425838"/>
            <a:ext cx="592285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5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7E841C81-66A5-4BDD-A9BD-3EC091CBEE56}"/>
              </a:ext>
            </a:extLst>
          </p:cNvPr>
          <p:cNvSpPr/>
          <p:nvPr/>
        </p:nvSpPr>
        <p:spPr>
          <a:xfrm rot="166289">
            <a:off x="4573224" y="1810331"/>
            <a:ext cx="538441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9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20 Llamada ovalada">
            <a:extLst>
              <a:ext uri="{FF2B5EF4-FFF2-40B4-BE49-F238E27FC236}">
                <a16:creationId xmlns:a16="http://schemas.microsoft.com/office/drawing/2014/main" id="{35D35E0A-1278-4DC7-8D49-3C79FBE7F5C4}"/>
              </a:ext>
            </a:extLst>
          </p:cNvPr>
          <p:cNvSpPr/>
          <p:nvPr/>
        </p:nvSpPr>
        <p:spPr>
          <a:xfrm>
            <a:off x="6280548" y="1980010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Picture 10">
            <a:extLst>
              <a:ext uri="{FF2B5EF4-FFF2-40B4-BE49-F238E27FC236}">
                <a16:creationId xmlns:a16="http://schemas.microsoft.com/office/drawing/2014/main" id="{C3CF1906-DD02-4072-A1EE-5C743DE74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1408" y="3372179"/>
            <a:ext cx="1338745" cy="1406244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15 Elipse">
            <a:extLst>
              <a:ext uri="{FF2B5EF4-FFF2-40B4-BE49-F238E27FC236}">
                <a16:creationId xmlns:a16="http://schemas.microsoft.com/office/drawing/2014/main" id="{CAA65E88-1D2A-47F5-A440-DE897BD242C2}"/>
              </a:ext>
            </a:extLst>
          </p:cNvPr>
          <p:cNvSpPr/>
          <p:nvPr/>
        </p:nvSpPr>
        <p:spPr>
          <a:xfrm rot="20973777">
            <a:off x="2819135" y="1370884"/>
            <a:ext cx="592285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8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92500F-700B-4409-A979-C72030A9B1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017370" y="2619472"/>
            <a:ext cx="1340010" cy="2412908"/>
          </a:xfrm>
          <a:prstGeom prst="rect">
            <a:avLst/>
          </a:prstGeom>
        </p:spPr>
      </p:pic>
      <p:sp>
        <p:nvSpPr>
          <p:cNvPr id="29" name="18 Rectángulo">
            <a:extLst>
              <a:ext uri="{FF2B5EF4-FFF2-40B4-BE49-F238E27FC236}">
                <a16:creationId xmlns:a16="http://schemas.microsoft.com/office/drawing/2014/main" id="{BAFF43D5-A03D-4FDE-B231-D16E69FFC97B}"/>
              </a:ext>
            </a:extLst>
          </p:cNvPr>
          <p:cNvSpPr/>
          <p:nvPr/>
        </p:nvSpPr>
        <p:spPr>
          <a:xfrm rot="21292543">
            <a:off x="5213238" y="2781393"/>
            <a:ext cx="1082278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eight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C97CA0-FC6B-4974-A016-EE35C2E70D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00017 0.4081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0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95062E-6 L -0.20503 -0.0194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60" y="-98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>
            <a:extLst>
              <a:ext uri="{FF2B5EF4-FFF2-40B4-BE49-F238E27FC236}">
                <a16:creationId xmlns:a16="http://schemas.microsoft.com/office/drawing/2014/main" id="{E0299678-5C65-48B3-8FA8-DD65B436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>
            <a:extLst>
              <a:ext uri="{FF2B5EF4-FFF2-40B4-BE49-F238E27FC236}">
                <a16:creationId xmlns:a16="http://schemas.microsoft.com/office/drawing/2014/main" id="{828FD76B-10F6-40FE-8EA1-871666D322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>
            <a:extLst>
              <a:ext uri="{FF2B5EF4-FFF2-40B4-BE49-F238E27FC236}">
                <a16:creationId xmlns:a16="http://schemas.microsoft.com/office/drawing/2014/main" id="{A49A0885-7B37-4545-AD43-E3CE8ACB5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74219" y="579835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ave 7">
            <a:extLst>
              <a:ext uri="{FF2B5EF4-FFF2-40B4-BE49-F238E27FC236}">
                <a16:creationId xmlns:a16="http://schemas.microsoft.com/office/drawing/2014/main" id="{1C85100D-D7D5-4C2E-A4E0-74E64E1C333D}"/>
              </a:ext>
            </a:extLst>
          </p:cNvPr>
          <p:cNvSpPr/>
          <p:nvPr/>
        </p:nvSpPr>
        <p:spPr>
          <a:xfrm>
            <a:off x="1141809" y="3975497"/>
            <a:ext cx="672346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Marco">
            <a:extLst>
              <a:ext uri="{FF2B5EF4-FFF2-40B4-BE49-F238E27FC236}">
                <a16:creationId xmlns:a16="http://schemas.microsoft.com/office/drawing/2014/main" id="{4AD49D78-DB90-4B75-9272-062CAA2BE624}"/>
              </a:ext>
            </a:extLst>
          </p:cNvPr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7AF24B7E-ABEE-4183-AED8-B4C81E0E30E7}"/>
              </a:ext>
            </a:extLst>
          </p:cNvPr>
          <p:cNvSpPr/>
          <p:nvPr/>
        </p:nvSpPr>
        <p:spPr>
          <a:xfrm>
            <a:off x="6493669" y="516731"/>
            <a:ext cx="1085850" cy="67627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 CuadroTexto">
            <a:extLst>
              <a:ext uri="{FF2B5EF4-FFF2-40B4-BE49-F238E27FC236}">
                <a16:creationId xmlns:a16="http://schemas.microsoft.com/office/drawing/2014/main" id="{194468BA-C678-4E4F-B21E-832F50B51D4E}"/>
              </a:ext>
            </a:extLst>
          </p:cNvPr>
          <p:cNvSpPr txBox="1"/>
          <p:nvPr/>
        </p:nvSpPr>
        <p:spPr>
          <a:xfrm>
            <a:off x="4382691" y="209433"/>
            <a:ext cx="3618309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Listen and </a:t>
            </a:r>
            <a:r>
              <a:rPr lang="es-ES_tradnl" sz="1800" b="1" kern="1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1800" b="1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</a:t>
            </a:r>
            <a:r>
              <a:rPr lang="es-ES_tradnl" sz="1800" b="1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right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coconut</a:t>
            </a:r>
            <a:r>
              <a:rPr lang="es-ES_tradnl" sz="1800" b="1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.</a:t>
            </a:r>
            <a:endPara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8C92B8E-4809-4F7E-B6B1-AA30731C60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 Elipse">
            <a:extLst>
              <a:ext uri="{FF2B5EF4-FFF2-40B4-BE49-F238E27FC236}">
                <a16:creationId xmlns:a16="http://schemas.microsoft.com/office/drawing/2014/main" id="{9DFC1C5E-CF1F-48F4-A09C-F1725C7E2A0F}"/>
              </a:ext>
            </a:extLst>
          </p:cNvPr>
          <p:cNvSpPr/>
          <p:nvPr/>
        </p:nvSpPr>
        <p:spPr>
          <a:xfrm rot="20973777">
            <a:off x="1555297" y="1411569"/>
            <a:ext cx="53392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kern="1200" dirty="0">
                <a:solidFill>
                  <a:prstClr val="white"/>
                </a:solidFill>
                <a:latin typeface="Calibri"/>
              </a:rPr>
              <a:t>3</a:t>
            </a:r>
            <a:endParaRPr lang="es-ES" sz="30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703FAEA2-3A38-45FC-B2FD-098987C3A8EE}"/>
              </a:ext>
            </a:extLst>
          </p:cNvPr>
          <p:cNvSpPr/>
          <p:nvPr/>
        </p:nvSpPr>
        <p:spPr>
          <a:xfrm rot="20973777">
            <a:off x="2894764" y="1243468"/>
            <a:ext cx="501041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kern="1200" dirty="0">
                <a:solidFill>
                  <a:prstClr val="white"/>
                </a:solidFill>
                <a:latin typeface="Calibri"/>
              </a:rPr>
              <a:t>7</a:t>
            </a:r>
            <a:endParaRPr lang="es-ES" sz="30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5 Botón de acción: Sonido">
            <a:hlinkClick r:id="" action="ppaction://noaction" highlightClick="1">
              <a:snd r:embed="rId8" name="10.WAV"/>
            </a:hlinkClick>
            <a:extLst>
              <a:ext uri="{FF2B5EF4-FFF2-40B4-BE49-F238E27FC236}">
                <a16:creationId xmlns:a16="http://schemas.microsoft.com/office/drawing/2014/main" id="{8C84C33A-A686-4CF0-81DD-8C9E5D5ECD87}"/>
              </a:ext>
            </a:extLst>
          </p:cNvPr>
          <p:cNvSpPr/>
          <p:nvPr/>
        </p:nvSpPr>
        <p:spPr>
          <a:xfrm>
            <a:off x="6730604" y="601266"/>
            <a:ext cx="692944" cy="432197"/>
          </a:xfrm>
          <a:prstGeom prst="actionButtonSou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20 Llamada ovalada">
            <a:extLst>
              <a:ext uri="{FF2B5EF4-FFF2-40B4-BE49-F238E27FC236}">
                <a16:creationId xmlns:a16="http://schemas.microsoft.com/office/drawing/2014/main" id="{29763E18-740C-4845-AEA1-B3B8864BDEF7}"/>
              </a:ext>
            </a:extLst>
          </p:cNvPr>
          <p:cNvSpPr/>
          <p:nvPr/>
        </p:nvSpPr>
        <p:spPr>
          <a:xfrm>
            <a:off x="6280548" y="1980010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9" name="Picture 10">
            <a:extLst>
              <a:ext uri="{FF2B5EF4-FFF2-40B4-BE49-F238E27FC236}">
                <a16:creationId xmlns:a16="http://schemas.microsoft.com/office/drawing/2014/main" id="{302CB484-4414-475B-B3CF-85A79C3B0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467329" y="3534547"/>
            <a:ext cx="1890713" cy="140374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15 Elipse">
            <a:extLst>
              <a:ext uri="{FF2B5EF4-FFF2-40B4-BE49-F238E27FC236}">
                <a16:creationId xmlns:a16="http://schemas.microsoft.com/office/drawing/2014/main" id="{0682879E-70FC-4188-BD01-8FC7F8ABB066}"/>
              </a:ext>
            </a:extLst>
          </p:cNvPr>
          <p:cNvSpPr/>
          <p:nvPr/>
        </p:nvSpPr>
        <p:spPr>
          <a:xfrm rot="2119103">
            <a:off x="4576895" y="1829575"/>
            <a:ext cx="576165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000" b="1" kern="1200" spc="-300" dirty="0">
                <a:solidFill>
                  <a:prstClr val="white"/>
                </a:solidFill>
                <a:latin typeface="Calibri"/>
              </a:rPr>
              <a:t>10</a:t>
            </a:r>
            <a:endParaRPr lang="es-ES" sz="2000" b="1" kern="1200" spc="-3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1A4359-6DC2-4A9D-B99A-B3DD246545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6255101" y="2661093"/>
            <a:ext cx="1340010" cy="2412908"/>
          </a:xfrm>
          <a:prstGeom prst="rect">
            <a:avLst/>
          </a:prstGeom>
        </p:spPr>
      </p:pic>
      <p:sp>
        <p:nvSpPr>
          <p:cNvPr id="20" name="18 Rectángulo">
            <a:extLst>
              <a:ext uri="{FF2B5EF4-FFF2-40B4-BE49-F238E27FC236}">
                <a16:creationId xmlns:a16="http://schemas.microsoft.com/office/drawing/2014/main" id="{66AC27B7-6E7C-4DA5-A01C-921019C32838}"/>
              </a:ext>
            </a:extLst>
          </p:cNvPr>
          <p:cNvSpPr/>
          <p:nvPr/>
        </p:nvSpPr>
        <p:spPr>
          <a:xfrm rot="21292543">
            <a:off x="5753814" y="2948145"/>
            <a:ext cx="813132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ten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L 0.00452 0.3691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18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20988E-6 L -0.10087 -0.0157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80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8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>
            <a:extLst>
              <a:ext uri="{FF2B5EF4-FFF2-40B4-BE49-F238E27FC236}">
                <a16:creationId xmlns:a16="http://schemas.microsoft.com/office/drawing/2014/main" id="{9D7C270A-8920-43D1-B5CA-650C0144B0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>
            <a:extLst>
              <a:ext uri="{FF2B5EF4-FFF2-40B4-BE49-F238E27FC236}">
                <a16:creationId xmlns:a16="http://schemas.microsoft.com/office/drawing/2014/main" id="{9B8A307F-3D14-4D80-A3B0-D6E809BD45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extLst>
              <a:ext uri="{FF2B5EF4-FFF2-40B4-BE49-F238E27FC236}">
                <a16:creationId xmlns:a16="http://schemas.microsoft.com/office/drawing/2014/main" id="{DEB2ABEA-E471-4A7C-A63B-FEBB0CBE2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74219" y="579835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ave 7">
            <a:extLst>
              <a:ext uri="{FF2B5EF4-FFF2-40B4-BE49-F238E27FC236}">
                <a16:creationId xmlns:a16="http://schemas.microsoft.com/office/drawing/2014/main" id="{8F2881C2-8812-4DFC-AC0C-C4165116493F}"/>
              </a:ext>
            </a:extLst>
          </p:cNvPr>
          <p:cNvSpPr/>
          <p:nvPr/>
        </p:nvSpPr>
        <p:spPr>
          <a:xfrm>
            <a:off x="1141809" y="3975497"/>
            <a:ext cx="672346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Marco">
            <a:extLst>
              <a:ext uri="{FF2B5EF4-FFF2-40B4-BE49-F238E27FC236}">
                <a16:creationId xmlns:a16="http://schemas.microsoft.com/office/drawing/2014/main" id="{99FB48C6-A985-47CD-A47B-5EC63E31CA02}"/>
              </a:ext>
            </a:extLst>
          </p:cNvPr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F5E6ADBF-871B-4551-A1A5-EA3EAA1E3DF7}"/>
              </a:ext>
            </a:extLst>
          </p:cNvPr>
          <p:cNvSpPr/>
          <p:nvPr/>
        </p:nvSpPr>
        <p:spPr>
          <a:xfrm>
            <a:off x="6493669" y="516731"/>
            <a:ext cx="1085850" cy="67627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95FE6D9-7508-4585-9573-8425EE238F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D479D7ED-3408-4289-A0CC-3E9A11E32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211202" y="3480772"/>
            <a:ext cx="1878806" cy="13954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 Elipse">
            <a:extLst>
              <a:ext uri="{FF2B5EF4-FFF2-40B4-BE49-F238E27FC236}">
                <a16:creationId xmlns:a16="http://schemas.microsoft.com/office/drawing/2014/main" id="{F297E0BD-7CC6-4AE4-A826-A21EE4055BB5}"/>
              </a:ext>
            </a:extLst>
          </p:cNvPr>
          <p:cNvSpPr/>
          <p:nvPr/>
        </p:nvSpPr>
        <p:spPr>
          <a:xfrm rot="20973777">
            <a:off x="1530490" y="1533073"/>
            <a:ext cx="48949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2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6 Elipse">
            <a:extLst>
              <a:ext uri="{FF2B5EF4-FFF2-40B4-BE49-F238E27FC236}">
                <a16:creationId xmlns:a16="http://schemas.microsoft.com/office/drawing/2014/main" id="{D3933C0C-D51C-461F-BD66-CA12A1C9BD7A}"/>
              </a:ext>
            </a:extLst>
          </p:cNvPr>
          <p:cNvSpPr/>
          <p:nvPr/>
        </p:nvSpPr>
        <p:spPr>
          <a:xfrm rot="1303881">
            <a:off x="4539642" y="1795817"/>
            <a:ext cx="48949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6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3 CuadroTexto">
            <a:extLst>
              <a:ext uri="{FF2B5EF4-FFF2-40B4-BE49-F238E27FC236}">
                <a16:creationId xmlns:a16="http://schemas.microsoft.com/office/drawing/2014/main" id="{329B0E8D-92F5-4A95-B7EF-48681E015419}"/>
              </a:ext>
            </a:extLst>
          </p:cNvPr>
          <p:cNvSpPr txBox="1"/>
          <p:nvPr/>
        </p:nvSpPr>
        <p:spPr>
          <a:xfrm>
            <a:off x="4181570" y="212786"/>
            <a:ext cx="3618309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Listen and </a:t>
            </a:r>
            <a:r>
              <a:rPr lang="es-ES_tradnl" sz="1800" b="1" kern="1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1800" b="1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the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right</a:t>
            </a:r>
            <a:r>
              <a:rPr lang="es-ES_tradnl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es-ES_tradnl" sz="1800" b="1" kern="1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coconut</a:t>
            </a:r>
            <a:r>
              <a:rPr lang="es-ES_tradnl" sz="1800" b="1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.</a:t>
            </a:r>
            <a:endPara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32" name="5 Botón de acción: Sonido">
            <a:hlinkClick r:id="" action="ppaction://noaction" highlightClick="1">
              <a:snd r:embed="rId9" name="3.WAV"/>
            </a:hlinkClick>
            <a:extLst>
              <a:ext uri="{FF2B5EF4-FFF2-40B4-BE49-F238E27FC236}">
                <a16:creationId xmlns:a16="http://schemas.microsoft.com/office/drawing/2014/main" id="{C6917234-76A1-438E-9E26-B90218DDAA1B}"/>
              </a:ext>
            </a:extLst>
          </p:cNvPr>
          <p:cNvSpPr/>
          <p:nvPr/>
        </p:nvSpPr>
        <p:spPr>
          <a:xfrm>
            <a:off x="6691313" y="633413"/>
            <a:ext cx="692944" cy="432197"/>
          </a:xfrm>
          <a:prstGeom prst="actionButtonSou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20 Llamada ovalada">
            <a:extLst>
              <a:ext uri="{FF2B5EF4-FFF2-40B4-BE49-F238E27FC236}">
                <a16:creationId xmlns:a16="http://schemas.microsoft.com/office/drawing/2014/main" id="{729A3F8C-8828-47BA-A78D-B689534195A0}"/>
              </a:ext>
            </a:extLst>
          </p:cNvPr>
          <p:cNvSpPr/>
          <p:nvPr/>
        </p:nvSpPr>
        <p:spPr>
          <a:xfrm>
            <a:off x="6280548" y="1980010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15 Elipse">
            <a:extLst>
              <a:ext uri="{FF2B5EF4-FFF2-40B4-BE49-F238E27FC236}">
                <a16:creationId xmlns:a16="http://schemas.microsoft.com/office/drawing/2014/main" id="{43B20BA1-652C-45B1-B420-47BF4BA40644}"/>
              </a:ext>
            </a:extLst>
          </p:cNvPr>
          <p:cNvSpPr/>
          <p:nvPr/>
        </p:nvSpPr>
        <p:spPr>
          <a:xfrm rot="20973777">
            <a:off x="2971610" y="1374954"/>
            <a:ext cx="489492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300" b="1" kern="1200" dirty="0">
                <a:solidFill>
                  <a:prstClr val="white"/>
                </a:solidFill>
                <a:latin typeface="Calibri"/>
              </a:rPr>
              <a:t>3</a:t>
            </a:r>
            <a:endParaRPr lang="es-ES" sz="3300" b="1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D5ACCE1-BB52-44A5-B398-77A41F8722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984602" y="2640807"/>
            <a:ext cx="1340010" cy="2412908"/>
          </a:xfrm>
          <a:prstGeom prst="rect">
            <a:avLst/>
          </a:prstGeom>
        </p:spPr>
      </p:pic>
      <p:sp>
        <p:nvSpPr>
          <p:cNvPr id="22" name="18 Rectángulo">
            <a:extLst>
              <a:ext uri="{FF2B5EF4-FFF2-40B4-BE49-F238E27FC236}">
                <a16:creationId xmlns:a16="http://schemas.microsoft.com/office/drawing/2014/main" id="{13DC1F97-3B20-49FF-9702-1734012EB13A}"/>
              </a:ext>
            </a:extLst>
          </p:cNvPr>
          <p:cNvSpPr/>
          <p:nvPr/>
        </p:nvSpPr>
        <p:spPr>
          <a:xfrm rot="21292543">
            <a:off x="5325505" y="2997358"/>
            <a:ext cx="1006195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three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09877E-6 L 0.00243 0.4268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213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32099E-6 L -0.24167 -0.0080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-40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3" grpId="0" animBg="1"/>
      <p:bldP spid="22" grpId="0" animBg="1"/>
    </p:bldLst>
  </p:timing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330</Words>
  <Application>Microsoft Office PowerPoint</Application>
  <PresentationFormat>On-screen Show (16:9)</PresentationFormat>
  <Paragraphs>69</Paragraphs>
  <Slides>23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Comic Sans MS</vt:lpstr>
      <vt:lpstr>Hind</vt:lpstr>
      <vt:lpstr>.VnTifani HeavyH</vt:lpstr>
      <vt:lpstr>Montserrat</vt:lpstr>
      <vt:lpstr>Fredoka One</vt:lpstr>
      <vt:lpstr>Barlow</vt:lpstr>
      <vt:lpstr>Calibri Light</vt:lpstr>
      <vt:lpstr>Calibri</vt:lpstr>
      <vt:lpstr>#9Slide05 IcielRukola</vt:lpstr>
      <vt:lpstr>Arial</vt:lpstr>
      <vt:lpstr>Fira Sans Extra Condensed Medium</vt:lpstr>
      <vt:lpstr>Times New Roman</vt:lpstr>
      <vt:lpstr>Sport Day</vt:lpstr>
      <vt:lpstr>Taller de Aprendizaje con Tonos Pastel by Slidesgo</vt:lpstr>
      <vt:lpstr>Over The Rainbow by Slidesgo</vt:lpstr>
      <vt:lpstr>Tema de Office</vt:lpstr>
      <vt:lpstr>5_Office Theme</vt:lpstr>
      <vt:lpstr>2_Office Theme</vt:lpstr>
      <vt:lpstr>PowerPoint Presentation</vt:lpstr>
      <vt:lpstr>PowerPoint Presentation</vt:lpstr>
      <vt:lpstr>PowerPoint Presentation</vt:lpstr>
      <vt:lpstr>Warm-up 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Listen, point and say.</vt:lpstr>
      <vt:lpstr>PowerPoint Presentation</vt:lpstr>
      <vt:lpstr>PowerPoint Presentation</vt:lpstr>
      <vt:lpstr>PowerPoint Presentation</vt:lpstr>
      <vt:lpstr>PowerPoint Presentation</vt:lpstr>
      <vt:lpstr> 4</vt:lpstr>
      <vt:lpstr>PowerPoint Presentation</vt:lpstr>
      <vt:lpstr>Pass the ball! </vt:lpstr>
      <vt:lpstr>  5 </vt:lpstr>
      <vt:lpstr>Hi, __. How are you?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de Aprendizaje</dc:title>
  <dc:creator>ASUS</dc:creator>
  <cp:lastModifiedBy>Admin</cp:lastModifiedBy>
  <cp:revision>23</cp:revision>
  <dcterms:modified xsi:type="dcterms:W3CDTF">2024-10-25T02:53:31Z</dcterms:modified>
</cp:coreProperties>
</file>