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 id="2147483695" r:id="rId3"/>
    <p:sldMasterId id="2147483737" r:id="rId4"/>
    <p:sldMasterId id="2147483749" r:id="rId5"/>
  </p:sldMasterIdLst>
  <p:notesMasterIdLst>
    <p:notesMasterId r:id="rId26"/>
  </p:notesMasterIdLst>
  <p:sldIdLst>
    <p:sldId id="398" r:id="rId6"/>
    <p:sldId id="395" r:id="rId7"/>
    <p:sldId id="396" r:id="rId8"/>
    <p:sldId id="258" r:id="rId9"/>
    <p:sldId id="262" r:id="rId10"/>
    <p:sldId id="386" r:id="rId11"/>
    <p:sldId id="381" r:id="rId12"/>
    <p:sldId id="387" r:id="rId13"/>
    <p:sldId id="388" r:id="rId14"/>
    <p:sldId id="391" r:id="rId15"/>
    <p:sldId id="382" r:id="rId16"/>
    <p:sldId id="392" r:id="rId17"/>
    <p:sldId id="383" r:id="rId18"/>
    <p:sldId id="389" r:id="rId19"/>
    <p:sldId id="393" r:id="rId20"/>
    <p:sldId id="384" r:id="rId21"/>
    <p:sldId id="394" r:id="rId22"/>
    <p:sldId id="269" r:id="rId23"/>
    <p:sldId id="390" r:id="rId24"/>
    <p:sldId id="399" r:id="rId25"/>
  </p:sldIdLst>
  <p:sldSz cx="9144000" cy="5143500" type="screen16x9"/>
  <p:notesSz cx="6858000" cy="9144000"/>
  <p:embeddedFontLst>
    <p:embeddedFont>
      <p:font typeface="Comic Sans MS" panose="030F0702030302020204" pitchFamily="66" charset="0"/>
      <p:regular r:id="rId27"/>
      <p:bold r:id="rId28"/>
      <p:italic r:id="rId29"/>
      <p:boldItalic r:id="rId30"/>
    </p:embeddedFont>
    <p:embeddedFont>
      <p:font typeface="Tahoma" panose="020B0604030504040204" pitchFamily="34" charset="0"/>
      <p:regular r:id="rId31"/>
      <p:bold r:id="rId32"/>
    </p:embeddedFont>
    <p:embeddedFont>
      <p:font typeface="Hind" panose="020B0604020202020204" charset="0"/>
      <p:regular r:id="rId33"/>
      <p:bold r:id="rId34"/>
    </p:embeddedFont>
    <p:embeddedFont>
      <p:font typeface=".VnTifani HeavyH" panose="020B7200000000000000" pitchFamily="34" charset="0"/>
      <p:regular r:id="rId35"/>
    </p:embeddedFont>
    <p:embeddedFont>
      <p:font typeface="Montserrat" panose="020B0604020202020204" charset="0"/>
      <p:regular r:id="rId36"/>
      <p:bold r:id="rId37"/>
      <p:italic r:id="rId38"/>
      <p:boldItalic r:id="rId39"/>
    </p:embeddedFont>
    <p:embeddedFont>
      <p:font typeface="Fredoka One" panose="020B0604020202020204" charset="0"/>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Fira Sans Extra Condensed Medium" panose="020B0604020202020204" charset="0"/>
      <p:regular r:id="rId47"/>
      <p:bold r:id="rId48"/>
      <p:italic r:id="rId49"/>
      <p:boldItalic r:id="rId50"/>
    </p:embeddedFont>
    <p:embeddedFont>
      <p:font typeface="Sport Day" panose="020B0604020202020204" charset="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0B28C0-15C5-43DC-B90A-566484A3E028}">
  <a:tblStyle styleId="{430B28C0-15C5-43DC-B90A-566484A3E0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991" autoAdjust="0"/>
  </p:normalViewPr>
  <p:slideViewPr>
    <p:cSldViewPr snapToGrid="0">
      <p:cViewPr varScale="1">
        <p:scale>
          <a:sx n="78" d="100"/>
          <a:sy n="78" d="100"/>
        </p:scale>
        <p:origin x="11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3.xml"/><Relationship Id="rId51" Type="http://schemas.openxmlformats.org/officeDocument/2006/relationships/font" Target="fonts/font25.fntdata"/><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183920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sz="1800" b="1" spc="-35"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090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24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310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0" hangingPunct="0">
              <a:buNone/>
            </a:pPr>
            <a:r>
              <a:rPr lang="pt-BR" sz="1100" b="0" i="0" u="none" strike="noStrike" cap="none" dirty="0" smtClean="0">
                <a:solidFill>
                  <a:srgbClr val="000000"/>
                </a:solidFill>
                <a:effectLst/>
                <a:latin typeface="Arial"/>
                <a:ea typeface="Arial"/>
                <a:cs typeface="Arial"/>
                <a:sym typeface="Arial"/>
              </a:rPr>
              <a:t>Step 1: Give 2 balls for pupils.</a:t>
            </a:r>
            <a:endParaRPr lang="en-GB" sz="1100" b="0" i="0" u="none" strike="noStrike" cap="none" dirty="0" smtClean="0">
              <a:solidFill>
                <a:srgbClr val="000000"/>
              </a:solidFill>
              <a:effectLst/>
              <a:latin typeface="Arial"/>
              <a:ea typeface="Arial"/>
              <a:cs typeface="Arial"/>
              <a:sym typeface="Arial"/>
            </a:endParaRPr>
          </a:p>
          <a:p>
            <a:pPr marL="158750" indent="0" eaLnBrk="0" hangingPunct="0">
              <a:buNone/>
            </a:pPr>
            <a:r>
              <a:rPr lang="pt-BR" sz="1100" b="0" i="0" u="none" strike="noStrike" cap="none" dirty="0" smtClean="0">
                <a:solidFill>
                  <a:srgbClr val="000000"/>
                </a:solidFill>
                <a:effectLst/>
                <a:latin typeface="Arial"/>
                <a:ea typeface="Arial"/>
                <a:cs typeface="Arial"/>
                <a:sym typeface="Arial"/>
              </a:rPr>
              <a:t>Step 2: Turn on the music and have students pass the ball. Then stop the music. Have students stop to pass the ball. The pupils who have the ball must stand up and practise speaking with their friends.</a:t>
            </a:r>
            <a:endParaRPr lang="en-GB" sz="1100" b="0" i="0" u="none" strike="noStrike" cap="none" dirty="0" smtClean="0">
              <a:solidFill>
                <a:srgbClr val="000000"/>
              </a:solidFill>
              <a:effectLst/>
              <a:latin typeface="Arial"/>
              <a:ea typeface="Arial"/>
              <a:cs typeface="Arial"/>
              <a:sym typeface="Arial"/>
            </a:endParaRPr>
          </a:p>
          <a:p>
            <a:pPr marL="158750" indent="0" eaLnBrk="0" hangingPunct="0">
              <a:buNone/>
            </a:pPr>
            <a:r>
              <a:rPr lang="pt-BR" sz="1100" b="0" i="0" u="none" strike="noStrike" cap="none" dirty="0" smtClean="0">
                <a:solidFill>
                  <a:srgbClr val="000000"/>
                </a:solidFill>
                <a:effectLst/>
                <a:latin typeface="Arial"/>
                <a:ea typeface="Arial"/>
                <a:cs typeface="Arial"/>
                <a:sym typeface="Arial"/>
              </a:rPr>
              <a:t>Step 3: Give point to pupils.</a:t>
            </a:r>
            <a:endParaRPr lang="en-GB" sz="1100" b="0" i="0" u="none" strike="noStrike" cap="none" dirty="0" smtClean="0">
              <a:solidFill>
                <a:srgbClr val="000000"/>
              </a:solidFill>
              <a:effectLst/>
              <a:latin typeface="Arial"/>
              <a:ea typeface="Arial"/>
              <a:cs typeface="Arial"/>
              <a:sym typeface="Arial"/>
            </a:endParaRPr>
          </a:p>
          <a:p>
            <a:pPr marL="158750" indent="0">
              <a:buNone/>
            </a:pPr>
            <a:r>
              <a:rPr lang="pt-BR" sz="1100" b="0" i="0" u="none" strike="noStrike" cap="none" dirty="0" smtClean="0">
                <a:solidFill>
                  <a:srgbClr val="000000"/>
                </a:solidFill>
                <a:effectLst/>
                <a:latin typeface="Arial"/>
                <a:ea typeface="Arial"/>
                <a:cs typeface="Arial"/>
                <a:sym typeface="Arial"/>
              </a:rPr>
              <a:t>Step 4: Encourage pupils to practise speaking English.</a:t>
            </a:r>
            <a:endParaRPr lang="en-US" dirty="0"/>
          </a:p>
        </p:txBody>
      </p:sp>
    </p:spTree>
    <p:extLst>
      <p:ext uri="{BB962C8B-B14F-4D97-AF65-F5344CB8AC3E}">
        <p14:creationId xmlns:p14="http://schemas.microsoft.com/office/powerpoint/2010/main" val="191843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488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398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860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eaLnBrk="0" hangingPunct="0">
              <a:buNone/>
            </a:pPr>
            <a:r>
              <a:rPr lang="pt-BR" sz="1100" b="1" i="0" u="none" strike="noStrike" cap="none" dirty="0" smtClean="0">
                <a:solidFill>
                  <a:srgbClr val="000000"/>
                </a:solidFill>
                <a:effectLst/>
                <a:latin typeface="Arial"/>
                <a:ea typeface="Arial"/>
                <a:cs typeface="Arial"/>
                <a:sym typeface="Arial"/>
              </a:rPr>
              <a:t>Step 1: </a:t>
            </a:r>
            <a:r>
              <a:rPr lang="pt-BR" sz="1100" b="0" i="0" u="none" strike="noStrike" cap="none" dirty="0" smtClean="0">
                <a:solidFill>
                  <a:srgbClr val="000000"/>
                </a:solidFill>
                <a:effectLst/>
                <a:latin typeface="Arial"/>
                <a:ea typeface="Arial"/>
                <a:cs typeface="Arial"/>
                <a:sym typeface="Arial"/>
              </a:rPr>
              <a:t>Divide the class into 2 teams: boys and girls. Prepare the name tags.</a:t>
            </a:r>
            <a:endParaRPr lang="en-GB" sz="1100" b="0" i="0" u="none" strike="noStrike" cap="none" dirty="0" smtClean="0">
              <a:solidFill>
                <a:srgbClr val="000000"/>
              </a:solidFill>
              <a:effectLst/>
              <a:latin typeface="Arial"/>
              <a:ea typeface="Arial"/>
              <a:cs typeface="Arial"/>
              <a:sym typeface="Arial"/>
            </a:endParaRPr>
          </a:p>
          <a:p>
            <a:pPr marL="158750" indent="0" eaLnBrk="0" hangingPunct="0">
              <a:buNone/>
            </a:pPr>
            <a:r>
              <a:rPr lang="pt-BR" sz="1100" b="1" i="0" u="none" strike="noStrike" cap="none" dirty="0" smtClean="0">
                <a:solidFill>
                  <a:srgbClr val="000000"/>
                </a:solidFill>
                <a:effectLst/>
                <a:latin typeface="Arial"/>
                <a:ea typeface="Arial"/>
                <a:cs typeface="Arial"/>
                <a:sym typeface="Arial"/>
              </a:rPr>
              <a:t>Step 2: </a:t>
            </a:r>
            <a:r>
              <a:rPr lang="pt-BR" sz="1100" b="0" i="0" u="none" strike="noStrike" cap="none" dirty="0" smtClean="0">
                <a:solidFill>
                  <a:srgbClr val="000000"/>
                </a:solidFill>
                <a:effectLst/>
                <a:latin typeface="Arial"/>
                <a:ea typeface="Arial"/>
                <a:cs typeface="Arial"/>
                <a:sym typeface="Arial"/>
              </a:rPr>
              <a:t>Set the rules: Make a circle, then ask 1 pupil to come stand in the circle and choose a name tag. </a:t>
            </a:r>
            <a:endParaRPr lang="en-GB" sz="1100" b="0" i="0" u="none" strike="noStrike" cap="none" dirty="0" smtClean="0">
              <a:solidFill>
                <a:srgbClr val="000000"/>
              </a:solidFill>
              <a:effectLst/>
              <a:latin typeface="Arial"/>
              <a:ea typeface="Arial"/>
              <a:cs typeface="Arial"/>
              <a:sym typeface="Arial"/>
            </a:endParaRPr>
          </a:p>
          <a:p>
            <a:pPr marL="158750" indent="0" eaLnBrk="0" hangingPunct="0">
              <a:buNone/>
            </a:pPr>
            <a:r>
              <a:rPr lang="pt-BR" sz="1100" b="0" i="0" u="none" strike="noStrike" cap="none" dirty="0" smtClean="0">
                <a:solidFill>
                  <a:srgbClr val="000000"/>
                </a:solidFill>
                <a:effectLst/>
                <a:latin typeface="Arial"/>
                <a:ea typeface="Arial"/>
                <a:cs typeface="Arial"/>
                <a:sym typeface="Arial"/>
              </a:rPr>
              <a:t>The one whose name is called will come to the circle and practise speaking by saying </a:t>
            </a:r>
            <a:r>
              <a:rPr lang="pt-BR" sz="1100" b="0" i="1" u="none" strike="noStrike" cap="none" dirty="0" smtClean="0">
                <a:solidFill>
                  <a:srgbClr val="000000"/>
                </a:solidFill>
                <a:effectLst/>
                <a:latin typeface="Arial"/>
                <a:ea typeface="Arial"/>
                <a:cs typeface="Arial"/>
                <a:sym typeface="Arial"/>
              </a:rPr>
              <a:t>Hi, I’m ___.</a:t>
            </a:r>
            <a:endParaRPr lang="en-GB" sz="1100" b="0" i="0" u="none" strike="noStrike" cap="none" dirty="0" smtClean="0">
              <a:solidFill>
                <a:srgbClr val="000000"/>
              </a:solidFill>
              <a:effectLst/>
              <a:latin typeface="Arial"/>
              <a:ea typeface="Arial"/>
              <a:cs typeface="Arial"/>
              <a:sym typeface="Arial"/>
            </a:endParaRPr>
          </a:p>
          <a:p>
            <a:pPr marL="158750" indent="0">
              <a:buNone/>
            </a:pPr>
            <a:r>
              <a:rPr lang="pt-BR" sz="1100" b="1" i="0" u="none" strike="noStrike" cap="none" dirty="0" smtClean="0">
                <a:solidFill>
                  <a:srgbClr val="000000"/>
                </a:solidFill>
                <a:effectLst/>
                <a:latin typeface="Arial"/>
                <a:ea typeface="Arial"/>
                <a:cs typeface="Arial"/>
                <a:sym typeface="Arial"/>
              </a:rPr>
              <a:t>Step 3:</a:t>
            </a:r>
            <a:r>
              <a:rPr lang="pt-BR" sz="1100" b="0" i="0" u="none" strike="noStrike" cap="none" dirty="0" smtClean="0">
                <a:solidFill>
                  <a:srgbClr val="000000"/>
                </a:solidFill>
                <a:effectLst/>
                <a:latin typeface="Arial"/>
                <a:ea typeface="Arial"/>
                <a:cs typeface="Arial"/>
                <a:sym typeface="Arial"/>
              </a:rPr>
              <a:t> Encourage students to join the game.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748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187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eaLnBrk="0" hangingPunc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0" hangingPunct="0">
              <a:buNone/>
            </a:pPr>
            <a:r>
              <a:rPr lang="en-GB" sz="1100" b="0" i="0" u="none" strike="noStrike" cap="none" dirty="0" smtClean="0">
                <a:solidFill>
                  <a:srgbClr val="000000"/>
                </a:solidFill>
                <a:effectLst/>
                <a:latin typeface="Arial"/>
                <a:ea typeface="Arial"/>
                <a:cs typeface="Arial"/>
                <a:sym typeface="Arial"/>
              </a:rPr>
              <a:t>Divide the class into 4 groups. Invite pupils to go to the monitor and touch to choose the numbers. Pupils will get points for their teams if the answers are correct.</a:t>
            </a:r>
          </a:p>
          <a:p>
            <a:pPr marL="158750" indent="0">
              <a:buNone/>
            </a:pPr>
            <a:r>
              <a:rPr lang="en-GB" sz="1100" b="0" i="0" u="none" strike="noStrike" cap="none" dirty="0" smtClean="0">
                <a:solidFill>
                  <a:srgbClr val="000000"/>
                </a:solidFill>
                <a:effectLst/>
                <a:latin typeface="Arial"/>
                <a:ea typeface="Arial"/>
                <a:cs typeface="Arial"/>
                <a:sym typeface="Arial"/>
              </a:rPr>
              <a:t>Give points to the groups and encourage them. </a:t>
            </a:r>
            <a:endParaRPr lang="en-GB" dirty="0" smtClean="0"/>
          </a:p>
          <a:p>
            <a:pPr marL="158750" indent="0" algn="just" eaLnBrk="0" hangingPunct="0">
              <a:spcBef>
                <a:spcPts val="300"/>
              </a:spcBef>
              <a:buNone/>
            </a:pPr>
            <a:endParaRPr lang="en-US" dirty="0"/>
          </a:p>
        </p:txBody>
      </p:sp>
    </p:spTree>
    <p:extLst>
      <p:ext uri="{BB962C8B-B14F-4D97-AF65-F5344CB8AC3E}">
        <p14:creationId xmlns:p14="http://schemas.microsoft.com/office/powerpoint/2010/main" val="165605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Tree>
    <p:extLst>
      <p:ext uri="{BB962C8B-B14F-4D97-AF65-F5344CB8AC3E}">
        <p14:creationId xmlns:p14="http://schemas.microsoft.com/office/powerpoint/2010/main" val="423651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Tree>
    <p:extLst>
      <p:ext uri="{BB962C8B-B14F-4D97-AF65-F5344CB8AC3E}">
        <p14:creationId xmlns:p14="http://schemas.microsoft.com/office/powerpoint/2010/main" val="1184698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Tree>
    <p:extLst>
      <p:ext uri="{BB962C8B-B14F-4D97-AF65-F5344CB8AC3E}">
        <p14:creationId xmlns:p14="http://schemas.microsoft.com/office/powerpoint/2010/main" val="193249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118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B1C7B9F-4E0C-42EB-815C-EC9920576F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0BB3565-AD57-4927-B702-738D97F495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A2F09C-61BB-429B-A4E4-23F67B65A5D1}"/>
              </a:ext>
            </a:extLst>
          </p:cNvPr>
          <p:cNvSpPr>
            <a:spLocks noGrp="1" noChangeArrowheads="1"/>
          </p:cNvSpPr>
          <p:nvPr>
            <p:ph type="sldNum" sz="quarter" idx="12"/>
          </p:nvPr>
        </p:nvSpPr>
        <p:spPr>
          <a:ln/>
        </p:spPr>
        <p:txBody>
          <a:bodyPr/>
          <a:lstStyle>
            <a:lvl1pPr>
              <a:defRPr/>
            </a:lvl1pPr>
          </a:lstStyle>
          <a:p>
            <a:fld id="{559C5B41-6A39-4FBD-AF2E-61293DEB1A02}" type="slidenum">
              <a:rPr lang="en-US" altLang="en-US"/>
              <a:pPr/>
              <a:t>‹#›</a:t>
            </a:fld>
            <a:endParaRPr lang="en-US" altLang="en-US"/>
          </a:p>
        </p:txBody>
      </p:sp>
    </p:spTree>
    <p:extLst>
      <p:ext uri="{BB962C8B-B14F-4D97-AF65-F5344CB8AC3E}">
        <p14:creationId xmlns:p14="http://schemas.microsoft.com/office/powerpoint/2010/main" val="3827109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A53C6B-9972-41CA-AE44-B479D3B725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ACB271C-C93A-40D1-87A0-2A83E6B5D8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BB64FD9-BDE1-4BAA-B995-4DC941D5B495}"/>
              </a:ext>
            </a:extLst>
          </p:cNvPr>
          <p:cNvSpPr>
            <a:spLocks noGrp="1" noChangeArrowheads="1"/>
          </p:cNvSpPr>
          <p:nvPr>
            <p:ph type="sldNum" sz="quarter" idx="12"/>
          </p:nvPr>
        </p:nvSpPr>
        <p:spPr>
          <a:ln/>
        </p:spPr>
        <p:txBody>
          <a:bodyPr/>
          <a:lstStyle>
            <a:lvl1pPr>
              <a:defRPr/>
            </a:lvl1pPr>
          </a:lstStyle>
          <a:p>
            <a:fld id="{E22C1B56-A8D1-4726-A7BD-786B1006D736}" type="slidenum">
              <a:rPr lang="en-US" altLang="en-US"/>
              <a:pPr/>
              <a:t>‹#›</a:t>
            </a:fld>
            <a:endParaRPr lang="en-US" altLang="en-US"/>
          </a:p>
        </p:txBody>
      </p:sp>
    </p:spTree>
    <p:extLst>
      <p:ext uri="{BB962C8B-B14F-4D97-AF65-F5344CB8AC3E}">
        <p14:creationId xmlns:p14="http://schemas.microsoft.com/office/powerpoint/2010/main" val="2651953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D8240C4A-0B31-4EF9-9F16-5E9A2A08FD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392E63C-4137-4F53-A6DC-D24297716C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667C263-70D7-405B-A2F9-ED0165E80B35}"/>
              </a:ext>
            </a:extLst>
          </p:cNvPr>
          <p:cNvSpPr>
            <a:spLocks noGrp="1" noChangeArrowheads="1"/>
          </p:cNvSpPr>
          <p:nvPr>
            <p:ph type="sldNum" sz="quarter" idx="12"/>
          </p:nvPr>
        </p:nvSpPr>
        <p:spPr>
          <a:ln/>
        </p:spPr>
        <p:txBody>
          <a:bodyPr/>
          <a:lstStyle>
            <a:lvl1pPr>
              <a:defRPr/>
            </a:lvl1pPr>
          </a:lstStyle>
          <a:p>
            <a:fld id="{AEF81DFA-7B06-4795-AEA2-B938A7FE8031}" type="slidenum">
              <a:rPr lang="en-US" altLang="en-US"/>
              <a:pPr/>
              <a:t>‹#›</a:t>
            </a:fld>
            <a:endParaRPr lang="en-US" altLang="en-US"/>
          </a:p>
        </p:txBody>
      </p:sp>
    </p:spTree>
    <p:extLst>
      <p:ext uri="{BB962C8B-B14F-4D97-AF65-F5344CB8AC3E}">
        <p14:creationId xmlns:p14="http://schemas.microsoft.com/office/powerpoint/2010/main" val="138484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9C73B9-C7BB-4096-AD65-FD77627645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FE646AD-A76B-4FBE-8E96-3B34C8801E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630328F-4919-487B-991E-8F09A58D5A36}"/>
              </a:ext>
            </a:extLst>
          </p:cNvPr>
          <p:cNvSpPr>
            <a:spLocks noGrp="1" noChangeArrowheads="1"/>
          </p:cNvSpPr>
          <p:nvPr>
            <p:ph type="sldNum" sz="quarter" idx="12"/>
          </p:nvPr>
        </p:nvSpPr>
        <p:spPr>
          <a:ln/>
        </p:spPr>
        <p:txBody>
          <a:bodyPr/>
          <a:lstStyle>
            <a:lvl1pPr>
              <a:defRPr/>
            </a:lvl1pPr>
          </a:lstStyle>
          <a:p>
            <a:fld id="{5FA11BBE-17DE-481F-96D4-08444ECA2878}" type="slidenum">
              <a:rPr lang="en-US" altLang="en-US"/>
              <a:pPr/>
              <a:t>‹#›</a:t>
            </a:fld>
            <a:endParaRPr lang="en-US" altLang="en-US"/>
          </a:p>
        </p:txBody>
      </p:sp>
    </p:spTree>
    <p:extLst>
      <p:ext uri="{BB962C8B-B14F-4D97-AF65-F5344CB8AC3E}">
        <p14:creationId xmlns:p14="http://schemas.microsoft.com/office/powerpoint/2010/main" val="110544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EBD6D1-6420-42B2-89E7-8EF714E9FF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6BFC99C-FBC3-46C5-A4E8-E7A05B08FD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71D1F81-4D94-4B42-87DD-E60126A56DB9}"/>
              </a:ext>
            </a:extLst>
          </p:cNvPr>
          <p:cNvSpPr>
            <a:spLocks noGrp="1" noChangeArrowheads="1"/>
          </p:cNvSpPr>
          <p:nvPr>
            <p:ph type="sldNum" sz="quarter" idx="12"/>
          </p:nvPr>
        </p:nvSpPr>
        <p:spPr>
          <a:ln/>
        </p:spPr>
        <p:txBody>
          <a:bodyPr/>
          <a:lstStyle>
            <a:lvl1pPr>
              <a:defRPr/>
            </a:lvl1pPr>
          </a:lstStyle>
          <a:p>
            <a:fld id="{10C59759-68DE-42FA-AC85-C9323AB37141}" type="slidenum">
              <a:rPr lang="en-US" altLang="en-US"/>
              <a:pPr/>
              <a:t>‹#›</a:t>
            </a:fld>
            <a:endParaRPr lang="en-US" altLang="en-US"/>
          </a:p>
        </p:txBody>
      </p:sp>
    </p:spTree>
    <p:extLst>
      <p:ext uri="{BB962C8B-B14F-4D97-AF65-F5344CB8AC3E}">
        <p14:creationId xmlns:p14="http://schemas.microsoft.com/office/powerpoint/2010/main" val="554623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DDD95D4-EB43-4669-9677-713F6024C3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BCD548A-CF62-45F7-A947-A6855A974F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755EDA7-5752-48B5-9BB6-47E53EAED0F5}"/>
              </a:ext>
            </a:extLst>
          </p:cNvPr>
          <p:cNvSpPr>
            <a:spLocks noGrp="1" noChangeArrowheads="1"/>
          </p:cNvSpPr>
          <p:nvPr>
            <p:ph type="sldNum" sz="quarter" idx="12"/>
          </p:nvPr>
        </p:nvSpPr>
        <p:spPr>
          <a:ln/>
        </p:spPr>
        <p:txBody>
          <a:bodyPr/>
          <a:lstStyle>
            <a:lvl1pPr>
              <a:defRPr/>
            </a:lvl1pPr>
          </a:lstStyle>
          <a:p>
            <a:fld id="{08E6BFED-A094-48DF-918A-A88E4F4B89F2}" type="slidenum">
              <a:rPr lang="en-US" altLang="en-US"/>
              <a:pPr/>
              <a:t>‹#›</a:t>
            </a:fld>
            <a:endParaRPr lang="en-US" altLang="en-US"/>
          </a:p>
        </p:txBody>
      </p:sp>
    </p:spTree>
    <p:extLst>
      <p:ext uri="{BB962C8B-B14F-4D97-AF65-F5344CB8AC3E}">
        <p14:creationId xmlns:p14="http://schemas.microsoft.com/office/powerpoint/2010/main" val="4278426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157341-E218-4EAA-AEBD-332543A633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32550D9-F85E-489F-8B93-80CAE34052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D1818AD-8962-40A8-800C-1F0889777A3A}"/>
              </a:ext>
            </a:extLst>
          </p:cNvPr>
          <p:cNvSpPr>
            <a:spLocks noGrp="1" noChangeArrowheads="1"/>
          </p:cNvSpPr>
          <p:nvPr>
            <p:ph type="sldNum" sz="quarter" idx="12"/>
          </p:nvPr>
        </p:nvSpPr>
        <p:spPr>
          <a:ln/>
        </p:spPr>
        <p:txBody>
          <a:bodyPr/>
          <a:lstStyle>
            <a:lvl1pPr>
              <a:defRPr/>
            </a:lvl1pPr>
          </a:lstStyle>
          <a:p>
            <a:fld id="{D8C84EB5-9181-46F3-AF61-B4288AD79A05}" type="slidenum">
              <a:rPr lang="en-US" altLang="en-US"/>
              <a:pPr/>
              <a:t>‹#›</a:t>
            </a:fld>
            <a:endParaRPr lang="en-US" altLang="en-US"/>
          </a:p>
        </p:txBody>
      </p:sp>
    </p:spTree>
    <p:extLst>
      <p:ext uri="{BB962C8B-B14F-4D97-AF65-F5344CB8AC3E}">
        <p14:creationId xmlns:p14="http://schemas.microsoft.com/office/powerpoint/2010/main" val="1564873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983CDE5-D9F4-43BC-A7A9-57A7A5FE2B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403147A-EB12-4F0A-9DE3-C5F3682786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3ED82EC-DB09-47E0-97A7-AF3B3E4BB6B5}"/>
              </a:ext>
            </a:extLst>
          </p:cNvPr>
          <p:cNvSpPr>
            <a:spLocks noGrp="1" noChangeArrowheads="1"/>
          </p:cNvSpPr>
          <p:nvPr>
            <p:ph type="sldNum" sz="quarter" idx="12"/>
          </p:nvPr>
        </p:nvSpPr>
        <p:spPr>
          <a:ln/>
        </p:spPr>
        <p:txBody>
          <a:bodyPr/>
          <a:lstStyle>
            <a:lvl1pPr>
              <a:defRPr/>
            </a:lvl1pPr>
          </a:lstStyle>
          <a:p>
            <a:fld id="{D5F64C04-3583-4A49-86B4-19C278A6CB0C}" type="slidenum">
              <a:rPr lang="en-US" altLang="en-US"/>
              <a:pPr/>
              <a:t>‹#›</a:t>
            </a:fld>
            <a:endParaRPr lang="en-US" altLang="en-US"/>
          </a:p>
        </p:txBody>
      </p:sp>
    </p:spTree>
    <p:extLst>
      <p:ext uri="{BB962C8B-B14F-4D97-AF65-F5344CB8AC3E}">
        <p14:creationId xmlns:p14="http://schemas.microsoft.com/office/powerpoint/2010/main" val="3078218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5653ECC-A95E-4978-8350-E8BB966564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76602E2-C904-4ECD-8A08-E34AE1DC9C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AE5108B-356E-48B4-A73F-D23C0EE0E86A}"/>
              </a:ext>
            </a:extLst>
          </p:cNvPr>
          <p:cNvSpPr>
            <a:spLocks noGrp="1" noChangeArrowheads="1"/>
          </p:cNvSpPr>
          <p:nvPr>
            <p:ph type="sldNum" sz="quarter" idx="12"/>
          </p:nvPr>
        </p:nvSpPr>
        <p:spPr>
          <a:ln/>
        </p:spPr>
        <p:txBody>
          <a:bodyPr/>
          <a:lstStyle>
            <a:lvl1pPr>
              <a:defRPr/>
            </a:lvl1pPr>
          </a:lstStyle>
          <a:p>
            <a:fld id="{CF642801-17AD-439F-88EA-30461C60D303}" type="slidenum">
              <a:rPr lang="en-US" altLang="en-US"/>
              <a:pPr/>
              <a:t>‹#›</a:t>
            </a:fld>
            <a:endParaRPr lang="en-US" altLang="en-US"/>
          </a:p>
        </p:txBody>
      </p:sp>
    </p:spTree>
    <p:extLst>
      <p:ext uri="{BB962C8B-B14F-4D97-AF65-F5344CB8AC3E}">
        <p14:creationId xmlns:p14="http://schemas.microsoft.com/office/powerpoint/2010/main" val="280595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F35F93-419B-400C-8FB6-0FDFE15761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FEC025C-FD57-46F7-90D9-2D73D8F417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E423DA-BD34-4CB6-B532-4DC49BC26AF3}"/>
              </a:ext>
            </a:extLst>
          </p:cNvPr>
          <p:cNvSpPr>
            <a:spLocks noGrp="1" noChangeArrowheads="1"/>
          </p:cNvSpPr>
          <p:nvPr>
            <p:ph type="sldNum" sz="quarter" idx="12"/>
          </p:nvPr>
        </p:nvSpPr>
        <p:spPr>
          <a:ln/>
        </p:spPr>
        <p:txBody>
          <a:bodyPr/>
          <a:lstStyle>
            <a:lvl1pPr>
              <a:defRPr/>
            </a:lvl1pPr>
          </a:lstStyle>
          <a:p>
            <a:fld id="{E652F6BE-3737-4EAB-897E-1E394CE61D76}" type="slidenum">
              <a:rPr lang="en-US" altLang="en-US"/>
              <a:pPr/>
              <a:t>‹#›</a:t>
            </a:fld>
            <a:endParaRPr lang="en-US" altLang="en-US"/>
          </a:p>
        </p:txBody>
      </p:sp>
    </p:spTree>
    <p:extLst>
      <p:ext uri="{BB962C8B-B14F-4D97-AF65-F5344CB8AC3E}">
        <p14:creationId xmlns:p14="http://schemas.microsoft.com/office/powerpoint/2010/main" val="37902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F8F4D6-3DA3-4914-97BE-673CA25452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73611C2-5A2D-4DDE-8485-EAC6D7EEB3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71465D4-2DE8-4D8E-96FB-2B9FA46CE3F6}"/>
              </a:ext>
            </a:extLst>
          </p:cNvPr>
          <p:cNvSpPr>
            <a:spLocks noGrp="1" noChangeArrowheads="1"/>
          </p:cNvSpPr>
          <p:nvPr>
            <p:ph type="sldNum" sz="quarter" idx="12"/>
          </p:nvPr>
        </p:nvSpPr>
        <p:spPr>
          <a:ln/>
        </p:spPr>
        <p:txBody>
          <a:bodyPr/>
          <a:lstStyle>
            <a:lvl1pPr>
              <a:defRPr/>
            </a:lvl1pPr>
          </a:lstStyle>
          <a:p>
            <a:fld id="{2D7F98F7-70E2-4A2E-9627-E94EA4C19D45}" type="slidenum">
              <a:rPr lang="en-US" altLang="en-US"/>
              <a:pPr/>
              <a:t>‹#›</a:t>
            </a:fld>
            <a:endParaRPr lang="en-US" altLang="en-US"/>
          </a:p>
        </p:txBody>
      </p:sp>
    </p:spTree>
    <p:extLst>
      <p:ext uri="{BB962C8B-B14F-4D97-AF65-F5344CB8AC3E}">
        <p14:creationId xmlns:p14="http://schemas.microsoft.com/office/powerpoint/2010/main" val="360876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1555235C-076A-47DA-B51C-EAE00A5144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0150DB-954F-4083-97A0-4F222A0138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3EE5AC-41B7-45B5-92B8-EA291637F328}"/>
              </a:ext>
            </a:extLst>
          </p:cNvPr>
          <p:cNvSpPr>
            <a:spLocks noGrp="1" noChangeArrowheads="1"/>
          </p:cNvSpPr>
          <p:nvPr>
            <p:ph type="sldNum" sz="quarter" idx="12"/>
          </p:nvPr>
        </p:nvSpPr>
        <p:spPr>
          <a:ln/>
        </p:spPr>
        <p:txBody>
          <a:bodyPr/>
          <a:lstStyle>
            <a:lvl1pPr>
              <a:defRPr/>
            </a:lvl1pPr>
          </a:lstStyle>
          <a:p>
            <a:fld id="{E3D31A28-233D-4B7B-908A-33265B0076D7}" type="slidenum">
              <a:rPr lang="en-US" altLang="en-US"/>
              <a:pPr/>
              <a:t>‹#›</a:t>
            </a:fld>
            <a:endParaRPr lang="en-US" altLang="en-US"/>
          </a:p>
        </p:txBody>
      </p:sp>
    </p:spTree>
    <p:extLst>
      <p:ext uri="{BB962C8B-B14F-4D97-AF65-F5344CB8AC3E}">
        <p14:creationId xmlns:p14="http://schemas.microsoft.com/office/powerpoint/2010/main" val="2511850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6755D-B37B-4E18-BBD5-78A1A67A8E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01F451-BD00-466C-81EC-B1A665CBD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2F37CE-28FC-4219-892F-0DFF644FDDA2}"/>
              </a:ext>
            </a:extLst>
          </p:cNvPr>
          <p:cNvSpPr>
            <a:spLocks noGrp="1" noChangeArrowheads="1"/>
          </p:cNvSpPr>
          <p:nvPr>
            <p:ph type="sldNum" sz="quarter" idx="12"/>
          </p:nvPr>
        </p:nvSpPr>
        <p:spPr>
          <a:ln/>
        </p:spPr>
        <p:txBody>
          <a:bodyPr/>
          <a:lstStyle>
            <a:lvl1pPr>
              <a:defRPr/>
            </a:lvl1pPr>
          </a:lstStyle>
          <a:p>
            <a:fld id="{ECA24958-9BDD-4396-960F-19F939BFA85E}" type="slidenum">
              <a:rPr lang="en-US" altLang="en-US"/>
              <a:pPr/>
              <a:t>‹#›</a:t>
            </a:fld>
            <a:endParaRPr lang="en-US" altLang="en-US"/>
          </a:p>
        </p:txBody>
      </p:sp>
    </p:spTree>
    <p:extLst>
      <p:ext uri="{BB962C8B-B14F-4D97-AF65-F5344CB8AC3E}">
        <p14:creationId xmlns:p14="http://schemas.microsoft.com/office/powerpoint/2010/main" val="2646626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12BD88B2-3EAF-4D82-8277-238D02F13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771267-23BA-4BF5-AD1F-8F91D8C16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43231B-EE03-4F1F-A0B1-516DE5CC5D9A}"/>
              </a:ext>
            </a:extLst>
          </p:cNvPr>
          <p:cNvSpPr>
            <a:spLocks noGrp="1" noChangeArrowheads="1"/>
          </p:cNvSpPr>
          <p:nvPr>
            <p:ph type="sldNum" sz="quarter" idx="12"/>
          </p:nvPr>
        </p:nvSpPr>
        <p:spPr>
          <a:ln/>
        </p:spPr>
        <p:txBody>
          <a:bodyPr/>
          <a:lstStyle>
            <a:lvl1pPr>
              <a:defRPr/>
            </a:lvl1pPr>
          </a:lstStyle>
          <a:p>
            <a:fld id="{2A6B3CAD-9E49-4BEE-931D-9949217301CB}" type="slidenum">
              <a:rPr lang="en-US" altLang="en-US"/>
              <a:pPr/>
              <a:t>‹#›</a:t>
            </a:fld>
            <a:endParaRPr lang="en-US" altLang="en-US"/>
          </a:p>
        </p:txBody>
      </p:sp>
    </p:spTree>
    <p:extLst>
      <p:ext uri="{BB962C8B-B14F-4D97-AF65-F5344CB8AC3E}">
        <p14:creationId xmlns:p14="http://schemas.microsoft.com/office/powerpoint/2010/main" val="465446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79BBE1-BB2E-41C3-8196-4969BFC83F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74EDFB-1A9B-47B7-86BF-C243BB467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605FBF-7D2D-4650-872D-A16D83C5F165}"/>
              </a:ext>
            </a:extLst>
          </p:cNvPr>
          <p:cNvSpPr>
            <a:spLocks noGrp="1" noChangeArrowheads="1"/>
          </p:cNvSpPr>
          <p:nvPr>
            <p:ph type="sldNum" sz="quarter" idx="12"/>
          </p:nvPr>
        </p:nvSpPr>
        <p:spPr>
          <a:ln/>
        </p:spPr>
        <p:txBody>
          <a:bodyPr/>
          <a:lstStyle>
            <a:lvl1pPr>
              <a:defRPr/>
            </a:lvl1pPr>
          </a:lstStyle>
          <a:p>
            <a:fld id="{EA9B83C2-C18C-4274-B587-72CC810E6ED7}" type="slidenum">
              <a:rPr lang="en-US" altLang="en-US"/>
              <a:pPr/>
              <a:t>‹#›</a:t>
            </a:fld>
            <a:endParaRPr lang="en-US" altLang="en-US"/>
          </a:p>
        </p:txBody>
      </p:sp>
    </p:spTree>
    <p:extLst>
      <p:ext uri="{BB962C8B-B14F-4D97-AF65-F5344CB8AC3E}">
        <p14:creationId xmlns:p14="http://schemas.microsoft.com/office/powerpoint/2010/main" val="222799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C48635-5240-484C-93D0-8860CD07D3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DF0CEA-1095-4D0B-8F40-3FB91DC551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4AD3C55-4C07-4C39-9780-1E32929A20F8}"/>
              </a:ext>
            </a:extLst>
          </p:cNvPr>
          <p:cNvSpPr>
            <a:spLocks noGrp="1" noChangeArrowheads="1"/>
          </p:cNvSpPr>
          <p:nvPr>
            <p:ph type="sldNum" sz="quarter" idx="12"/>
          </p:nvPr>
        </p:nvSpPr>
        <p:spPr>
          <a:ln/>
        </p:spPr>
        <p:txBody>
          <a:bodyPr/>
          <a:lstStyle>
            <a:lvl1pPr>
              <a:defRPr/>
            </a:lvl1pPr>
          </a:lstStyle>
          <a:p>
            <a:fld id="{002EE86E-4363-4D7B-998F-32206D3A6222}" type="slidenum">
              <a:rPr lang="en-US" altLang="en-US"/>
              <a:pPr/>
              <a:t>‹#›</a:t>
            </a:fld>
            <a:endParaRPr lang="en-US" altLang="en-US"/>
          </a:p>
        </p:txBody>
      </p:sp>
    </p:spTree>
    <p:extLst>
      <p:ext uri="{BB962C8B-B14F-4D97-AF65-F5344CB8AC3E}">
        <p14:creationId xmlns:p14="http://schemas.microsoft.com/office/powerpoint/2010/main" val="1878844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C4921E-4B0D-4940-8ABA-7769339443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F5D55C-02DC-46D8-B26B-0853F9EB6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750EF6-7AFB-4A2E-9AE4-54AABA9F2DD2}"/>
              </a:ext>
            </a:extLst>
          </p:cNvPr>
          <p:cNvSpPr>
            <a:spLocks noGrp="1" noChangeArrowheads="1"/>
          </p:cNvSpPr>
          <p:nvPr>
            <p:ph type="sldNum" sz="quarter" idx="12"/>
          </p:nvPr>
        </p:nvSpPr>
        <p:spPr>
          <a:ln/>
        </p:spPr>
        <p:txBody>
          <a:bodyPr/>
          <a:lstStyle>
            <a:lvl1pPr>
              <a:defRPr/>
            </a:lvl1pPr>
          </a:lstStyle>
          <a:p>
            <a:fld id="{5E76FD2C-183C-4ED9-9C17-5C56D1821C68}" type="slidenum">
              <a:rPr lang="en-US" altLang="en-US"/>
              <a:pPr/>
              <a:t>‹#›</a:t>
            </a:fld>
            <a:endParaRPr lang="en-US" altLang="en-US"/>
          </a:p>
        </p:txBody>
      </p:sp>
    </p:spTree>
    <p:extLst>
      <p:ext uri="{BB962C8B-B14F-4D97-AF65-F5344CB8AC3E}">
        <p14:creationId xmlns:p14="http://schemas.microsoft.com/office/powerpoint/2010/main" val="2733450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8BA3E4-5C9E-4A62-AA08-1F4033284C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DA794A1-633F-45AB-B722-FB531C1614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77F17AD-66B2-48D1-A32A-71384B8209C0}"/>
              </a:ext>
            </a:extLst>
          </p:cNvPr>
          <p:cNvSpPr>
            <a:spLocks noGrp="1" noChangeArrowheads="1"/>
          </p:cNvSpPr>
          <p:nvPr>
            <p:ph type="sldNum" sz="quarter" idx="12"/>
          </p:nvPr>
        </p:nvSpPr>
        <p:spPr>
          <a:ln/>
        </p:spPr>
        <p:txBody>
          <a:bodyPr/>
          <a:lstStyle>
            <a:lvl1pPr>
              <a:defRPr/>
            </a:lvl1pPr>
          </a:lstStyle>
          <a:p>
            <a:fld id="{AE70E010-0D60-4306-A4FD-D5A2959F0367}" type="slidenum">
              <a:rPr lang="en-US" altLang="en-US"/>
              <a:pPr/>
              <a:t>‹#›</a:t>
            </a:fld>
            <a:endParaRPr lang="en-US" altLang="en-US"/>
          </a:p>
        </p:txBody>
      </p:sp>
    </p:spTree>
    <p:extLst>
      <p:ext uri="{BB962C8B-B14F-4D97-AF65-F5344CB8AC3E}">
        <p14:creationId xmlns:p14="http://schemas.microsoft.com/office/powerpoint/2010/main" val="1881830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0BEB1CA0-E216-41E8-90DD-688E70C220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72A11A-03CF-4D4F-8055-6AE162E9E2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4A6C54-E71C-44C1-927E-3E68ECE9D2FF}"/>
              </a:ext>
            </a:extLst>
          </p:cNvPr>
          <p:cNvSpPr>
            <a:spLocks noGrp="1" noChangeArrowheads="1"/>
          </p:cNvSpPr>
          <p:nvPr>
            <p:ph type="sldNum" sz="quarter" idx="12"/>
          </p:nvPr>
        </p:nvSpPr>
        <p:spPr>
          <a:ln/>
        </p:spPr>
        <p:txBody>
          <a:bodyPr/>
          <a:lstStyle>
            <a:lvl1pPr>
              <a:defRPr/>
            </a:lvl1pPr>
          </a:lstStyle>
          <a:p>
            <a:fld id="{58CE46E4-518D-4538-95E3-0623C2C7B9C5}" type="slidenum">
              <a:rPr lang="en-US" altLang="en-US"/>
              <a:pPr/>
              <a:t>‹#›</a:t>
            </a:fld>
            <a:endParaRPr lang="en-US" altLang="en-US"/>
          </a:p>
        </p:txBody>
      </p:sp>
    </p:spTree>
    <p:extLst>
      <p:ext uri="{BB962C8B-B14F-4D97-AF65-F5344CB8AC3E}">
        <p14:creationId xmlns:p14="http://schemas.microsoft.com/office/powerpoint/2010/main" val="4236389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7415967A-7666-471F-BECB-D748DDCA08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E2204B-D2A6-47F0-8B85-712E3D611E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D70E2C-4E76-4594-9C6D-3C677569E3C5}"/>
              </a:ext>
            </a:extLst>
          </p:cNvPr>
          <p:cNvSpPr>
            <a:spLocks noGrp="1" noChangeArrowheads="1"/>
          </p:cNvSpPr>
          <p:nvPr>
            <p:ph type="sldNum" sz="quarter" idx="12"/>
          </p:nvPr>
        </p:nvSpPr>
        <p:spPr>
          <a:ln/>
        </p:spPr>
        <p:txBody>
          <a:bodyPr/>
          <a:lstStyle>
            <a:lvl1pPr>
              <a:defRPr/>
            </a:lvl1pPr>
          </a:lstStyle>
          <a:p>
            <a:fld id="{63C85B42-A1CA-4F18-8E4B-A030C70D45BE}" type="slidenum">
              <a:rPr lang="en-US" altLang="en-US"/>
              <a:pPr/>
              <a:t>‹#›</a:t>
            </a:fld>
            <a:endParaRPr lang="en-US" altLang="en-US"/>
          </a:p>
        </p:txBody>
      </p:sp>
    </p:spTree>
    <p:extLst>
      <p:ext uri="{BB962C8B-B14F-4D97-AF65-F5344CB8AC3E}">
        <p14:creationId xmlns:p14="http://schemas.microsoft.com/office/powerpoint/2010/main" val="311468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EF6473-1B5A-400E-8B27-0C22E4FF35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9B4876-81A1-400D-8FD8-AAAB8EDC5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F927D4-96B0-46F6-ADA8-6D544B81FF16}"/>
              </a:ext>
            </a:extLst>
          </p:cNvPr>
          <p:cNvSpPr>
            <a:spLocks noGrp="1" noChangeArrowheads="1"/>
          </p:cNvSpPr>
          <p:nvPr>
            <p:ph type="sldNum" sz="quarter" idx="12"/>
          </p:nvPr>
        </p:nvSpPr>
        <p:spPr>
          <a:ln/>
        </p:spPr>
        <p:txBody>
          <a:bodyPr/>
          <a:lstStyle>
            <a:lvl1pPr>
              <a:defRPr/>
            </a:lvl1pPr>
          </a:lstStyle>
          <a:p>
            <a:fld id="{E3F992AE-38F6-4B38-BA7A-1C6F85066D15}" type="slidenum">
              <a:rPr lang="en-US" altLang="en-US"/>
              <a:pPr/>
              <a:t>‹#›</a:t>
            </a:fld>
            <a:endParaRPr lang="en-US" altLang="en-US"/>
          </a:p>
        </p:txBody>
      </p:sp>
    </p:spTree>
    <p:extLst>
      <p:ext uri="{BB962C8B-B14F-4D97-AF65-F5344CB8AC3E}">
        <p14:creationId xmlns:p14="http://schemas.microsoft.com/office/powerpoint/2010/main" val="3279779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1BE71F-7AED-43A1-A475-5A7AC8611D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3CBD1D-0469-4D12-A26F-70BB7682F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4B0618-7E69-4BC1-B07E-1AF95C4A5EA1}"/>
              </a:ext>
            </a:extLst>
          </p:cNvPr>
          <p:cNvSpPr>
            <a:spLocks noGrp="1" noChangeArrowheads="1"/>
          </p:cNvSpPr>
          <p:nvPr>
            <p:ph type="sldNum" sz="quarter" idx="12"/>
          </p:nvPr>
        </p:nvSpPr>
        <p:spPr>
          <a:ln/>
        </p:spPr>
        <p:txBody>
          <a:bodyPr/>
          <a:lstStyle>
            <a:lvl1pPr>
              <a:defRPr/>
            </a:lvl1pPr>
          </a:lstStyle>
          <a:p>
            <a:fld id="{5704FA84-572D-4D27-8676-0949C340E071}" type="slidenum">
              <a:rPr lang="en-US" altLang="en-US"/>
              <a:pPr/>
              <a:t>‹#›</a:t>
            </a:fld>
            <a:endParaRPr lang="en-US" altLang="en-US"/>
          </a:p>
        </p:txBody>
      </p:sp>
    </p:spTree>
    <p:extLst>
      <p:ext uri="{BB962C8B-B14F-4D97-AF65-F5344CB8AC3E}">
        <p14:creationId xmlns:p14="http://schemas.microsoft.com/office/powerpoint/2010/main" val="3880312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F69FE93-1D60-4DA5-8BC6-4D51252F2D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3A80FF8-C8B4-4DAC-AD8F-68E1EFEF8E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6FD820-B894-49DA-B4B2-92D1E48F16A9}"/>
              </a:ext>
            </a:extLst>
          </p:cNvPr>
          <p:cNvSpPr>
            <a:spLocks noGrp="1" noChangeArrowheads="1"/>
          </p:cNvSpPr>
          <p:nvPr>
            <p:ph type="sldNum" sz="quarter" idx="12"/>
          </p:nvPr>
        </p:nvSpPr>
        <p:spPr>
          <a:ln/>
        </p:spPr>
        <p:txBody>
          <a:bodyPr/>
          <a:lstStyle>
            <a:lvl1pPr>
              <a:defRPr/>
            </a:lvl1pPr>
          </a:lstStyle>
          <a:p>
            <a:fld id="{07D536C7-0146-4CFB-9D47-9EEA4901D893}" type="slidenum">
              <a:rPr lang="en-US" altLang="en-US"/>
              <a:pPr/>
              <a:t>‹#›</a:t>
            </a:fld>
            <a:endParaRPr lang="en-US" altLang="en-US"/>
          </a:p>
        </p:txBody>
      </p:sp>
    </p:spTree>
    <p:extLst>
      <p:ext uri="{BB962C8B-B14F-4D97-AF65-F5344CB8AC3E}">
        <p14:creationId xmlns:p14="http://schemas.microsoft.com/office/powerpoint/2010/main" val="3733197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66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75196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51982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81241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52168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38999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4206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93613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95766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894596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30072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09603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04014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12695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69300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22562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29929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43273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08510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73157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82282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81783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279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0000" y="1517775"/>
            <a:ext cx="4316700" cy="14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6575" y="3174225"/>
            <a:ext cx="4323600" cy="451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900">
                <a:solidFill>
                  <a:srgbClr val="9D6ED3"/>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3842395" y="5400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87808" y="42166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2308" y="7605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05895" y="925481"/>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332145" y="40270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83570" y="45087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85570" y="4452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98691">
            <a:off x="2911605" y="3935940"/>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4032455">
            <a:off x="2158744" y="325151"/>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400000">
            <a:off x="498726" y="3237703"/>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724088" y="4851032"/>
            <a:ext cx="157625" cy="11288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6323736" y="1404132"/>
            <a:ext cx="104048"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684164">
            <a:off x="3188272" y="934466"/>
            <a:ext cx="85510" cy="1716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746969">
            <a:off x="1761996" y="949785"/>
            <a:ext cx="97672" cy="140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684164">
            <a:off x="8497547" y="510316"/>
            <a:ext cx="85510" cy="1716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59345" y="43888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8078551" y="3937478"/>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98691">
            <a:off x="5522455" y="17778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05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59" r:id="rId4"/>
    <p:sldLayoutId id="2147483666" r:id="rId5"/>
    <p:sldLayoutId id="2147483669" r:id="rId6"/>
    <p:sldLayoutId id="2147483678" r:id="rId7"/>
    <p:sldLayoutId id="2147483679" r:id="rId8"/>
    <p:sldLayoutId id="214748373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D90A27B-F0F8-4496-AC9E-2588F11AA239}"/>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C291FF3-1F24-4608-9A5D-7310AC963AAB}"/>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C0C58E3-B5ED-489D-8086-FF93D07A7676}"/>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E69F0AB9-90EC-411F-8780-17BEF329CAD5}"/>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DCCE08B2-B642-453B-913F-B940DCAEC2B8}"/>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76E19934-A550-4DC7-84BC-00CC2086BA9A}" type="slidenum">
              <a:rPr lang="en-US" altLang="en-US"/>
              <a:pPr/>
              <a:t>‹#›</a:t>
            </a:fld>
            <a:endParaRPr lang="en-US" altLang="en-US"/>
          </a:p>
        </p:txBody>
      </p:sp>
    </p:spTree>
    <p:extLst>
      <p:ext uri="{BB962C8B-B14F-4D97-AF65-F5344CB8AC3E}">
        <p14:creationId xmlns:p14="http://schemas.microsoft.com/office/powerpoint/2010/main" val="200353221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581A8-1E8F-421C-8A9D-78B10B084FB1}"/>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2B67B5-E347-489C-ADD8-E4A20E5468D7}"/>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756FA9-DDAF-466C-B8EF-3C43A0B87DD3}"/>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p>
        </p:txBody>
      </p:sp>
      <p:sp>
        <p:nvSpPr>
          <p:cNvPr id="1029" name="Rectangle 5">
            <a:extLst>
              <a:ext uri="{FF2B5EF4-FFF2-40B4-BE49-F238E27FC236}">
                <a16:creationId xmlns:a16="http://schemas.microsoft.com/office/drawing/2014/main" id="{2A2FA3A2-38AD-445D-ACFD-2BD5144FA2EF}"/>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p>
        </p:txBody>
      </p:sp>
      <p:sp>
        <p:nvSpPr>
          <p:cNvPr id="1030" name="Rectangle 6">
            <a:extLst>
              <a:ext uri="{FF2B5EF4-FFF2-40B4-BE49-F238E27FC236}">
                <a16:creationId xmlns:a16="http://schemas.microsoft.com/office/drawing/2014/main" id="{9EC3A470-3669-4F17-AEFD-6D3E27A52F34}"/>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D2938D39-9E37-4B24-8AF5-53AFE9145D58}" type="slidenum">
              <a:rPr lang="en-US" altLang="en-US"/>
              <a:pPr/>
              <a:t>‹#›</a:t>
            </a:fld>
            <a:endParaRPr lang="en-US" altLang="en-US"/>
          </a:p>
        </p:txBody>
      </p:sp>
    </p:spTree>
    <p:extLst>
      <p:ext uri="{BB962C8B-B14F-4D97-AF65-F5344CB8AC3E}">
        <p14:creationId xmlns:p14="http://schemas.microsoft.com/office/powerpoint/2010/main" val="19158776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92738BB-EDEF-48A5-AB0C-1EC64D6DD4D8}"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B465016-67E8-421D-9C79-0E8A1522CB46}"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3112670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FD4946C-B2B0-453B-B937-25AA522F19D5}"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EBCD3F8-9762-4B89-B881-7169512D8EC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2276550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control" Target="../activeX/activeX2.xml"/><Relationship Id="rId7" Type="http://schemas.openxmlformats.org/officeDocument/2006/relationships/image" Target="../media/image4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notesSlide" Target="../notesSlides/notesSlide17.xml"/><Relationship Id="rId4" Type="http://schemas.openxmlformats.org/officeDocument/2006/relationships/slideLayout" Target="../slideLayouts/slideLayout5.xml"/><Relationship Id="rId9" Type="http://schemas.openxmlformats.org/officeDocument/2006/relationships/image" Target="../media/image42.wmf"/></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t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8.jpeg"/><Relationship Id="rId7" Type="http://schemas.openxmlformats.org/officeDocument/2006/relationships/image" Target="../media/image29.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7.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3" Type="http://schemas.openxmlformats.org/officeDocument/2006/relationships/image" Target="../media/image32.jpeg"/><Relationship Id="rId7" Type="http://schemas.openxmlformats.org/officeDocument/2006/relationships/image" Target="../media/image3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7.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3013" name="WordArt 5"/>
          <p:cNvSpPr>
            <a:spLocks noChangeArrowheads="1" noChangeShapeType="1" noTextEdit="1"/>
          </p:cNvSpPr>
          <p:nvPr/>
        </p:nvSpPr>
        <p:spPr bwMode="auto">
          <a:xfrm>
            <a:off x="1257300" y="1943102"/>
            <a:ext cx="5943600" cy="1428749"/>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0" cap="none" spc="0" normalizeH="0" baseline="0" noProof="0" dirty="0">
                <a:ln w="9525">
                  <a:round/>
                  <a:headEnd/>
                  <a:tailEnd/>
                </a:ln>
                <a:solidFill>
                  <a:srgbClr val="0000FF">
                    <a:alpha val="83136"/>
                  </a:srgbClr>
                </a:solidFill>
                <a:effectLst/>
                <a:uLnTx/>
                <a:uFillTx/>
                <a:latin typeface=".VnTifani HeavyH"/>
                <a:ea typeface="+mn-ea"/>
                <a:cs typeface="Arial"/>
                <a:sym typeface="Arial"/>
              </a:rPr>
              <a:t>WARMLY </a:t>
            </a:r>
            <a:r>
              <a:rPr kumimoji="0" lang="en-US" sz="1500" b="0" i="0" u="none" strike="noStrike" kern="10" cap="none" spc="0" normalizeH="0" baseline="0" noProof="0" dirty="0" err="1">
                <a:ln w="9525">
                  <a:round/>
                  <a:headEnd/>
                  <a:tailEnd/>
                </a:ln>
                <a:solidFill>
                  <a:srgbClr val="0000FF">
                    <a:alpha val="83136"/>
                  </a:srgbClr>
                </a:solidFill>
                <a:effectLst/>
                <a:uLnTx/>
                <a:uFillTx/>
                <a:latin typeface=".VnTifani HeavyH"/>
                <a:ea typeface="+mn-ea"/>
                <a:cs typeface="Arial"/>
                <a:sym typeface="Arial"/>
              </a:rPr>
              <a:t>WElcome</a:t>
            </a:r>
            <a:r>
              <a:rPr kumimoji="0" lang="en-US" sz="1500" b="0" i="0" u="none" strike="noStrike" kern="10" cap="none" spc="0" normalizeH="0" baseline="0" noProof="0" dirty="0">
                <a:ln w="9525">
                  <a:round/>
                  <a:headEnd/>
                  <a:tailEnd/>
                </a:ln>
                <a:solidFill>
                  <a:srgbClr val="0000FF">
                    <a:alpha val="83136"/>
                  </a:srgbClr>
                </a:solidFill>
                <a:effectLst/>
                <a:uLnTx/>
                <a:uFillTx/>
                <a:latin typeface=".VnTifani HeavyH"/>
                <a:ea typeface="+mn-ea"/>
                <a:cs typeface="Arial"/>
                <a:sym typeface="Arial"/>
              </a:rPr>
              <a:t> to my class</a:t>
            </a:r>
          </a:p>
        </p:txBody>
      </p:sp>
      <p:grpSp>
        <p:nvGrpSpPr>
          <p:cNvPr id="5126" name="Group 8"/>
          <p:cNvGrpSpPr>
            <a:grpSpLocks/>
          </p:cNvGrpSpPr>
          <p:nvPr/>
        </p:nvGrpSpPr>
        <p:grpSpPr bwMode="auto">
          <a:xfrm>
            <a:off x="3608580" y="584002"/>
            <a:ext cx="1371600" cy="1143000"/>
            <a:chOff x="1313" y="187"/>
            <a:chExt cx="4298" cy="3372"/>
          </a:xfrm>
        </p:grpSpPr>
        <p:grpSp>
          <p:nvGrpSpPr>
            <p:cNvPr id="5127" name="Group 9"/>
            <p:cNvGrpSpPr>
              <a:grpSpLocks/>
            </p:cNvGrpSpPr>
            <p:nvPr/>
          </p:nvGrpSpPr>
          <p:grpSpPr bwMode="auto">
            <a:xfrm>
              <a:off x="2194" y="601"/>
              <a:ext cx="596" cy="447"/>
              <a:chOff x="0" y="0"/>
              <a:chExt cx="768" cy="576"/>
            </a:xfrm>
          </p:grpSpPr>
          <p:sp>
            <p:nvSpPr>
              <p:cNvPr id="5257"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58"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28" name="Group 12"/>
            <p:cNvGrpSpPr>
              <a:grpSpLocks/>
            </p:cNvGrpSpPr>
            <p:nvPr/>
          </p:nvGrpSpPr>
          <p:grpSpPr bwMode="auto">
            <a:xfrm>
              <a:off x="1313" y="187"/>
              <a:ext cx="4298" cy="3372"/>
              <a:chOff x="0" y="0"/>
              <a:chExt cx="5533" cy="4341"/>
            </a:xfrm>
          </p:grpSpPr>
          <p:grpSp>
            <p:nvGrpSpPr>
              <p:cNvPr id="5144" name="Group 13"/>
              <p:cNvGrpSpPr>
                <a:grpSpLocks/>
              </p:cNvGrpSpPr>
              <p:nvPr/>
            </p:nvGrpSpPr>
            <p:grpSpPr bwMode="auto">
              <a:xfrm>
                <a:off x="0" y="0"/>
                <a:ext cx="5470" cy="4341"/>
                <a:chOff x="0" y="0"/>
                <a:chExt cx="5470" cy="4341"/>
              </a:xfrm>
            </p:grpSpPr>
            <p:grpSp>
              <p:nvGrpSpPr>
                <p:cNvPr id="5155" name="Group 14"/>
                <p:cNvGrpSpPr>
                  <a:grpSpLocks/>
                </p:cNvGrpSpPr>
                <p:nvPr/>
              </p:nvGrpSpPr>
              <p:grpSpPr bwMode="auto">
                <a:xfrm>
                  <a:off x="1339" y="786"/>
                  <a:ext cx="2919" cy="2151"/>
                  <a:chOff x="1265" y="814"/>
                  <a:chExt cx="2919" cy="2151"/>
                </a:xfrm>
              </p:grpSpPr>
              <p:sp>
                <p:nvSpPr>
                  <p:cNvPr id="5255" name="Oval 15"/>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56" name="Oval 16"/>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56" name="Group 17"/>
                <p:cNvGrpSpPr>
                  <a:grpSpLocks/>
                </p:cNvGrpSpPr>
                <p:nvPr/>
              </p:nvGrpSpPr>
              <p:grpSpPr bwMode="auto">
                <a:xfrm>
                  <a:off x="0" y="0"/>
                  <a:ext cx="5470" cy="4341"/>
                  <a:chOff x="0" y="0"/>
                  <a:chExt cx="5470" cy="4341"/>
                </a:xfrm>
              </p:grpSpPr>
              <p:grpSp>
                <p:nvGrpSpPr>
                  <p:cNvPr id="5157" name="Group 18"/>
                  <p:cNvGrpSpPr>
                    <a:grpSpLocks/>
                  </p:cNvGrpSpPr>
                  <p:nvPr/>
                </p:nvGrpSpPr>
                <p:grpSpPr bwMode="auto">
                  <a:xfrm>
                    <a:off x="3545" y="1502"/>
                    <a:ext cx="1258" cy="2327"/>
                    <a:chOff x="3471" y="1530"/>
                    <a:chExt cx="1258" cy="2327"/>
                  </a:xfrm>
                </p:grpSpPr>
                <p:sp>
                  <p:nvSpPr>
                    <p:cNvPr id="5253" name="Freeform 19"/>
                    <p:cNvSpPr>
                      <a:spLocks/>
                    </p:cNvSpPr>
                    <p:nvPr/>
                  </p:nvSpPr>
                  <p:spPr bwMode="hidden">
                    <a:xfrm rot="2711884">
                      <a:off x="2765" y="2236"/>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54" name="Freeform 20"/>
                    <p:cNvSpPr>
                      <a:spLocks/>
                    </p:cNvSpPr>
                    <p:nvPr/>
                  </p:nvSpPr>
                  <p:spPr bwMode="hidden">
                    <a:xfrm rot="2711884">
                      <a:off x="4021" y="3150"/>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58" name="Group 21"/>
                  <p:cNvGrpSpPr>
                    <a:grpSpLocks/>
                  </p:cNvGrpSpPr>
                  <p:nvPr/>
                </p:nvGrpSpPr>
                <p:grpSpPr bwMode="auto">
                  <a:xfrm>
                    <a:off x="2938" y="1991"/>
                    <a:ext cx="2463" cy="1332"/>
                    <a:chOff x="2864" y="2019"/>
                    <a:chExt cx="2463" cy="1332"/>
                  </a:xfrm>
                </p:grpSpPr>
                <p:sp>
                  <p:nvSpPr>
                    <p:cNvPr id="5251" name="Freeform 22"/>
                    <p:cNvSpPr>
                      <a:spLocks/>
                    </p:cNvSpPr>
                    <p:nvPr/>
                  </p:nvSpPr>
                  <p:spPr bwMode="hidden">
                    <a:xfrm rot="2104081">
                      <a:off x="2864" y="2019"/>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52" name="Freeform 23"/>
                    <p:cNvSpPr>
                      <a:spLocks/>
                    </p:cNvSpPr>
                    <p:nvPr/>
                  </p:nvSpPr>
                  <p:spPr bwMode="hidden">
                    <a:xfrm rot="2104081">
                      <a:off x="4353" y="2806"/>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59" name="Group 24"/>
                  <p:cNvGrpSpPr>
                    <a:grpSpLocks/>
                  </p:cNvGrpSpPr>
                  <p:nvPr/>
                </p:nvGrpSpPr>
                <p:grpSpPr bwMode="auto">
                  <a:xfrm>
                    <a:off x="2971" y="1804"/>
                    <a:ext cx="2477" cy="1064"/>
                    <a:chOff x="2897" y="1832"/>
                    <a:chExt cx="2477" cy="1064"/>
                  </a:xfrm>
                </p:grpSpPr>
                <p:sp>
                  <p:nvSpPr>
                    <p:cNvPr id="5249" name="Freeform 25"/>
                    <p:cNvSpPr>
                      <a:spLocks/>
                    </p:cNvSpPr>
                    <p:nvPr/>
                  </p:nvSpPr>
                  <p:spPr bwMode="hidden">
                    <a:xfrm rot="1582915">
                      <a:off x="2897" y="1832"/>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50" name="Freeform 26"/>
                    <p:cNvSpPr>
                      <a:spLocks/>
                    </p:cNvSpPr>
                    <p:nvPr/>
                  </p:nvSpPr>
                  <p:spPr bwMode="hidden">
                    <a:xfrm rot="1582915">
                      <a:off x="4442" y="2420"/>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0" name="Group 27"/>
                  <p:cNvGrpSpPr>
                    <a:grpSpLocks/>
                  </p:cNvGrpSpPr>
                  <p:nvPr/>
                </p:nvGrpSpPr>
                <p:grpSpPr bwMode="auto">
                  <a:xfrm>
                    <a:off x="2998" y="1608"/>
                    <a:ext cx="2472" cy="927"/>
                    <a:chOff x="2924" y="1636"/>
                    <a:chExt cx="2472" cy="927"/>
                  </a:xfrm>
                </p:grpSpPr>
                <p:sp>
                  <p:nvSpPr>
                    <p:cNvPr id="5247" name="Freeform 28"/>
                    <p:cNvSpPr>
                      <a:spLocks/>
                    </p:cNvSpPr>
                    <p:nvPr/>
                  </p:nvSpPr>
                  <p:spPr bwMode="hidden">
                    <a:xfrm rot="1080363">
                      <a:off x="2924" y="1636"/>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48" name="Freeform 29"/>
                    <p:cNvSpPr>
                      <a:spLocks/>
                    </p:cNvSpPr>
                    <p:nvPr/>
                  </p:nvSpPr>
                  <p:spPr bwMode="hidden">
                    <a:xfrm rot="1080363">
                      <a:off x="4495" y="2037"/>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1" name="Group 30"/>
                  <p:cNvGrpSpPr>
                    <a:grpSpLocks/>
                  </p:cNvGrpSpPr>
                  <p:nvPr/>
                </p:nvGrpSpPr>
                <p:grpSpPr bwMode="auto">
                  <a:xfrm>
                    <a:off x="3032" y="1386"/>
                    <a:ext cx="2342" cy="657"/>
                    <a:chOff x="2958" y="1414"/>
                    <a:chExt cx="2342" cy="657"/>
                  </a:xfrm>
                </p:grpSpPr>
                <p:sp>
                  <p:nvSpPr>
                    <p:cNvPr id="5245" name="Freeform 31"/>
                    <p:cNvSpPr>
                      <a:spLocks/>
                    </p:cNvSpPr>
                    <p:nvPr/>
                  </p:nvSpPr>
                  <p:spPr bwMode="hidden">
                    <a:xfrm rot="463793">
                      <a:off x="2958" y="1414"/>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46" name="Freeform 32"/>
                    <p:cNvSpPr>
                      <a:spLocks/>
                    </p:cNvSpPr>
                    <p:nvPr/>
                  </p:nvSpPr>
                  <p:spPr bwMode="hidden">
                    <a:xfrm rot="463793">
                      <a:off x="4470" y="1582"/>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2" name="Group 33"/>
                  <p:cNvGrpSpPr>
                    <a:grpSpLocks/>
                  </p:cNvGrpSpPr>
                  <p:nvPr/>
                </p:nvGrpSpPr>
                <p:grpSpPr bwMode="auto">
                  <a:xfrm>
                    <a:off x="3057" y="1241"/>
                    <a:ext cx="2150" cy="343"/>
                    <a:chOff x="2983" y="1269"/>
                    <a:chExt cx="2150" cy="343"/>
                  </a:xfrm>
                </p:grpSpPr>
                <p:sp>
                  <p:nvSpPr>
                    <p:cNvPr id="5243" name="Freeform 34"/>
                    <p:cNvSpPr>
                      <a:spLocks/>
                    </p:cNvSpPr>
                    <p:nvPr/>
                  </p:nvSpPr>
                  <p:spPr bwMode="hidden">
                    <a:xfrm rot="-84182">
                      <a:off x="2983" y="1289"/>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44" name="Freeform 35"/>
                    <p:cNvSpPr>
                      <a:spLocks/>
                    </p:cNvSpPr>
                    <p:nvPr/>
                  </p:nvSpPr>
                  <p:spPr bwMode="hidden">
                    <a:xfrm rot="-84182">
                      <a:off x="4379" y="1269"/>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3" name="Group 36"/>
                  <p:cNvGrpSpPr>
                    <a:grpSpLocks/>
                  </p:cNvGrpSpPr>
                  <p:nvPr/>
                </p:nvGrpSpPr>
                <p:grpSpPr bwMode="auto">
                  <a:xfrm>
                    <a:off x="3012" y="889"/>
                    <a:ext cx="1879" cy="427"/>
                    <a:chOff x="2938" y="917"/>
                    <a:chExt cx="1879" cy="427"/>
                  </a:xfrm>
                </p:grpSpPr>
                <p:sp>
                  <p:nvSpPr>
                    <p:cNvPr id="5241" name="Freeform 37"/>
                    <p:cNvSpPr>
                      <a:spLocks/>
                    </p:cNvSpPr>
                    <p:nvPr/>
                  </p:nvSpPr>
                  <p:spPr bwMode="hidden">
                    <a:xfrm rot="-802576">
                      <a:off x="2938" y="1129"/>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42" name="Freeform 38"/>
                    <p:cNvSpPr>
                      <a:spLocks/>
                    </p:cNvSpPr>
                    <p:nvPr/>
                  </p:nvSpPr>
                  <p:spPr bwMode="hidden">
                    <a:xfrm rot="-802576">
                      <a:off x="4155" y="917"/>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4" name="Group 39"/>
                  <p:cNvGrpSpPr>
                    <a:grpSpLocks/>
                  </p:cNvGrpSpPr>
                  <p:nvPr/>
                </p:nvGrpSpPr>
                <p:grpSpPr bwMode="auto">
                  <a:xfrm>
                    <a:off x="711" y="1625"/>
                    <a:ext cx="1257" cy="2326"/>
                    <a:chOff x="637" y="1653"/>
                    <a:chExt cx="1257" cy="2326"/>
                  </a:xfrm>
                </p:grpSpPr>
                <p:sp>
                  <p:nvSpPr>
                    <p:cNvPr id="5239" name="Freeform 40"/>
                    <p:cNvSpPr>
                      <a:spLocks/>
                    </p:cNvSpPr>
                    <p:nvPr/>
                  </p:nvSpPr>
                  <p:spPr bwMode="hidden">
                    <a:xfrm rot="18888116" flipH="1">
                      <a:off x="876" y="2359"/>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40" name="Freeform 41"/>
                    <p:cNvSpPr>
                      <a:spLocks/>
                    </p:cNvSpPr>
                    <p:nvPr/>
                  </p:nvSpPr>
                  <p:spPr bwMode="hidden">
                    <a:xfrm rot="18888116" flipH="1">
                      <a:off x="419" y="327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5" name="Group 42"/>
                  <p:cNvGrpSpPr>
                    <a:grpSpLocks/>
                  </p:cNvGrpSpPr>
                  <p:nvPr/>
                </p:nvGrpSpPr>
                <p:grpSpPr bwMode="auto">
                  <a:xfrm>
                    <a:off x="69" y="2168"/>
                    <a:ext cx="2463" cy="1332"/>
                    <a:chOff x="-5" y="2196"/>
                    <a:chExt cx="2463" cy="1332"/>
                  </a:xfrm>
                </p:grpSpPr>
                <p:sp>
                  <p:nvSpPr>
                    <p:cNvPr id="5237" name="Freeform 43"/>
                    <p:cNvSpPr>
                      <a:spLocks/>
                    </p:cNvSpPr>
                    <p:nvPr/>
                  </p:nvSpPr>
                  <p:spPr bwMode="hidden">
                    <a:xfrm rot="19495919" flipH="1">
                      <a:off x="644" y="2196"/>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38" name="Freeform 44"/>
                    <p:cNvSpPr>
                      <a:spLocks/>
                    </p:cNvSpPr>
                    <p:nvPr/>
                  </p:nvSpPr>
                  <p:spPr bwMode="hidden">
                    <a:xfrm rot="19495919" flipH="1">
                      <a:off x="-5" y="2983"/>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6" name="Group 45"/>
                  <p:cNvGrpSpPr>
                    <a:grpSpLocks/>
                  </p:cNvGrpSpPr>
                  <p:nvPr/>
                </p:nvGrpSpPr>
                <p:grpSpPr bwMode="auto">
                  <a:xfrm>
                    <a:off x="22" y="1981"/>
                    <a:ext cx="2477" cy="1064"/>
                    <a:chOff x="-52" y="2009"/>
                    <a:chExt cx="2477" cy="1064"/>
                  </a:xfrm>
                </p:grpSpPr>
                <p:sp>
                  <p:nvSpPr>
                    <p:cNvPr id="5235" name="Freeform 46"/>
                    <p:cNvSpPr>
                      <a:spLocks/>
                    </p:cNvSpPr>
                    <p:nvPr/>
                  </p:nvSpPr>
                  <p:spPr bwMode="hidden">
                    <a:xfrm rot="20017085" flipH="1">
                      <a:off x="689" y="2009"/>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36" name="Freeform 47"/>
                    <p:cNvSpPr>
                      <a:spLocks/>
                    </p:cNvSpPr>
                    <p:nvPr/>
                  </p:nvSpPr>
                  <p:spPr bwMode="hidden">
                    <a:xfrm rot="20017085" flipH="1">
                      <a:off x="-52" y="2597"/>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7" name="Group 48"/>
                  <p:cNvGrpSpPr>
                    <a:grpSpLocks/>
                  </p:cNvGrpSpPr>
                  <p:nvPr/>
                </p:nvGrpSpPr>
                <p:grpSpPr bwMode="auto">
                  <a:xfrm>
                    <a:off x="0" y="1785"/>
                    <a:ext cx="2472" cy="927"/>
                    <a:chOff x="-74" y="1813"/>
                    <a:chExt cx="2472" cy="927"/>
                  </a:xfrm>
                </p:grpSpPr>
                <p:sp>
                  <p:nvSpPr>
                    <p:cNvPr id="5233" name="Freeform 49"/>
                    <p:cNvSpPr>
                      <a:spLocks/>
                    </p:cNvSpPr>
                    <p:nvPr/>
                  </p:nvSpPr>
                  <p:spPr bwMode="hidden">
                    <a:xfrm rot="20519637" flipH="1">
                      <a:off x="721" y="1813"/>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34" name="Freeform 50"/>
                    <p:cNvSpPr>
                      <a:spLocks/>
                    </p:cNvSpPr>
                    <p:nvPr/>
                  </p:nvSpPr>
                  <p:spPr bwMode="hidden">
                    <a:xfrm rot="20519637" flipH="1">
                      <a:off x="-74" y="2214"/>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8" name="Group 51"/>
                  <p:cNvGrpSpPr>
                    <a:grpSpLocks/>
                  </p:cNvGrpSpPr>
                  <p:nvPr/>
                </p:nvGrpSpPr>
                <p:grpSpPr bwMode="auto">
                  <a:xfrm>
                    <a:off x="96" y="1563"/>
                    <a:ext cx="2342" cy="657"/>
                    <a:chOff x="22" y="1591"/>
                    <a:chExt cx="2342" cy="657"/>
                  </a:xfrm>
                </p:grpSpPr>
                <p:sp>
                  <p:nvSpPr>
                    <p:cNvPr id="5231" name="Freeform 52"/>
                    <p:cNvSpPr>
                      <a:spLocks/>
                    </p:cNvSpPr>
                    <p:nvPr/>
                  </p:nvSpPr>
                  <p:spPr bwMode="hidden">
                    <a:xfrm rot="21136207" flipH="1">
                      <a:off x="819" y="1591"/>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32" name="Freeform 53"/>
                    <p:cNvSpPr>
                      <a:spLocks/>
                    </p:cNvSpPr>
                    <p:nvPr/>
                  </p:nvSpPr>
                  <p:spPr bwMode="hidden">
                    <a:xfrm rot="21136207" flipH="1">
                      <a:off x="22" y="1759"/>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69" name="Group 54"/>
                  <p:cNvGrpSpPr>
                    <a:grpSpLocks/>
                  </p:cNvGrpSpPr>
                  <p:nvPr/>
                </p:nvGrpSpPr>
                <p:grpSpPr bwMode="auto">
                  <a:xfrm>
                    <a:off x="263" y="1418"/>
                    <a:ext cx="2150" cy="343"/>
                    <a:chOff x="189" y="1446"/>
                    <a:chExt cx="2150" cy="343"/>
                  </a:xfrm>
                </p:grpSpPr>
                <p:sp>
                  <p:nvSpPr>
                    <p:cNvPr id="5229" name="Freeform 55"/>
                    <p:cNvSpPr>
                      <a:spLocks/>
                    </p:cNvSpPr>
                    <p:nvPr/>
                  </p:nvSpPr>
                  <p:spPr bwMode="hidden">
                    <a:xfrm rot="84182" flipH="1">
                      <a:off x="935" y="1466"/>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30" name="Freeform 56"/>
                    <p:cNvSpPr>
                      <a:spLocks/>
                    </p:cNvSpPr>
                    <p:nvPr/>
                  </p:nvSpPr>
                  <p:spPr bwMode="hidden">
                    <a:xfrm rot="84182" flipH="1">
                      <a:off x="189" y="1446"/>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70" name="Group 57"/>
                  <p:cNvGrpSpPr>
                    <a:grpSpLocks/>
                  </p:cNvGrpSpPr>
                  <p:nvPr/>
                </p:nvGrpSpPr>
                <p:grpSpPr bwMode="auto">
                  <a:xfrm>
                    <a:off x="579" y="1066"/>
                    <a:ext cx="1879" cy="427"/>
                    <a:chOff x="505" y="1094"/>
                    <a:chExt cx="1879" cy="427"/>
                  </a:xfrm>
                </p:grpSpPr>
                <p:sp>
                  <p:nvSpPr>
                    <p:cNvPr id="5227" name="Freeform 58"/>
                    <p:cNvSpPr>
                      <a:spLocks/>
                    </p:cNvSpPr>
                    <p:nvPr/>
                  </p:nvSpPr>
                  <p:spPr bwMode="hidden">
                    <a:xfrm rot="802576" flipH="1">
                      <a:off x="1151" y="1306"/>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28" name="Freeform 59"/>
                    <p:cNvSpPr>
                      <a:spLocks/>
                    </p:cNvSpPr>
                    <p:nvPr/>
                  </p:nvSpPr>
                  <p:spPr bwMode="hidden">
                    <a:xfrm rot="802576" flipH="1">
                      <a:off x="505" y="1094"/>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71" name="Group 60"/>
                  <p:cNvGrpSpPr>
                    <a:grpSpLocks/>
                  </p:cNvGrpSpPr>
                  <p:nvPr/>
                </p:nvGrpSpPr>
                <p:grpSpPr bwMode="auto">
                  <a:xfrm>
                    <a:off x="690" y="871"/>
                    <a:ext cx="1850" cy="554"/>
                    <a:chOff x="616" y="899"/>
                    <a:chExt cx="1850" cy="554"/>
                  </a:xfrm>
                </p:grpSpPr>
                <p:sp>
                  <p:nvSpPr>
                    <p:cNvPr id="5225" name="Freeform 61"/>
                    <p:cNvSpPr>
                      <a:spLocks/>
                    </p:cNvSpPr>
                    <p:nvPr/>
                  </p:nvSpPr>
                  <p:spPr bwMode="hidden">
                    <a:xfrm rot="1277471" flipH="1">
                      <a:off x="1233" y="1238"/>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26" name="Freeform 62"/>
                    <p:cNvSpPr>
                      <a:spLocks/>
                    </p:cNvSpPr>
                    <p:nvPr/>
                  </p:nvSpPr>
                  <p:spPr bwMode="hidden">
                    <a:xfrm rot="1277471" flipH="1">
                      <a:off x="616" y="89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72" name="Group 63"/>
                  <p:cNvGrpSpPr>
                    <a:grpSpLocks/>
                  </p:cNvGrpSpPr>
                  <p:nvPr/>
                </p:nvGrpSpPr>
                <p:grpSpPr bwMode="auto">
                  <a:xfrm>
                    <a:off x="911" y="589"/>
                    <a:ext cx="1767" cy="743"/>
                    <a:chOff x="911" y="589"/>
                    <a:chExt cx="1767" cy="743"/>
                  </a:xfrm>
                </p:grpSpPr>
                <p:sp>
                  <p:nvSpPr>
                    <p:cNvPr id="5223" name="Freeform 64"/>
                    <p:cNvSpPr>
                      <a:spLocks/>
                    </p:cNvSpPr>
                    <p:nvPr/>
                  </p:nvSpPr>
                  <p:spPr bwMode="hidden">
                    <a:xfrm rot="2028410" flipH="1">
                      <a:off x="1445" y="111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24" name="Freeform 65"/>
                    <p:cNvSpPr>
                      <a:spLocks/>
                    </p:cNvSpPr>
                    <p:nvPr/>
                  </p:nvSpPr>
                  <p:spPr bwMode="hidden">
                    <a:xfrm rot="2028410" flipH="1">
                      <a:off x="911" y="58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73" name="Group 66"/>
                  <p:cNvGrpSpPr>
                    <a:grpSpLocks/>
                  </p:cNvGrpSpPr>
                  <p:nvPr/>
                </p:nvGrpSpPr>
                <p:grpSpPr bwMode="auto">
                  <a:xfrm>
                    <a:off x="1120" y="300"/>
                    <a:ext cx="1693" cy="892"/>
                    <a:chOff x="1120" y="300"/>
                    <a:chExt cx="1693" cy="892"/>
                  </a:xfrm>
                </p:grpSpPr>
                <p:sp>
                  <p:nvSpPr>
                    <p:cNvPr id="5221" name="Freeform 67"/>
                    <p:cNvSpPr>
                      <a:spLocks/>
                    </p:cNvSpPr>
                    <p:nvPr/>
                  </p:nvSpPr>
                  <p:spPr bwMode="hidden">
                    <a:xfrm rot="2664424" flipH="1">
                      <a:off x="1562" y="977"/>
                      <a:ext cx="1251" cy="215"/>
                    </a:xfrm>
                    <a:custGeom>
                      <a:avLst/>
                      <a:gdLst>
                        <a:gd name="T0" fmla="*/ 0 w 2736"/>
                        <a:gd name="T1" fmla="*/ 7 h 504"/>
                        <a:gd name="T2" fmla="*/ 17 w 2736"/>
                        <a:gd name="T3" fmla="*/ 3 h 504"/>
                        <a:gd name="T4" fmla="*/ 36 w 2736"/>
                        <a:gd name="T5" fmla="*/ 0 h 504"/>
                        <a:gd name="T6" fmla="*/ 55 w 2736"/>
                        <a:gd name="T7" fmla="*/ 0 h 504"/>
                        <a:gd name="T8" fmla="*/ 54 w 2736"/>
                        <a:gd name="T9" fmla="*/ 1 h 504"/>
                        <a:gd name="T10" fmla="*/ 35 w 2736"/>
                        <a:gd name="T11" fmla="*/ 1 h 504"/>
                        <a:gd name="T12" fmla="*/ 13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22" name="Freeform 68"/>
                    <p:cNvSpPr>
                      <a:spLocks/>
                    </p:cNvSpPr>
                    <p:nvPr/>
                  </p:nvSpPr>
                  <p:spPr bwMode="hidden">
                    <a:xfrm rot="2664424" flipH="1">
                      <a:off x="1120" y="300"/>
                      <a:ext cx="672" cy="338"/>
                    </a:xfrm>
                    <a:custGeom>
                      <a:avLst/>
                      <a:gdLst>
                        <a:gd name="T0" fmla="*/ 0 w 1769"/>
                        <a:gd name="T1" fmla="*/ 0 h 791"/>
                        <a:gd name="T2" fmla="*/ 4 w 1769"/>
                        <a:gd name="T3" fmla="*/ 1 h 791"/>
                        <a:gd name="T4" fmla="*/ 9 w 1769"/>
                        <a:gd name="T5" fmla="*/ 3 h 791"/>
                        <a:gd name="T6" fmla="*/ 13 w 1769"/>
                        <a:gd name="T7" fmla="*/ 6 h 791"/>
                        <a:gd name="T8" fmla="*/ 14 w 1769"/>
                        <a:gd name="T9" fmla="*/ 9 h 791"/>
                        <a:gd name="T10" fmla="*/ 13 w 1769"/>
                        <a:gd name="T11" fmla="*/ 11 h 791"/>
                        <a:gd name="T12" fmla="*/ 13 w 1769"/>
                        <a:gd name="T13" fmla="*/ 9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74" name="Group 69"/>
                  <p:cNvGrpSpPr>
                    <a:grpSpLocks/>
                  </p:cNvGrpSpPr>
                  <p:nvPr/>
                </p:nvGrpSpPr>
                <p:grpSpPr bwMode="auto">
                  <a:xfrm>
                    <a:off x="1707" y="76"/>
                    <a:ext cx="778" cy="1512"/>
                    <a:chOff x="1633" y="104"/>
                    <a:chExt cx="778" cy="1512"/>
                  </a:xfrm>
                </p:grpSpPr>
                <p:sp>
                  <p:nvSpPr>
                    <p:cNvPr id="5219" name="Freeform 70"/>
                    <p:cNvSpPr>
                      <a:spLocks/>
                    </p:cNvSpPr>
                    <p:nvPr/>
                  </p:nvSpPr>
                  <p:spPr bwMode="hidden">
                    <a:xfrm rot="3473776" flipH="1">
                      <a:off x="1754" y="958"/>
                      <a:ext cx="1100" cy="215"/>
                    </a:xfrm>
                    <a:custGeom>
                      <a:avLst/>
                      <a:gdLst>
                        <a:gd name="T0" fmla="*/ 0 w 2736"/>
                        <a:gd name="T1" fmla="*/ 7 h 504"/>
                        <a:gd name="T2" fmla="*/ 9 w 2736"/>
                        <a:gd name="T3" fmla="*/ 3 h 504"/>
                        <a:gd name="T4" fmla="*/ 18 w 2736"/>
                        <a:gd name="T5" fmla="*/ 0 h 504"/>
                        <a:gd name="T6" fmla="*/ 29 w 2736"/>
                        <a:gd name="T7" fmla="*/ 0 h 504"/>
                        <a:gd name="T8" fmla="*/ 29 w 2736"/>
                        <a:gd name="T9" fmla="*/ 1 h 504"/>
                        <a:gd name="T10" fmla="*/ 18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20" name="Freeform 71"/>
                    <p:cNvSpPr>
                      <a:spLocks/>
                    </p:cNvSpPr>
                    <p:nvPr/>
                  </p:nvSpPr>
                  <p:spPr bwMode="hidden">
                    <a:xfrm rot="3473776" flipH="1">
                      <a:off x="1506" y="231"/>
                      <a:ext cx="591" cy="338"/>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75" name="Group 72"/>
                  <p:cNvGrpSpPr>
                    <a:grpSpLocks/>
                  </p:cNvGrpSpPr>
                  <p:nvPr/>
                </p:nvGrpSpPr>
                <p:grpSpPr bwMode="auto">
                  <a:xfrm>
                    <a:off x="2009" y="0"/>
                    <a:ext cx="634" cy="1534"/>
                    <a:chOff x="1935" y="28"/>
                    <a:chExt cx="634" cy="1534"/>
                  </a:xfrm>
                </p:grpSpPr>
                <p:sp>
                  <p:nvSpPr>
                    <p:cNvPr id="5217" name="Freeform 73"/>
                    <p:cNvSpPr>
                      <a:spLocks/>
                    </p:cNvSpPr>
                    <p:nvPr/>
                  </p:nvSpPr>
                  <p:spPr bwMode="hidden">
                    <a:xfrm rot="4126480" flipH="1">
                      <a:off x="1931" y="924"/>
                      <a:ext cx="1061" cy="215"/>
                    </a:xfrm>
                    <a:custGeom>
                      <a:avLst/>
                      <a:gdLst>
                        <a:gd name="T0" fmla="*/ 0 w 2736"/>
                        <a:gd name="T1" fmla="*/ 7 h 504"/>
                        <a:gd name="T2" fmla="*/ 7 w 2736"/>
                        <a:gd name="T3" fmla="*/ 3 h 504"/>
                        <a:gd name="T4" fmla="*/ 16 w 2736"/>
                        <a:gd name="T5" fmla="*/ 0 h 504"/>
                        <a:gd name="T6" fmla="*/ 24 w 2736"/>
                        <a:gd name="T7" fmla="*/ 0 h 504"/>
                        <a:gd name="T8" fmla="*/ 24 w 2736"/>
                        <a:gd name="T9" fmla="*/ 1 h 504"/>
                        <a:gd name="T10" fmla="*/ 16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18" name="Freeform 74"/>
                    <p:cNvSpPr>
                      <a:spLocks/>
                    </p:cNvSpPr>
                    <p:nvPr/>
                  </p:nvSpPr>
                  <p:spPr bwMode="hidden">
                    <a:xfrm rot="4126480" flipH="1">
                      <a:off x="1819"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76" name="Group 75"/>
                  <p:cNvGrpSpPr>
                    <a:grpSpLocks/>
                  </p:cNvGrpSpPr>
                  <p:nvPr/>
                </p:nvGrpSpPr>
                <p:grpSpPr bwMode="auto">
                  <a:xfrm>
                    <a:off x="2896" y="644"/>
                    <a:ext cx="1845" cy="566"/>
                    <a:chOff x="2822" y="672"/>
                    <a:chExt cx="1845" cy="566"/>
                  </a:xfrm>
                </p:grpSpPr>
                <p:sp>
                  <p:nvSpPr>
                    <p:cNvPr id="5215" name="Freeform 76"/>
                    <p:cNvSpPr>
                      <a:spLocks/>
                    </p:cNvSpPr>
                    <p:nvPr/>
                  </p:nvSpPr>
                  <p:spPr bwMode="hidden">
                    <a:xfrm rot="-1325434">
                      <a:off x="2822" y="1023"/>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16" name="Freeform 77"/>
                    <p:cNvSpPr>
                      <a:spLocks/>
                    </p:cNvSpPr>
                    <p:nvPr/>
                  </p:nvSpPr>
                  <p:spPr bwMode="hidden">
                    <a:xfrm rot="-1325434">
                      <a:off x="4005" y="672"/>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77" name="Group 78"/>
                  <p:cNvGrpSpPr>
                    <a:grpSpLocks/>
                  </p:cNvGrpSpPr>
                  <p:nvPr/>
                </p:nvGrpSpPr>
                <p:grpSpPr bwMode="auto">
                  <a:xfrm>
                    <a:off x="2757" y="417"/>
                    <a:ext cx="1781" cy="717"/>
                    <a:chOff x="2683" y="445"/>
                    <a:chExt cx="1781" cy="717"/>
                  </a:xfrm>
                </p:grpSpPr>
                <p:sp>
                  <p:nvSpPr>
                    <p:cNvPr id="5213" name="Freeform 79"/>
                    <p:cNvSpPr>
                      <a:spLocks/>
                    </p:cNvSpPr>
                    <p:nvPr/>
                  </p:nvSpPr>
                  <p:spPr bwMode="hidden">
                    <a:xfrm rot="-1921064">
                      <a:off x="2683" y="94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14" name="Freeform 80"/>
                    <p:cNvSpPr>
                      <a:spLocks/>
                    </p:cNvSpPr>
                    <p:nvPr/>
                  </p:nvSpPr>
                  <p:spPr bwMode="hidden">
                    <a:xfrm rot="-1921064">
                      <a:off x="3802" y="445"/>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178" name="Freeform 81"/>
                  <p:cNvSpPr>
                    <a:spLocks/>
                  </p:cNvSpPr>
                  <p:nvPr/>
                </p:nvSpPr>
                <p:spPr bwMode="hidden">
                  <a:xfrm rot="4578755" flipH="1">
                    <a:off x="2175" y="949"/>
                    <a:ext cx="1027" cy="145"/>
                  </a:xfrm>
                  <a:custGeom>
                    <a:avLst/>
                    <a:gdLst>
                      <a:gd name="T0" fmla="*/ 0 w 2736"/>
                      <a:gd name="T1" fmla="*/ 1 h 504"/>
                      <a:gd name="T2" fmla="*/ 6 w 2736"/>
                      <a:gd name="T3" fmla="*/ 0 h 504"/>
                      <a:gd name="T4" fmla="*/ 13 w 2736"/>
                      <a:gd name="T5" fmla="*/ 0 h 504"/>
                      <a:gd name="T6" fmla="*/ 20 w 2736"/>
                      <a:gd name="T7" fmla="*/ 0 h 504"/>
                      <a:gd name="T8" fmla="*/ 20 w 2736"/>
                      <a:gd name="T9" fmla="*/ 0 h 504"/>
                      <a:gd name="T10" fmla="*/ 13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79" name="Freeform 82"/>
                  <p:cNvSpPr>
                    <a:spLocks/>
                  </p:cNvSpPr>
                  <p:nvPr/>
                </p:nvSpPr>
                <p:spPr bwMode="hidden">
                  <a:xfrm rot="4578755" flipH="1">
                    <a:off x="2199" y="196"/>
                    <a:ext cx="552" cy="229"/>
                  </a:xfrm>
                  <a:custGeom>
                    <a:avLst/>
                    <a:gdLst>
                      <a:gd name="T0" fmla="*/ 0 w 1769"/>
                      <a:gd name="T1" fmla="*/ 0 h 791"/>
                      <a:gd name="T2" fmla="*/ 2 w 1769"/>
                      <a:gd name="T3" fmla="*/ 0 h 791"/>
                      <a:gd name="T4" fmla="*/ 3 w 1769"/>
                      <a:gd name="T5" fmla="*/ 0 h 791"/>
                      <a:gd name="T6" fmla="*/ 5 w 1769"/>
                      <a:gd name="T7" fmla="*/ 1 h 791"/>
                      <a:gd name="T8" fmla="*/ 5 w 1769"/>
                      <a:gd name="T9" fmla="*/ 1 h 791"/>
                      <a:gd name="T10" fmla="*/ 5 w 1769"/>
                      <a:gd name="T11" fmla="*/ 2 h 791"/>
                      <a:gd name="T12" fmla="*/ 5 w 1769"/>
                      <a:gd name="T13" fmla="*/ 1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180" name="Group 83"/>
                  <p:cNvGrpSpPr>
                    <a:grpSpLocks/>
                  </p:cNvGrpSpPr>
                  <p:nvPr/>
                </p:nvGrpSpPr>
                <p:grpSpPr bwMode="auto">
                  <a:xfrm>
                    <a:off x="2874" y="13"/>
                    <a:ext cx="640" cy="1520"/>
                    <a:chOff x="2800" y="41"/>
                    <a:chExt cx="640" cy="1520"/>
                  </a:xfrm>
                </p:grpSpPr>
                <p:sp>
                  <p:nvSpPr>
                    <p:cNvPr id="5211" name="Freeform 84"/>
                    <p:cNvSpPr>
                      <a:spLocks/>
                    </p:cNvSpPr>
                    <p:nvPr/>
                  </p:nvSpPr>
                  <p:spPr bwMode="hidden">
                    <a:xfrm rot="-3857755">
                      <a:off x="2361" y="938"/>
                      <a:ext cx="1062" cy="184"/>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12" name="Freeform 85"/>
                    <p:cNvSpPr>
                      <a:spLocks/>
                    </p:cNvSpPr>
                    <p:nvPr/>
                  </p:nvSpPr>
                  <p:spPr bwMode="hidden">
                    <a:xfrm rot="-3857755">
                      <a:off x="3011" y="181"/>
                      <a:ext cx="570" cy="289"/>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1" name="Group 86"/>
                  <p:cNvGrpSpPr>
                    <a:grpSpLocks/>
                  </p:cNvGrpSpPr>
                  <p:nvPr/>
                </p:nvGrpSpPr>
                <p:grpSpPr bwMode="auto">
                  <a:xfrm>
                    <a:off x="3008" y="135"/>
                    <a:ext cx="1017" cy="1464"/>
                    <a:chOff x="2934" y="163"/>
                    <a:chExt cx="1017" cy="1464"/>
                  </a:xfrm>
                </p:grpSpPr>
                <p:sp>
                  <p:nvSpPr>
                    <p:cNvPr id="5209" name="Freeform 87"/>
                    <p:cNvSpPr>
                      <a:spLocks/>
                    </p:cNvSpPr>
                    <p:nvPr/>
                  </p:nvSpPr>
                  <p:spPr bwMode="hidden">
                    <a:xfrm rot="-2777260">
                      <a:off x="2491" y="915"/>
                      <a:ext cx="1155" cy="270"/>
                    </a:xfrm>
                    <a:custGeom>
                      <a:avLst/>
                      <a:gdLst>
                        <a:gd name="T0" fmla="*/ 0 w 2736"/>
                        <a:gd name="T1" fmla="*/ 23 h 504"/>
                        <a:gd name="T2" fmla="*/ 11 w 2736"/>
                        <a:gd name="T3" fmla="*/ 8 h 504"/>
                        <a:gd name="T4" fmla="*/ 24 w 2736"/>
                        <a:gd name="T5" fmla="*/ 1 h 504"/>
                        <a:gd name="T6" fmla="*/ 37 w 2736"/>
                        <a:gd name="T7" fmla="*/ 1 h 504"/>
                        <a:gd name="T8" fmla="*/ 37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10" name="Freeform 88"/>
                    <p:cNvSpPr>
                      <a:spLocks/>
                    </p:cNvSpPr>
                    <p:nvPr/>
                  </p:nvSpPr>
                  <p:spPr bwMode="hidden">
                    <a:xfrm rot="-2777260">
                      <a:off x="3430" y="261"/>
                      <a:ext cx="620" cy="423"/>
                    </a:xfrm>
                    <a:custGeom>
                      <a:avLst/>
                      <a:gdLst>
                        <a:gd name="T0" fmla="*/ 0 w 1769"/>
                        <a:gd name="T1" fmla="*/ 1 h 791"/>
                        <a:gd name="T2" fmla="*/ 2 w 1769"/>
                        <a:gd name="T3" fmla="*/ 3 h 791"/>
                        <a:gd name="T4" fmla="*/ 6 w 1769"/>
                        <a:gd name="T5" fmla="*/ 9 h 791"/>
                        <a:gd name="T6" fmla="*/ 8 w 1769"/>
                        <a:gd name="T7" fmla="*/ 19 h 791"/>
                        <a:gd name="T8" fmla="*/ 9 w 1769"/>
                        <a:gd name="T9" fmla="*/ 27 h 791"/>
                        <a:gd name="T10" fmla="*/ 9 w 1769"/>
                        <a:gd name="T11" fmla="*/ 34 h 791"/>
                        <a:gd name="T12" fmla="*/ 8 w 1769"/>
                        <a:gd name="T13" fmla="*/ 28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2" name="Group 89"/>
                  <p:cNvGrpSpPr>
                    <a:grpSpLocks/>
                  </p:cNvGrpSpPr>
                  <p:nvPr/>
                </p:nvGrpSpPr>
                <p:grpSpPr bwMode="auto">
                  <a:xfrm>
                    <a:off x="2804" y="4"/>
                    <a:ext cx="243" cy="1448"/>
                    <a:chOff x="2730" y="32"/>
                    <a:chExt cx="243" cy="1448"/>
                  </a:xfrm>
                </p:grpSpPr>
                <p:sp>
                  <p:nvSpPr>
                    <p:cNvPr id="5207" name="Freeform 90"/>
                    <p:cNvSpPr>
                      <a:spLocks/>
                    </p:cNvSpPr>
                    <p:nvPr/>
                  </p:nvSpPr>
                  <p:spPr bwMode="hidden">
                    <a:xfrm rot="-4903748">
                      <a:off x="2296" y="960"/>
                      <a:ext cx="954" cy="86"/>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08" name="Freeform 91"/>
                    <p:cNvSpPr>
                      <a:spLocks/>
                    </p:cNvSpPr>
                    <p:nvPr/>
                  </p:nvSpPr>
                  <p:spPr bwMode="hidden">
                    <a:xfrm rot="-4903748">
                      <a:off x="2650" y="220"/>
                      <a:ext cx="512" cy="135"/>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3" name="Group 92"/>
                  <p:cNvGrpSpPr>
                    <a:grpSpLocks/>
                  </p:cNvGrpSpPr>
                  <p:nvPr/>
                </p:nvGrpSpPr>
                <p:grpSpPr bwMode="auto">
                  <a:xfrm>
                    <a:off x="1017" y="1741"/>
                    <a:ext cx="1085" cy="2450"/>
                    <a:chOff x="943" y="1769"/>
                    <a:chExt cx="1085" cy="2450"/>
                  </a:xfrm>
                </p:grpSpPr>
                <p:sp>
                  <p:nvSpPr>
                    <p:cNvPr id="5205" name="Freeform 93"/>
                    <p:cNvSpPr>
                      <a:spLocks/>
                    </p:cNvSpPr>
                    <p:nvPr/>
                  </p:nvSpPr>
                  <p:spPr bwMode="hidden">
                    <a:xfrm rot="18335692" flipH="1">
                      <a:off x="1010" y="2475"/>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06" name="Freeform 94"/>
                    <p:cNvSpPr>
                      <a:spLocks/>
                    </p:cNvSpPr>
                    <p:nvPr/>
                  </p:nvSpPr>
                  <p:spPr bwMode="hidden">
                    <a:xfrm rot="18335692" flipH="1">
                      <a:off x="725" y="351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4" name="Group 95"/>
                  <p:cNvGrpSpPr>
                    <a:grpSpLocks/>
                  </p:cNvGrpSpPr>
                  <p:nvPr/>
                </p:nvGrpSpPr>
                <p:grpSpPr bwMode="auto">
                  <a:xfrm>
                    <a:off x="1529" y="1908"/>
                    <a:ext cx="766" cy="2373"/>
                    <a:chOff x="1455" y="1936"/>
                    <a:chExt cx="766" cy="2373"/>
                  </a:xfrm>
                </p:grpSpPr>
                <p:sp>
                  <p:nvSpPr>
                    <p:cNvPr id="5203" name="Freeform 96"/>
                    <p:cNvSpPr>
                      <a:spLocks/>
                    </p:cNvSpPr>
                    <p:nvPr/>
                  </p:nvSpPr>
                  <p:spPr bwMode="hidden">
                    <a:xfrm rot="17542885" flipH="1">
                      <a:off x="1267" y="2578"/>
                      <a:ext cx="1595" cy="312"/>
                    </a:xfrm>
                    <a:custGeom>
                      <a:avLst/>
                      <a:gdLst>
                        <a:gd name="T0" fmla="*/ 0 w 2736"/>
                        <a:gd name="T1" fmla="*/ 46 h 504"/>
                        <a:gd name="T2" fmla="*/ 58 w 2736"/>
                        <a:gd name="T3" fmla="*/ 15 h 504"/>
                        <a:gd name="T4" fmla="*/ 120 w 2736"/>
                        <a:gd name="T5" fmla="*/ 2 h 504"/>
                        <a:gd name="T6" fmla="*/ 184 w 2736"/>
                        <a:gd name="T7" fmla="*/ 2 h 504"/>
                        <a:gd name="T8" fmla="*/ 183 w 2736"/>
                        <a:gd name="T9" fmla="*/ 9 h 504"/>
                        <a:gd name="T10" fmla="*/ 118 w 2736"/>
                        <a:gd name="T11" fmla="*/ 9 h 504"/>
                        <a:gd name="T12" fmla="*/ 44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04" name="Freeform 97"/>
                    <p:cNvSpPr>
                      <a:spLocks/>
                    </p:cNvSpPr>
                    <p:nvPr/>
                  </p:nvSpPr>
                  <p:spPr bwMode="hidden">
                    <a:xfrm rot="17542885" flipH="1">
                      <a:off x="1272" y="3636"/>
                      <a:ext cx="856" cy="490"/>
                    </a:xfrm>
                    <a:custGeom>
                      <a:avLst/>
                      <a:gdLst>
                        <a:gd name="T0" fmla="*/ 0 w 1769"/>
                        <a:gd name="T1" fmla="*/ 1 h 791"/>
                        <a:gd name="T2" fmla="*/ 13 w 1769"/>
                        <a:gd name="T3" fmla="*/ 6 h 791"/>
                        <a:gd name="T4" fmla="*/ 30 w 1769"/>
                        <a:gd name="T5" fmla="*/ 19 h 791"/>
                        <a:gd name="T6" fmla="*/ 43 w 1769"/>
                        <a:gd name="T7" fmla="*/ 40 h 791"/>
                        <a:gd name="T8" fmla="*/ 46 w 1769"/>
                        <a:gd name="T9" fmla="*/ 56 h 791"/>
                        <a:gd name="T10" fmla="*/ 45 w 1769"/>
                        <a:gd name="T11" fmla="*/ 72 h 791"/>
                        <a:gd name="T12" fmla="*/ 42 w 1769"/>
                        <a:gd name="T13" fmla="*/ 58 h 791"/>
                        <a:gd name="T14" fmla="*/ 37 w 1769"/>
                        <a:gd name="T15" fmla="*/ 42 h 791"/>
                        <a:gd name="T16" fmla="*/ 30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5" name="Group 98"/>
                  <p:cNvGrpSpPr>
                    <a:grpSpLocks/>
                  </p:cNvGrpSpPr>
                  <p:nvPr/>
                </p:nvGrpSpPr>
                <p:grpSpPr bwMode="auto">
                  <a:xfrm rot="88588">
                    <a:off x="2061" y="1962"/>
                    <a:ext cx="459" cy="2329"/>
                    <a:chOff x="1956" y="1990"/>
                    <a:chExt cx="492" cy="2604"/>
                  </a:xfrm>
                </p:grpSpPr>
                <p:sp>
                  <p:nvSpPr>
                    <p:cNvPr id="5201" name="Freeform 99"/>
                    <p:cNvSpPr>
                      <a:spLocks/>
                    </p:cNvSpPr>
                    <p:nvPr/>
                  </p:nvSpPr>
                  <p:spPr bwMode="hidden">
                    <a:xfrm rot="16782062" flipH="1">
                      <a:off x="1442" y="2695"/>
                      <a:ext cx="1711" cy="301"/>
                    </a:xfrm>
                    <a:custGeom>
                      <a:avLst/>
                      <a:gdLst>
                        <a:gd name="T0" fmla="*/ 0 w 2736"/>
                        <a:gd name="T1" fmla="*/ 39 h 504"/>
                        <a:gd name="T2" fmla="*/ 83 w 2736"/>
                        <a:gd name="T3" fmla="*/ 13 h 504"/>
                        <a:gd name="T4" fmla="*/ 170 w 2736"/>
                        <a:gd name="T5" fmla="*/ 2 h 504"/>
                        <a:gd name="T6" fmla="*/ 261 w 2736"/>
                        <a:gd name="T7" fmla="*/ 2 h 504"/>
                        <a:gd name="T8" fmla="*/ 260 w 2736"/>
                        <a:gd name="T9" fmla="*/ 8 h 504"/>
                        <a:gd name="T10" fmla="*/ 169 w 2736"/>
                        <a:gd name="T11" fmla="*/ 8 h 504"/>
                        <a:gd name="T12" fmla="*/ 63 w 2736"/>
                        <a:gd name="T13" fmla="*/ 22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02" name="Freeform 100"/>
                    <p:cNvSpPr>
                      <a:spLocks/>
                    </p:cNvSpPr>
                    <p:nvPr/>
                  </p:nvSpPr>
                  <p:spPr bwMode="hidden">
                    <a:xfrm rot="16782062" flipH="1">
                      <a:off x="1734" y="3898"/>
                      <a:ext cx="918" cy="473"/>
                    </a:xfrm>
                    <a:custGeom>
                      <a:avLst/>
                      <a:gdLst>
                        <a:gd name="T0" fmla="*/ 1 w 1769"/>
                        <a:gd name="T1" fmla="*/ 1 h 791"/>
                        <a:gd name="T2" fmla="*/ 18 w 1769"/>
                        <a:gd name="T3" fmla="*/ 4 h 791"/>
                        <a:gd name="T4" fmla="*/ 44 w 1769"/>
                        <a:gd name="T5" fmla="*/ 16 h 791"/>
                        <a:gd name="T6" fmla="*/ 61 w 1769"/>
                        <a:gd name="T7" fmla="*/ 33 h 791"/>
                        <a:gd name="T8" fmla="*/ 66 w 1769"/>
                        <a:gd name="T9" fmla="*/ 47 h 791"/>
                        <a:gd name="T10" fmla="*/ 63 w 1769"/>
                        <a:gd name="T11" fmla="*/ 60 h 791"/>
                        <a:gd name="T12" fmla="*/ 60 w 1769"/>
                        <a:gd name="T13" fmla="*/ 48 h 791"/>
                        <a:gd name="T14" fmla="*/ 52 w 1769"/>
                        <a:gd name="T15" fmla="*/ 35 h 791"/>
                        <a:gd name="T16" fmla="*/ 42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6" name="Group 101"/>
                  <p:cNvGrpSpPr>
                    <a:grpSpLocks/>
                  </p:cNvGrpSpPr>
                  <p:nvPr/>
                </p:nvGrpSpPr>
                <p:grpSpPr bwMode="auto">
                  <a:xfrm>
                    <a:off x="3408" y="1689"/>
                    <a:ext cx="1125" cy="2426"/>
                    <a:chOff x="3334" y="1717"/>
                    <a:chExt cx="1125" cy="2426"/>
                  </a:xfrm>
                </p:grpSpPr>
                <p:sp>
                  <p:nvSpPr>
                    <p:cNvPr id="5199" name="Freeform 102"/>
                    <p:cNvSpPr>
                      <a:spLocks/>
                    </p:cNvSpPr>
                    <p:nvPr/>
                  </p:nvSpPr>
                  <p:spPr bwMode="hidden">
                    <a:xfrm rot="3144576">
                      <a:off x="2628" y="2423"/>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200" name="Freeform 103"/>
                    <p:cNvSpPr>
                      <a:spLocks/>
                    </p:cNvSpPr>
                    <p:nvPr/>
                  </p:nvSpPr>
                  <p:spPr bwMode="hidden">
                    <a:xfrm rot="3144576">
                      <a:off x="3751" y="3436"/>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7" name="Group 104"/>
                  <p:cNvGrpSpPr>
                    <a:grpSpLocks/>
                  </p:cNvGrpSpPr>
                  <p:nvPr/>
                </p:nvGrpSpPr>
                <p:grpSpPr bwMode="auto">
                  <a:xfrm>
                    <a:off x="3255" y="1838"/>
                    <a:ext cx="883" cy="2426"/>
                    <a:chOff x="3181" y="1866"/>
                    <a:chExt cx="883" cy="2426"/>
                  </a:xfrm>
                </p:grpSpPr>
                <p:sp>
                  <p:nvSpPr>
                    <p:cNvPr id="5197" name="Freeform 105"/>
                    <p:cNvSpPr>
                      <a:spLocks/>
                    </p:cNvSpPr>
                    <p:nvPr/>
                  </p:nvSpPr>
                  <p:spPr bwMode="hidden">
                    <a:xfrm rot="3745735">
                      <a:off x="2506" y="2541"/>
                      <a:ext cx="1650" cy="299"/>
                    </a:xfrm>
                    <a:custGeom>
                      <a:avLst/>
                      <a:gdLst>
                        <a:gd name="T0" fmla="*/ 0 w 2736"/>
                        <a:gd name="T1" fmla="*/ 37 h 504"/>
                        <a:gd name="T2" fmla="*/ 69 w 2736"/>
                        <a:gd name="T3" fmla="*/ 12 h 504"/>
                        <a:gd name="T4" fmla="*/ 142 w 2736"/>
                        <a:gd name="T5" fmla="*/ 2 h 504"/>
                        <a:gd name="T6" fmla="*/ 218 w 2736"/>
                        <a:gd name="T7" fmla="*/ 2 h 504"/>
                        <a:gd name="T8" fmla="*/ 217 w 2736"/>
                        <a:gd name="T9" fmla="*/ 7 h 504"/>
                        <a:gd name="T10" fmla="*/ 141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98" name="Freeform 106"/>
                    <p:cNvSpPr>
                      <a:spLocks/>
                    </p:cNvSpPr>
                    <p:nvPr/>
                  </p:nvSpPr>
                  <p:spPr bwMode="hidden">
                    <a:xfrm rot="3745735">
                      <a:off x="3387" y="3615"/>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8" name="Group 107"/>
                  <p:cNvGrpSpPr>
                    <a:grpSpLocks/>
                  </p:cNvGrpSpPr>
                  <p:nvPr/>
                </p:nvGrpSpPr>
                <p:grpSpPr bwMode="auto">
                  <a:xfrm>
                    <a:off x="3080" y="1955"/>
                    <a:ext cx="619" cy="2386"/>
                    <a:chOff x="3006" y="1983"/>
                    <a:chExt cx="619" cy="2386"/>
                  </a:xfrm>
                </p:grpSpPr>
                <p:sp>
                  <p:nvSpPr>
                    <p:cNvPr id="5195" name="Freeform 108"/>
                    <p:cNvSpPr>
                      <a:spLocks/>
                    </p:cNvSpPr>
                    <p:nvPr/>
                  </p:nvSpPr>
                  <p:spPr bwMode="hidden">
                    <a:xfrm rot="4286818">
                      <a:off x="2328" y="2661"/>
                      <a:ext cx="1601" cy="246"/>
                    </a:xfrm>
                    <a:custGeom>
                      <a:avLst/>
                      <a:gdLst>
                        <a:gd name="T0" fmla="*/ 0 w 2736"/>
                        <a:gd name="T1" fmla="*/ 14 h 504"/>
                        <a:gd name="T2" fmla="*/ 59 w 2736"/>
                        <a:gd name="T3" fmla="*/ 5 h 504"/>
                        <a:gd name="T4" fmla="*/ 122 w 2736"/>
                        <a:gd name="T5" fmla="*/ 0 h 504"/>
                        <a:gd name="T6" fmla="*/ 188 w 2736"/>
                        <a:gd name="T7" fmla="*/ 0 h 504"/>
                        <a:gd name="T8" fmla="*/ 187 w 2736"/>
                        <a:gd name="T9" fmla="*/ 3 h 504"/>
                        <a:gd name="T10" fmla="*/ 121 w 2736"/>
                        <a:gd name="T11" fmla="*/ 3 h 504"/>
                        <a:gd name="T12" fmla="*/ 45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96" name="Freeform 109"/>
                    <p:cNvSpPr>
                      <a:spLocks/>
                    </p:cNvSpPr>
                    <p:nvPr/>
                  </p:nvSpPr>
                  <p:spPr bwMode="hidden">
                    <a:xfrm rot="4286818">
                      <a:off x="3002" y="3747"/>
                      <a:ext cx="859"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89" name="Group 110"/>
                  <p:cNvGrpSpPr>
                    <a:grpSpLocks/>
                  </p:cNvGrpSpPr>
                  <p:nvPr/>
                </p:nvGrpSpPr>
                <p:grpSpPr bwMode="auto">
                  <a:xfrm>
                    <a:off x="2893" y="2073"/>
                    <a:ext cx="405" cy="2219"/>
                    <a:chOff x="2819" y="2101"/>
                    <a:chExt cx="405" cy="2219"/>
                  </a:xfrm>
                </p:grpSpPr>
                <p:sp>
                  <p:nvSpPr>
                    <p:cNvPr id="5193" name="Freeform 111"/>
                    <p:cNvSpPr>
                      <a:spLocks/>
                    </p:cNvSpPr>
                    <p:nvPr/>
                  </p:nvSpPr>
                  <p:spPr bwMode="hidden">
                    <a:xfrm rot="4898956">
                      <a:off x="2206" y="2714"/>
                      <a:ext cx="1471" cy="246"/>
                    </a:xfrm>
                    <a:custGeom>
                      <a:avLst/>
                      <a:gdLst>
                        <a:gd name="T0" fmla="*/ 0 w 2736"/>
                        <a:gd name="T1" fmla="*/ 14 h 504"/>
                        <a:gd name="T2" fmla="*/ 39 w 2736"/>
                        <a:gd name="T3" fmla="*/ 5 h 504"/>
                        <a:gd name="T4" fmla="*/ 80 w 2736"/>
                        <a:gd name="T5" fmla="*/ 0 h 504"/>
                        <a:gd name="T6" fmla="*/ 123 w 2736"/>
                        <a:gd name="T7" fmla="*/ 0 h 504"/>
                        <a:gd name="T8" fmla="*/ 122 w 2736"/>
                        <a:gd name="T9" fmla="*/ 3 h 504"/>
                        <a:gd name="T10" fmla="*/ 79 w 2736"/>
                        <a:gd name="T11" fmla="*/ 3 h 504"/>
                        <a:gd name="T12" fmla="*/ 3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94" name="Freeform 112"/>
                    <p:cNvSpPr>
                      <a:spLocks/>
                    </p:cNvSpPr>
                    <p:nvPr/>
                  </p:nvSpPr>
                  <p:spPr bwMode="hidden">
                    <a:xfrm rot="4898956">
                      <a:off x="2636" y="3732"/>
                      <a:ext cx="790"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190" name="Group 113"/>
                  <p:cNvGrpSpPr>
                    <a:grpSpLocks/>
                  </p:cNvGrpSpPr>
                  <p:nvPr/>
                </p:nvGrpSpPr>
                <p:grpSpPr bwMode="auto">
                  <a:xfrm>
                    <a:off x="2372" y="2107"/>
                    <a:ext cx="426" cy="2185"/>
                    <a:chOff x="2287" y="2135"/>
                    <a:chExt cx="426" cy="2185"/>
                  </a:xfrm>
                </p:grpSpPr>
                <p:sp>
                  <p:nvSpPr>
                    <p:cNvPr id="5191" name="Freeform 114"/>
                    <p:cNvSpPr>
                      <a:spLocks/>
                    </p:cNvSpPr>
                    <p:nvPr/>
                  </p:nvSpPr>
                  <p:spPr bwMode="hidden">
                    <a:xfrm rot="5755659">
                      <a:off x="1900" y="2760"/>
                      <a:ext cx="1437" cy="188"/>
                    </a:xfrm>
                    <a:custGeom>
                      <a:avLst/>
                      <a:gdLst>
                        <a:gd name="T0" fmla="*/ 0 w 2736"/>
                        <a:gd name="T1" fmla="*/ 4 h 504"/>
                        <a:gd name="T2" fmla="*/ 35 w 2736"/>
                        <a:gd name="T3" fmla="*/ 1 h 504"/>
                        <a:gd name="T4" fmla="*/ 71 w 2736"/>
                        <a:gd name="T5" fmla="*/ 0 h 504"/>
                        <a:gd name="T6" fmla="*/ 110 w 2736"/>
                        <a:gd name="T7" fmla="*/ 0 h 504"/>
                        <a:gd name="T8" fmla="*/ 109 w 2736"/>
                        <a:gd name="T9" fmla="*/ 1 h 504"/>
                        <a:gd name="T10" fmla="*/ 70 w 2736"/>
                        <a:gd name="T11" fmla="*/ 1 h 504"/>
                        <a:gd name="T12" fmla="*/ 2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92" name="Freeform 115"/>
                    <p:cNvSpPr>
                      <a:spLocks/>
                    </p:cNvSpPr>
                    <p:nvPr/>
                  </p:nvSpPr>
                  <p:spPr bwMode="hidden">
                    <a:xfrm rot="5755659">
                      <a:off x="2049" y="3787"/>
                      <a:ext cx="771" cy="295"/>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pSp>
            <p:nvGrpSpPr>
              <p:cNvPr id="5145" name="Group 116"/>
              <p:cNvGrpSpPr>
                <a:grpSpLocks/>
              </p:cNvGrpSpPr>
              <p:nvPr/>
            </p:nvGrpSpPr>
            <p:grpSpPr bwMode="auto">
              <a:xfrm>
                <a:off x="74" y="313"/>
                <a:ext cx="5459" cy="3667"/>
                <a:chOff x="74" y="313"/>
                <a:chExt cx="5459" cy="3667"/>
              </a:xfrm>
            </p:grpSpPr>
            <p:grpSp>
              <p:nvGrpSpPr>
                <p:cNvPr id="5146" name="Group 117"/>
                <p:cNvGrpSpPr>
                  <a:grpSpLocks/>
                </p:cNvGrpSpPr>
                <p:nvPr/>
              </p:nvGrpSpPr>
              <p:grpSpPr bwMode="auto">
                <a:xfrm>
                  <a:off x="74" y="313"/>
                  <a:ext cx="5459" cy="3667"/>
                  <a:chOff x="74" y="313"/>
                  <a:chExt cx="5459" cy="3667"/>
                </a:xfrm>
              </p:grpSpPr>
              <p:sp>
                <p:nvSpPr>
                  <p:cNvPr id="5148" name="Arc 118"/>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49" name="Arc 119"/>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50" name="Arc 120"/>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51" name="Arc 121"/>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52" name="Arc 122"/>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53" name="Arc 123"/>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54" name="Freeform 124"/>
                  <p:cNvSpPr>
                    <a:spLocks/>
                  </p:cNvSpPr>
                  <p:nvPr/>
                </p:nvSpPr>
                <p:spPr bwMode="hidden">
                  <a:xfrm flipH="1">
                    <a:off x="1800" y="438"/>
                    <a:ext cx="418" cy="1524"/>
                  </a:xfrm>
                  <a:custGeom>
                    <a:avLst/>
                    <a:gdLst>
                      <a:gd name="T0" fmla="*/ 0 w 776"/>
                      <a:gd name="T1" fmla="*/ 7 h 2368"/>
                      <a:gd name="T2" fmla="*/ 11 w 776"/>
                      <a:gd name="T3" fmla="*/ 2 h 2368"/>
                      <a:gd name="T4" fmla="*/ 4 w 776"/>
                      <a:gd name="T5" fmla="*/ 17 h 2368"/>
                      <a:gd name="T6" fmla="*/ 15 w 776"/>
                      <a:gd name="T7" fmla="*/ 17 h 2368"/>
                      <a:gd name="T8" fmla="*/ 9 w 776"/>
                      <a:gd name="T9" fmla="*/ 33 h 2368"/>
                      <a:gd name="T10" fmla="*/ 17 w 776"/>
                      <a:gd name="T11" fmla="*/ 39 h 2368"/>
                      <a:gd name="T12" fmla="*/ 13 w 776"/>
                      <a:gd name="T13" fmla="*/ 50 h 2368"/>
                      <a:gd name="T14" fmla="*/ 22 w 776"/>
                      <a:gd name="T15" fmla="*/ 55 h 2368"/>
                      <a:gd name="T16" fmla="*/ 17 w 776"/>
                      <a:gd name="T17" fmla="*/ 66 h 2368"/>
                      <a:gd name="T18" fmla="*/ 24 w 776"/>
                      <a:gd name="T19" fmla="*/ 71 h 2368"/>
                      <a:gd name="T20" fmla="*/ 22 w 776"/>
                      <a:gd name="T21" fmla="*/ 81 h 2368"/>
                      <a:gd name="T22" fmla="*/ 26 w 776"/>
                      <a:gd name="T23" fmla="*/ 91 h 2368"/>
                      <a:gd name="T24" fmla="*/ 26 w 776"/>
                      <a:gd name="T25" fmla="*/ 102 h 2368"/>
                      <a:gd name="T26" fmla="*/ 31 w 776"/>
                      <a:gd name="T27" fmla="*/ 118 h 2368"/>
                      <a:gd name="T28" fmla="*/ 28 w 776"/>
                      <a:gd name="T29" fmla="*/ 135 h 2368"/>
                      <a:gd name="T30" fmla="*/ 33 w 776"/>
                      <a:gd name="T31" fmla="*/ 145 h 2368"/>
                      <a:gd name="T32" fmla="*/ 31 w 776"/>
                      <a:gd name="T33" fmla="*/ 161 h 2368"/>
                      <a:gd name="T34" fmla="*/ 33 w 776"/>
                      <a:gd name="T35" fmla="*/ 177 h 2368"/>
                      <a:gd name="T36" fmla="*/ 31 w 776"/>
                      <a:gd name="T37" fmla="*/ 187 h 2368"/>
                      <a:gd name="T38" fmla="*/ 35 w 776"/>
                      <a:gd name="T39" fmla="*/ 203 h 2368"/>
                      <a:gd name="T40" fmla="*/ 33 w 776"/>
                      <a:gd name="T41" fmla="*/ 219 h 2368"/>
                      <a:gd name="T42" fmla="*/ 35 w 776"/>
                      <a:gd name="T43" fmla="*/ 240 h 2368"/>
                      <a:gd name="T44" fmla="*/ 33 w 776"/>
                      <a:gd name="T45" fmla="*/ 246 h 2368"/>
                      <a:gd name="T46" fmla="*/ 3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147" name="Freeform 125"/>
                <p:cNvSpPr>
                  <a:spLocks/>
                </p:cNvSpPr>
                <p:nvPr/>
              </p:nvSpPr>
              <p:spPr bwMode="hidden">
                <a:xfrm rot="-1346631">
                  <a:off x="3280" y="1529"/>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nvGrpSpPr>
            <p:cNvPr id="5129" name="Group 126"/>
            <p:cNvGrpSpPr>
              <a:grpSpLocks/>
            </p:cNvGrpSpPr>
            <p:nvPr/>
          </p:nvGrpSpPr>
          <p:grpSpPr bwMode="auto">
            <a:xfrm>
              <a:off x="1476" y="449"/>
              <a:ext cx="4038" cy="2966"/>
              <a:chOff x="210" y="337"/>
              <a:chExt cx="5198" cy="3818"/>
            </a:xfrm>
          </p:grpSpPr>
          <p:sp>
            <p:nvSpPr>
              <p:cNvPr id="5130" name="Freeform 127"/>
              <p:cNvSpPr>
                <a:spLocks/>
              </p:cNvSpPr>
              <p:nvPr/>
            </p:nvSpPr>
            <p:spPr bwMode="hidden">
              <a:xfrm flipH="1">
                <a:off x="1934" y="2382"/>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1" name="Arc 128"/>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2" name="Arc 129"/>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3" name="Arc 130"/>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4" name="Arc 131"/>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5" name="Arc 132"/>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6" name="Freeform 133"/>
              <p:cNvSpPr>
                <a:spLocks/>
              </p:cNvSpPr>
              <p:nvPr/>
            </p:nvSpPr>
            <p:spPr bwMode="hidden">
              <a:xfrm>
                <a:off x="3301" y="2635"/>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7" name="Freeform 134"/>
              <p:cNvSpPr>
                <a:spLocks/>
              </p:cNvSpPr>
              <p:nvPr/>
            </p:nvSpPr>
            <p:spPr bwMode="hidden">
              <a:xfrm rot="19660755" flipV="1">
                <a:off x="2546" y="2150"/>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8" name="Freeform 135"/>
              <p:cNvSpPr>
                <a:spLocks/>
              </p:cNvSpPr>
              <p:nvPr/>
            </p:nvSpPr>
            <p:spPr bwMode="hidden">
              <a:xfrm flipH="1">
                <a:off x="489" y="2504"/>
                <a:ext cx="1085" cy="1524"/>
              </a:xfrm>
              <a:custGeom>
                <a:avLst/>
                <a:gdLst>
                  <a:gd name="T0" fmla="*/ 0 w 776"/>
                  <a:gd name="T1" fmla="*/ 7 h 2368"/>
                  <a:gd name="T2" fmla="*/ 1285 w 776"/>
                  <a:gd name="T3" fmla="*/ 2 h 2368"/>
                  <a:gd name="T4" fmla="*/ 510 w 776"/>
                  <a:gd name="T5" fmla="*/ 17 h 2368"/>
                  <a:gd name="T6" fmla="*/ 1797 w 776"/>
                  <a:gd name="T7" fmla="*/ 17 h 2368"/>
                  <a:gd name="T8" fmla="*/ 1025 w 776"/>
                  <a:gd name="T9" fmla="*/ 33 h 2368"/>
                  <a:gd name="T10" fmla="*/ 2053 w 776"/>
                  <a:gd name="T11" fmla="*/ 39 h 2368"/>
                  <a:gd name="T12" fmla="*/ 1538 w 776"/>
                  <a:gd name="T13" fmla="*/ 50 h 2368"/>
                  <a:gd name="T14" fmla="*/ 2564 w 776"/>
                  <a:gd name="T15" fmla="*/ 55 h 2368"/>
                  <a:gd name="T16" fmla="*/ 2053 w 776"/>
                  <a:gd name="T17" fmla="*/ 66 h 2368"/>
                  <a:gd name="T18" fmla="*/ 2822 w 776"/>
                  <a:gd name="T19" fmla="*/ 71 h 2368"/>
                  <a:gd name="T20" fmla="*/ 2564 w 776"/>
                  <a:gd name="T21" fmla="*/ 81 h 2368"/>
                  <a:gd name="T22" fmla="*/ 3077 w 776"/>
                  <a:gd name="T23" fmla="*/ 91 h 2368"/>
                  <a:gd name="T24" fmla="*/ 3077 w 776"/>
                  <a:gd name="T25" fmla="*/ 102 h 2368"/>
                  <a:gd name="T26" fmla="*/ 3591 w 776"/>
                  <a:gd name="T27" fmla="*/ 118 h 2368"/>
                  <a:gd name="T28" fmla="*/ 3332 w 776"/>
                  <a:gd name="T29" fmla="*/ 135 h 2368"/>
                  <a:gd name="T30" fmla="*/ 3849 w 776"/>
                  <a:gd name="T31" fmla="*/ 145 h 2368"/>
                  <a:gd name="T32" fmla="*/ 3591 w 776"/>
                  <a:gd name="T33" fmla="*/ 161 h 2368"/>
                  <a:gd name="T34" fmla="*/ 3849 w 776"/>
                  <a:gd name="T35" fmla="*/ 177 h 2368"/>
                  <a:gd name="T36" fmla="*/ 3591 w 776"/>
                  <a:gd name="T37" fmla="*/ 187 h 2368"/>
                  <a:gd name="T38" fmla="*/ 4105 w 776"/>
                  <a:gd name="T39" fmla="*/ 203 h 2368"/>
                  <a:gd name="T40" fmla="*/ 3849 w 776"/>
                  <a:gd name="T41" fmla="*/ 219 h 2368"/>
                  <a:gd name="T42" fmla="*/ 4105 w 776"/>
                  <a:gd name="T43" fmla="*/ 240 h 2368"/>
                  <a:gd name="T44" fmla="*/ 3849 w 776"/>
                  <a:gd name="T45" fmla="*/ 246 h 2368"/>
                  <a:gd name="T46" fmla="*/ 410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39" name="Freeform 136"/>
              <p:cNvSpPr>
                <a:spLocks/>
              </p:cNvSpPr>
              <p:nvPr/>
            </p:nvSpPr>
            <p:spPr bwMode="hidden">
              <a:xfrm flipH="1">
                <a:off x="1000" y="893"/>
                <a:ext cx="696" cy="1524"/>
              </a:xfrm>
              <a:custGeom>
                <a:avLst/>
                <a:gdLst>
                  <a:gd name="T0" fmla="*/ 0 w 776"/>
                  <a:gd name="T1" fmla="*/ 7 h 2368"/>
                  <a:gd name="T2" fmla="*/ 139 w 776"/>
                  <a:gd name="T3" fmla="*/ 2 h 2368"/>
                  <a:gd name="T4" fmla="*/ 56 w 776"/>
                  <a:gd name="T5" fmla="*/ 17 h 2368"/>
                  <a:gd name="T6" fmla="*/ 195 w 776"/>
                  <a:gd name="T7" fmla="*/ 17 h 2368"/>
                  <a:gd name="T8" fmla="*/ 111 w 776"/>
                  <a:gd name="T9" fmla="*/ 33 h 2368"/>
                  <a:gd name="T10" fmla="*/ 222 w 776"/>
                  <a:gd name="T11" fmla="*/ 39 h 2368"/>
                  <a:gd name="T12" fmla="*/ 167 w 776"/>
                  <a:gd name="T13" fmla="*/ 50 h 2368"/>
                  <a:gd name="T14" fmla="*/ 279 w 776"/>
                  <a:gd name="T15" fmla="*/ 55 h 2368"/>
                  <a:gd name="T16" fmla="*/ 222 w 776"/>
                  <a:gd name="T17" fmla="*/ 66 h 2368"/>
                  <a:gd name="T18" fmla="*/ 307 w 776"/>
                  <a:gd name="T19" fmla="*/ 71 h 2368"/>
                  <a:gd name="T20" fmla="*/ 279 w 776"/>
                  <a:gd name="T21" fmla="*/ 81 h 2368"/>
                  <a:gd name="T22" fmla="*/ 335 w 776"/>
                  <a:gd name="T23" fmla="*/ 91 h 2368"/>
                  <a:gd name="T24" fmla="*/ 335 w 776"/>
                  <a:gd name="T25" fmla="*/ 102 h 2368"/>
                  <a:gd name="T26" fmla="*/ 390 w 776"/>
                  <a:gd name="T27" fmla="*/ 118 h 2368"/>
                  <a:gd name="T28" fmla="*/ 362 w 776"/>
                  <a:gd name="T29" fmla="*/ 135 h 2368"/>
                  <a:gd name="T30" fmla="*/ 417 w 776"/>
                  <a:gd name="T31" fmla="*/ 145 h 2368"/>
                  <a:gd name="T32" fmla="*/ 390 w 776"/>
                  <a:gd name="T33" fmla="*/ 161 h 2368"/>
                  <a:gd name="T34" fmla="*/ 417 w 776"/>
                  <a:gd name="T35" fmla="*/ 177 h 2368"/>
                  <a:gd name="T36" fmla="*/ 390 w 776"/>
                  <a:gd name="T37" fmla="*/ 187 h 2368"/>
                  <a:gd name="T38" fmla="*/ 446 w 776"/>
                  <a:gd name="T39" fmla="*/ 203 h 2368"/>
                  <a:gd name="T40" fmla="*/ 417 w 776"/>
                  <a:gd name="T41" fmla="*/ 219 h 2368"/>
                  <a:gd name="T42" fmla="*/ 446 w 776"/>
                  <a:gd name="T43" fmla="*/ 240 h 2368"/>
                  <a:gd name="T44" fmla="*/ 417 w 776"/>
                  <a:gd name="T45" fmla="*/ 246 h 2368"/>
                  <a:gd name="T46" fmla="*/ 446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40" name="Freeform 137"/>
              <p:cNvSpPr>
                <a:spLocks/>
              </p:cNvSpPr>
              <p:nvPr/>
            </p:nvSpPr>
            <p:spPr bwMode="hidden">
              <a:xfrm>
                <a:off x="4401" y="2280"/>
                <a:ext cx="1007" cy="1601"/>
              </a:xfrm>
              <a:custGeom>
                <a:avLst/>
                <a:gdLst>
                  <a:gd name="T0" fmla="*/ 0 w 776"/>
                  <a:gd name="T1" fmla="*/ 9 h 2368"/>
                  <a:gd name="T2" fmla="*/ 882 w 776"/>
                  <a:gd name="T3" fmla="*/ 2 h 2368"/>
                  <a:gd name="T4" fmla="*/ 354 w 776"/>
                  <a:gd name="T5" fmla="*/ 22 h 2368"/>
                  <a:gd name="T6" fmla="*/ 1235 w 776"/>
                  <a:gd name="T7" fmla="*/ 22 h 2368"/>
                  <a:gd name="T8" fmla="*/ 706 w 776"/>
                  <a:gd name="T9" fmla="*/ 43 h 2368"/>
                  <a:gd name="T10" fmla="*/ 1411 w 776"/>
                  <a:gd name="T11" fmla="*/ 50 h 2368"/>
                  <a:gd name="T12" fmla="*/ 1059 w 776"/>
                  <a:gd name="T13" fmla="*/ 64 h 2368"/>
                  <a:gd name="T14" fmla="*/ 1766 w 776"/>
                  <a:gd name="T15" fmla="*/ 70 h 2368"/>
                  <a:gd name="T16" fmla="*/ 1411 w 776"/>
                  <a:gd name="T17" fmla="*/ 84 h 2368"/>
                  <a:gd name="T18" fmla="*/ 1944 w 776"/>
                  <a:gd name="T19" fmla="*/ 91 h 2368"/>
                  <a:gd name="T20" fmla="*/ 1766 w 776"/>
                  <a:gd name="T21" fmla="*/ 104 h 2368"/>
                  <a:gd name="T22" fmla="*/ 2117 w 776"/>
                  <a:gd name="T23" fmla="*/ 118 h 2368"/>
                  <a:gd name="T24" fmla="*/ 2117 w 776"/>
                  <a:gd name="T25" fmla="*/ 131 h 2368"/>
                  <a:gd name="T26" fmla="*/ 2473 w 776"/>
                  <a:gd name="T27" fmla="*/ 151 h 2368"/>
                  <a:gd name="T28" fmla="*/ 2297 w 776"/>
                  <a:gd name="T29" fmla="*/ 172 h 2368"/>
                  <a:gd name="T30" fmla="*/ 2649 w 776"/>
                  <a:gd name="T31" fmla="*/ 185 h 2368"/>
                  <a:gd name="T32" fmla="*/ 2473 w 776"/>
                  <a:gd name="T33" fmla="*/ 206 h 2368"/>
                  <a:gd name="T34" fmla="*/ 2649 w 776"/>
                  <a:gd name="T35" fmla="*/ 226 h 2368"/>
                  <a:gd name="T36" fmla="*/ 2473 w 776"/>
                  <a:gd name="T37" fmla="*/ 239 h 2368"/>
                  <a:gd name="T38" fmla="*/ 2828 w 776"/>
                  <a:gd name="T39" fmla="*/ 260 h 2368"/>
                  <a:gd name="T40" fmla="*/ 2649 w 776"/>
                  <a:gd name="T41" fmla="*/ 280 h 2368"/>
                  <a:gd name="T42" fmla="*/ 2828 w 776"/>
                  <a:gd name="T43" fmla="*/ 308 h 2368"/>
                  <a:gd name="T44" fmla="*/ 2649 w 776"/>
                  <a:gd name="T45" fmla="*/ 314 h 2368"/>
                  <a:gd name="T46" fmla="*/ 2828 w 776"/>
                  <a:gd name="T47" fmla="*/ 3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41" name="Freeform 138"/>
              <p:cNvSpPr>
                <a:spLocks/>
              </p:cNvSpPr>
              <p:nvPr/>
            </p:nvSpPr>
            <p:spPr bwMode="hidden">
              <a:xfrm>
                <a:off x="3878" y="1470"/>
                <a:ext cx="1518" cy="1067"/>
              </a:xfrm>
              <a:custGeom>
                <a:avLst/>
                <a:gdLst>
                  <a:gd name="T0" fmla="*/ 0 w 776"/>
                  <a:gd name="T1" fmla="*/ 1 h 2368"/>
                  <a:gd name="T2" fmla="*/ 6864 w 776"/>
                  <a:gd name="T3" fmla="*/ 0 h 2368"/>
                  <a:gd name="T4" fmla="*/ 2754 w 776"/>
                  <a:gd name="T5" fmla="*/ 3 h 2368"/>
                  <a:gd name="T6" fmla="*/ 9621 w 776"/>
                  <a:gd name="T7" fmla="*/ 3 h 2368"/>
                  <a:gd name="T8" fmla="*/ 5511 w 776"/>
                  <a:gd name="T9" fmla="*/ 6 h 2368"/>
                  <a:gd name="T10" fmla="*/ 10998 w 776"/>
                  <a:gd name="T11" fmla="*/ 6 h 2368"/>
                  <a:gd name="T12" fmla="*/ 8243 w 776"/>
                  <a:gd name="T13" fmla="*/ 8 h 2368"/>
                  <a:gd name="T14" fmla="*/ 13754 w 776"/>
                  <a:gd name="T15" fmla="*/ 9 h 2368"/>
                  <a:gd name="T16" fmla="*/ 10998 w 776"/>
                  <a:gd name="T17" fmla="*/ 11 h 2368"/>
                  <a:gd name="T18" fmla="*/ 15127 w 776"/>
                  <a:gd name="T19" fmla="*/ 12 h 2368"/>
                  <a:gd name="T20" fmla="*/ 13754 w 776"/>
                  <a:gd name="T21" fmla="*/ 14 h 2368"/>
                  <a:gd name="T22" fmla="*/ 16504 w 776"/>
                  <a:gd name="T23" fmla="*/ 15 h 2368"/>
                  <a:gd name="T24" fmla="*/ 16504 w 776"/>
                  <a:gd name="T25" fmla="*/ 17 h 2368"/>
                  <a:gd name="T26" fmla="*/ 19253 w 776"/>
                  <a:gd name="T27" fmla="*/ 20 h 2368"/>
                  <a:gd name="T28" fmla="*/ 17881 w 776"/>
                  <a:gd name="T29" fmla="*/ 23 h 2368"/>
                  <a:gd name="T30" fmla="*/ 20614 w 776"/>
                  <a:gd name="T31" fmla="*/ 24 h 2368"/>
                  <a:gd name="T32" fmla="*/ 19253 w 776"/>
                  <a:gd name="T33" fmla="*/ 27 h 2368"/>
                  <a:gd name="T34" fmla="*/ 20614 w 776"/>
                  <a:gd name="T35" fmla="*/ 30 h 2368"/>
                  <a:gd name="T36" fmla="*/ 19253 w 776"/>
                  <a:gd name="T37" fmla="*/ 32 h 2368"/>
                  <a:gd name="T38" fmla="*/ 21991 w 776"/>
                  <a:gd name="T39" fmla="*/ 34 h 2368"/>
                  <a:gd name="T40" fmla="*/ 20614 w 776"/>
                  <a:gd name="T41" fmla="*/ 37 h 2368"/>
                  <a:gd name="T42" fmla="*/ 21991 w 776"/>
                  <a:gd name="T43" fmla="*/ 41 h 2368"/>
                  <a:gd name="T44" fmla="*/ 20614 w 776"/>
                  <a:gd name="T45" fmla="*/ 41 h 2368"/>
                  <a:gd name="T46" fmla="*/ 2199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42" name="Freeform 139"/>
              <p:cNvSpPr>
                <a:spLocks/>
              </p:cNvSpPr>
              <p:nvPr/>
            </p:nvSpPr>
            <p:spPr bwMode="hidden">
              <a:xfrm>
                <a:off x="3934" y="337"/>
                <a:ext cx="663" cy="1434"/>
              </a:xfrm>
              <a:custGeom>
                <a:avLst/>
                <a:gdLst>
                  <a:gd name="T0" fmla="*/ 0 w 776"/>
                  <a:gd name="T1" fmla="*/ 5 h 2368"/>
                  <a:gd name="T2" fmla="*/ 109 w 776"/>
                  <a:gd name="T3" fmla="*/ 1 h 2368"/>
                  <a:gd name="T4" fmla="*/ 44 w 776"/>
                  <a:gd name="T5" fmla="*/ 13 h 2368"/>
                  <a:gd name="T6" fmla="*/ 153 w 776"/>
                  <a:gd name="T7" fmla="*/ 13 h 2368"/>
                  <a:gd name="T8" fmla="*/ 88 w 776"/>
                  <a:gd name="T9" fmla="*/ 25 h 2368"/>
                  <a:gd name="T10" fmla="*/ 174 w 776"/>
                  <a:gd name="T11" fmla="*/ 28 h 2368"/>
                  <a:gd name="T12" fmla="*/ 131 w 776"/>
                  <a:gd name="T13" fmla="*/ 36 h 2368"/>
                  <a:gd name="T14" fmla="*/ 218 w 776"/>
                  <a:gd name="T15" fmla="*/ 41 h 2368"/>
                  <a:gd name="T16" fmla="*/ 174 w 776"/>
                  <a:gd name="T17" fmla="*/ 48 h 2368"/>
                  <a:gd name="T18" fmla="*/ 240 w 776"/>
                  <a:gd name="T19" fmla="*/ 52 h 2368"/>
                  <a:gd name="T20" fmla="*/ 218 w 776"/>
                  <a:gd name="T21" fmla="*/ 60 h 2368"/>
                  <a:gd name="T22" fmla="*/ 262 w 776"/>
                  <a:gd name="T23" fmla="*/ 68 h 2368"/>
                  <a:gd name="T24" fmla="*/ 262 w 776"/>
                  <a:gd name="T25" fmla="*/ 76 h 2368"/>
                  <a:gd name="T26" fmla="*/ 306 w 776"/>
                  <a:gd name="T27" fmla="*/ 87 h 2368"/>
                  <a:gd name="T28" fmla="*/ 284 w 776"/>
                  <a:gd name="T29" fmla="*/ 99 h 2368"/>
                  <a:gd name="T30" fmla="*/ 328 w 776"/>
                  <a:gd name="T31" fmla="*/ 107 h 2368"/>
                  <a:gd name="T32" fmla="*/ 306 w 776"/>
                  <a:gd name="T33" fmla="*/ 119 h 2368"/>
                  <a:gd name="T34" fmla="*/ 328 w 776"/>
                  <a:gd name="T35" fmla="*/ 130 h 2368"/>
                  <a:gd name="T36" fmla="*/ 306 w 776"/>
                  <a:gd name="T37" fmla="*/ 138 h 2368"/>
                  <a:gd name="T38" fmla="*/ 349 w 776"/>
                  <a:gd name="T39" fmla="*/ 150 h 2368"/>
                  <a:gd name="T40" fmla="*/ 328 w 776"/>
                  <a:gd name="T41" fmla="*/ 161 h 2368"/>
                  <a:gd name="T42" fmla="*/ 349 w 776"/>
                  <a:gd name="T43" fmla="*/ 177 h 2368"/>
                  <a:gd name="T44" fmla="*/ 328 w 776"/>
                  <a:gd name="T45" fmla="*/ 181 h 2368"/>
                  <a:gd name="T46" fmla="*/ 349 w 776"/>
                  <a:gd name="T47" fmla="*/ 1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143" name="Freeform 140"/>
              <p:cNvSpPr>
                <a:spLocks/>
              </p:cNvSpPr>
              <p:nvPr/>
            </p:nvSpPr>
            <p:spPr bwMode="hidden">
              <a:xfrm rot="1346631" flipH="1">
                <a:off x="1702" y="1506"/>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sp>
        <p:nvSpPr>
          <p:cNvPr id="137" name="TextBox 136"/>
          <p:cNvSpPr txBox="1"/>
          <p:nvPr/>
        </p:nvSpPr>
        <p:spPr>
          <a:xfrm>
            <a:off x="2457450" y="4114801"/>
            <a:ext cx="4343400"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sym typeface="Arial"/>
              </a:rPr>
              <a:t>TEACHER: </a:t>
            </a:r>
            <a:r>
              <a:rPr kumimoji="0" lang="en-US" sz="1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sym typeface="Arial"/>
              </a:rPr>
              <a:t>ĐÀO THỊ LIỄU</a:t>
            </a:r>
            <a:endPar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sym typeface="Arial"/>
              </a:rPr>
              <a:t>QUOC TUAN </a:t>
            </a:r>
            <a:r>
              <a:rPr kumimoji="0" lang="en-US" sz="1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sym typeface="Arial"/>
              </a:rPr>
              <a:t>PRIMARY </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sym typeface="Arial"/>
              </a:rPr>
              <a:t>SCHOOL</a:t>
            </a:r>
          </a:p>
        </p:txBody>
      </p:sp>
    </p:spTree>
    <p:extLst>
      <p:ext uri="{BB962C8B-B14F-4D97-AF65-F5344CB8AC3E}">
        <p14:creationId xmlns:p14="http://schemas.microsoft.com/office/powerpoint/2010/main" val="31140019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43013"/>
                                        </p:tgtEl>
                                        <p:attrNameLst>
                                          <p:attrName>style.color</p:attrName>
                                        </p:attrNameLst>
                                      </p:cBhvr>
                                      <p:by>
                                        <p:hsl h="-7200000" s="0" l="0"/>
                                      </p:by>
                                    </p:animClr>
                                    <p:animClr clrSpc="hsl" dir="cw">
                                      <p:cBhvr>
                                        <p:cTn id="7" dur="3000" fill="hold"/>
                                        <p:tgtEl>
                                          <p:spTgt spid="43013"/>
                                        </p:tgtEl>
                                        <p:attrNameLst>
                                          <p:attrName>fillcolor</p:attrName>
                                        </p:attrNameLst>
                                      </p:cBhvr>
                                      <p:by>
                                        <p:hsl h="-7200000" s="0" l="0"/>
                                      </p:by>
                                    </p:animClr>
                                    <p:animClr clrSpc="hsl" dir="cw">
                                      <p:cBhvr>
                                        <p:cTn id="8" dur="3000" fill="hold"/>
                                        <p:tgtEl>
                                          <p:spTgt spid="43013"/>
                                        </p:tgtEl>
                                        <p:attrNameLst>
                                          <p:attrName>stroke.color</p:attrName>
                                        </p:attrNameLst>
                                      </p:cBhvr>
                                      <p:by>
                                        <p:hsl h="-7200000" s="0" l="0"/>
                                      </p:by>
                                    </p:animClr>
                                    <p:set>
                                      <p:cBhvr>
                                        <p:cTn id="9" dur="3000" fill="hold"/>
                                        <p:tgtEl>
                                          <p:spTgt spid="43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326268" y="1576059"/>
            <a:ext cx="6686772" cy="169980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6600" dirty="0">
                <a:solidFill>
                  <a:srgbClr val="FF0000"/>
                </a:solidFill>
              </a:rPr>
              <a:t>Listen and </a:t>
            </a:r>
            <a:r>
              <a:rPr lang="en-US" sz="6600" dirty="0" smtClean="0">
                <a:solidFill>
                  <a:srgbClr val="FF0000"/>
                </a:solidFill>
              </a:rPr>
              <a:t>number.</a:t>
            </a:r>
            <a:endParaRPr sz="6600" dirty="0">
              <a:solidFill>
                <a:srgbClr val="FF0000"/>
              </a:solidFill>
            </a:endParaRPr>
          </a:p>
        </p:txBody>
      </p:sp>
      <p:sp>
        <p:nvSpPr>
          <p:cNvPr id="751" name="Google Shape;751;p42"/>
          <p:cNvSpPr txBox="1">
            <a:spLocks noGrp="1"/>
          </p:cNvSpPr>
          <p:nvPr>
            <p:ph type="title" idx="2"/>
          </p:nvPr>
        </p:nvSpPr>
        <p:spPr>
          <a:xfrm>
            <a:off x="2828757" y="230821"/>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2</a:t>
            </a:r>
            <a:endParaRPr dirty="0"/>
          </a:p>
        </p:txBody>
      </p:sp>
    </p:spTree>
    <p:extLst>
      <p:ext uri="{BB962C8B-B14F-4D97-AF65-F5344CB8AC3E}">
        <p14:creationId xmlns:p14="http://schemas.microsoft.com/office/powerpoint/2010/main" val="3512185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23648" y="1562986"/>
            <a:ext cx="8970843" cy="1848435"/>
          </a:xfrm>
          <a:prstGeom prst="rect">
            <a:avLst/>
          </a:prstGeom>
        </p:spPr>
      </p:pic>
      <p:pic>
        <p:nvPicPr>
          <p:cNvPr id="2" name="Track 011">
            <a:hlinkClick r:id="" action="ppaction://media"/>
            <a:extLst>
              <a:ext uri="{FF2B5EF4-FFF2-40B4-BE49-F238E27FC236}">
                <a16:creationId xmlns:a16="http://schemas.microsoft.com/office/drawing/2014/main" id="{E2859E1E-45AC-40CA-BE7A-7D49FA52B2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50851" y="589273"/>
            <a:ext cx="609600" cy="609600"/>
          </a:xfrm>
          <a:prstGeom prst="rect">
            <a:avLst/>
          </a:prstGeom>
        </p:spPr>
      </p:pic>
      <p:sp>
        <p:nvSpPr>
          <p:cNvPr id="4" name="Title 1">
            <a:extLst>
              <a:ext uri="{FF2B5EF4-FFF2-40B4-BE49-F238E27FC236}">
                <a16:creationId xmlns:a16="http://schemas.microsoft.com/office/drawing/2014/main" id="{BF16A060-F78D-4DA5-9BDE-ACED597764DC}"/>
              </a:ext>
            </a:extLst>
          </p:cNvPr>
          <p:cNvSpPr txBox="1">
            <a:spLocks/>
          </p:cNvSpPr>
          <p:nvPr/>
        </p:nvSpPr>
        <p:spPr>
          <a:xfrm>
            <a:off x="8553128" y="2987867"/>
            <a:ext cx="526943" cy="331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1</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8A9B7B12-D1CF-4EA9-A85D-625823F7392D}"/>
              </a:ext>
            </a:extLst>
          </p:cNvPr>
          <p:cNvSpPr txBox="1">
            <a:spLocks/>
          </p:cNvSpPr>
          <p:nvPr/>
        </p:nvSpPr>
        <p:spPr>
          <a:xfrm>
            <a:off x="6359784" y="2977353"/>
            <a:ext cx="526943" cy="331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0B83F5DB-24AC-41EC-86C2-3039E02BA86B}"/>
              </a:ext>
            </a:extLst>
          </p:cNvPr>
          <p:cNvSpPr txBox="1">
            <a:spLocks/>
          </p:cNvSpPr>
          <p:nvPr/>
        </p:nvSpPr>
        <p:spPr>
          <a:xfrm>
            <a:off x="1897377" y="2988103"/>
            <a:ext cx="526943" cy="331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3</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17B18151-AF40-405C-9017-23421AB772AC}"/>
              </a:ext>
            </a:extLst>
          </p:cNvPr>
          <p:cNvSpPr txBox="1">
            <a:spLocks/>
          </p:cNvSpPr>
          <p:nvPr/>
        </p:nvSpPr>
        <p:spPr>
          <a:xfrm>
            <a:off x="4090721" y="2977352"/>
            <a:ext cx="526943" cy="331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4</a:t>
            </a:r>
            <a:endPar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7"/>
          <a:stretch>
            <a:fillRect/>
          </a:stretch>
        </p:blipFill>
        <p:spPr>
          <a:xfrm>
            <a:off x="383292" y="607457"/>
            <a:ext cx="4225777" cy="557859"/>
          </a:xfrm>
          <a:prstGeom prst="rect">
            <a:avLst/>
          </a:prstGeom>
        </p:spPr>
      </p:pic>
    </p:spTree>
    <p:extLst>
      <p:ext uri="{BB962C8B-B14F-4D97-AF65-F5344CB8AC3E}">
        <p14:creationId xmlns:p14="http://schemas.microsoft.com/office/powerpoint/2010/main" val="284913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4"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347533" y="1735548"/>
            <a:ext cx="6686772" cy="169980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6600" dirty="0">
                <a:solidFill>
                  <a:srgbClr val="FF0000"/>
                </a:solidFill>
              </a:rPr>
              <a:t>Read and </a:t>
            </a:r>
            <a:r>
              <a:rPr lang="en-US" sz="6600" dirty="0" smtClean="0">
                <a:solidFill>
                  <a:srgbClr val="FF0000"/>
                </a:solidFill>
              </a:rPr>
              <a:t>match.</a:t>
            </a:r>
            <a:endParaRPr sz="6600" dirty="0">
              <a:solidFill>
                <a:srgbClr val="FF0000"/>
              </a:solidFill>
            </a:endParaRPr>
          </a:p>
        </p:txBody>
      </p:sp>
      <p:sp>
        <p:nvSpPr>
          <p:cNvPr id="751" name="Google Shape;751;p42"/>
          <p:cNvSpPr txBox="1">
            <a:spLocks noGrp="1"/>
          </p:cNvSpPr>
          <p:nvPr>
            <p:ph type="title" idx="2"/>
          </p:nvPr>
        </p:nvSpPr>
        <p:spPr>
          <a:xfrm>
            <a:off x="2828757" y="230821"/>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3</a:t>
            </a:r>
            <a:endParaRPr dirty="0"/>
          </a:p>
        </p:txBody>
      </p:sp>
    </p:spTree>
    <p:extLst>
      <p:ext uri="{BB962C8B-B14F-4D97-AF65-F5344CB8AC3E}">
        <p14:creationId xmlns:p14="http://schemas.microsoft.com/office/powerpoint/2010/main" val="28642647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2602A8-BD2D-46A8-A6F8-E59F35833CEA}"/>
              </a:ext>
            </a:extLst>
          </p:cNvPr>
          <p:cNvPicPr>
            <a:picLocks noChangeAspect="1"/>
          </p:cNvPicPr>
          <p:nvPr/>
        </p:nvPicPr>
        <p:blipFill rotWithShape="1">
          <a:blip r:embed="rId3"/>
          <a:srcRect l="2025" t="16297" r="5000" b="21270"/>
          <a:stretch/>
        </p:blipFill>
        <p:spPr>
          <a:xfrm>
            <a:off x="7144" y="598305"/>
            <a:ext cx="9136856" cy="3451181"/>
          </a:xfrm>
          <a:prstGeom prst="rect">
            <a:avLst/>
          </a:prstGeom>
        </p:spPr>
      </p:pic>
      <p:cxnSp>
        <p:nvCxnSpPr>
          <p:cNvPr id="5" name="Straight Connector 4">
            <a:extLst>
              <a:ext uri="{FF2B5EF4-FFF2-40B4-BE49-F238E27FC236}">
                <a16:creationId xmlns:a16="http://schemas.microsoft.com/office/drawing/2014/main" id="{9977954B-B582-4677-BBAC-AFEA8ED175B8}"/>
              </a:ext>
            </a:extLst>
          </p:cNvPr>
          <p:cNvCxnSpPr/>
          <p:nvPr/>
        </p:nvCxnSpPr>
        <p:spPr>
          <a:xfrm>
            <a:off x="4114800" y="2693194"/>
            <a:ext cx="1285875" cy="50006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D34A9A3-8821-49BD-B1A3-0B8DCF23CF37}"/>
              </a:ext>
            </a:extLst>
          </p:cNvPr>
          <p:cNvCxnSpPr/>
          <p:nvPr/>
        </p:nvCxnSpPr>
        <p:spPr>
          <a:xfrm flipV="1">
            <a:off x="4114800" y="1957388"/>
            <a:ext cx="1214438" cy="1335881"/>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2148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5ECF-23B7-4932-AAFB-18F15E166D3D}"/>
              </a:ext>
            </a:extLst>
          </p:cNvPr>
          <p:cNvSpPr>
            <a:spLocks noGrp="1"/>
          </p:cNvSpPr>
          <p:nvPr>
            <p:ph type="ctrTitle"/>
          </p:nvPr>
        </p:nvSpPr>
        <p:spPr/>
        <p:txBody>
          <a:bodyPr/>
          <a:lstStyle/>
          <a:p>
            <a:r>
              <a:rPr lang="en-US" i="1" dirty="0" smtClean="0">
                <a:solidFill>
                  <a:srgbClr val="002060"/>
                </a:solidFill>
              </a:rPr>
              <a:t>Game: </a:t>
            </a:r>
            <a:r>
              <a:rPr lang="en-US" dirty="0" smtClean="0">
                <a:solidFill>
                  <a:srgbClr val="FF0000"/>
                </a:solidFill>
              </a:rPr>
              <a:t>Pass </a:t>
            </a:r>
            <a:r>
              <a:rPr lang="en-US" dirty="0">
                <a:solidFill>
                  <a:srgbClr val="FF0000"/>
                </a:solidFill>
              </a:rPr>
              <a:t>the </a:t>
            </a:r>
            <a:r>
              <a:rPr lang="en-US" dirty="0" smtClean="0">
                <a:solidFill>
                  <a:srgbClr val="FF0000"/>
                </a:solidFill>
              </a:rPr>
              <a:t>ball!</a:t>
            </a:r>
            <a:endParaRPr lang="en-US" dirty="0">
              <a:solidFill>
                <a:srgbClr val="FF0000"/>
              </a:solidFill>
            </a:endParaRPr>
          </a:p>
        </p:txBody>
      </p:sp>
      <p:pic>
        <p:nvPicPr>
          <p:cNvPr id="1026" name="Picture 2" descr="Kids Circle Clipart Images, Stock Photos &amp;amp; Vectors | Shutterstock">
            <a:extLst>
              <a:ext uri="{FF2B5EF4-FFF2-40B4-BE49-F238E27FC236}">
                <a16:creationId xmlns:a16="http://schemas.microsoft.com/office/drawing/2014/main" id="{56E95C8A-86A0-45AF-BB39-CE17A99A06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22"/>
          <a:stretch/>
        </p:blipFill>
        <p:spPr bwMode="auto">
          <a:xfrm>
            <a:off x="2488019" y="1148254"/>
            <a:ext cx="4294956" cy="385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738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305003" y="1863138"/>
            <a:ext cx="6686772" cy="169980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dirty="0">
                <a:solidFill>
                  <a:srgbClr val="FF0000"/>
                </a:solidFill>
              </a:rPr>
              <a:t>Let’s </a:t>
            </a:r>
            <a:r>
              <a:rPr lang="en-US" sz="6600" dirty="0" smtClean="0">
                <a:solidFill>
                  <a:srgbClr val="FF0000"/>
                </a:solidFill>
              </a:rPr>
              <a:t>play!</a:t>
            </a:r>
            <a:endParaRPr lang="en-US" sz="6600" dirty="0">
              <a:solidFill>
                <a:srgbClr val="FF0000"/>
              </a:solidFill>
            </a:endParaRPr>
          </a:p>
        </p:txBody>
      </p:sp>
      <p:sp>
        <p:nvSpPr>
          <p:cNvPr id="751" name="Google Shape;751;p42"/>
          <p:cNvSpPr txBox="1">
            <a:spLocks noGrp="1"/>
          </p:cNvSpPr>
          <p:nvPr>
            <p:ph type="title" idx="2"/>
          </p:nvPr>
        </p:nvSpPr>
        <p:spPr>
          <a:xfrm>
            <a:off x="2967339" y="592338"/>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4</a:t>
            </a:r>
            <a:endParaRPr dirty="0"/>
          </a:p>
        </p:txBody>
      </p:sp>
    </p:spTree>
    <p:extLst>
      <p:ext uri="{BB962C8B-B14F-4D97-AF65-F5344CB8AC3E}">
        <p14:creationId xmlns:p14="http://schemas.microsoft.com/office/powerpoint/2010/main" val="81841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0994" y="10633"/>
            <a:ext cx="8129699" cy="5154766"/>
          </a:xfrm>
          <a:prstGeom prst="rect">
            <a:avLst/>
          </a:prstGeom>
        </p:spPr>
      </p:pic>
    </p:spTree>
    <p:extLst>
      <p:ext uri="{BB962C8B-B14F-4D97-AF65-F5344CB8AC3E}">
        <p14:creationId xmlns:p14="http://schemas.microsoft.com/office/powerpoint/2010/main" val="3965012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ctrTitle"/>
          </p:nvPr>
        </p:nvSpPr>
        <p:spPr>
          <a:xfrm>
            <a:off x="351230" y="1954039"/>
            <a:ext cx="8441539" cy="28576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dirty="0">
                <a:solidFill>
                  <a:srgbClr val="FF0000"/>
                </a:solidFill>
              </a:rPr>
              <a:t>Fun corner and </a:t>
            </a:r>
            <a:r>
              <a:rPr lang="en-US" sz="6600" dirty="0" smtClean="0">
                <a:solidFill>
                  <a:srgbClr val="FF0000"/>
                </a:solidFill>
              </a:rPr>
              <a:t>wrap-up</a:t>
            </a:r>
            <a:endParaRPr lang="en-US" sz="6600" dirty="0">
              <a:solidFill>
                <a:srgbClr val="FF0000"/>
              </a:solidFill>
            </a:endParaRPr>
          </a:p>
        </p:txBody>
      </p:sp>
      <p:sp>
        <p:nvSpPr>
          <p:cNvPr id="3" name="Subtitle 2">
            <a:extLst>
              <a:ext uri="{FF2B5EF4-FFF2-40B4-BE49-F238E27FC236}">
                <a16:creationId xmlns:a16="http://schemas.microsoft.com/office/drawing/2014/main" id="{A7D1599D-BBDE-49EB-A881-6587119615D4}"/>
              </a:ext>
            </a:extLst>
          </p:cNvPr>
          <p:cNvSpPr>
            <a:spLocks noGrp="1"/>
          </p:cNvSpPr>
          <p:nvPr>
            <p:ph type="subTitle" idx="2"/>
          </p:nvPr>
        </p:nvSpPr>
        <p:spPr>
          <a:xfrm>
            <a:off x="1947313" y="559292"/>
            <a:ext cx="5249375" cy="1313896"/>
          </a:xfrm>
        </p:spPr>
        <p:txBody>
          <a:bodyPr/>
          <a:lstStyle/>
          <a:p>
            <a:r>
              <a:rPr lang="en-US" sz="9500" dirty="0" smtClean="0"/>
              <a:t>5</a:t>
            </a:r>
            <a:endParaRPr lang="en-US" sz="9500" dirty="0"/>
          </a:p>
        </p:txBody>
      </p:sp>
    </p:spTree>
    <p:extLst>
      <p:ext uri="{BB962C8B-B14F-4D97-AF65-F5344CB8AC3E}">
        <p14:creationId xmlns:p14="http://schemas.microsoft.com/office/powerpoint/2010/main" val="2570598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2234250" y="620733"/>
            <a:ext cx="4675500" cy="60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0000"/>
                </a:solidFill>
              </a:rPr>
              <a:t>F</a:t>
            </a:r>
            <a:r>
              <a:rPr lang="en" sz="4400" dirty="0">
                <a:solidFill>
                  <a:srgbClr val="FF0000"/>
                </a:solidFill>
              </a:rPr>
              <a:t>ind a </a:t>
            </a:r>
            <a:r>
              <a:rPr lang="en" sz="4400" dirty="0" smtClean="0">
                <a:solidFill>
                  <a:srgbClr val="FF0000"/>
                </a:solidFill>
              </a:rPr>
              <a:t>partner</a:t>
            </a:r>
            <a:endParaRPr sz="4400" dirty="0">
              <a:solidFill>
                <a:srgbClr val="FF0000"/>
              </a:solidFill>
            </a:endParaRPr>
          </a:p>
        </p:txBody>
      </p:sp>
      <p:pic>
        <p:nvPicPr>
          <p:cNvPr id="41" name="Picture 40">
            <a:extLst>
              <a:ext uri="{FF2B5EF4-FFF2-40B4-BE49-F238E27FC236}">
                <a16:creationId xmlns:a16="http://schemas.microsoft.com/office/drawing/2014/main" id="{F26C6211-8628-4513-8309-FE7DA3DFFCCC}"/>
              </a:ext>
            </a:extLst>
          </p:cNvPr>
          <p:cNvPicPr>
            <a:picLocks noChangeAspect="1"/>
          </p:cNvPicPr>
          <p:nvPr/>
        </p:nvPicPr>
        <p:blipFill>
          <a:blip r:embed="rId6"/>
          <a:stretch>
            <a:fillRect/>
          </a:stretch>
        </p:blipFill>
        <p:spPr>
          <a:xfrm>
            <a:off x="7267313" y="19052"/>
            <a:ext cx="1876687" cy="2029108"/>
          </a:xfrm>
          <a:prstGeom prst="rect">
            <a:avLst/>
          </a:prstGeom>
          <a:ln>
            <a:noFill/>
          </a:ln>
          <a:effectLst>
            <a:softEdge rad="112500"/>
          </a:effectLst>
        </p:spPr>
      </p:pic>
      <p:pic>
        <p:nvPicPr>
          <p:cNvPr id="42" name="Picture 41">
            <a:extLst>
              <a:ext uri="{FF2B5EF4-FFF2-40B4-BE49-F238E27FC236}">
                <a16:creationId xmlns:a16="http://schemas.microsoft.com/office/drawing/2014/main" id="{2B87E0E1-D2A8-480E-8281-6F20356C0251}"/>
              </a:ext>
            </a:extLst>
          </p:cNvPr>
          <p:cNvPicPr>
            <a:picLocks noChangeAspect="1"/>
          </p:cNvPicPr>
          <p:nvPr/>
        </p:nvPicPr>
        <p:blipFill>
          <a:blip r:embed="rId7"/>
          <a:stretch>
            <a:fillRect/>
          </a:stretch>
        </p:blipFill>
        <p:spPr>
          <a:xfrm>
            <a:off x="0" y="0"/>
            <a:ext cx="2038635" cy="2067213"/>
          </a:xfrm>
          <a:prstGeom prst="rect">
            <a:avLst/>
          </a:prstGeom>
          <a:ln>
            <a:noFill/>
          </a:ln>
          <a:effectLst>
            <a:softEdge rad="112500"/>
          </a:effectLst>
        </p:spPr>
      </p:pic>
      <p:sp>
        <p:nvSpPr>
          <p:cNvPr id="2" name="Rectangle 1">
            <a:extLst>
              <a:ext uri="{FF2B5EF4-FFF2-40B4-BE49-F238E27FC236}">
                <a16:creationId xmlns:a16="http://schemas.microsoft.com/office/drawing/2014/main" id="{A0C2D07C-351A-4504-855C-9DDD0B25B947}"/>
              </a:ext>
            </a:extLst>
          </p:cNvPr>
          <p:cNvSpPr/>
          <p:nvPr/>
        </p:nvSpPr>
        <p:spPr>
          <a:xfrm>
            <a:off x="450680" y="2073347"/>
            <a:ext cx="982961" cy="523220"/>
          </a:xfrm>
          <a:prstGeom prst="rect">
            <a:avLst/>
          </a:prstGeom>
          <a:noFill/>
        </p:spPr>
        <p:txBody>
          <a:bodyPr wrap="none" lIns="91440" tIns="45720" rIns="91440" bIns="45720">
            <a:spAutoFit/>
          </a:bodyPr>
          <a:lstStyle/>
          <a:p>
            <a:pPr algn="ctr"/>
            <a:r>
              <a:rPr lang="en-US" sz="2800" b="0" cap="none" spc="0" dirty="0">
                <a:ln w="0"/>
                <a:solidFill>
                  <a:schemeClr val="bg2">
                    <a:lumMod val="50000"/>
                  </a:schemeClr>
                </a:solidFill>
                <a:effectLst>
                  <a:outerShdw blurRad="38100" dist="25400" dir="5400000" algn="ctr" rotWithShape="0">
                    <a:srgbClr val="6E747A">
                      <a:alpha val="43000"/>
                    </a:srgbClr>
                  </a:outerShdw>
                </a:effectLst>
              </a:rPr>
              <a:t>Boys</a:t>
            </a:r>
          </a:p>
        </p:txBody>
      </p:sp>
      <p:sp>
        <p:nvSpPr>
          <p:cNvPr id="46" name="Rectangle 45">
            <a:extLst>
              <a:ext uri="{FF2B5EF4-FFF2-40B4-BE49-F238E27FC236}">
                <a16:creationId xmlns:a16="http://schemas.microsoft.com/office/drawing/2014/main" id="{DD55A386-86D4-498D-BE03-F11550765D2E}"/>
              </a:ext>
            </a:extLst>
          </p:cNvPr>
          <p:cNvSpPr/>
          <p:nvPr/>
        </p:nvSpPr>
        <p:spPr>
          <a:xfrm>
            <a:off x="7747654" y="2171066"/>
            <a:ext cx="923651" cy="523220"/>
          </a:xfrm>
          <a:prstGeom prst="rect">
            <a:avLst/>
          </a:prstGeom>
          <a:noFill/>
        </p:spPr>
        <p:txBody>
          <a:bodyPr wrap="none" lIns="91440" tIns="45720" rIns="91440" bIns="45720">
            <a:spAutoFit/>
          </a:bodyPr>
          <a:lstStyle/>
          <a:p>
            <a:pPr algn="ctr"/>
            <a:r>
              <a:rPr lang="en-US" sz="2800" b="0" cap="none" spc="0" dirty="0">
                <a:ln w="0"/>
                <a:solidFill>
                  <a:schemeClr val="bg2">
                    <a:lumMod val="50000"/>
                  </a:schemeClr>
                </a:solidFill>
                <a:effectLst>
                  <a:outerShdw blurRad="38100" dist="25400" dir="5400000" algn="ctr" rotWithShape="0">
                    <a:srgbClr val="6E747A">
                      <a:alpha val="43000"/>
                    </a:srgbClr>
                  </a:outerShdw>
                </a:effectLst>
              </a:rPr>
              <a:t>Girls</a:t>
            </a:r>
          </a:p>
        </p:txBody>
      </p:sp>
    </p:spTree>
    <p:controls>
      <mc:AlternateContent xmlns:mc="http://schemas.openxmlformats.org/markup-compatibility/2006">
        <mc:Choice xmlns:v="urn:schemas-microsoft-com:vml" Requires="v">
          <p:control spid="1044" name="TextBox1" r:id="rId2" imgW="990720" imgH="380880"/>
        </mc:Choice>
        <mc:Fallback>
          <p:control name="TextBox1" r:id="rId2" imgW="990720" imgH="380880">
            <p:pic>
              <p:nvPicPr>
                <p:cNvPr id="43" name="TextBox1">
                  <a:extLst>
                    <a:ext uri="{FF2B5EF4-FFF2-40B4-BE49-F238E27FC236}">
                      <a16:creationId xmlns:a16="http://schemas.microsoft.com/office/drawing/2014/main" id="{08AE0012-ECAC-4AE6-9DD6-1823E104EA6F}"/>
                    </a:ext>
                  </a:extLst>
                </p:cNvPr>
                <p:cNvPicPr preferRelativeResize="0">
                  <a:picLocks noChangeArrowheads="1" noChangeShapeType="1"/>
                </p:cNvPicPr>
                <p:nvPr/>
              </p:nvPicPr>
              <p:blipFill>
                <a:blip r:embed="rId8"/>
                <a:srcRect/>
                <a:stretch>
                  <a:fillRect/>
                </a:stretch>
              </p:blipFill>
              <p:spPr bwMode="auto">
                <a:xfrm>
                  <a:off x="443041" y="2694286"/>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45" name="TextBox3" r:id="rId3" imgW="990720" imgH="380880"/>
        </mc:Choice>
        <mc:Fallback>
          <p:control name="TextBox3" r:id="rId3" imgW="990720" imgH="380880">
            <p:pic>
              <p:nvPicPr>
                <p:cNvPr id="44" name="TextBox3">
                  <a:extLst>
                    <a:ext uri="{FF2B5EF4-FFF2-40B4-BE49-F238E27FC236}">
                      <a16:creationId xmlns:a16="http://schemas.microsoft.com/office/drawing/2014/main" id="{C05C6E91-6561-49C4-ABA3-A453DB598260}"/>
                    </a:ext>
                  </a:extLst>
                </p:cNvPr>
                <p:cNvPicPr preferRelativeResize="0">
                  <a:picLocks noChangeArrowheads="1" noChangeShapeType="1"/>
                </p:cNvPicPr>
                <p:nvPr/>
              </p:nvPicPr>
              <p:blipFill>
                <a:blip r:embed="rId9"/>
                <a:srcRect/>
                <a:stretch>
                  <a:fillRect/>
                </a:stretch>
              </p:blipFill>
              <p:spPr bwMode="auto">
                <a:xfrm>
                  <a:off x="7710359" y="2694286"/>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33DC12A-C080-4FF5-88EC-79664F993472}"/>
              </a:ext>
            </a:extLst>
          </p:cNvPr>
          <p:cNvSpPr/>
          <p:nvPr/>
        </p:nvSpPr>
        <p:spPr>
          <a:xfrm>
            <a:off x="2323070" y="3048247"/>
            <a:ext cx="4102444" cy="16605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artoon Boy Giving You Thumbs Stock Vector (Royalty Free) 143614309">
            <a:extLst>
              <a:ext uri="{FF2B5EF4-FFF2-40B4-BE49-F238E27FC236}">
                <a16:creationId xmlns:a16="http://schemas.microsoft.com/office/drawing/2014/main" id="{A45A5FE5-01FD-478F-937B-EABC296AB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56" b="6956"/>
          <a:stretch/>
        </p:blipFill>
        <p:spPr bwMode="auto">
          <a:xfrm>
            <a:off x="5239265" y="566753"/>
            <a:ext cx="1494138" cy="24814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ขณะนี้คุณใช้เบราว์เซอร์รุ่นเก่าจึงอาจทำให้ใช้งานเว็บไซต์ได้ไม่เต็มประสิทธิภาพ  โปรดพิจารณาอัพเกรด เรียนรู้เพิ่มเติม ภาพ  หน้าแรกของภาพคอลเลกชันที่รวบรวมตามหมวดหมู่ภาพถ่ายเวกเตอร์ภาพ Offsetหมวดหมู่  นามธรรมสัตว์/สัตว์ป่างานศิลปะภาพพื้นหลัง/พื้นผิวความงาม/แฟชั่นอาคาร/จุด ...">
            <a:extLst>
              <a:ext uri="{FF2B5EF4-FFF2-40B4-BE49-F238E27FC236}">
                <a16:creationId xmlns:a16="http://schemas.microsoft.com/office/drawing/2014/main" id="{819DAB79-9B3D-464D-8AFC-5CF974863A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711" b="9542"/>
          <a:stretch/>
        </p:blipFill>
        <p:spPr bwMode="auto">
          <a:xfrm>
            <a:off x="2015181" y="635740"/>
            <a:ext cx="2013122" cy="241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582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 y="15666"/>
            <a:ext cx="9143244" cy="51385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580" y="240972"/>
            <a:ext cx="1150360" cy="744073"/>
          </a:xfrm>
          <a:prstGeom prst="rect">
            <a:avLst/>
          </a:prstGeom>
        </p:spPr>
      </p:pic>
      <p:pic>
        <p:nvPicPr>
          <p:cNvPr id="3" name="Picture 2"/>
          <p:cNvPicPr>
            <a:picLocks noChangeAspect="1"/>
          </p:cNvPicPr>
          <p:nvPr/>
        </p:nvPicPr>
        <p:blipFill>
          <a:blip r:embed="rId5"/>
          <a:srcRect/>
          <a:stretch/>
        </p:blipFill>
        <p:spPr>
          <a:xfrm>
            <a:off x="9483" y="10669"/>
            <a:ext cx="9125034" cy="5132831"/>
          </a:xfrm>
          <a:prstGeom prst="rect">
            <a:avLst/>
          </a:prstGeom>
        </p:spPr>
      </p:pic>
    </p:spTree>
    <p:extLst>
      <p:ext uri="{BB962C8B-B14F-4D97-AF65-F5344CB8AC3E}">
        <p14:creationId xmlns:p14="http://schemas.microsoft.com/office/powerpoint/2010/main" val="212935259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 You Ppt Images - Free Download on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2" y="221673"/>
            <a:ext cx="8892201" cy="468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63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1839C6-14E5-4EFB-AD41-3AF2D69429A7}"/>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18" name="Picture 17">
            <a:extLst>
              <a:ext uri="{FF2B5EF4-FFF2-40B4-BE49-F238E27FC236}">
                <a16:creationId xmlns:a16="http://schemas.microsoft.com/office/drawing/2014/main" id="{50DF7B29-1F07-499B-89C7-D69CB48FA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20" name="TextBox 19">
            <a:extLst>
              <a:ext uri="{FF2B5EF4-FFF2-40B4-BE49-F238E27FC236}">
                <a16:creationId xmlns:a16="http://schemas.microsoft.com/office/drawing/2014/main" id="{C72AB036-80C2-4DD5-9681-3528B54E31C6}"/>
              </a:ext>
            </a:extLst>
          </p:cNvPr>
          <p:cNvSpPr txBox="1"/>
          <p:nvPr/>
        </p:nvSpPr>
        <p:spPr>
          <a:xfrm>
            <a:off x="391397" y="341108"/>
            <a:ext cx="691623" cy="1323439"/>
          </a:xfrm>
          <a:prstGeom prst="rect">
            <a:avLst/>
          </a:prstGeom>
          <a:noFill/>
        </p:spPr>
        <p:txBody>
          <a:bodyPr wrap="square" rtlCol="0">
            <a:spAutoFit/>
          </a:bodyPr>
          <a:lstStyle/>
          <a:p>
            <a:r>
              <a:rPr lang="en-US" sz="8000" b="1" dirty="0">
                <a:solidFill>
                  <a:schemeClr val="bg1"/>
                </a:solidFill>
                <a:latin typeface="Sport Day" pitchFamily="2" charset="0"/>
              </a:rPr>
              <a:t>1</a:t>
            </a:r>
          </a:p>
        </p:txBody>
      </p:sp>
      <p:pic>
        <p:nvPicPr>
          <p:cNvPr id="21" name="Picture 20">
            <a:extLst>
              <a:ext uri="{FF2B5EF4-FFF2-40B4-BE49-F238E27FC236}">
                <a16:creationId xmlns:a16="http://schemas.microsoft.com/office/drawing/2014/main" id="{F0638187-2B24-478E-8BDE-4026A0A0C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08" y="2287836"/>
            <a:ext cx="3205546" cy="794675"/>
          </a:xfrm>
          <a:prstGeom prst="rect">
            <a:avLst/>
          </a:prstGeom>
        </p:spPr>
      </p:pic>
      <p:sp>
        <p:nvSpPr>
          <p:cNvPr id="22" name="TextBox 21">
            <a:extLst>
              <a:ext uri="{FF2B5EF4-FFF2-40B4-BE49-F238E27FC236}">
                <a16:creationId xmlns:a16="http://schemas.microsoft.com/office/drawing/2014/main" id="{641DFD89-493E-4D14-A13B-EE5BB5F18E0C}"/>
              </a:ext>
            </a:extLst>
          </p:cNvPr>
          <p:cNvSpPr txBox="1"/>
          <p:nvPr/>
        </p:nvSpPr>
        <p:spPr>
          <a:xfrm>
            <a:off x="1269426" y="2359015"/>
            <a:ext cx="2314843" cy="523220"/>
          </a:xfrm>
          <a:prstGeom prst="rect">
            <a:avLst/>
          </a:prstGeom>
          <a:noFill/>
        </p:spPr>
        <p:txBody>
          <a:bodyPr wrap="square" rtlCol="0">
            <a:spAutoFit/>
          </a:bodyPr>
          <a:lstStyle/>
          <a:p>
            <a:r>
              <a:rPr lang="en-US" sz="2800" b="1" dirty="0">
                <a:solidFill>
                  <a:schemeClr val="bg1"/>
                </a:solidFill>
                <a:latin typeface="Comic Sans MS" panose="030F0702030302020204" pitchFamily="66" charset="0"/>
              </a:rPr>
              <a:t>LESSON </a:t>
            </a:r>
            <a:r>
              <a:rPr lang="en-US" sz="2800" b="1" dirty="0" smtClean="0">
                <a:solidFill>
                  <a:schemeClr val="bg1"/>
                </a:solidFill>
                <a:latin typeface="Comic Sans MS" panose="030F0702030302020204" pitchFamily="66" charset="0"/>
              </a:rPr>
              <a:t>2</a:t>
            </a:r>
            <a:endParaRPr lang="en-US" sz="2800" b="1" dirty="0">
              <a:solidFill>
                <a:schemeClr val="bg1"/>
              </a:solidFill>
              <a:latin typeface="Comic Sans MS" panose="030F0702030302020204" pitchFamily="66" charset="0"/>
            </a:endParaRPr>
          </a:p>
        </p:txBody>
      </p:sp>
      <p:sp>
        <p:nvSpPr>
          <p:cNvPr id="23" name="TextBox 22">
            <a:extLst>
              <a:ext uri="{FF2B5EF4-FFF2-40B4-BE49-F238E27FC236}">
                <a16:creationId xmlns:a16="http://schemas.microsoft.com/office/drawing/2014/main" id="{A54B51B9-C265-45A0-B217-028C10585EA7}"/>
              </a:ext>
            </a:extLst>
          </p:cNvPr>
          <p:cNvSpPr txBox="1"/>
          <p:nvPr/>
        </p:nvSpPr>
        <p:spPr>
          <a:xfrm>
            <a:off x="3584269" y="516252"/>
            <a:ext cx="3526774"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9600" b="1" dirty="0">
                <a:solidFill>
                  <a:srgbClr val="F9A128"/>
                </a:solidFill>
                <a:latin typeface="Comic Sans MS" panose="030F0702030302020204" pitchFamily="66" charset="0"/>
              </a:rPr>
              <a:t>Hello</a:t>
            </a:r>
            <a:r>
              <a:rPr lang="en-US" sz="7200" b="1" dirty="0">
                <a:solidFill>
                  <a:srgbClr val="F9A128"/>
                </a:solidFill>
                <a:latin typeface="Comic Sans MS" panose="030F0702030302020204" pitchFamily="66" charset="0"/>
              </a:rPr>
              <a:t> </a:t>
            </a:r>
          </a:p>
        </p:txBody>
      </p:sp>
      <p:sp>
        <p:nvSpPr>
          <p:cNvPr id="2" name="Rectangle 1"/>
          <p:cNvSpPr/>
          <p:nvPr/>
        </p:nvSpPr>
        <p:spPr>
          <a:xfrm>
            <a:off x="1456150" y="3022825"/>
            <a:ext cx="1767661" cy="523220"/>
          </a:xfrm>
          <a:prstGeom prst="rect">
            <a:avLst/>
          </a:prstGeom>
        </p:spPr>
        <p:txBody>
          <a:bodyPr wrap="square">
            <a:spAutoFit/>
          </a:bodyPr>
          <a:lstStyle/>
          <a:p>
            <a:r>
              <a:rPr lang="en-GB" sz="2800" dirty="0">
                <a:solidFill>
                  <a:srgbClr val="502484"/>
                </a:solidFill>
                <a:latin typeface="Montserrat" panose="020B0604020202020204" charset="0"/>
              </a:rPr>
              <a:t>Period 4</a:t>
            </a:r>
            <a:endParaRPr lang="en-GB" sz="2800" dirty="0"/>
          </a:p>
        </p:txBody>
      </p:sp>
    </p:spTree>
    <p:extLst>
      <p:ext uri="{BB962C8B-B14F-4D97-AF65-F5344CB8AC3E}">
        <p14:creationId xmlns:p14="http://schemas.microsoft.com/office/powerpoint/2010/main" val="2438883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2" name="Google Shape;712;p38"/>
          <p:cNvSpPr txBox="1">
            <a:spLocks noGrp="1"/>
          </p:cNvSpPr>
          <p:nvPr>
            <p:ph type="ctrTitle" idx="6"/>
          </p:nvPr>
        </p:nvSpPr>
        <p:spPr>
          <a:xfrm>
            <a:off x="955647" y="2160231"/>
            <a:ext cx="2807209" cy="1132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rgbClr val="FF0000"/>
                </a:solidFill>
              </a:rPr>
              <a:t>R</a:t>
            </a:r>
            <a:r>
              <a:rPr lang="en" sz="3200" dirty="0">
                <a:solidFill>
                  <a:srgbClr val="FF0000"/>
                </a:solidFill>
              </a:rPr>
              <a:t>ead and </a:t>
            </a:r>
            <a:r>
              <a:rPr lang="en" sz="3200" dirty="0" smtClean="0">
                <a:solidFill>
                  <a:srgbClr val="FF0000"/>
                </a:solidFill>
              </a:rPr>
              <a:t>match.</a:t>
            </a:r>
            <a:endParaRPr sz="3200" dirty="0">
              <a:solidFill>
                <a:srgbClr val="FF0000"/>
              </a:solidFill>
            </a:endParaRPr>
          </a:p>
        </p:txBody>
      </p:sp>
      <p:sp>
        <p:nvSpPr>
          <p:cNvPr id="714" name="Google Shape;714;p38"/>
          <p:cNvSpPr txBox="1">
            <a:spLocks noGrp="1"/>
          </p:cNvSpPr>
          <p:nvPr>
            <p:ph type="title" idx="8"/>
          </p:nvPr>
        </p:nvSpPr>
        <p:spPr>
          <a:xfrm>
            <a:off x="3371903" y="2209923"/>
            <a:ext cx="1094100" cy="1350000"/>
          </a:xfrm>
          <a:prstGeom prst="rect">
            <a:avLst/>
          </a:prstGeom>
        </p:spPr>
        <p:txBody>
          <a:bodyPr spcFirstLastPara="1" wrap="square" lIns="91425" tIns="192000" rIns="91425" bIns="91425" anchor="t" anchorCtr="0">
            <a:noAutofit/>
          </a:bodyPr>
          <a:lstStyle/>
          <a:p>
            <a:pPr marL="0" lvl="0" indent="0" algn="l" rtl="0">
              <a:spcBef>
                <a:spcPts val="0"/>
              </a:spcBef>
              <a:spcAft>
                <a:spcPts val="0"/>
              </a:spcAft>
              <a:buNone/>
            </a:pPr>
            <a:r>
              <a:rPr lang="en" dirty="0" smtClean="0"/>
              <a:t>3</a:t>
            </a:r>
            <a:endParaRPr dirty="0"/>
          </a:p>
        </p:txBody>
      </p:sp>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US" dirty="0">
                <a:solidFill>
                  <a:srgbClr val="0070C0"/>
                </a:solidFill>
              </a:rPr>
              <a:t>C</a:t>
            </a:r>
            <a:r>
              <a:rPr lang="en" dirty="0">
                <a:solidFill>
                  <a:srgbClr val="0070C0"/>
                </a:solidFill>
              </a:rPr>
              <a:t>ontents </a:t>
            </a:r>
            <a:endParaRPr sz="3600" dirty="0">
              <a:solidFill>
                <a:srgbClr val="0070C0"/>
              </a:solidFill>
            </a:endParaRPr>
          </a:p>
        </p:txBody>
      </p:sp>
      <p:sp>
        <p:nvSpPr>
          <p:cNvPr id="716" name="Google Shape;716;p38"/>
          <p:cNvSpPr txBox="1">
            <a:spLocks noGrp="1"/>
          </p:cNvSpPr>
          <p:nvPr>
            <p:ph type="ctrTitle"/>
          </p:nvPr>
        </p:nvSpPr>
        <p:spPr>
          <a:xfrm>
            <a:off x="1164420" y="1383907"/>
            <a:ext cx="2249582"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3200" dirty="0">
                <a:solidFill>
                  <a:srgbClr val="FF0000"/>
                </a:solidFill>
              </a:rPr>
              <a:t>W</a:t>
            </a:r>
            <a:r>
              <a:rPr lang="en" sz="3200" dirty="0" smtClean="0">
                <a:solidFill>
                  <a:srgbClr val="FF0000"/>
                </a:solidFill>
              </a:rPr>
              <a:t>arm-up </a:t>
            </a:r>
            <a:endParaRPr sz="3200" dirty="0">
              <a:solidFill>
                <a:srgbClr val="FF0000"/>
              </a:solidFill>
            </a:endParaRPr>
          </a:p>
        </p:txBody>
      </p:sp>
      <p:sp>
        <p:nvSpPr>
          <p:cNvPr id="718" name="Google Shape;718;p38"/>
          <p:cNvSpPr txBox="1">
            <a:spLocks noGrp="1"/>
          </p:cNvSpPr>
          <p:nvPr>
            <p:ph type="title" idx="2"/>
          </p:nvPr>
        </p:nvSpPr>
        <p:spPr>
          <a:xfrm>
            <a:off x="3410250" y="1203250"/>
            <a:ext cx="822964" cy="1077807"/>
          </a:xfrm>
          <a:prstGeom prst="rect">
            <a:avLst/>
          </a:prstGeom>
        </p:spPr>
        <p:txBody>
          <a:bodyPr spcFirstLastPara="1" wrap="square" lIns="91425" tIns="192000" rIns="91425" bIns="91425" anchor="t" anchorCtr="0">
            <a:noAutofit/>
          </a:bodyPr>
          <a:lstStyle/>
          <a:p>
            <a:pPr marL="0" lvl="0" indent="0" algn="l" rtl="0">
              <a:spcBef>
                <a:spcPts val="0"/>
              </a:spcBef>
              <a:spcAft>
                <a:spcPts val="0"/>
              </a:spcAft>
              <a:buNone/>
            </a:pPr>
            <a:r>
              <a:rPr lang="en" dirty="0" smtClean="0"/>
              <a:t>1</a:t>
            </a:r>
            <a:endParaRPr dirty="0"/>
          </a:p>
        </p:txBody>
      </p:sp>
      <p:sp>
        <p:nvSpPr>
          <p:cNvPr id="719" name="Google Shape;719;p38"/>
          <p:cNvSpPr txBox="1">
            <a:spLocks noGrp="1"/>
          </p:cNvSpPr>
          <p:nvPr>
            <p:ph type="ctrTitle" idx="3"/>
          </p:nvPr>
        </p:nvSpPr>
        <p:spPr>
          <a:xfrm>
            <a:off x="5629994" y="1291496"/>
            <a:ext cx="3433222" cy="9576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FF0000"/>
                </a:solidFill>
              </a:rPr>
              <a:t>L</a:t>
            </a:r>
            <a:r>
              <a:rPr lang="en" sz="3200" dirty="0">
                <a:solidFill>
                  <a:srgbClr val="FF0000"/>
                </a:solidFill>
              </a:rPr>
              <a:t>isten and </a:t>
            </a:r>
            <a:r>
              <a:rPr lang="en" sz="3200" dirty="0" smtClean="0">
                <a:solidFill>
                  <a:srgbClr val="FF0000"/>
                </a:solidFill>
              </a:rPr>
              <a:t>number.</a:t>
            </a:r>
            <a:endParaRPr sz="3200" dirty="0">
              <a:solidFill>
                <a:srgbClr val="FF0000"/>
              </a:solidFill>
            </a:endParaRPr>
          </a:p>
        </p:txBody>
      </p:sp>
      <p:sp>
        <p:nvSpPr>
          <p:cNvPr id="721" name="Google Shape;721;p38"/>
          <p:cNvSpPr txBox="1">
            <a:spLocks noGrp="1"/>
          </p:cNvSpPr>
          <p:nvPr>
            <p:ph type="title" idx="5"/>
          </p:nvPr>
        </p:nvSpPr>
        <p:spPr>
          <a:xfrm>
            <a:off x="4384554" y="1234749"/>
            <a:ext cx="1094100" cy="1350000"/>
          </a:xfrm>
          <a:prstGeom prst="rect">
            <a:avLst/>
          </a:prstGeom>
        </p:spPr>
        <p:txBody>
          <a:bodyPr spcFirstLastPara="1" wrap="square" lIns="91425" tIns="192000" rIns="91425" bIns="91425" anchor="t" anchorCtr="0">
            <a:noAutofit/>
          </a:bodyPr>
          <a:lstStyle/>
          <a:p>
            <a:pPr marL="0" lvl="0" indent="0" algn="r" rtl="0">
              <a:spcBef>
                <a:spcPts val="0"/>
              </a:spcBef>
              <a:spcAft>
                <a:spcPts val="0"/>
              </a:spcAft>
              <a:buNone/>
            </a:pPr>
            <a:r>
              <a:rPr lang="en" dirty="0" smtClean="0"/>
              <a:t>2</a:t>
            </a:r>
            <a:endParaRPr dirty="0"/>
          </a:p>
        </p:txBody>
      </p:sp>
      <p:sp>
        <p:nvSpPr>
          <p:cNvPr id="722" name="Google Shape;722;p38"/>
          <p:cNvSpPr txBox="1">
            <a:spLocks noGrp="1"/>
          </p:cNvSpPr>
          <p:nvPr>
            <p:ph type="ctrTitle" idx="13"/>
          </p:nvPr>
        </p:nvSpPr>
        <p:spPr>
          <a:xfrm>
            <a:off x="5717128" y="2512565"/>
            <a:ext cx="229832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FF0000"/>
                </a:solidFill>
              </a:rPr>
              <a:t>L</a:t>
            </a:r>
            <a:r>
              <a:rPr lang="en" sz="3200" dirty="0">
                <a:solidFill>
                  <a:srgbClr val="FF0000"/>
                </a:solidFill>
              </a:rPr>
              <a:t>et’s </a:t>
            </a:r>
            <a:r>
              <a:rPr lang="en" sz="3200" dirty="0" smtClean="0">
                <a:solidFill>
                  <a:srgbClr val="FF0000"/>
                </a:solidFill>
              </a:rPr>
              <a:t>play. </a:t>
            </a:r>
            <a:endParaRPr sz="3200" dirty="0">
              <a:solidFill>
                <a:srgbClr val="FF0000"/>
              </a:solidFill>
            </a:endParaRPr>
          </a:p>
        </p:txBody>
      </p:sp>
      <p:sp>
        <p:nvSpPr>
          <p:cNvPr id="724" name="Google Shape;724;p38"/>
          <p:cNvSpPr txBox="1">
            <a:spLocks noGrp="1"/>
          </p:cNvSpPr>
          <p:nvPr>
            <p:ph type="title" idx="15"/>
          </p:nvPr>
        </p:nvSpPr>
        <p:spPr>
          <a:xfrm>
            <a:off x="4454594" y="2281057"/>
            <a:ext cx="1094100" cy="1302952"/>
          </a:xfrm>
          <a:prstGeom prst="rect">
            <a:avLst/>
          </a:prstGeom>
        </p:spPr>
        <p:txBody>
          <a:bodyPr spcFirstLastPara="1" wrap="square" lIns="91425" tIns="192000" rIns="91425" bIns="91425" anchor="t" anchorCtr="0">
            <a:noAutofit/>
          </a:bodyPr>
          <a:lstStyle/>
          <a:p>
            <a:pPr marL="0" lvl="0" indent="0" algn="r" rtl="0">
              <a:spcBef>
                <a:spcPts val="0"/>
              </a:spcBef>
              <a:spcAft>
                <a:spcPts val="0"/>
              </a:spcAft>
              <a:buNone/>
            </a:pPr>
            <a:r>
              <a:rPr lang="en" dirty="0" smtClean="0"/>
              <a:t>4</a:t>
            </a:r>
            <a:endParaRPr dirty="0"/>
          </a:p>
        </p:txBody>
      </p:sp>
      <p:sp>
        <p:nvSpPr>
          <p:cNvPr id="15" name="Google Shape;721;p38">
            <a:extLst>
              <a:ext uri="{FF2B5EF4-FFF2-40B4-BE49-F238E27FC236}">
                <a16:creationId xmlns:a16="http://schemas.microsoft.com/office/drawing/2014/main" id="{8085C0E6-3C56-4288-A0D8-6784FADFA910}"/>
              </a:ext>
            </a:extLst>
          </p:cNvPr>
          <p:cNvSpPr txBox="1">
            <a:spLocks/>
          </p:cNvSpPr>
          <p:nvPr/>
        </p:nvSpPr>
        <p:spPr>
          <a:xfrm>
            <a:off x="3686164" y="2956057"/>
            <a:ext cx="1094100" cy="1350000"/>
          </a:xfrm>
          <a:prstGeom prst="rect">
            <a:avLst/>
          </a:prstGeom>
          <a:noFill/>
          <a:ln>
            <a:noFill/>
          </a:ln>
        </p:spPr>
        <p:txBody>
          <a:bodyPr spcFirstLastPara="1" wrap="square" lIns="91425" tIns="192000"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Fredoka One"/>
              <a:buNone/>
              <a:defRPr sz="4800" b="0" i="0" u="none" strike="noStrike" cap="none">
                <a:solidFill>
                  <a:schemeClr val="accent6"/>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n" dirty="0" smtClean="0"/>
              <a:t>5</a:t>
            </a:r>
            <a:endParaRPr lang="en" dirty="0"/>
          </a:p>
        </p:txBody>
      </p:sp>
      <p:sp>
        <p:nvSpPr>
          <p:cNvPr id="16" name="Google Shape;719;p38">
            <a:extLst>
              <a:ext uri="{FF2B5EF4-FFF2-40B4-BE49-F238E27FC236}">
                <a16:creationId xmlns:a16="http://schemas.microsoft.com/office/drawing/2014/main" id="{2CF2BA97-5C96-4B39-89E5-B7AA06BDBD54}"/>
              </a:ext>
            </a:extLst>
          </p:cNvPr>
          <p:cNvSpPr txBox="1">
            <a:spLocks/>
          </p:cNvSpPr>
          <p:nvPr/>
        </p:nvSpPr>
        <p:spPr>
          <a:xfrm>
            <a:off x="2102627" y="3642331"/>
            <a:ext cx="4938746"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3200" dirty="0">
                <a:solidFill>
                  <a:srgbClr val="FF0000"/>
                </a:solidFill>
              </a:rPr>
              <a:t>Fun corner and </a:t>
            </a:r>
            <a:r>
              <a:rPr lang="en-US" sz="3200" dirty="0" smtClean="0">
                <a:solidFill>
                  <a:srgbClr val="FF0000"/>
                </a:solidFill>
              </a:rPr>
              <a:t>wrap-up </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782525" y="1664835"/>
            <a:ext cx="5722748" cy="1439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solidFill>
                  <a:srgbClr val="FF0000"/>
                </a:solidFill>
              </a:rPr>
              <a:t>W</a:t>
            </a:r>
            <a:r>
              <a:rPr lang="en" sz="7200" dirty="0" smtClean="0">
                <a:solidFill>
                  <a:srgbClr val="FF0000"/>
                </a:solidFill>
              </a:rPr>
              <a:t>arm-up</a:t>
            </a:r>
            <a:endParaRPr sz="7200" dirty="0">
              <a:solidFill>
                <a:srgbClr val="FF0000"/>
              </a:solidFill>
            </a:endParaRPr>
          </a:p>
        </p:txBody>
      </p:sp>
      <p:sp>
        <p:nvSpPr>
          <p:cNvPr id="751" name="Google Shape;751;p42"/>
          <p:cNvSpPr txBox="1">
            <a:spLocks noGrp="1"/>
          </p:cNvSpPr>
          <p:nvPr>
            <p:ph type="title" idx="2"/>
          </p:nvPr>
        </p:nvSpPr>
        <p:spPr>
          <a:xfrm>
            <a:off x="2890900" y="588617"/>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1</a:t>
            </a:r>
            <a:endParaRPr dirty="0"/>
          </a:p>
        </p:txBody>
      </p:sp>
      <p:sp>
        <p:nvSpPr>
          <p:cNvPr id="752" name="Google Shape;752;p42"/>
          <p:cNvSpPr txBox="1">
            <a:spLocks noGrp="1"/>
          </p:cNvSpPr>
          <p:nvPr>
            <p:ph type="subTitle" idx="1"/>
          </p:nvPr>
        </p:nvSpPr>
        <p:spPr>
          <a:xfrm>
            <a:off x="3490399" y="3104388"/>
            <a:ext cx="2307000" cy="684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US" sz="5400" dirty="0">
                <a:solidFill>
                  <a:srgbClr val="000000"/>
                </a:solidFill>
              </a:rPr>
              <a:t>G</a:t>
            </a:r>
            <a:r>
              <a:rPr lang="en" sz="5400" dirty="0">
                <a:solidFill>
                  <a:srgbClr val="000000"/>
                </a:solidFill>
              </a:rPr>
              <a:t>ame </a:t>
            </a:r>
            <a:endParaRPr sz="5400"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ADMIN\Desktop\Bach tuyet\54774f4bc8287c7337fadd5fbb419da6.jpg">
            <a:extLst>
              <a:ext uri="{FF2B5EF4-FFF2-40B4-BE49-F238E27FC236}">
                <a16:creationId xmlns:a16="http://schemas.microsoft.com/office/drawing/2014/main" id="{0D84046E-3EBE-40F3-A257-21664744C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531" y="0"/>
            <a:ext cx="6858000" cy="512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C:\Users\ADMIN\Desktop\Bach tuyet\Snow_white_transparent.png">
            <a:extLst>
              <a:ext uri="{FF2B5EF4-FFF2-40B4-BE49-F238E27FC236}">
                <a16:creationId xmlns:a16="http://schemas.microsoft.com/office/drawing/2014/main" id="{60716C06-F93A-4572-A11D-05C8A984A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51" y="2174082"/>
            <a:ext cx="698897" cy="150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C:\Users\ADMIN\Desktop\Bach tuyet\43ebd44d263606f876d42fd2f199ea61 (4).jpg">
            <a:extLst>
              <a:ext uri="{FF2B5EF4-FFF2-40B4-BE49-F238E27FC236}">
                <a16:creationId xmlns:a16="http://schemas.microsoft.com/office/drawing/2014/main" id="{B2748A32-AA7C-4721-B511-6033EC7E3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8519">
            <a:off x="7100888" y="3265885"/>
            <a:ext cx="1058466" cy="15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C:\Users\ADMIN\Desktop\Bach tuyet\43ebd44d263606f876d42fd2f199ea61 (7).jpg">
            <a:extLst>
              <a:ext uri="{FF2B5EF4-FFF2-40B4-BE49-F238E27FC236}">
                <a16:creationId xmlns:a16="http://schemas.microsoft.com/office/drawing/2014/main" id="{706B306E-CD5F-4630-9096-CF6D0D5F6A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741" y="3268266"/>
            <a:ext cx="1076325" cy="143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descr="C:\Users\ADMIN\Desktop\Bach tuyet\RjAwOTQ4MTUyNEI3QjJCRTc2RjA6ZDA1ZjJmYTY2MjBkNDYzY2ZlZDNiOTA1Y2YxYTk1NzA6Ojo6OjA=.png">
            <a:extLst>
              <a:ext uri="{FF2B5EF4-FFF2-40B4-BE49-F238E27FC236}">
                <a16:creationId xmlns:a16="http://schemas.microsoft.com/office/drawing/2014/main" id="{93D4A7C3-F214-4A10-A014-FAF7D4B851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93735">
            <a:off x="1147762" y="3337322"/>
            <a:ext cx="1195388" cy="135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9" descr="C:\Users\ADMIN\Desktop\Bach tuyet\43ebd44d263606f876d42fd2f199ea61 (2).jpg">
            <a:extLst>
              <a:ext uri="{FF2B5EF4-FFF2-40B4-BE49-F238E27FC236}">
                <a16:creationId xmlns:a16="http://schemas.microsoft.com/office/drawing/2014/main" id="{22DB223A-75D1-4FD1-BAD2-2121930075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72978">
            <a:off x="5494735" y="3431382"/>
            <a:ext cx="1031081"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0" descr="C:\Users\ADMIN\Desktop\Bach tuyet\43ebd44d263606f876d42fd2f199ea61 (3).jpg">
            <a:extLst>
              <a:ext uri="{FF2B5EF4-FFF2-40B4-BE49-F238E27FC236}">
                <a16:creationId xmlns:a16="http://schemas.microsoft.com/office/drawing/2014/main" id="{4001CDE7-E230-4878-9139-DA3BEFD1A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4575" y="3586163"/>
            <a:ext cx="1244204" cy="114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3" descr="C:\Users\ADMIN\Desktop\Bach tuyet\43ebd44d263606f876d42fd2f199ea61 (5).jpg">
            <a:extLst>
              <a:ext uri="{FF2B5EF4-FFF2-40B4-BE49-F238E27FC236}">
                <a16:creationId xmlns:a16="http://schemas.microsoft.com/office/drawing/2014/main" id="{B443BD81-906C-4BEB-BC1F-4071E4F3D8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8799">
            <a:off x="1934766" y="3218260"/>
            <a:ext cx="932259" cy="148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4" descr="C:\Users\ADMIN\Desktop\Bach tuyet\43ebd44d263606f876d42fd2f199ea61 (8).jpg">
            <a:extLst>
              <a:ext uri="{FF2B5EF4-FFF2-40B4-BE49-F238E27FC236}">
                <a16:creationId xmlns:a16="http://schemas.microsoft.com/office/drawing/2014/main" id="{99CBEB92-A914-4675-B305-CBCDB023F1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7950" y="3096816"/>
            <a:ext cx="1187054"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2" descr="C:\Users\ADMIN\Desktop\Bach tuyet\511929473-photo-clip-tree.png">
            <a:extLst>
              <a:ext uri="{FF2B5EF4-FFF2-40B4-BE49-F238E27FC236}">
                <a16:creationId xmlns:a16="http://schemas.microsoft.com/office/drawing/2014/main" id="{E8E7CDEE-9E50-44A5-81FD-F09EE7EFDD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0994" y="-825104"/>
            <a:ext cx="4895850" cy="579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C:\Users\ADMIN\Desktop\Bach tuyet\511929473-photo-clip-tree.png">
            <a:extLst>
              <a:ext uri="{FF2B5EF4-FFF2-40B4-BE49-F238E27FC236}">
                <a16:creationId xmlns:a16="http://schemas.microsoft.com/office/drawing/2014/main" id="{B145B3B5-A0F9-4828-A8AE-C6C1ACEE1A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978" y="-727473"/>
            <a:ext cx="3419476" cy="579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C:\Users\ADMIN\Desktop\Tai nguyen thiet ke tro choi\Bảng gỗ\wooden-blank-sign-clipart-1.jpg">
            <a:extLst>
              <a:ext uri="{FF2B5EF4-FFF2-40B4-BE49-F238E27FC236}">
                <a16:creationId xmlns:a16="http://schemas.microsoft.com/office/drawing/2014/main" id="{AD959DF4-CD0B-42E9-9A72-4DDE03E323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9794" y="-381000"/>
            <a:ext cx="5168504"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CC6DCF5D-4156-4020-A192-BE55884EE7C4}"/>
              </a:ext>
            </a:extLst>
          </p:cNvPr>
          <p:cNvSpPr txBox="1">
            <a:spLocks noChangeArrowheads="1"/>
          </p:cNvSpPr>
          <p:nvPr/>
        </p:nvSpPr>
        <p:spPr bwMode="auto">
          <a:xfrm>
            <a:off x="2630091" y="834391"/>
            <a:ext cx="422790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6600" b="1" i="0" u="none" strike="noStrike" kern="0" cap="none" spc="0" normalizeH="0" baseline="0" noProof="0" dirty="0">
                <a:ln>
                  <a:noFill/>
                </a:ln>
                <a:solidFill>
                  <a:srgbClr val="FFFFFF"/>
                </a:solidFill>
                <a:effectLst/>
                <a:uLnTx/>
                <a:uFillTx/>
                <a:latin typeface="Comic Sans MS" panose="030F0702030302020204" pitchFamily="66" charset="0"/>
                <a:cs typeface="Arial" panose="020B0604020202020204" pitchFamily="34" charset="0"/>
                <a:sym typeface="Arial"/>
              </a:rPr>
              <a:t>Numbers</a:t>
            </a:r>
            <a:r>
              <a:rPr kumimoji="0" lang="en-US" altLang="en-US" sz="5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15" name="Picture 11" descr="C:\Users\ADMIN\Desktop\Tai nguyen thiet ke tro choi\Angry birds epic birds\1505573783630 (2).png">
            <a:hlinkClick r:id="" action="ppaction://noaction"/>
            <a:extLst>
              <a:ext uri="{FF2B5EF4-FFF2-40B4-BE49-F238E27FC236}">
                <a16:creationId xmlns:a16="http://schemas.microsoft.com/office/drawing/2014/main" id="{1EA13D8A-F385-409C-A5E6-8E1F274601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93394" y="3962400"/>
            <a:ext cx="802481"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ADMIN\Desktop\Bach tuyet\ a.jpg">
            <a:extLst>
              <a:ext uri="{FF2B5EF4-FFF2-40B4-BE49-F238E27FC236}">
                <a16:creationId xmlns:a16="http://schemas.microsoft.com/office/drawing/2014/main" id="{EE846284-0326-4C02-912D-DB85C383D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2148"/>
            <a:ext cx="6858000" cy="511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Bach tuyet\Bambi.png">
            <a:extLst>
              <a:ext uri="{FF2B5EF4-FFF2-40B4-BE49-F238E27FC236}">
                <a16:creationId xmlns:a16="http://schemas.microsoft.com/office/drawing/2014/main" id="{60AA5914-9392-4962-9333-7ECC0E54E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5339" flipH="1">
            <a:off x="5518547" y="2892028"/>
            <a:ext cx="7429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C:\Users\ADMIN\Desktop\Bach tuyet\esquilo001.gif">
            <a:extLst>
              <a:ext uri="{FF2B5EF4-FFF2-40B4-BE49-F238E27FC236}">
                <a16:creationId xmlns:a16="http://schemas.microsoft.com/office/drawing/2014/main" id="{B90A1854-5D74-4F02-83FF-1CB7814CA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71667" flipH="1">
            <a:off x="4004072" y="3376613"/>
            <a:ext cx="742950"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ADMIN\Desktop\Bach tuyet\767e08fbae2de8679fbba6d8cecba19e.png">
            <a:extLst>
              <a:ext uri="{FF2B5EF4-FFF2-40B4-BE49-F238E27FC236}">
                <a16:creationId xmlns:a16="http://schemas.microsoft.com/office/drawing/2014/main" id="{73871A95-CA43-48C5-AFDA-D3E6E6CE6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52524" flipH="1">
            <a:off x="2532460" y="3452813"/>
            <a:ext cx="614363" cy="85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C:\Users\ADMIN\Desktop\Bach tuyet\Doc23.png">
            <a:extLst>
              <a:ext uri="{FF2B5EF4-FFF2-40B4-BE49-F238E27FC236}">
                <a16:creationId xmlns:a16="http://schemas.microsoft.com/office/drawing/2014/main" id="{75647BB8-810E-4A81-972D-C67719E022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772646">
            <a:off x="6779419" y="2908698"/>
            <a:ext cx="867966" cy="128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3" descr="C:\Users\ADMIN\Desktop\Bach tuyet\arbre-majestueux-42629281.jpg">
            <a:extLst>
              <a:ext uri="{FF2B5EF4-FFF2-40B4-BE49-F238E27FC236}">
                <a16:creationId xmlns:a16="http://schemas.microsoft.com/office/drawing/2014/main" id="{E76511C4-414D-4C8C-A41D-9F0D809FED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5166" y="489348"/>
            <a:ext cx="3943350" cy="442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3" descr="C:\Users\ADMIN\Desktop\Bach tuyet\arbre-majestueux-42629281.jpg">
            <a:extLst>
              <a:ext uri="{FF2B5EF4-FFF2-40B4-BE49-F238E27FC236}">
                <a16:creationId xmlns:a16="http://schemas.microsoft.com/office/drawing/2014/main" id="{331E7896-594F-4BC6-9EAA-9CC1D42019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260748"/>
            <a:ext cx="3943350" cy="442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4" descr="C:\Users\ADMIN\Desktop\Bach tuyet\511929473-photo-clip-tree.png">
            <a:extLst>
              <a:ext uri="{FF2B5EF4-FFF2-40B4-BE49-F238E27FC236}">
                <a16:creationId xmlns:a16="http://schemas.microsoft.com/office/drawing/2014/main" id="{AB285F47-9242-47E3-BDF2-037FD92C36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6322" y="120253"/>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4" descr="C:\Users\ADMIN\Desktop\Bach tuyet\511929473-photo-clip-tree.png">
            <a:extLst>
              <a:ext uri="{FF2B5EF4-FFF2-40B4-BE49-F238E27FC236}">
                <a16:creationId xmlns:a16="http://schemas.microsoft.com/office/drawing/2014/main" id="{229882F9-16EC-48DC-B486-BBD13C26D4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2131" y="341710"/>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9" descr="C:\Users\ADMIN\Desktop\Bach tuyet\Snow_white_transparent.png">
            <a:extLst>
              <a:ext uri="{FF2B5EF4-FFF2-40B4-BE49-F238E27FC236}">
                <a16:creationId xmlns:a16="http://schemas.microsoft.com/office/drawing/2014/main" id="{2AFA19BC-CBA1-46B1-9DCF-EE611D562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5375" y="2572941"/>
            <a:ext cx="1026319" cy="221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C:\Users\ADMIN\Desktop\Tai nguyen thiet ke tro choi\Bảng gỗ\wooden-blank-sign-clipart-1.jpg">
            <a:extLst>
              <a:ext uri="{FF2B5EF4-FFF2-40B4-BE49-F238E27FC236}">
                <a16:creationId xmlns:a16="http://schemas.microsoft.com/office/drawing/2014/main" id="{7CF97313-AC66-47BB-A2F5-22ACCB05F5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7450" y="-457200"/>
            <a:ext cx="4456510" cy="229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A7008E72-A4D8-4EA2-A0C2-621FD498C20C}"/>
              </a:ext>
            </a:extLst>
          </p:cNvPr>
          <p:cNvSpPr/>
          <p:nvPr/>
        </p:nvSpPr>
        <p:spPr>
          <a:xfrm>
            <a:off x="1407915" y="183946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rgbClr val="0000FF"/>
                </a:solidFill>
                <a:effectLst/>
                <a:uLnTx/>
                <a:uFillTx/>
                <a:latin typeface="Comic Sans MS" panose="030F0702030302020204" pitchFamily="66" charset="0"/>
                <a:ea typeface="+mn-ea"/>
                <a:cs typeface="+mn-cs"/>
                <a:sym typeface="Arial"/>
              </a:rPr>
              <a:t>A. 17</a:t>
            </a:r>
          </a:p>
        </p:txBody>
      </p:sp>
      <p:sp>
        <p:nvSpPr>
          <p:cNvPr id="25" name="Rounded Rectangle 24">
            <a:extLst>
              <a:ext uri="{FF2B5EF4-FFF2-40B4-BE49-F238E27FC236}">
                <a16:creationId xmlns:a16="http://schemas.microsoft.com/office/drawing/2014/main" id="{32179AAC-70F2-4F2D-BC73-CC4C7E926919}"/>
              </a:ext>
            </a:extLst>
          </p:cNvPr>
          <p:cNvSpPr/>
          <p:nvPr/>
        </p:nvSpPr>
        <p:spPr>
          <a:xfrm>
            <a:off x="3086100" y="187047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1" b="0" i="0" u="none" strike="noStrike" kern="0" cap="none" spc="0" normalizeH="0" baseline="0" noProof="0" dirty="0">
                <a:ln>
                  <a:noFill/>
                </a:ln>
                <a:solidFill>
                  <a:srgbClr val="0000FF"/>
                </a:solidFill>
                <a:effectLst/>
                <a:uLnTx/>
                <a:uFillTx/>
                <a:latin typeface="Comic Sans MS" panose="030F0702030302020204" pitchFamily="66" charset="0"/>
                <a:ea typeface="+mn-ea"/>
                <a:cs typeface="+mn-cs"/>
                <a:sym typeface="Arial"/>
              </a:rPr>
              <a:t>B. 10</a:t>
            </a:r>
          </a:p>
        </p:txBody>
      </p:sp>
      <p:sp>
        <p:nvSpPr>
          <p:cNvPr id="26" name="Rounded Rectangle 25">
            <a:extLst>
              <a:ext uri="{FF2B5EF4-FFF2-40B4-BE49-F238E27FC236}">
                <a16:creationId xmlns:a16="http://schemas.microsoft.com/office/drawing/2014/main" id="{EB876234-54A8-4027-87B1-3C793BA2094E}"/>
              </a:ext>
            </a:extLst>
          </p:cNvPr>
          <p:cNvSpPr/>
          <p:nvPr/>
        </p:nvSpPr>
        <p:spPr>
          <a:xfrm>
            <a:off x="4757339" y="1870473"/>
            <a:ext cx="1464867"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1" b="0" i="0" u="none" strike="noStrike" kern="0" cap="none" spc="0" normalizeH="0" baseline="0" noProof="0" dirty="0">
                <a:ln>
                  <a:noFill/>
                </a:ln>
                <a:solidFill>
                  <a:srgbClr val="0000FF"/>
                </a:solidFill>
                <a:effectLst/>
                <a:uLnTx/>
                <a:uFillTx/>
                <a:latin typeface="Comic Sans MS" panose="030F0702030302020204" pitchFamily="66" charset="0"/>
                <a:ea typeface="+mn-ea"/>
                <a:cs typeface="+mn-cs"/>
                <a:sym typeface="Arial"/>
              </a:rPr>
              <a:t>C. 9</a:t>
            </a:r>
          </a:p>
        </p:txBody>
      </p:sp>
      <p:sp>
        <p:nvSpPr>
          <p:cNvPr id="27" name="Rounded Rectangle 26">
            <a:extLst>
              <a:ext uri="{FF2B5EF4-FFF2-40B4-BE49-F238E27FC236}">
                <a16:creationId xmlns:a16="http://schemas.microsoft.com/office/drawing/2014/main" id="{1B1C34AF-45C9-4036-AE67-DA61025608DD}"/>
              </a:ext>
            </a:extLst>
          </p:cNvPr>
          <p:cNvSpPr/>
          <p:nvPr/>
        </p:nvSpPr>
        <p:spPr>
          <a:xfrm>
            <a:off x="6400800" y="185142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rgbClr val="0000FF"/>
                </a:solidFill>
                <a:effectLst/>
                <a:uLnTx/>
                <a:uFillTx/>
                <a:latin typeface="Comic Sans MS" panose="030F0702030302020204" pitchFamily="66" charset="0"/>
                <a:ea typeface="+mn-ea"/>
                <a:cs typeface="+mn-cs"/>
                <a:sym typeface="Arial"/>
              </a:rPr>
              <a:t>D. 7</a:t>
            </a:r>
          </a:p>
        </p:txBody>
      </p:sp>
      <p:sp>
        <p:nvSpPr>
          <p:cNvPr id="5" name="TextBox 4">
            <a:extLst>
              <a:ext uri="{FF2B5EF4-FFF2-40B4-BE49-F238E27FC236}">
                <a16:creationId xmlns:a16="http://schemas.microsoft.com/office/drawing/2014/main" id="{7D7C8125-B825-4420-95EA-3D49C22490D8}"/>
              </a:ext>
            </a:extLst>
          </p:cNvPr>
          <p:cNvSpPr txBox="1">
            <a:spLocks noChangeArrowheads="1"/>
          </p:cNvSpPr>
          <p:nvPr/>
        </p:nvSpPr>
        <p:spPr bwMode="auto">
          <a:xfrm>
            <a:off x="2981158" y="891945"/>
            <a:ext cx="32206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000000"/>
              </a:buClr>
              <a:buSzTx/>
              <a:buFontTx/>
              <a:buNone/>
              <a:tabLst/>
              <a:defRPr/>
            </a:pPr>
            <a:r>
              <a:rPr kumimoji="0" lang="en-US" altLang="en-US" sz="4400" b="1" i="0" u="none" strike="noStrike" kern="0" cap="none" spc="0" normalizeH="0" baseline="0" noProof="0" dirty="0">
                <a:ln>
                  <a:noFill/>
                </a:ln>
                <a:solidFill>
                  <a:srgbClr val="FFFFFF"/>
                </a:solidFill>
                <a:effectLst/>
                <a:uLnTx/>
                <a:uFillTx/>
                <a:latin typeface="Comic Sans MS" panose="030F0702030302020204" pitchFamily="66" charset="0"/>
                <a:cs typeface="Times New Roman" panose="02020603050405020304" pitchFamily="18" charset="0"/>
                <a:sym typeface="Arial"/>
              </a:rPr>
              <a:t>seven</a:t>
            </a:r>
          </a:p>
        </p:txBody>
      </p:sp>
      <p:sp>
        <p:nvSpPr>
          <p:cNvPr id="6" name="Explosion 1 5">
            <a:extLst>
              <a:ext uri="{FF2B5EF4-FFF2-40B4-BE49-F238E27FC236}">
                <a16:creationId xmlns:a16="http://schemas.microsoft.com/office/drawing/2014/main" id="{1B32643C-2CC0-4306-A17D-F95921BBFCA8}"/>
              </a:ext>
            </a:extLst>
          </p:cNvPr>
          <p:cNvSpPr/>
          <p:nvPr/>
        </p:nvSpPr>
        <p:spPr>
          <a:xfrm>
            <a:off x="4000501" y="3093244"/>
            <a:ext cx="2259806" cy="153590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rPr>
              <a:t>That’s </a:t>
            </a:r>
            <a:r>
              <a:rPr kumimoji="0" lang="en-US" sz="1800" b="1" i="0" u="none" strike="noStrike" kern="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correct</a:t>
            </a:r>
            <a:r>
              <a:rPr kumimoji="0" lang="vi-VN" sz="1800" b="1" i="0" u="none" strike="noStrike" kern="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a:t>
            </a:r>
            <a:endParaRPr kumimoji="0" lang="en-US" sz="1800" b="1" i="0" u="none" strike="noStrike" kern="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endParaRPr>
          </a:p>
        </p:txBody>
      </p:sp>
      <p:pic>
        <p:nvPicPr>
          <p:cNvPr id="46099" name="Picture 11" descr="C:\Users\ADMIN\Desktop\Tai nguyen thiet ke tro choi\Bảng gỗ\Picture1 (2).png">
            <a:hlinkClick r:id="" action="ppaction://hlinkshowjump?jump=nextslide"/>
            <a:extLst>
              <a:ext uri="{FF2B5EF4-FFF2-40B4-BE49-F238E27FC236}">
                <a16:creationId xmlns:a16="http://schemas.microsoft.com/office/drawing/2014/main" id="{3A9F4E6F-D8ED-4F09-A73D-F87B763565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21103" y="685800"/>
            <a:ext cx="909638" cy="38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bldLvl="0" animBg="1"/>
      <p:bldP spid="25" grpId="0" bldLvl="0" animBg="1"/>
      <p:bldP spid="26" grpId="0" bldLvl="0" animBg="1"/>
      <p:bldP spid="27" grpId="0" bldLvl="0" animBg="1"/>
      <p:bldP spid="27" grpId="1" bldLvl="0" animBg="1"/>
      <p:bldP spid="5" grpId="0"/>
      <p:bldP spid="6" grpId="0" bldLvl="0" animBg="1"/>
      <p:bldP spid="6" grpId="1" bldLvl="0" animBg="1"/>
      <p:bldP spid="6" grpId="2"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ADMIN\Desktop\Bach tuyet\54774f4bc8287c7337fadd5fbb419da6.jpg">
            <a:extLst>
              <a:ext uri="{FF2B5EF4-FFF2-40B4-BE49-F238E27FC236}">
                <a16:creationId xmlns:a16="http://schemas.microsoft.com/office/drawing/2014/main" id="{67D09641-1078-4661-A861-A4ECD2D58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Bach tuyet\Bambi.png">
            <a:extLst>
              <a:ext uri="{FF2B5EF4-FFF2-40B4-BE49-F238E27FC236}">
                <a16:creationId xmlns:a16="http://schemas.microsoft.com/office/drawing/2014/main" id="{7788416D-DF05-4ABA-B960-469752419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5339" flipH="1">
            <a:off x="3300413" y="2928937"/>
            <a:ext cx="7429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C:\Users\ADMIN\Desktop\Bach tuyet\esquilo001.gif">
            <a:extLst>
              <a:ext uri="{FF2B5EF4-FFF2-40B4-BE49-F238E27FC236}">
                <a16:creationId xmlns:a16="http://schemas.microsoft.com/office/drawing/2014/main" id="{1BD34C77-D3D3-49FC-89E5-CE61D7ED6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71667" flipH="1">
            <a:off x="6975872" y="3126582"/>
            <a:ext cx="742950"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C:\Users\ADMIN\Desktop\Bach tuyet\767e08fbae2de8679fbba6d8cecba19e.png">
            <a:extLst>
              <a:ext uri="{FF2B5EF4-FFF2-40B4-BE49-F238E27FC236}">
                <a16:creationId xmlns:a16="http://schemas.microsoft.com/office/drawing/2014/main" id="{03F571EF-3A23-4032-9B59-AA139D827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52524" flipH="1">
            <a:off x="5926931" y="3109913"/>
            <a:ext cx="6143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ADMIN\Desktop\Bach tuyet\43ebd44d263606f876d42fd2f199ea61 (7).jpg">
            <a:extLst>
              <a:ext uri="{FF2B5EF4-FFF2-40B4-BE49-F238E27FC236}">
                <a16:creationId xmlns:a16="http://schemas.microsoft.com/office/drawing/2014/main" id="{768BEC56-CE3A-462B-B320-26901CBDC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83591" flipH="1">
            <a:off x="4446985" y="2790825"/>
            <a:ext cx="1006078" cy="135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3" descr="C:\Users\ADMIN\Desktop\Bach tuyet\arbre-majestueux-42629281.jpg">
            <a:extLst>
              <a:ext uri="{FF2B5EF4-FFF2-40B4-BE49-F238E27FC236}">
                <a16:creationId xmlns:a16="http://schemas.microsoft.com/office/drawing/2014/main" id="{D2DBA1BE-3E2F-4FD6-8F6B-9AFF148A63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73844"/>
            <a:ext cx="3943350" cy="44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4" descr="C:\Users\ADMIN\Desktop\Bach tuyet\511929473-photo-clip-tree.png">
            <a:extLst>
              <a:ext uri="{FF2B5EF4-FFF2-40B4-BE49-F238E27FC236}">
                <a16:creationId xmlns:a16="http://schemas.microsoft.com/office/drawing/2014/main" id="{3C0D1FE5-C3FB-4EA0-A528-FB5BFE7EA1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4994" y="-45244"/>
            <a:ext cx="4057650" cy="467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4" descr="C:\Users\ADMIN\Desktop\Bach tuyet\511929473-photo-clip-tree.png">
            <a:extLst>
              <a:ext uri="{FF2B5EF4-FFF2-40B4-BE49-F238E27FC236}">
                <a16:creationId xmlns:a16="http://schemas.microsoft.com/office/drawing/2014/main" id="{DEFD2C0E-029A-4A2E-8128-B12C94EADC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291703"/>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3" descr="C:\Users\ADMIN\Desktop\Bach tuyet\arbre-majestueux-42629281.jpg">
            <a:extLst>
              <a:ext uri="{FF2B5EF4-FFF2-40B4-BE49-F238E27FC236}">
                <a16:creationId xmlns:a16="http://schemas.microsoft.com/office/drawing/2014/main" id="{C7AE388E-C21D-4695-867A-67C65F44D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73844"/>
            <a:ext cx="3943350" cy="44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 descr="C:\Users\ADMIN\Desktop\Tai nguyen thiet ke tro choi\Bảng gỗ\wooden-blank-sign-clipart-1.jpg">
            <a:extLst>
              <a:ext uri="{FF2B5EF4-FFF2-40B4-BE49-F238E27FC236}">
                <a16:creationId xmlns:a16="http://schemas.microsoft.com/office/drawing/2014/main" id="{1E85ECB4-2F79-49C8-A177-4087C4BEE0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0300" y="-457200"/>
            <a:ext cx="4456510" cy="229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a:extLst>
              <a:ext uri="{FF2B5EF4-FFF2-40B4-BE49-F238E27FC236}">
                <a16:creationId xmlns:a16="http://schemas.microsoft.com/office/drawing/2014/main" id="{9A6B3194-AB62-44F9-9205-008726E90793}"/>
              </a:ext>
            </a:extLst>
          </p:cNvPr>
          <p:cNvSpPr txBox="1">
            <a:spLocks noChangeArrowheads="1"/>
          </p:cNvSpPr>
          <p:nvPr/>
        </p:nvSpPr>
        <p:spPr bwMode="auto">
          <a:xfrm>
            <a:off x="2959555" y="917988"/>
            <a:ext cx="33147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en-US" sz="4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Times New Roman" panose="02020603050405020304" pitchFamily="18" charset="0"/>
                <a:sym typeface="Arial"/>
              </a:rPr>
              <a:t>ten</a:t>
            </a:r>
          </a:p>
        </p:txBody>
      </p:sp>
      <p:pic>
        <p:nvPicPr>
          <p:cNvPr id="47117" name="Picture 11" descr="C:\Users\ADMIN\Desktop\Tai nguyen thiet ke tro choi\Bảng gỗ\Picture1 (2).png">
            <a:hlinkClick r:id="" action="ppaction://hlinkshowjump?jump=nextslide"/>
            <a:extLst>
              <a:ext uri="{FF2B5EF4-FFF2-40B4-BE49-F238E27FC236}">
                <a16:creationId xmlns:a16="http://schemas.microsoft.com/office/drawing/2014/main" id="{A6F60352-7503-41FF-A241-FDF80B7CC5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9912" y="952500"/>
            <a:ext cx="909638" cy="38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Explosion 1 47">
            <a:extLst>
              <a:ext uri="{FF2B5EF4-FFF2-40B4-BE49-F238E27FC236}">
                <a16:creationId xmlns:a16="http://schemas.microsoft.com/office/drawing/2014/main" id="{9D976881-79A7-4D3A-9996-699AA736106E}"/>
              </a:ext>
            </a:extLst>
          </p:cNvPr>
          <p:cNvSpPr/>
          <p:nvPr/>
        </p:nvSpPr>
        <p:spPr>
          <a:xfrm>
            <a:off x="4096942" y="3139679"/>
            <a:ext cx="2258615" cy="153590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rPr>
              <a:t>That’s </a:t>
            </a:r>
            <a:r>
              <a:rPr kumimoji="0" lang="en-US" sz="1800" b="1" i="0" u="none" strike="noStrike" kern="120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correct</a:t>
            </a:r>
            <a:r>
              <a:rPr kumimoji="0" lang="vi-VN" sz="1800" b="1" i="0" u="none" strike="noStrike" kern="120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a:t>
            </a:r>
            <a:endParaRPr kumimoji="0" lang="en-US" sz="18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endParaRPr>
          </a:p>
        </p:txBody>
      </p:sp>
      <p:sp>
        <p:nvSpPr>
          <p:cNvPr id="49" name="Rounded Rectangle 48">
            <a:extLst>
              <a:ext uri="{FF2B5EF4-FFF2-40B4-BE49-F238E27FC236}">
                <a16:creationId xmlns:a16="http://schemas.microsoft.com/office/drawing/2014/main" id="{C3B98209-34FB-4D72-936D-48CBA953C420}"/>
              </a:ext>
            </a:extLst>
          </p:cNvPr>
          <p:cNvSpPr/>
          <p:nvPr/>
        </p:nvSpPr>
        <p:spPr>
          <a:xfrm>
            <a:off x="1514475" y="1807369"/>
            <a:ext cx="1371600" cy="5869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27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A. 8</a:t>
            </a:r>
          </a:p>
        </p:txBody>
      </p:sp>
      <p:sp>
        <p:nvSpPr>
          <p:cNvPr id="50" name="Rounded Rectangle 49">
            <a:extLst>
              <a:ext uri="{FF2B5EF4-FFF2-40B4-BE49-F238E27FC236}">
                <a16:creationId xmlns:a16="http://schemas.microsoft.com/office/drawing/2014/main" id="{D459D785-F6AB-44D6-9159-B2E751DB63D0}"/>
              </a:ext>
            </a:extLst>
          </p:cNvPr>
          <p:cNvSpPr/>
          <p:nvPr/>
        </p:nvSpPr>
        <p:spPr>
          <a:xfrm>
            <a:off x="3228975" y="1826419"/>
            <a:ext cx="1371600" cy="5869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B. 10</a:t>
            </a:r>
          </a:p>
        </p:txBody>
      </p:sp>
      <p:sp>
        <p:nvSpPr>
          <p:cNvPr id="51" name="Rounded Rectangle 50">
            <a:extLst>
              <a:ext uri="{FF2B5EF4-FFF2-40B4-BE49-F238E27FC236}">
                <a16:creationId xmlns:a16="http://schemas.microsoft.com/office/drawing/2014/main" id="{50F582C1-16E0-4013-A22F-57DBD45886C8}"/>
              </a:ext>
            </a:extLst>
          </p:cNvPr>
          <p:cNvSpPr/>
          <p:nvPr/>
        </p:nvSpPr>
        <p:spPr>
          <a:xfrm>
            <a:off x="4993481" y="1826419"/>
            <a:ext cx="1371600" cy="5869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C. 5</a:t>
            </a:r>
          </a:p>
        </p:txBody>
      </p:sp>
      <p:sp>
        <p:nvSpPr>
          <p:cNvPr id="52" name="Rounded Rectangle 51">
            <a:extLst>
              <a:ext uri="{FF2B5EF4-FFF2-40B4-BE49-F238E27FC236}">
                <a16:creationId xmlns:a16="http://schemas.microsoft.com/office/drawing/2014/main" id="{BBC3F4B4-4FE7-4111-AF21-6FE09146D474}"/>
              </a:ext>
            </a:extLst>
          </p:cNvPr>
          <p:cNvSpPr/>
          <p:nvPr/>
        </p:nvSpPr>
        <p:spPr>
          <a:xfrm>
            <a:off x="6543675" y="1807369"/>
            <a:ext cx="1371600" cy="5869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D. 1</a:t>
            </a:r>
          </a:p>
        </p:txBody>
      </p:sp>
      <p:pic>
        <p:nvPicPr>
          <p:cNvPr id="47123" name="Picture 4" descr="C:\Users\ADMIN\Desktop\Bach tuyet\Blanca_Nieves.8.png">
            <a:extLst>
              <a:ext uri="{FF2B5EF4-FFF2-40B4-BE49-F238E27FC236}">
                <a16:creationId xmlns:a16="http://schemas.microsoft.com/office/drawing/2014/main" id="{F8E69178-C220-4B6B-B99D-7C81CD4B90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5603" y="2586037"/>
            <a:ext cx="1287066"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11" descr="C:\Users\ADMIN\Desktop\Tai nguyen thiet ke tro choi\Bảng gỗ\Picture1 (2).png">
            <a:hlinkClick r:id="" action="ppaction://hlinkshowjump?jump=previousslide"/>
            <a:extLst>
              <a:ext uri="{FF2B5EF4-FFF2-40B4-BE49-F238E27FC236}">
                <a16:creationId xmlns:a16="http://schemas.microsoft.com/office/drawing/2014/main" id="{B30754AF-FA81-4DF1-BBC6-B5316F8C75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57301" y="927498"/>
            <a:ext cx="926306" cy="3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bldLvl="0" animBg="1"/>
      <p:bldP spid="48" grpId="1" bldLvl="0" animBg="1"/>
      <p:bldP spid="48" grpId="2" bldLvl="0" animBg="1"/>
      <p:bldP spid="49" grpId="0" bldLvl="0" animBg="1"/>
      <p:bldP spid="50" grpId="0" bldLvl="0" animBg="1"/>
      <p:bldP spid="51" grpId="0" bldLvl="0" animBg="1"/>
      <p:bldP spid="5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ADMIN\Desktop\Bach tuyet\b.jpg">
            <a:extLst>
              <a:ext uri="{FF2B5EF4-FFF2-40B4-BE49-F238E27FC236}">
                <a16:creationId xmlns:a16="http://schemas.microsoft.com/office/drawing/2014/main" id="{5CB24770-EA27-4D8F-B220-C7342496F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287"/>
            <a:ext cx="68580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Users\ADMIN\Desktop\Bach tuyet\Bambi.png">
            <a:extLst>
              <a:ext uri="{FF2B5EF4-FFF2-40B4-BE49-F238E27FC236}">
                <a16:creationId xmlns:a16="http://schemas.microsoft.com/office/drawing/2014/main" id="{51B1A827-AE8F-4767-8333-1D40FD7CA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5339" flipH="1">
            <a:off x="6615113" y="2878931"/>
            <a:ext cx="7429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C:\Users\ADMIN\Desktop\Bach tuyet\esquilo001.gif">
            <a:extLst>
              <a:ext uri="{FF2B5EF4-FFF2-40B4-BE49-F238E27FC236}">
                <a16:creationId xmlns:a16="http://schemas.microsoft.com/office/drawing/2014/main" id="{7A746BB6-DFF4-4D7C-83CD-14CBF292D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71667" flipH="1">
            <a:off x="5272088" y="3288507"/>
            <a:ext cx="742950" cy="8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C:\Users\ADMIN\Desktop\Bach tuyet\767e08fbae2de8679fbba6d8cecba19e.png">
            <a:extLst>
              <a:ext uri="{FF2B5EF4-FFF2-40B4-BE49-F238E27FC236}">
                <a16:creationId xmlns:a16="http://schemas.microsoft.com/office/drawing/2014/main" id="{470B2A9F-2F16-4132-AAC2-53FCBF706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52524" flipH="1">
            <a:off x="3825478" y="3274219"/>
            <a:ext cx="6143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DMIN\Desktop\Bach tuyet\43ebd44d263606f876d42fd2f199ea61 (2).jpg">
            <a:extLst>
              <a:ext uri="{FF2B5EF4-FFF2-40B4-BE49-F238E27FC236}">
                <a16:creationId xmlns:a16="http://schemas.microsoft.com/office/drawing/2014/main" id="{BBC14076-47F8-4D24-9494-1FA48CBAF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11047">
            <a:off x="2390775" y="2811066"/>
            <a:ext cx="1168004" cy="15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3" descr="C:\Users\ADMIN\Desktop\Bach tuyet\arbre-majestueux-42629281.jpg">
            <a:extLst>
              <a:ext uri="{FF2B5EF4-FFF2-40B4-BE49-F238E27FC236}">
                <a16:creationId xmlns:a16="http://schemas.microsoft.com/office/drawing/2014/main" id="{0D3057AA-207B-41F3-8B5A-5A577A1629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5888" y="445294"/>
            <a:ext cx="3943350" cy="44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4" descr="C:\Users\ADMIN\Desktop\Bach tuyet\511929473-photo-clip-tree.png">
            <a:extLst>
              <a:ext uri="{FF2B5EF4-FFF2-40B4-BE49-F238E27FC236}">
                <a16:creationId xmlns:a16="http://schemas.microsoft.com/office/drawing/2014/main" id="{F4CC11E7-C57C-4D21-9F3C-F96F6C0D67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9238" y="191691"/>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4" descr="C:\Users\ADMIN\Desktop\Bach tuyet\511929473-photo-clip-tree.png">
            <a:extLst>
              <a:ext uri="{FF2B5EF4-FFF2-40B4-BE49-F238E27FC236}">
                <a16:creationId xmlns:a16="http://schemas.microsoft.com/office/drawing/2014/main" id="{6F4AE05C-7702-4168-BA5E-2DB3F47AB1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3175" y="273844"/>
            <a:ext cx="4057650" cy="4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3" descr="C:\Users\ADMIN\Desktop\Bach tuyet\arbre-majestueux-42629281.jpg">
            <a:extLst>
              <a:ext uri="{FF2B5EF4-FFF2-40B4-BE49-F238E27FC236}">
                <a16:creationId xmlns:a16="http://schemas.microsoft.com/office/drawing/2014/main" id="{F4481E9B-EDA5-41D1-A99A-A05A76EF3F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3350" y="386954"/>
            <a:ext cx="3943350" cy="442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 descr="C:\Users\ADMIN\Desktop\Tai nguyen thiet ke tro choi\Bảng gỗ\wooden-blank-sign-clipart-1.jpg">
            <a:extLst>
              <a:ext uri="{FF2B5EF4-FFF2-40B4-BE49-F238E27FC236}">
                <a16:creationId xmlns:a16="http://schemas.microsoft.com/office/drawing/2014/main" id="{D1BF6A00-967A-4C03-B52A-97C824CB18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6229" y="-334566"/>
            <a:ext cx="4455319" cy="229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51A643E1-BA57-47F8-8117-4B875120672D}"/>
              </a:ext>
            </a:extLst>
          </p:cNvPr>
          <p:cNvSpPr txBox="1">
            <a:spLocks noChangeArrowheads="1"/>
          </p:cNvSpPr>
          <p:nvPr/>
        </p:nvSpPr>
        <p:spPr bwMode="auto">
          <a:xfrm>
            <a:off x="2557293" y="1077516"/>
            <a:ext cx="36790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4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Times New Roman" panose="02020603050405020304" pitchFamily="18" charset="0"/>
                <a:sym typeface="Arial"/>
              </a:rPr>
              <a:t>eight</a:t>
            </a:r>
          </a:p>
        </p:txBody>
      </p:sp>
      <p:pic>
        <p:nvPicPr>
          <p:cNvPr id="48141" name="Picture 11" descr="C:\Users\ADMIN\Desktop\Tai nguyen thiet ke tro choi\Bảng gỗ\Picture1 (2).png">
            <a:hlinkClick r:id="" action="ppaction://hlinkshowjump?jump=nextslide"/>
            <a:extLst>
              <a:ext uri="{FF2B5EF4-FFF2-40B4-BE49-F238E27FC236}">
                <a16:creationId xmlns:a16="http://schemas.microsoft.com/office/drawing/2014/main" id="{7DFC5297-DC0E-45C3-BCC2-DB017BC291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9431" y="857250"/>
            <a:ext cx="909638" cy="38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Explosion 1 32">
            <a:extLst>
              <a:ext uri="{FF2B5EF4-FFF2-40B4-BE49-F238E27FC236}">
                <a16:creationId xmlns:a16="http://schemas.microsoft.com/office/drawing/2014/main" id="{4ACE212B-7922-4038-9C1B-BBE95FECC280}"/>
              </a:ext>
            </a:extLst>
          </p:cNvPr>
          <p:cNvSpPr/>
          <p:nvPr/>
        </p:nvSpPr>
        <p:spPr>
          <a:xfrm>
            <a:off x="3339704" y="3211117"/>
            <a:ext cx="2259806" cy="153590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rPr>
              <a:t>That’s </a:t>
            </a:r>
            <a:r>
              <a:rPr kumimoji="0" lang="en-US" sz="1800" b="1" i="0" u="none" strike="noStrike" kern="120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correct</a:t>
            </a:r>
            <a:r>
              <a:rPr kumimoji="0" lang="vi-VN" sz="1800" b="1" i="0" u="none" strike="noStrike" kern="1200" cap="none" spc="0" normalizeH="0" baseline="0" noProof="0" dirty="0" smtClean="0">
                <a:ln>
                  <a:noFill/>
                </a:ln>
                <a:solidFill>
                  <a:srgbClr val="0000FF"/>
                </a:solidFill>
                <a:effectLst/>
                <a:uLnTx/>
                <a:uFillTx/>
                <a:latin typeface="Comic Sans MS" panose="030F0702030302020204" pitchFamily="66" charset="0"/>
                <a:ea typeface="+mn-ea"/>
                <a:cs typeface="Arial" panose="020B0604020202020204" pitchFamily="34" charset="0"/>
                <a:sym typeface="Arial"/>
              </a:rPr>
              <a:t>.</a:t>
            </a:r>
            <a:endParaRPr kumimoji="0" lang="en-US" sz="18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sym typeface="Arial"/>
            </a:endParaRPr>
          </a:p>
        </p:txBody>
      </p:sp>
      <p:sp>
        <p:nvSpPr>
          <p:cNvPr id="44" name="Rounded Rectangle 43">
            <a:extLst>
              <a:ext uri="{FF2B5EF4-FFF2-40B4-BE49-F238E27FC236}">
                <a16:creationId xmlns:a16="http://schemas.microsoft.com/office/drawing/2014/main" id="{2A73C1A1-7960-4390-94B3-E36D2ADB0586}"/>
              </a:ext>
            </a:extLst>
          </p:cNvPr>
          <p:cNvSpPr/>
          <p:nvPr/>
        </p:nvSpPr>
        <p:spPr>
          <a:xfrm>
            <a:off x="1414463" y="198477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27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A. 8</a:t>
            </a:r>
          </a:p>
        </p:txBody>
      </p:sp>
      <p:sp>
        <p:nvSpPr>
          <p:cNvPr id="45" name="Rounded Rectangle 44">
            <a:extLst>
              <a:ext uri="{FF2B5EF4-FFF2-40B4-BE49-F238E27FC236}">
                <a16:creationId xmlns:a16="http://schemas.microsoft.com/office/drawing/2014/main" id="{2083CF53-DD66-4A94-A385-7EF1AE1FB74E}"/>
              </a:ext>
            </a:extLst>
          </p:cNvPr>
          <p:cNvSpPr/>
          <p:nvPr/>
        </p:nvSpPr>
        <p:spPr>
          <a:xfrm>
            <a:off x="3128963" y="200382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B. 2</a:t>
            </a:r>
          </a:p>
        </p:txBody>
      </p:sp>
      <p:sp>
        <p:nvSpPr>
          <p:cNvPr id="46" name="Rounded Rectangle 45">
            <a:extLst>
              <a:ext uri="{FF2B5EF4-FFF2-40B4-BE49-F238E27FC236}">
                <a16:creationId xmlns:a16="http://schemas.microsoft.com/office/drawing/2014/main" id="{B1E33977-F513-4807-8FF4-05B78AE1E8C1}"/>
              </a:ext>
            </a:extLst>
          </p:cNvPr>
          <p:cNvSpPr/>
          <p:nvPr/>
        </p:nvSpPr>
        <p:spPr>
          <a:xfrm>
            <a:off x="4893469" y="200382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C. 3</a:t>
            </a:r>
          </a:p>
        </p:txBody>
      </p:sp>
      <p:sp>
        <p:nvSpPr>
          <p:cNvPr id="47" name="Rounded Rectangle 46">
            <a:extLst>
              <a:ext uri="{FF2B5EF4-FFF2-40B4-BE49-F238E27FC236}">
                <a16:creationId xmlns:a16="http://schemas.microsoft.com/office/drawing/2014/main" id="{E85B0D17-B336-491A-BA12-3D77A2ECDA54}"/>
              </a:ext>
            </a:extLst>
          </p:cNvPr>
          <p:cNvSpPr/>
          <p:nvPr/>
        </p:nvSpPr>
        <p:spPr>
          <a:xfrm>
            <a:off x="6443663" y="1984773"/>
            <a:ext cx="1371600" cy="5869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3001"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sym typeface="Arial"/>
              </a:rPr>
              <a:t>D. 10</a:t>
            </a:r>
          </a:p>
        </p:txBody>
      </p:sp>
      <p:pic>
        <p:nvPicPr>
          <p:cNvPr id="48147" name="Picture 11" descr="C:\Users\ADMIN\Desktop\Tai nguyen thiet ke tro choi\Bảng gỗ\Picture1 (2).png">
            <a:hlinkClick r:id="" action="ppaction://hlinkshowjump?jump=previousslide"/>
            <a:extLst>
              <a:ext uri="{FF2B5EF4-FFF2-40B4-BE49-F238E27FC236}">
                <a16:creationId xmlns:a16="http://schemas.microsoft.com/office/drawing/2014/main" id="{B95FFA69-3E9F-47EC-BCEC-93FF65873E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9694" y="813198"/>
            <a:ext cx="926306" cy="3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3" descr="C:\Users\ADMIN\Desktop\Bach tuyet\43ebd44d263606f876d42fd2f199ea61 (6).jpg">
            <a:extLst>
              <a:ext uri="{FF2B5EF4-FFF2-40B4-BE49-F238E27FC236}">
                <a16:creationId xmlns:a16="http://schemas.microsoft.com/office/drawing/2014/main" id="{27DF6D8B-4A80-4416-A75C-F4A9B3DBF5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8453" y="2465785"/>
            <a:ext cx="17287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bldLvl="0" animBg="1"/>
      <p:bldP spid="33" grpId="1" bldLvl="0" animBg="1"/>
      <p:bldP spid="33" grpId="2" bldLvl="0" animBg="1"/>
      <p:bldP spid="44" grpId="0" bldLvl="0" animBg="1"/>
      <p:bldP spid="44" grpId="1" bldLvl="0" animBg="1"/>
      <p:bldP spid="45" grpId="0" bldLvl="0" animBg="1"/>
      <p:bldP spid="46" grpId="0" bldLvl="0" animBg="1"/>
      <p:bldP spid="47" grpId="0" bldLvl="0" animBg="1"/>
    </p:bld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326</Words>
  <Application>Microsoft Office PowerPoint</Application>
  <PresentationFormat>On-screen Show (16:9)</PresentationFormat>
  <Paragraphs>67</Paragraphs>
  <Slides>20</Slides>
  <Notes>18</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20</vt:i4>
      </vt:variant>
    </vt:vector>
  </HeadingPairs>
  <TitlesOfParts>
    <vt:vector size="37" baseType="lpstr">
      <vt:lpstr>Comic Sans MS</vt:lpstr>
      <vt:lpstr>Tahoma</vt:lpstr>
      <vt:lpstr>Hind</vt:lpstr>
      <vt:lpstr>.VnTifani HeavyH</vt:lpstr>
      <vt:lpstr>Montserrat</vt:lpstr>
      <vt:lpstr>Fredoka One</vt:lpstr>
      <vt:lpstr>Calibri Light</vt:lpstr>
      <vt:lpstr>Calibri</vt:lpstr>
      <vt:lpstr>Arial</vt:lpstr>
      <vt:lpstr>Fira Sans Extra Condensed Medium</vt:lpstr>
      <vt:lpstr>Times New Roman</vt:lpstr>
      <vt:lpstr>Sport Day</vt:lpstr>
      <vt:lpstr>Taller de Aprendizaje con Tonos Pastel by Slidesgo</vt:lpstr>
      <vt:lpstr>1_Default Design</vt:lpstr>
      <vt:lpstr>Default Design</vt:lpstr>
      <vt:lpstr>2_Office Theme</vt:lpstr>
      <vt:lpstr>5_Office Theme</vt:lpstr>
      <vt:lpstr>PowerPoint Presentation</vt:lpstr>
      <vt:lpstr>PowerPoint Presentation</vt:lpstr>
      <vt:lpstr>PowerPoint Presentation</vt:lpstr>
      <vt:lpstr>Read and match.</vt:lpstr>
      <vt:lpstr>Warm-up</vt:lpstr>
      <vt:lpstr>PowerPoint Presentation</vt:lpstr>
      <vt:lpstr>PowerPoint Presentation</vt:lpstr>
      <vt:lpstr>PowerPoint Presentation</vt:lpstr>
      <vt:lpstr>PowerPoint Presentation</vt:lpstr>
      <vt:lpstr>Listen and number.</vt:lpstr>
      <vt:lpstr>PowerPoint Presentation</vt:lpstr>
      <vt:lpstr>Read and match.</vt:lpstr>
      <vt:lpstr>PowerPoint Presentation</vt:lpstr>
      <vt:lpstr>Game: Pass the ball!</vt:lpstr>
      <vt:lpstr>Let’s play!</vt:lpstr>
      <vt:lpstr>PowerPoint Presentation</vt:lpstr>
      <vt:lpstr>Fun corner and wrap-up</vt:lpstr>
      <vt:lpstr>Find a partner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de Aprendizaje</dc:title>
  <cp:lastModifiedBy>Admin</cp:lastModifiedBy>
  <cp:revision>16</cp:revision>
  <dcterms:modified xsi:type="dcterms:W3CDTF">2024-10-25T02:54:17Z</dcterms:modified>
</cp:coreProperties>
</file>