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710" r:id="rId2"/>
    <p:sldMasterId id="2147483723" r:id="rId3"/>
    <p:sldMasterId id="2147483735" r:id="rId4"/>
  </p:sldMasterIdLst>
  <p:notesMasterIdLst>
    <p:notesMasterId r:id="rId24"/>
  </p:notesMasterIdLst>
  <p:sldIdLst>
    <p:sldId id="402" r:id="rId5"/>
    <p:sldId id="398" r:id="rId6"/>
    <p:sldId id="399" r:id="rId7"/>
    <p:sldId id="258" r:id="rId8"/>
    <p:sldId id="375" r:id="rId9"/>
    <p:sldId id="393" r:id="rId10"/>
    <p:sldId id="394" r:id="rId11"/>
    <p:sldId id="395" r:id="rId12"/>
    <p:sldId id="396" r:id="rId13"/>
    <p:sldId id="397" r:id="rId14"/>
    <p:sldId id="262" r:id="rId15"/>
    <p:sldId id="389" r:id="rId16"/>
    <p:sldId id="268" r:id="rId17"/>
    <p:sldId id="390" r:id="rId18"/>
    <p:sldId id="392" r:id="rId19"/>
    <p:sldId id="391" r:id="rId20"/>
    <p:sldId id="256" r:id="rId21"/>
    <p:sldId id="259" r:id="rId22"/>
    <p:sldId id="401" r:id="rId23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25"/>
      <p:bold r:id="rId26"/>
      <p:italic r:id="rId27"/>
      <p:boldItalic r:id="rId28"/>
    </p:embeddedFont>
    <p:embeddedFont>
      <p:font typeface="Hind" panose="020B0604020202020204" charset="0"/>
      <p:regular r:id="rId29"/>
      <p:bold r:id="rId30"/>
    </p:embeddedFont>
    <p:embeddedFont>
      <p:font typeface=".VnTifani HeavyH" panose="020B7200000000000000" pitchFamily="34" charset="0"/>
      <p:regular r:id="rId31"/>
    </p:embeddedFont>
    <p:embeddedFont>
      <p:font typeface="Aharoni" panose="020B0604020202020204" charset="-79"/>
      <p:bold r:id="rId32"/>
    </p:embeddedFont>
    <p:embeddedFont>
      <p:font typeface="Montserrat" panose="020B0604020202020204" charset="0"/>
      <p:regular r:id="rId33"/>
      <p:bold r:id="rId34"/>
      <p:italic r:id="rId35"/>
      <p:boldItalic r:id="rId36"/>
    </p:embeddedFont>
    <p:embeddedFont>
      <p:font typeface="Fredoka One" panose="020B0604020202020204" charset="0"/>
      <p:regular r:id="rId37"/>
    </p:embeddedFont>
    <p:embeddedFont>
      <p:font typeface="Fira Sans Condensed Medium" panose="020B060402020202020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PT Sans" panose="020B0604020202020204" charset="0"/>
      <p:regular r:id="rId48"/>
      <p:bold r:id="rId49"/>
      <p:italic r:id="rId50"/>
      <p:boldItalic r:id="rId51"/>
    </p:embeddedFont>
    <p:embeddedFont>
      <p:font typeface="Fira Sans Extra Condensed Medium" panose="020B0604020202020204" charset="0"/>
      <p:regular r:id="rId52"/>
      <p:bold r:id="rId53"/>
      <p:italic r:id="rId54"/>
      <p:boldItalic r:id="rId55"/>
    </p:embeddedFont>
    <p:embeddedFont>
      <p:font typeface="Sport Day" panose="020B0604020202020204" charset="0"/>
      <p:bold r:id="rId56"/>
    </p:embeddedFont>
    <p:embeddedFont>
      <p:font typeface=".VnTime" panose="020B7200000000000000" pitchFamily="34" charset="0"/>
      <p:regular r:id="rId57"/>
      <p:bold r:id="rId58"/>
      <p:italic r:id="rId59"/>
      <p:boldItalic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465EF17-CA08-44A7-A0BA-9080A6D5A137}">
  <a:tblStyle styleId="{1465EF17-CA08-44A7-A0BA-9080A6D5A13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86364" autoAdjust="0"/>
  </p:normalViewPr>
  <p:slideViewPr>
    <p:cSldViewPr snapToGrid="0">
      <p:cViewPr varScale="1">
        <p:scale>
          <a:sx n="83" d="100"/>
          <a:sy n="83" d="100"/>
        </p:scale>
        <p:origin x="95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openxmlformats.org/officeDocument/2006/relationships/font" Target="fonts/font31.fntdata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54" Type="http://schemas.openxmlformats.org/officeDocument/2006/relationships/font" Target="fonts/font30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font" Target="fonts/font29.fntdata"/><Relationship Id="rId58" Type="http://schemas.openxmlformats.org/officeDocument/2006/relationships/font" Target="fonts/font34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Relationship Id="rId57" Type="http://schemas.openxmlformats.org/officeDocument/2006/relationships/font" Target="fonts/font33.fntdata"/><Relationship Id="rId61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font" Target="fonts/font28.fntdata"/><Relationship Id="rId60" Type="http://schemas.openxmlformats.org/officeDocument/2006/relationships/font" Target="fonts/font3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56" Type="http://schemas.openxmlformats.org/officeDocument/2006/relationships/font" Target="fonts/font32.fntdata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2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59" Type="http://schemas.openxmlformats.org/officeDocument/2006/relationships/font" Target="fonts/font3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42519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  <a:tabLst>
                <a:tab pos="138557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3383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9060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66320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3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5276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d2902cdb1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d2902cdb1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cde4a31ab4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cde4a31ab4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Divide the class into 4 teams.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Have pupils sing and dance with the lyrics and rhythm of the chant.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Invite each team to sing and do actions. When the music stops, all of them have to stop doing actions (freeze). Who can freeze longer will win.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Encourage pupils to join the game.</a:t>
            </a:r>
            <a:r>
              <a:rPr lang="vi-VN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Give point to teams.</a:t>
            </a:r>
            <a:endParaRPr lang="en-GB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862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Review the numbers.</a:t>
            </a: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ts val="300"/>
              </a:spcBef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Divide class into 4 teams. Invite pupils go to the monitor and choose the correct answer. If correct, one point for the team. </a:t>
            </a: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 Give points for the teams and encourage pupils.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450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eaLnBrk="0" hangingPunc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Divide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class into 4 groups. Invite pupils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go to the monitor and touch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 choose the numbers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Pupils will get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point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for their team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if the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ir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answer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are correct.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Give points to the groups and encourage them.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646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Review the numbers.</a:t>
            </a:r>
            <a:endParaRPr lang="en-US" sz="11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ts val="300"/>
              </a:spcBef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Divide class into 4 teams. Invite pupils go to the monitor and choose the correct answer. If correct, one point for the team. </a:t>
            </a:r>
            <a:endParaRPr lang="en-US" sz="11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 Give points for the teams and encourage pupils.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510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Review the numbers.</a:t>
            </a:r>
            <a:endParaRPr lang="en-US" sz="11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ts val="300"/>
              </a:spcBef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Divide class into 4 teams. Invite pupils go to the monitor and choose the correct answer. If correct, one point for the team. </a:t>
            </a:r>
            <a:endParaRPr lang="en-US" sz="11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 Give points for the teams and encourage pupils.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261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Review the numbers.</a:t>
            </a:r>
            <a:endParaRPr lang="en-US" sz="11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ts val="300"/>
              </a:spcBef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Divide class into 4 teams. Invite pupils go to the monitor and choose the correct answer. If correct, one point for the team. </a:t>
            </a:r>
            <a:endParaRPr lang="en-US" sz="11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 Give points for the teams and encourage pupils.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418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917353" y="-76200"/>
            <a:ext cx="7058168" cy="5183347"/>
            <a:chOff x="1282762" y="26746"/>
            <a:chExt cx="6692744" cy="5156534"/>
          </a:xfrm>
        </p:grpSpPr>
        <p:sp>
          <p:nvSpPr>
            <p:cNvPr id="10" name="Google Shape;10;p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81350" y="879842"/>
            <a:ext cx="5986500" cy="18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9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2072900" y="3322517"/>
            <a:ext cx="50034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2"/>
          </p:nvPr>
        </p:nvSpPr>
        <p:spPr>
          <a:xfrm>
            <a:off x="2072900" y="2524044"/>
            <a:ext cx="50034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39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6115275" y="26750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579550" y="-118325"/>
            <a:ext cx="628450" cy="641000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45575" y="4679625"/>
            <a:ext cx="611700" cy="658450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68375" y="3385025"/>
            <a:ext cx="435250" cy="397600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342388" y="4052175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8183850" y="353367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14575" y="-8825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8857600" y="3989825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7474925" y="-8825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-69125" y="53032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-3983438">
            <a:off x="68284" y="4574888"/>
            <a:ext cx="929053" cy="892803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7869013" y="376200"/>
            <a:ext cx="1123525" cy="127762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8701075" y="3566700"/>
            <a:ext cx="321575" cy="295050"/>
          </a:xfrm>
          <a:custGeom>
            <a:avLst/>
            <a:gdLst/>
            <a:ahLst/>
            <a:cxnLst/>
            <a:rect l="l" t="t" r="r" b="b"/>
            <a:pathLst>
              <a:path w="12863" h="11802" extrusionOk="0">
                <a:moveTo>
                  <a:pt x="11439" y="475"/>
                </a:moveTo>
                <a:cubicBezTo>
                  <a:pt x="11551" y="559"/>
                  <a:pt x="11607" y="614"/>
                  <a:pt x="11718" y="698"/>
                </a:cubicBezTo>
                <a:lnTo>
                  <a:pt x="11858" y="865"/>
                </a:lnTo>
                <a:cubicBezTo>
                  <a:pt x="11830" y="865"/>
                  <a:pt x="11941" y="977"/>
                  <a:pt x="11774" y="893"/>
                </a:cubicBezTo>
                <a:cubicBezTo>
                  <a:pt x="11802" y="949"/>
                  <a:pt x="11858" y="949"/>
                  <a:pt x="11886" y="1005"/>
                </a:cubicBezTo>
                <a:cubicBezTo>
                  <a:pt x="11830" y="1117"/>
                  <a:pt x="11774" y="1200"/>
                  <a:pt x="11690" y="1312"/>
                </a:cubicBezTo>
                <a:cubicBezTo>
                  <a:pt x="11662" y="1340"/>
                  <a:pt x="11690" y="1423"/>
                  <a:pt x="11635" y="1451"/>
                </a:cubicBezTo>
                <a:cubicBezTo>
                  <a:pt x="11746" y="1535"/>
                  <a:pt x="11830" y="1619"/>
                  <a:pt x="11914" y="1702"/>
                </a:cubicBezTo>
                <a:lnTo>
                  <a:pt x="11941" y="1702"/>
                </a:lnTo>
                <a:cubicBezTo>
                  <a:pt x="12053" y="1758"/>
                  <a:pt x="12137" y="1842"/>
                  <a:pt x="12193" y="1926"/>
                </a:cubicBezTo>
                <a:cubicBezTo>
                  <a:pt x="12276" y="1981"/>
                  <a:pt x="12332" y="2037"/>
                  <a:pt x="12388" y="2093"/>
                </a:cubicBezTo>
                <a:cubicBezTo>
                  <a:pt x="12471" y="2177"/>
                  <a:pt x="12527" y="2288"/>
                  <a:pt x="12583" y="2372"/>
                </a:cubicBezTo>
                <a:cubicBezTo>
                  <a:pt x="12583" y="2372"/>
                  <a:pt x="12639" y="2428"/>
                  <a:pt x="12667" y="2456"/>
                </a:cubicBezTo>
                <a:cubicBezTo>
                  <a:pt x="12723" y="2623"/>
                  <a:pt x="12750" y="2707"/>
                  <a:pt x="12806" y="2818"/>
                </a:cubicBezTo>
                <a:cubicBezTo>
                  <a:pt x="12862" y="3042"/>
                  <a:pt x="12862" y="3237"/>
                  <a:pt x="12862" y="3460"/>
                </a:cubicBezTo>
                <a:cubicBezTo>
                  <a:pt x="12862" y="3488"/>
                  <a:pt x="12862" y="3627"/>
                  <a:pt x="12834" y="3711"/>
                </a:cubicBezTo>
                <a:cubicBezTo>
                  <a:pt x="12806" y="3795"/>
                  <a:pt x="12778" y="3879"/>
                  <a:pt x="12723" y="3962"/>
                </a:cubicBezTo>
                <a:cubicBezTo>
                  <a:pt x="12723" y="3990"/>
                  <a:pt x="12723" y="4018"/>
                  <a:pt x="12695" y="4046"/>
                </a:cubicBezTo>
                <a:cubicBezTo>
                  <a:pt x="12667" y="4102"/>
                  <a:pt x="12639" y="4158"/>
                  <a:pt x="12583" y="4213"/>
                </a:cubicBezTo>
                <a:cubicBezTo>
                  <a:pt x="12527" y="4297"/>
                  <a:pt x="12444" y="4409"/>
                  <a:pt x="12388" y="4437"/>
                </a:cubicBezTo>
                <a:cubicBezTo>
                  <a:pt x="12304" y="4548"/>
                  <a:pt x="12220" y="4660"/>
                  <a:pt x="12137" y="4771"/>
                </a:cubicBezTo>
                <a:cubicBezTo>
                  <a:pt x="12137" y="4799"/>
                  <a:pt x="12109" y="4827"/>
                  <a:pt x="12109" y="4855"/>
                </a:cubicBezTo>
                <a:cubicBezTo>
                  <a:pt x="12081" y="5050"/>
                  <a:pt x="12081" y="5246"/>
                  <a:pt x="12109" y="5413"/>
                </a:cubicBezTo>
                <a:cubicBezTo>
                  <a:pt x="12109" y="5525"/>
                  <a:pt x="12109" y="5636"/>
                  <a:pt x="12109" y="5720"/>
                </a:cubicBezTo>
                <a:cubicBezTo>
                  <a:pt x="12109" y="5776"/>
                  <a:pt x="12137" y="5776"/>
                  <a:pt x="12165" y="5776"/>
                </a:cubicBezTo>
                <a:cubicBezTo>
                  <a:pt x="12165" y="6110"/>
                  <a:pt x="12053" y="6389"/>
                  <a:pt x="11886" y="6641"/>
                </a:cubicBezTo>
                <a:lnTo>
                  <a:pt x="11858" y="6724"/>
                </a:lnTo>
                <a:cubicBezTo>
                  <a:pt x="11830" y="6836"/>
                  <a:pt x="11774" y="6947"/>
                  <a:pt x="11774" y="7031"/>
                </a:cubicBezTo>
                <a:cubicBezTo>
                  <a:pt x="11662" y="7254"/>
                  <a:pt x="11607" y="7394"/>
                  <a:pt x="11467" y="7645"/>
                </a:cubicBezTo>
                <a:cubicBezTo>
                  <a:pt x="11328" y="7868"/>
                  <a:pt x="11132" y="8203"/>
                  <a:pt x="10937" y="8482"/>
                </a:cubicBezTo>
                <a:cubicBezTo>
                  <a:pt x="10798" y="8733"/>
                  <a:pt x="10630" y="8956"/>
                  <a:pt x="10463" y="9207"/>
                </a:cubicBezTo>
                <a:cubicBezTo>
                  <a:pt x="10351" y="9319"/>
                  <a:pt x="10240" y="9486"/>
                  <a:pt x="10100" y="9654"/>
                </a:cubicBezTo>
                <a:cubicBezTo>
                  <a:pt x="9961" y="9821"/>
                  <a:pt x="9821" y="9933"/>
                  <a:pt x="9682" y="10072"/>
                </a:cubicBezTo>
                <a:cubicBezTo>
                  <a:pt x="9570" y="10128"/>
                  <a:pt x="9458" y="10184"/>
                  <a:pt x="9347" y="10212"/>
                </a:cubicBezTo>
                <a:cubicBezTo>
                  <a:pt x="8594" y="10993"/>
                  <a:pt x="7617" y="11495"/>
                  <a:pt x="6557" y="11690"/>
                </a:cubicBezTo>
                <a:cubicBezTo>
                  <a:pt x="5385" y="11802"/>
                  <a:pt x="4213" y="11411"/>
                  <a:pt x="3348" y="10658"/>
                </a:cubicBezTo>
                <a:cubicBezTo>
                  <a:pt x="3265" y="10602"/>
                  <a:pt x="3181" y="10546"/>
                  <a:pt x="3125" y="10491"/>
                </a:cubicBezTo>
                <a:cubicBezTo>
                  <a:pt x="2902" y="10267"/>
                  <a:pt x="2679" y="10044"/>
                  <a:pt x="2484" y="9821"/>
                </a:cubicBezTo>
                <a:lnTo>
                  <a:pt x="2484" y="9821"/>
                </a:lnTo>
                <a:lnTo>
                  <a:pt x="2484" y="9821"/>
                </a:lnTo>
                <a:cubicBezTo>
                  <a:pt x="2009" y="9179"/>
                  <a:pt x="1591" y="8482"/>
                  <a:pt x="1284" y="7729"/>
                </a:cubicBezTo>
                <a:cubicBezTo>
                  <a:pt x="1228" y="7701"/>
                  <a:pt x="1200" y="7645"/>
                  <a:pt x="1172" y="7589"/>
                </a:cubicBezTo>
                <a:cubicBezTo>
                  <a:pt x="1089" y="7617"/>
                  <a:pt x="810" y="7003"/>
                  <a:pt x="726" y="6613"/>
                </a:cubicBezTo>
                <a:cubicBezTo>
                  <a:pt x="726" y="6585"/>
                  <a:pt x="754" y="6585"/>
                  <a:pt x="726" y="6557"/>
                </a:cubicBezTo>
                <a:cubicBezTo>
                  <a:pt x="726" y="6501"/>
                  <a:pt x="614" y="6417"/>
                  <a:pt x="559" y="6306"/>
                </a:cubicBezTo>
                <a:cubicBezTo>
                  <a:pt x="531" y="6222"/>
                  <a:pt x="503" y="6110"/>
                  <a:pt x="475" y="6027"/>
                </a:cubicBezTo>
                <a:cubicBezTo>
                  <a:pt x="447" y="5915"/>
                  <a:pt x="447" y="5832"/>
                  <a:pt x="391" y="5720"/>
                </a:cubicBezTo>
                <a:cubicBezTo>
                  <a:pt x="391" y="5692"/>
                  <a:pt x="391" y="5664"/>
                  <a:pt x="391" y="5636"/>
                </a:cubicBezTo>
                <a:cubicBezTo>
                  <a:pt x="391" y="5553"/>
                  <a:pt x="363" y="5469"/>
                  <a:pt x="335" y="5413"/>
                </a:cubicBezTo>
                <a:lnTo>
                  <a:pt x="335" y="5274"/>
                </a:lnTo>
                <a:cubicBezTo>
                  <a:pt x="335" y="5218"/>
                  <a:pt x="280" y="5162"/>
                  <a:pt x="280" y="5106"/>
                </a:cubicBezTo>
                <a:cubicBezTo>
                  <a:pt x="252" y="5022"/>
                  <a:pt x="252" y="5078"/>
                  <a:pt x="252" y="5050"/>
                </a:cubicBezTo>
                <a:cubicBezTo>
                  <a:pt x="224" y="5022"/>
                  <a:pt x="252" y="5022"/>
                  <a:pt x="252" y="4995"/>
                </a:cubicBezTo>
                <a:cubicBezTo>
                  <a:pt x="252" y="4995"/>
                  <a:pt x="252" y="4995"/>
                  <a:pt x="252" y="4995"/>
                </a:cubicBezTo>
                <a:lnTo>
                  <a:pt x="252" y="4911"/>
                </a:lnTo>
                <a:cubicBezTo>
                  <a:pt x="224" y="4827"/>
                  <a:pt x="196" y="4743"/>
                  <a:pt x="196" y="4688"/>
                </a:cubicBezTo>
                <a:cubicBezTo>
                  <a:pt x="196" y="4604"/>
                  <a:pt x="196" y="4520"/>
                  <a:pt x="224" y="4437"/>
                </a:cubicBezTo>
                <a:cubicBezTo>
                  <a:pt x="252" y="4492"/>
                  <a:pt x="280" y="4548"/>
                  <a:pt x="307" y="4520"/>
                </a:cubicBezTo>
                <a:cubicBezTo>
                  <a:pt x="280" y="4409"/>
                  <a:pt x="280" y="4297"/>
                  <a:pt x="307" y="4185"/>
                </a:cubicBezTo>
                <a:cubicBezTo>
                  <a:pt x="307" y="4102"/>
                  <a:pt x="335" y="4046"/>
                  <a:pt x="363" y="3962"/>
                </a:cubicBezTo>
                <a:lnTo>
                  <a:pt x="363" y="3711"/>
                </a:lnTo>
                <a:cubicBezTo>
                  <a:pt x="363" y="3711"/>
                  <a:pt x="335" y="3711"/>
                  <a:pt x="363" y="3711"/>
                </a:cubicBezTo>
                <a:cubicBezTo>
                  <a:pt x="391" y="3683"/>
                  <a:pt x="335" y="3767"/>
                  <a:pt x="335" y="3739"/>
                </a:cubicBezTo>
                <a:cubicBezTo>
                  <a:pt x="335" y="3711"/>
                  <a:pt x="224" y="3711"/>
                  <a:pt x="140" y="3739"/>
                </a:cubicBezTo>
                <a:cubicBezTo>
                  <a:pt x="84" y="3767"/>
                  <a:pt x="1" y="3739"/>
                  <a:pt x="1" y="3627"/>
                </a:cubicBezTo>
                <a:cubicBezTo>
                  <a:pt x="29" y="3293"/>
                  <a:pt x="140" y="3014"/>
                  <a:pt x="307" y="2763"/>
                </a:cubicBezTo>
                <a:cubicBezTo>
                  <a:pt x="363" y="2707"/>
                  <a:pt x="391" y="2679"/>
                  <a:pt x="447" y="2679"/>
                </a:cubicBezTo>
                <a:cubicBezTo>
                  <a:pt x="670" y="2316"/>
                  <a:pt x="893" y="2177"/>
                  <a:pt x="949" y="2205"/>
                </a:cubicBezTo>
                <a:cubicBezTo>
                  <a:pt x="949" y="2149"/>
                  <a:pt x="865" y="2121"/>
                  <a:pt x="865" y="2065"/>
                </a:cubicBezTo>
                <a:cubicBezTo>
                  <a:pt x="838" y="1981"/>
                  <a:pt x="865" y="1870"/>
                  <a:pt x="921" y="1814"/>
                </a:cubicBezTo>
                <a:cubicBezTo>
                  <a:pt x="1061" y="1675"/>
                  <a:pt x="1172" y="1563"/>
                  <a:pt x="1340" y="1451"/>
                </a:cubicBezTo>
                <a:cubicBezTo>
                  <a:pt x="1423" y="1368"/>
                  <a:pt x="1535" y="1340"/>
                  <a:pt x="1647" y="1312"/>
                </a:cubicBezTo>
                <a:cubicBezTo>
                  <a:pt x="1702" y="1312"/>
                  <a:pt x="1647" y="1396"/>
                  <a:pt x="1758" y="1396"/>
                </a:cubicBezTo>
                <a:cubicBezTo>
                  <a:pt x="1842" y="1312"/>
                  <a:pt x="1954" y="1256"/>
                  <a:pt x="2065" y="1200"/>
                </a:cubicBezTo>
                <a:cubicBezTo>
                  <a:pt x="2149" y="1200"/>
                  <a:pt x="2205" y="1172"/>
                  <a:pt x="2260" y="1144"/>
                </a:cubicBezTo>
                <a:cubicBezTo>
                  <a:pt x="2372" y="1117"/>
                  <a:pt x="2512" y="1033"/>
                  <a:pt x="2623" y="1005"/>
                </a:cubicBezTo>
                <a:cubicBezTo>
                  <a:pt x="2874" y="893"/>
                  <a:pt x="2958" y="921"/>
                  <a:pt x="3014" y="949"/>
                </a:cubicBezTo>
                <a:cubicBezTo>
                  <a:pt x="3265" y="838"/>
                  <a:pt x="3516" y="754"/>
                  <a:pt x="3795" y="698"/>
                </a:cubicBezTo>
                <a:lnTo>
                  <a:pt x="3962" y="698"/>
                </a:lnTo>
                <a:cubicBezTo>
                  <a:pt x="4185" y="614"/>
                  <a:pt x="4409" y="586"/>
                  <a:pt x="4660" y="586"/>
                </a:cubicBezTo>
                <a:cubicBezTo>
                  <a:pt x="4743" y="559"/>
                  <a:pt x="4883" y="559"/>
                  <a:pt x="4939" y="531"/>
                </a:cubicBezTo>
                <a:cubicBezTo>
                  <a:pt x="4995" y="503"/>
                  <a:pt x="5190" y="503"/>
                  <a:pt x="5274" y="503"/>
                </a:cubicBezTo>
                <a:cubicBezTo>
                  <a:pt x="5274" y="531"/>
                  <a:pt x="5357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31"/>
                  <a:pt x="5525" y="503"/>
                </a:cubicBezTo>
                <a:cubicBezTo>
                  <a:pt x="5580" y="503"/>
                  <a:pt x="5469" y="475"/>
                  <a:pt x="5497" y="447"/>
                </a:cubicBezTo>
                <a:cubicBezTo>
                  <a:pt x="5664" y="363"/>
                  <a:pt x="5636" y="252"/>
                  <a:pt x="5971" y="168"/>
                </a:cubicBezTo>
                <a:cubicBezTo>
                  <a:pt x="6166" y="168"/>
                  <a:pt x="6529" y="112"/>
                  <a:pt x="6613" y="168"/>
                </a:cubicBezTo>
                <a:cubicBezTo>
                  <a:pt x="6668" y="140"/>
                  <a:pt x="6752" y="140"/>
                  <a:pt x="6752" y="112"/>
                </a:cubicBezTo>
                <a:cubicBezTo>
                  <a:pt x="6892" y="84"/>
                  <a:pt x="7003" y="56"/>
                  <a:pt x="7143" y="56"/>
                </a:cubicBezTo>
                <a:cubicBezTo>
                  <a:pt x="7226" y="56"/>
                  <a:pt x="7282" y="28"/>
                  <a:pt x="7366" y="28"/>
                </a:cubicBezTo>
                <a:cubicBezTo>
                  <a:pt x="7505" y="28"/>
                  <a:pt x="7617" y="28"/>
                  <a:pt x="7757" y="1"/>
                </a:cubicBezTo>
                <a:cubicBezTo>
                  <a:pt x="7896" y="1"/>
                  <a:pt x="8008" y="28"/>
                  <a:pt x="8147" y="56"/>
                </a:cubicBezTo>
                <a:cubicBezTo>
                  <a:pt x="8147" y="84"/>
                  <a:pt x="8119" y="112"/>
                  <a:pt x="8175" y="140"/>
                </a:cubicBezTo>
                <a:cubicBezTo>
                  <a:pt x="8231" y="112"/>
                  <a:pt x="8287" y="84"/>
                  <a:pt x="8342" y="56"/>
                </a:cubicBezTo>
                <a:cubicBezTo>
                  <a:pt x="8398" y="28"/>
                  <a:pt x="8510" y="28"/>
                  <a:pt x="8566" y="1"/>
                </a:cubicBezTo>
                <a:cubicBezTo>
                  <a:pt x="8705" y="1"/>
                  <a:pt x="8817" y="1"/>
                  <a:pt x="8956" y="28"/>
                </a:cubicBezTo>
                <a:cubicBezTo>
                  <a:pt x="9096" y="56"/>
                  <a:pt x="9235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391"/>
                  <a:pt x="9598" y="280"/>
                  <a:pt x="9877" y="280"/>
                </a:cubicBezTo>
                <a:cubicBezTo>
                  <a:pt x="9905" y="252"/>
                  <a:pt x="10016" y="252"/>
                  <a:pt x="10072" y="252"/>
                </a:cubicBezTo>
                <a:cubicBezTo>
                  <a:pt x="10128" y="224"/>
                  <a:pt x="10323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52"/>
                  <a:pt x="10881" y="280"/>
                  <a:pt x="11077" y="335"/>
                </a:cubicBezTo>
                <a:cubicBezTo>
                  <a:pt x="11188" y="391"/>
                  <a:pt x="11328" y="419"/>
                  <a:pt x="11439" y="475"/>
                </a:cubicBezTo>
                <a:close/>
                <a:moveTo>
                  <a:pt x="9235" y="196"/>
                </a:moveTo>
                <a:cubicBezTo>
                  <a:pt x="9235" y="196"/>
                  <a:pt x="9207" y="196"/>
                  <a:pt x="9152" y="168"/>
                </a:cubicBezTo>
                <a:cubicBezTo>
                  <a:pt x="9179" y="196"/>
                  <a:pt x="9207" y="196"/>
                  <a:pt x="9235" y="196"/>
                </a:cubicBezTo>
                <a:close/>
                <a:moveTo>
                  <a:pt x="9988" y="307"/>
                </a:moveTo>
                <a:cubicBezTo>
                  <a:pt x="9988" y="307"/>
                  <a:pt x="9961" y="280"/>
                  <a:pt x="9933" y="280"/>
                </a:cubicBezTo>
                <a:cubicBezTo>
                  <a:pt x="9905" y="252"/>
                  <a:pt x="9961" y="307"/>
                  <a:pt x="9988" y="307"/>
                </a:cubicBezTo>
                <a:close/>
                <a:moveTo>
                  <a:pt x="10016" y="586"/>
                </a:moveTo>
                <a:lnTo>
                  <a:pt x="10072" y="586"/>
                </a:lnTo>
                <a:lnTo>
                  <a:pt x="10044" y="586"/>
                </a:lnTo>
                <a:cubicBezTo>
                  <a:pt x="10044" y="586"/>
                  <a:pt x="10016" y="586"/>
                  <a:pt x="10044" y="586"/>
                </a:cubicBezTo>
                <a:close/>
                <a:moveTo>
                  <a:pt x="363" y="5190"/>
                </a:moveTo>
                <a:lnTo>
                  <a:pt x="363" y="5134"/>
                </a:lnTo>
                <a:cubicBezTo>
                  <a:pt x="363" y="5106"/>
                  <a:pt x="363" y="5106"/>
                  <a:pt x="335" y="5134"/>
                </a:cubicBezTo>
                <a:cubicBezTo>
                  <a:pt x="335" y="5162"/>
                  <a:pt x="363" y="5190"/>
                  <a:pt x="363" y="5190"/>
                </a:cubicBezTo>
                <a:close/>
                <a:moveTo>
                  <a:pt x="12667" y="4018"/>
                </a:moveTo>
                <a:cubicBezTo>
                  <a:pt x="12667" y="4018"/>
                  <a:pt x="12639" y="4074"/>
                  <a:pt x="12639" y="4102"/>
                </a:cubicBezTo>
                <a:cubicBezTo>
                  <a:pt x="12611" y="4130"/>
                  <a:pt x="12667" y="4074"/>
                  <a:pt x="12667" y="4046"/>
                </a:cubicBezTo>
                <a:close/>
                <a:moveTo>
                  <a:pt x="12444" y="2595"/>
                </a:moveTo>
                <a:cubicBezTo>
                  <a:pt x="12583" y="2986"/>
                  <a:pt x="12639" y="3376"/>
                  <a:pt x="12555" y="3795"/>
                </a:cubicBezTo>
                <a:lnTo>
                  <a:pt x="12611" y="3655"/>
                </a:lnTo>
                <a:cubicBezTo>
                  <a:pt x="12639" y="3572"/>
                  <a:pt x="12667" y="3460"/>
                  <a:pt x="12695" y="3376"/>
                </a:cubicBezTo>
                <a:cubicBezTo>
                  <a:pt x="12723" y="3376"/>
                  <a:pt x="12723" y="3321"/>
                  <a:pt x="12723" y="3265"/>
                </a:cubicBezTo>
                <a:cubicBezTo>
                  <a:pt x="12695" y="3125"/>
                  <a:pt x="12667" y="2986"/>
                  <a:pt x="12611" y="2846"/>
                </a:cubicBezTo>
                <a:cubicBezTo>
                  <a:pt x="12555" y="2791"/>
                  <a:pt x="12499" y="2679"/>
                  <a:pt x="12444" y="2595"/>
                </a:cubicBezTo>
                <a:close/>
                <a:moveTo>
                  <a:pt x="12053" y="1842"/>
                </a:moveTo>
                <a:cubicBezTo>
                  <a:pt x="12053" y="1842"/>
                  <a:pt x="12053" y="1898"/>
                  <a:pt x="12081" y="1926"/>
                </a:cubicBezTo>
                <a:cubicBezTo>
                  <a:pt x="12109" y="1926"/>
                  <a:pt x="12081" y="1870"/>
                  <a:pt x="12053" y="1842"/>
                </a:cubicBezTo>
                <a:close/>
                <a:moveTo>
                  <a:pt x="11551" y="1172"/>
                </a:moveTo>
                <a:lnTo>
                  <a:pt x="11551" y="1172"/>
                </a:lnTo>
                <a:cubicBezTo>
                  <a:pt x="11579" y="1200"/>
                  <a:pt x="11607" y="1200"/>
                  <a:pt x="11607" y="1172"/>
                </a:cubicBezTo>
                <a:close/>
                <a:moveTo>
                  <a:pt x="10965" y="531"/>
                </a:moveTo>
                <a:cubicBezTo>
                  <a:pt x="10825" y="503"/>
                  <a:pt x="10798" y="531"/>
                  <a:pt x="10658" y="503"/>
                </a:cubicBezTo>
                <a:cubicBezTo>
                  <a:pt x="10546" y="531"/>
                  <a:pt x="10463" y="559"/>
                  <a:pt x="10351" y="531"/>
                </a:cubicBezTo>
                <a:cubicBezTo>
                  <a:pt x="10351" y="586"/>
                  <a:pt x="10184" y="586"/>
                  <a:pt x="10128" y="614"/>
                </a:cubicBezTo>
                <a:cubicBezTo>
                  <a:pt x="10100" y="614"/>
                  <a:pt x="10044" y="614"/>
                  <a:pt x="10016" y="614"/>
                </a:cubicBezTo>
                <a:cubicBezTo>
                  <a:pt x="10016" y="614"/>
                  <a:pt x="10044" y="614"/>
                  <a:pt x="10016" y="642"/>
                </a:cubicBezTo>
                <a:lnTo>
                  <a:pt x="9988" y="642"/>
                </a:lnTo>
                <a:cubicBezTo>
                  <a:pt x="10295" y="726"/>
                  <a:pt x="10602" y="810"/>
                  <a:pt x="10881" y="949"/>
                </a:cubicBezTo>
                <a:cubicBezTo>
                  <a:pt x="10909" y="810"/>
                  <a:pt x="10937" y="698"/>
                  <a:pt x="10965" y="531"/>
                </a:cubicBezTo>
                <a:close/>
                <a:moveTo>
                  <a:pt x="10519" y="280"/>
                </a:moveTo>
                <a:lnTo>
                  <a:pt x="10519" y="280"/>
                </a:lnTo>
                <a:lnTo>
                  <a:pt x="10574" y="307"/>
                </a:lnTo>
                <a:cubicBezTo>
                  <a:pt x="10574" y="307"/>
                  <a:pt x="10574" y="280"/>
                  <a:pt x="10519" y="280"/>
                </a:cubicBezTo>
                <a:close/>
                <a:moveTo>
                  <a:pt x="10686" y="280"/>
                </a:moveTo>
                <a:lnTo>
                  <a:pt x="10602" y="252"/>
                </a:lnTo>
                <a:cubicBezTo>
                  <a:pt x="10602" y="252"/>
                  <a:pt x="10602" y="252"/>
                  <a:pt x="10602" y="280"/>
                </a:cubicBezTo>
                <a:cubicBezTo>
                  <a:pt x="10630" y="280"/>
                  <a:pt x="10686" y="280"/>
                  <a:pt x="10686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166825" y="7172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8244925" y="67900"/>
            <a:ext cx="322975" cy="308300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2713125" y="3249042"/>
            <a:ext cx="2800" cy="312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166613" y="3861750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7392900" y="393542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3700050" y="3084742"/>
            <a:ext cx="6300" cy="21650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743450" y="1318950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748325" y="1105750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8652250" y="270850"/>
            <a:ext cx="491750" cy="588700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1237938" y="4495775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1_1_1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132023" y="265886"/>
            <a:ext cx="7058168" cy="5183347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2680" y="927531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7607693" y="490386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7632140" y="422692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39405" y="4420939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7278975" y="-2569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8321520" y="4404619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8604793" y="27210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22676" y="683452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7810048" y="377383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635225" y="3488212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606913" y="4063084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8593925" y="3898035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6411511" y="1577417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999490" y="296775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7393949" y="534433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5538426" y="1705922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8265411" y="1087988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66960" y="3955480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358818" y="92323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8230989" y="1093329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7608774" y="4550188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/>
          <p:nvPr/>
        </p:nvSpPr>
        <p:spPr>
          <a:xfrm rot="9155340">
            <a:off x="281403" y="110451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4_1_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3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3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3"/>
          <p:cNvSpPr/>
          <p:nvPr/>
        </p:nvSpPr>
        <p:spPr>
          <a:xfrm>
            <a:off x="8111950" y="1724290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3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3"/>
          <p:cNvSpPr/>
          <p:nvPr/>
        </p:nvSpPr>
        <p:spPr>
          <a:xfrm>
            <a:off x="6199315" y="4608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3"/>
          <p:cNvSpPr/>
          <p:nvPr/>
        </p:nvSpPr>
        <p:spPr>
          <a:xfrm>
            <a:off x="93391" y="16120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3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3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3"/>
          <p:cNvSpPr/>
          <p:nvPr/>
        </p:nvSpPr>
        <p:spPr>
          <a:xfrm>
            <a:off x="8261978" y="2049667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3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3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3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3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3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3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3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3"/>
          <p:cNvSpPr/>
          <p:nvPr/>
        </p:nvSpPr>
        <p:spPr>
          <a:xfrm>
            <a:off x="1489280" y="4281851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3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3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3180" y="3060338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3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70594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t>25/10/2024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8912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t>25/10/2024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0771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t>25/10/2024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41352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t>25/10/2024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46796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t>25/10/2024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9526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t>25/10/2024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61322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t>25/10/2024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4986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239512" y="-485040"/>
            <a:ext cx="4492839" cy="6113586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2653275" y="1104928"/>
            <a:ext cx="3362100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2680655" y="3132383"/>
            <a:ext cx="24498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796571" y="11161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rot="-4564996">
            <a:off x="7348908" y="404909"/>
            <a:ext cx="611671" cy="658419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1931075" y="3188925"/>
            <a:ext cx="435250" cy="397600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-162537" y="4339888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 rot="-4564996">
            <a:off x="6347812" y="364243"/>
            <a:ext cx="661893" cy="1155695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8084150" y="78277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7934538" y="-152150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rot="-4564996">
            <a:off x="6456058" y="1077584"/>
            <a:ext cx="1083848" cy="1316287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368863" y="3821825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1162513" y="3803450"/>
            <a:ext cx="1123525" cy="127762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>
            <a:off x="1442025" y="3513525"/>
            <a:ext cx="322975" cy="308300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1849350" y="3716475"/>
            <a:ext cx="491750" cy="588700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7671350" y="7830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>
            <a:off x="5424950" y="1327738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>
            <a:off x="2104888" y="415220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2683225" y="2432248"/>
            <a:ext cx="33621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t>25/10/2024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95890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t>25/10/2024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37255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t>25/10/2024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1428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t>25/10/2024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98300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12665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842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72114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12149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23868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9679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04208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59534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83280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78656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21660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94C14-FA5B-45FC-A768-B473E1F84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474FB6-AE9F-4D53-BD01-CFA9A3AF9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6C2A8-7060-4CE4-B721-38CC40601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22EB5-2454-4BC3-AF42-862D402CF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6C47A-C18A-40AC-A518-265AC0263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75347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2C84E-54AD-4A55-B852-2BDDC7E12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84F41-CA75-4E84-81DF-F13B827F1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B0D0E-5123-41D6-86AC-AD5C9E581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D5886-B2B5-43D1-B677-28984E344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6E9A3-37BA-4AFE-8C7A-68BDE88FF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27198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0B37C-017E-4F94-9FE2-1465692FD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3B622-9089-4508-A58E-AF765DABC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CF164-20B8-4E88-A739-669B1D9CA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EE7F6-1434-4305-9310-3F294155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B22B1-9764-43CE-BA8E-3DF292124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89185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FE8B1-7530-4FDF-B4C1-CB60C591F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20187-512C-417A-9406-A1C31F1073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13E90B-EA63-4EFA-8C71-C0E049F1C6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C2C78-8DC1-4A51-9B84-3DF3B060F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FFFEEF-6ADA-4C57-B86F-09A654ACE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078A7-D1F7-4647-8378-942F9B709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69419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64719-2BEC-4E96-8629-9C445F154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1B5AA-3F8D-492C-9ABD-F074FB075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C15DB8-2143-40A2-8ACE-4EEAF7333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871052-3A19-4920-B901-44DAC5180A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F7FB91-F2EA-4EE5-99CF-D63B3732C2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024647-E451-4069-BA08-59A9263E5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E3AF0B-7316-4556-A144-40C5A29F5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4EC480-F25D-40D6-BD69-7FEA1532A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4928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875160" y="1002025"/>
            <a:ext cx="7447686" cy="3904012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423950" y="80225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"/>
          <p:cNvSpPr/>
          <p:nvPr/>
        </p:nvSpPr>
        <p:spPr>
          <a:xfrm>
            <a:off x="975650" y="636100"/>
            <a:ext cx="628450" cy="64102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"/>
          <p:cNvSpPr/>
          <p:nvPr/>
        </p:nvSpPr>
        <p:spPr>
          <a:xfrm>
            <a:off x="36850" y="4589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"/>
          <p:cNvSpPr/>
          <p:nvPr/>
        </p:nvSpPr>
        <p:spPr>
          <a:xfrm>
            <a:off x="820100" y="442500"/>
            <a:ext cx="818875" cy="46317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7822225" y="4358800"/>
            <a:ext cx="922075" cy="8928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7612150" y="4741675"/>
            <a:ext cx="322975" cy="29505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8959850" y="394235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8222625" y="318127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3"/>
          <p:cNvSpPr/>
          <p:nvPr/>
        </p:nvSpPr>
        <p:spPr>
          <a:xfrm>
            <a:off x="-428300" y="3828025"/>
            <a:ext cx="1065775" cy="6696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3"/>
          <p:cNvSpPr/>
          <p:nvPr/>
        </p:nvSpPr>
        <p:spPr>
          <a:xfrm>
            <a:off x="827100" y="4762650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/>
          <p:nvPr/>
        </p:nvSpPr>
        <p:spPr>
          <a:xfrm>
            <a:off x="763300" y="4651050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3"/>
          <p:cNvSpPr/>
          <p:nvPr/>
        </p:nvSpPr>
        <p:spPr>
          <a:xfrm>
            <a:off x="36850" y="4358825"/>
            <a:ext cx="1081800" cy="75677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3"/>
          <p:cNvSpPr/>
          <p:nvPr/>
        </p:nvSpPr>
        <p:spPr>
          <a:xfrm>
            <a:off x="7848725" y="74352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"/>
          <p:cNvSpPr/>
          <p:nvPr/>
        </p:nvSpPr>
        <p:spPr>
          <a:xfrm>
            <a:off x="8469500" y="967675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3"/>
          <p:cNvSpPr/>
          <p:nvPr/>
        </p:nvSpPr>
        <p:spPr>
          <a:xfrm>
            <a:off x="8184425" y="205025"/>
            <a:ext cx="848150" cy="59985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"/>
          <p:cNvSpPr/>
          <p:nvPr/>
        </p:nvSpPr>
        <p:spPr>
          <a:xfrm>
            <a:off x="8028675" y="80225"/>
            <a:ext cx="906025" cy="887450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1687505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363225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3555525" y="1595900"/>
            <a:ext cx="1094100" cy="13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5556180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5556150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4499725" y="1595900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1687502" y="3067026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363200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35528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5556180" y="3067025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5556175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44970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E367C-D102-4E3A-9785-86FF63922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1011F6-BC35-4FCD-9B0C-D42B97BE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4CA4FD-B17F-41E7-97A2-2A6874A8A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877AE-9DDD-4F53-80EF-8BBB04AAC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3363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F8728-897B-49ED-8B5F-E71AA77BB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7F9700-CFE4-41A3-9A7F-42232FC9F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84D20-D5FB-460D-A073-7A5F17C08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58861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CAC81-1AB1-420B-9214-475A3EC8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0FB36-ACEB-4F65-AD46-1023E29D5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9B792-F2EC-4131-BF78-3D3A59FED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8B794F-84BE-4C0E-A221-B4853D118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9D448E-AEF6-43F3-9D0C-854F5C087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AE6ED-8236-4172-82DC-21F172837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49440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D2B1C-CDD2-4417-88D2-1E05C846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149F7B-18A4-44EE-9D01-15E1B99AF7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63050-C739-4369-B2D8-AA55FCA63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0D70A1-D3DF-47E0-BC9F-C5EEE78E8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542F77-7BA8-4FB1-8BE0-C88AE4793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54FF0-8E40-403E-92CA-B5A26B92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28765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C213B-73E5-4B78-B8E1-078EAA3D5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AA5696-14A2-4B08-95D4-24DE44CEF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5CA9E-6600-49B7-BD0E-85B441096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A4BF0-0D24-45D0-85FA-B421F7709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A3599-ECAD-4506-AD40-86EAC1D0F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47337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A15FAD-6091-4D05-8292-C976FC6D16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0B7260-C922-4EE7-B95F-7F64A417A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ABD55-53FC-4ED3-99C9-E77EA4520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983CF-CE17-4F34-929D-0E55AC49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27C01-1556-46CF-AAEF-D4367C6BD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409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_1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15"/>
          <p:cNvGrpSpPr/>
          <p:nvPr/>
        </p:nvGrpSpPr>
        <p:grpSpPr>
          <a:xfrm>
            <a:off x="931128" y="-71600"/>
            <a:ext cx="7058168" cy="5183347"/>
            <a:chOff x="1282762" y="26746"/>
            <a:chExt cx="6692744" cy="5156534"/>
          </a:xfrm>
        </p:grpSpPr>
        <p:sp>
          <p:nvSpPr>
            <p:cNvPr id="280" name="Google Shape;280;p1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282;p15"/>
          <p:cNvSpPr/>
          <p:nvPr/>
        </p:nvSpPr>
        <p:spPr>
          <a:xfrm>
            <a:off x="7955814" y="3658185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>
            <a:off x="444433" y="9562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>
            <a:off x="935201" y="5856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>
            <a:off x="8141200" y="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>
            <a:off x="816190" y="445217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>
            <a:off x="103194" y="42948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>
            <a:off x="-66960" y="4086734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>
            <a:off x="8204515" y="4103929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>
            <a:off x="373026" y="117279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5"/>
          <p:cNvSpPr/>
          <p:nvPr/>
        </p:nvSpPr>
        <p:spPr>
          <a:xfrm>
            <a:off x="7673286" y="1102418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5"/>
          <p:cNvSpPr/>
          <p:nvPr/>
        </p:nvSpPr>
        <p:spPr>
          <a:xfrm>
            <a:off x="8229705" y="1054463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5"/>
          <p:cNvSpPr/>
          <p:nvPr/>
        </p:nvSpPr>
        <p:spPr>
          <a:xfrm>
            <a:off x="242097" y="1207832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5"/>
          <p:cNvSpPr/>
          <p:nvPr/>
        </p:nvSpPr>
        <p:spPr>
          <a:xfrm>
            <a:off x="2707341" y="3797462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5"/>
          <p:cNvSpPr/>
          <p:nvPr/>
        </p:nvSpPr>
        <p:spPr>
          <a:xfrm>
            <a:off x="7459030" y="4046638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5"/>
          <p:cNvSpPr/>
          <p:nvPr/>
        </p:nvSpPr>
        <p:spPr>
          <a:xfrm>
            <a:off x="661240" y="428430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5"/>
          <p:cNvSpPr/>
          <p:nvPr/>
        </p:nvSpPr>
        <p:spPr>
          <a:xfrm>
            <a:off x="3577341" y="3652627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5"/>
          <p:cNvSpPr/>
          <p:nvPr/>
        </p:nvSpPr>
        <p:spPr>
          <a:xfrm>
            <a:off x="108265" y="3760877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5"/>
          <p:cNvSpPr/>
          <p:nvPr/>
        </p:nvSpPr>
        <p:spPr>
          <a:xfrm>
            <a:off x="8577753" y="894598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5"/>
          <p:cNvSpPr/>
          <p:nvPr/>
        </p:nvSpPr>
        <p:spPr>
          <a:xfrm>
            <a:off x="8121828" y="3499554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5"/>
          <p:cNvSpPr/>
          <p:nvPr/>
        </p:nvSpPr>
        <p:spPr>
          <a:xfrm>
            <a:off x="91670" y="3502017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5"/>
          <p:cNvSpPr/>
          <p:nvPr/>
        </p:nvSpPr>
        <p:spPr>
          <a:xfrm>
            <a:off x="790708" y="41915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5"/>
          <p:cNvSpPr/>
          <p:nvPr/>
        </p:nvSpPr>
        <p:spPr>
          <a:xfrm rot="-1644660">
            <a:off x="7886348" y="4600112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5"/>
          <p:cNvSpPr txBox="1">
            <a:spLocks noGrp="1"/>
          </p:cNvSpPr>
          <p:nvPr>
            <p:ph type="title" hasCustomPrompt="1"/>
          </p:nvPr>
        </p:nvSpPr>
        <p:spPr>
          <a:xfrm>
            <a:off x="2223600" y="746425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5" name="Google Shape;305;p15"/>
          <p:cNvSpPr txBox="1">
            <a:spLocks noGrp="1"/>
          </p:cNvSpPr>
          <p:nvPr>
            <p:ph type="subTitle" idx="1"/>
          </p:nvPr>
        </p:nvSpPr>
        <p:spPr>
          <a:xfrm>
            <a:off x="2223600" y="1329825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54311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3"/>
          </p:nvPr>
        </p:nvSpPr>
        <p:spPr>
          <a:xfrm>
            <a:off x="2223600" y="2554644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08" name="Google Shape;308;p15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189438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9" name="Google Shape;309;p15"/>
          <p:cNvSpPr txBox="1">
            <a:spLocks noGrp="1"/>
          </p:cNvSpPr>
          <p:nvPr>
            <p:ph type="subTitle" idx="5"/>
          </p:nvPr>
        </p:nvSpPr>
        <p:spPr>
          <a:xfrm>
            <a:off x="2223600" y="3798263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2325535" y="-214583"/>
            <a:ext cx="4492839" cy="5572666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0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0"/>
          <p:cNvSpPr/>
          <p:nvPr/>
        </p:nvSpPr>
        <p:spPr>
          <a:xfrm>
            <a:off x="6621850" y="114028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0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0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0"/>
          <p:cNvSpPr/>
          <p:nvPr/>
        </p:nvSpPr>
        <p:spPr>
          <a:xfrm>
            <a:off x="6603165" y="4120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0"/>
          <p:cNvSpPr/>
          <p:nvPr/>
        </p:nvSpPr>
        <p:spPr>
          <a:xfrm>
            <a:off x="1355916" y="1991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0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0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0"/>
          <p:cNvSpPr/>
          <p:nvPr/>
        </p:nvSpPr>
        <p:spPr>
          <a:xfrm>
            <a:off x="6771878" y="439404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0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0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0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0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0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0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0"/>
          <p:cNvSpPr/>
          <p:nvPr/>
        </p:nvSpPr>
        <p:spPr>
          <a:xfrm>
            <a:off x="1090755" y="3677676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 rot="3660777">
            <a:off x="1625345" y="3973625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2890900" y="2431649"/>
            <a:ext cx="33621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2890900" y="110982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3490399" y="3144909"/>
            <a:ext cx="23070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3_1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1546880" y="974375"/>
            <a:ext cx="6050241" cy="3904012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446400" y="776825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1"/>
          <p:cNvSpPr/>
          <p:nvPr/>
        </p:nvSpPr>
        <p:spPr>
          <a:xfrm>
            <a:off x="769300" y="109275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1"/>
          <p:cNvSpPr/>
          <p:nvPr/>
        </p:nvSpPr>
        <p:spPr>
          <a:xfrm>
            <a:off x="294000" y="1699500"/>
            <a:ext cx="929050" cy="8928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1"/>
          <p:cNvSpPr/>
          <p:nvPr/>
        </p:nvSpPr>
        <p:spPr>
          <a:xfrm>
            <a:off x="676350" y="130775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1"/>
          <p:cNvSpPr/>
          <p:nvPr/>
        </p:nvSpPr>
        <p:spPr>
          <a:xfrm>
            <a:off x="1546875" y="82900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1"/>
          <p:cNvSpPr/>
          <p:nvPr/>
        </p:nvSpPr>
        <p:spPr>
          <a:xfrm>
            <a:off x="152400" y="146055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"/>
          <p:cNvSpPr/>
          <p:nvPr/>
        </p:nvSpPr>
        <p:spPr>
          <a:xfrm>
            <a:off x="2408450" y="1240575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1"/>
          <p:cNvSpPr/>
          <p:nvPr/>
        </p:nvSpPr>
        <p:spPr>
          <a:xfrm>
            <a:off x="2550775" y="18211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1"/>
          <p:cNvSpPr/>
          <p:nvPr/>
        </p:nvSpPr>
        <p:spPr>
          <a:xfrm>
            <a:off x="7543075" y="3139475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1"/>
          <p:cNvSpPr/>
          <p:nvPr/>
        </p:nvSpPr>
        <p:spPr>
          <a:xfrm>
            <a:off x="7324750" y="408877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1"/>
          <p:cNvSpPr/>
          <p:nvPr/>
        </p:nvSpPr>
        <p:spPr>
          <a:xfrm>
            <a:off x="8551300" y="42833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1"/>
          <p:cNvSpPr/>
          <p:nvPr/>
        </p:nvSpPr>
        <p:spPr>
          <a:xfrm>
            <a:off x="1220250" y="1408175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1"/>
          <p:cNvSpPr/>
          <p:nvPr/>
        </p:nvSpPr>
        <p:spPr>
          <a:xfrm>
            <a:off x="8334400" y="4726500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1"/>
          <p:cNvSpPr/>
          <p:nvPr/>
        </p:nvSpPr>
        <p:spPr>
          <a:xfrm>
            <a:off x="1316350" y="1859400"/>
            <a:ext cx="726800" cy="1083200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1"/>
          <p:cNvSpPr/>
          <p:nvPr/>
        </p:nvSpPr>
        <p:spPr>
          <a:xfrm rot="8100000">
            <a:off x="8143752" y="3362153"/>
            <a:ext cx="628444" cy="6410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1"/>
          <p:cNvSpPr/>
          <p:nvPr/>
        </p:nvSpPr>
        <p:spPr>
          <a:xfrm rot="8100000">
            <a:off x="8281294" y="3598499"/>
            <a:ext cx="818867" cy="46317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195809" y="311844"/>
            <a:ext cx="1123506" cy="1277603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1"/>
          <p:cNvSpPr/>
          <p:nvPr/>
        </p:nvSpPr>
        <p:spPr>
          <a:xfrm>
            <a:off x="7499875" y="363960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1"/>
          <p:cNvSpPr/>
          <p:nvPr/>
        </p:nvSpPr>
        <p:spPr>
          <a:xfrm>
            <a:off x="7203738" y="222107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1"/>
          <p:cNvSpPr/>
          <p:nvPr/>
        </p:nvSpPr>
        <p:spPr>
          <a:xfrm>
            <a:off x="8164364" y="2763325"/>
            <a:ext cx="563461" cy="500146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194350" y="1859400"/>
            <a:ext cx="47553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194350" y="2898450"/>
            <a:ext cx="4755300" cy="14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3_1_1_1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3"/>
          <p:cNvSpPr txBox="1">
            <a:spLocks noGrp="1"/>
          </p:cNvSpPr>
          <p:nvPr>
            <p:ph type="subTitle" idx="1"/>
          </p:nvPr>
        </p:nvSpPr>
        <p:spPr>
          <a:xfrm>
            <a:off x="1042425" y="2141999"/>
            <a:ext cx="3163800" cy="14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23"/>
          <p:cNvSpPr/>
          <p:nvPr/>
        </p:nvSpPr>
        <p:spPr>
          <a:xfrm>
            <a:off x="8050608" y="721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3"/>
          <p:cNvSpPr/>
          <p:nvPr/>
        </p:nvSpPr>
        <p:spPr>
          <a:xfrm>
            <a:off x="8498676" y="572669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3"/>
          <p:cNvSpPr/>
          <p:nvPr/>
        </p:nvSpPr>
        <p:spPr>
          <a:xfrm>
            <a:off x="7709369" y="40603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3"/>
          <p:cNvSpPr/>
          <p:nvPr/>
        </p:nvSpPr>
        <p:spPr>
          <a:xfrm>
            <a:off x="7996876" y="129251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3"/>
          <p:cNvSpPr/>
          <p:nvPr/>
        </p:nvSpPr>
        <p:spPr>
          <a:xfrm>
            <a:off x="7678472" y="11752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3"/>
          <p:cNvSpPr/>
          <p:nvPr/>
        </p:nvSpPr>
        <p:spPr>
          <a:xfrm>
            <a:off x="8396883" y="39570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3"/>
          <p:cNvSpPr/>
          <p:nvPr/>
        </p:nvSpPr>
        <p:spPr>
          <a:xfrm rot="1039124">
            <a:off x="4565509" y="3382071"/>
            <a:ext cx="553955" cy="56503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3"/>
          <p:cNvSpPr/>
          <p:nvPr/>
        </p:nvSpPr>
        <p:spPr>
          <a:xfrm rot="-5705381">
            <a:off x="1254325" y="4710263"/>
            <a:ext cx="939455" cy="590236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3"/>
          <p:cNvSpPr/>
          <p:nvPr/>
        </p:nvSpPr>
        <p:spPr>
          <a:xfrm rot="1039124">
            <a:off x="3869954" y="4206687"/>
            <a:ext cx="938207" cy="430991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3"/>
          <p:cNvSpPr/>
          <p:nvPr/>
        </p:nvSpPr>
        <p:spPr>
          <a:xfrm rot="1039124">
            <a:off x="3084360" y="4586843"/>
            <a:ext cx="1066085" cy="55886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3"/>
          <p:cNvSpPr/>
          <p:nvPr/>
        </p:nvSpPr>
        <p:spPr>
          <a:xfrm rot="1039124">
            <a:off x="2166402" y="4635865"/>
            <a:ext cx="968331" cy="86445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3"/>
          <p:cNvSpPr/>
          <p:nvPr/>
        </p:nvSpPr>
        <p:spPr>
          <a:xfrm rot="1039124">
            <a:off x="2392887" y="4007165"/>
            <a:ext cx="953566" cy="667069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3"/>
          <p:cNvSpPr/>
          <p:nvPr/>
        </p:nvSpPr>
        <p:spPr>
          <a:xfrm rot="-4850917">
            <a:off x="3771513" y="3820025"/>
            <a:ext cx="640689" cy="954863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3"/>
          <p:cNvSpPr/>
          <p:nvPr/>
        </p:nvSpPr>
        <p:spPr>
          <a:xfrm rot="1314892">
            <a:off x="5117785" y="3436383"/>
            <a:ext cx="802978" cy="716900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3"/>
          <p:cNvSpPr/>
          <p:nvPr/>
        </p:nvSpPr>
        <p:spPr>
          <a:xfrm rot="1314892">
            <a:off x="5851254" y="3449086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3"/>
          <p:cNvSpPr/>
          <p:nvPr/>
        </p:nvSpPr>
        <p:spPr>
          <a:xfrm rot="1314892">
            <a:off x="5549340" y="2786228"/>
            <a:ext cx="433476" cy="518938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23"/>
          <p:cNvSpPr txBox="1">
            <a:spLocks noGrp="1"/>
          </p:cNvSpPr>
          <p:nvPr>
            <p:ph type="ctrTitle"/>
          </p:nvPr>
        </p:nvSpPr>
        <p:spPr>
          <a:xfrm>
            <a:off x="722400" y="350817"/>
            <a:ext cx="76992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5_1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27"/>
          <p:cNvSpPr/>
          <p:nvPr/>
        </p:nvSpPr>
        <p:spPr>
          <a:xfrm>
            <a:off x="7681200" y="-187050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27"/>
          <p:cNvSpPr/>
          <p:nvPr/>
        </p:nvSpPr>
        <p:spPr>
          <a:xfrm>
            <a:off x="-384975" y="358230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7"/>
          <p:cNvSpPr/>
          <p:nvPr/>
        </p:nvSpPr>
        <p:spPr>
          <a:xfrm>
            <a:off x="8490075" y="445088"/>
            <a:ext cx="628450" cy="64102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7"/>
          <p:cNvSpPr/>
          <p:nvPr/>
        </p:nvSpPr>
        <p:spPr>
          <a:xfrm>
            <a:off x="181047" y="4798502"/>
            <a:ext cx="818824" cy="37614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7"/>
          <p:cNvSpPr/>
          <p:nvPr/>
        </p:nvSpPr>
        <p:spPr>
          <a:xfrm>
            <a:off x="8135925" y="4321850"/>
            <a:ext cx="922075" cy="8928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7"/>
          <p:cNvSpPr/>
          <p:nvPr/>
        </p:nvSpPr>
        <p:spPr>
          <a:xfrm>
            <a:off x="8767125" y="4267450"/>
            <a:ext cx="322975" cy="29505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27"/>
          <p:cNvSpPr/>
          <p:nvPr/>
        </p:nvSpPr>
        <p:spPr>
          <a:xfrm>
            <a:off x="8271213" y="76313"/>
            <a:ext cx="818875" cy="46317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27"/>
          <p:cNvSpPr/>
          <p:nvPr/>
        </p:nvSpPr>
        <p:spPr>
          <a:xfrm rot="10800000">
            <a:off x="-354450" y="46238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27"/>
          <p:cNvSpPr/>
          <p:nvPr/>
        </p:nvSpPr>
        <p:spPr>
          <a:xfrm rot="10800000">
            <a:off x="-150234" y="805257"/>
            <a:ext cx="807434" cy="720815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27"/>
          <p:cNvSpPr/>
          <p:nvPr/>
        </p:nvSpPr>
        <p:spPr>
          <a:xfrm rot="7059861">
            <a:off x="560769" y="-15131"/>
            <a:ext cx="1081821" cy="75679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27"/>
          <p:cNvSpPr/>
          <p:nvPr/>
        </p:nvSpPr>
        <p:spPr>
          <a:xfrm>
            <a:off x="153375" y="4486825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27"/>
          <p:cNvSpPr/>
          <p:nvPr/>
        </p:nvSpPr>
        <p:spPr>
          <a:xfrm rot="947751">
            <a:off x="176200" y="342597"/>
            <a:ext cx="905990" cy="887415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27"/>
          <p:cNvSpPr/>
          <p:nvPr/>
        </p:nvSpPr>
        <p:spPr>
          <a:xfrm rot="-3302788">
            <a:off x="7545208" y="4631877"/>
            <a:ext cx="848132" cy="59983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7"/>
          <p:cNvSpPr txBox="1">
            <a:spLocks noGrp="1"/>
          </p:cNvSpPr>
          <p:nvPr>
            <p:ph type="ctrTitle"/>
          </p:nvPr>
        </p:nvSpPr>
        <p:spPr>
          <a:xfrm>
            <a:off x="724275" y="292492"/>
            <a:ext cx="76992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28" name="Google Shape;528;p27"/>
          <p:cNvSpPr txBox="1">
            <a:spLocks noGrp="1"/>
          </p:cNvSpPr>
          <p:nvPr>
            <p:ph type="subTitle" idx="1"/>
          </p:nvPr>
        </p:nvSpPr>
        <p:spPr>
          <a:xfrm>
            <a:off x="711594" y="3206375"/>
            <a:ext cx="22941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29" name="Google Shape;529;p27"/>
          <p:cNvSpPr txBox="1">
            <a:spLocks noGrp="1"/>
          </p:cNvSpPr>
          <p:nvPr>
            <p:ph type="subTitle" idx="2"/>
          </p:nvPr>
        </p:nvSpPr>
        <p:spPr>
          <a:xfrm>
            <a:off x="3428160" y="3206375"/>
            <a:ext cx="22941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0" name="Google Shape;530;p27"/>
          <p:cNvSpPr txBox="1">
            <a:spLocks noGrp="1"/>
          </p:cNvSpPr>
          <p:nvPr>
            <p:ph type="ctrTitle" idx="3"/>
          </p:nvPr>
        </p:nvSpPr>
        <p:spPr>
          <a:xfrm>
            <a:off x="548994" y="2836716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531" name="Google Shape;531;p27"/>
          <p:cNvSpPr txBox="1">
            <a:spLocks noGrp="1"/>
          </p:cNvSpPr>
          <p:nvPr>
            <p:ph type="ctrTitle" idx="4"/>
          </p:nvPr>
        </p:nvSpPr>
        <p:spPr>
          <a:xfrm>
            <a:off x="3265560" y="2836716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532" name="Google Shape;532;p27"/>
          <p:cNvSpPr txBox="1">
            <a:spLocks noGrp="1"/>
          </p:cNvSpPr>
          <p:nvPr>
            <p:ph type="subTitle" idx="5"/>
          </p:nvPr>
        </p:nvSpPr>
        <p:spPr>
          <a:xfrm>
            <a:off x="6138306" y="3206375"/>
            <a:ext cx="22941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3" name="Google Shape;533;p27"/>
          <p:cNvSpPr txBox="1">
            <a:spLocks noGrp="1"/>
          </p:cNvSpPr>
          <p:nvPr>
            <p:ph type="ctrTitle" idx="6"/>
          </p:nvPr>
        </p:nvSpPr>
        <p:spPr>
          <a:xfrm>
            <a:off x="5975706" y="2836716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535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59" r:id="rId4"/>
    <p:sldLayoutId id="2147483661" r:id="rId5"/>
    <p:sldLayoutId id="2147483666" r:id="rId6"/>
    <p:sldLayoutId id="2147483667" r:id="rId7"/>
    <p:sldLayoutId id="2147483669" r:id="rId8"/>
    <p:sldLayoutId id="2147483673" r:id="rId9"/>
    <p:sldLayoutId id="2147483678" r:id="rId10"/>
    <p:sldLayoutId id="2147483679" r:id="rId11"/>
    <p:sldLayoutId id="214748372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ECD6A-F455-4FCF-9472-44609EDF7C09}" type="datetimeFigureOut">
              <a:rPr lang="es-ES" smtClean="0"/>
              <a:t>25/10/2024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32D21-A9AA-4A50-8F49-1C65A17B81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5685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021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2B437F-C08D-4140-A910-D94EADAA6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04BAF-AEB7-4374-9CEF-BFEFC4D70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D4788-ED14-4355-BD4A-9115D2AB9A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FE97A-FE77-4619-963D-CE0197423F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4943F-157D-4F29-81AE-9314FBAC0D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8453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microsoft.com/office/2007/relationships/hdphoto" Target="../media/hdphoto9.wdp"/><Relationship Id="rId2" Type="http://schemas.openxmlformats.org/officeDocument/2006/relationships/notesSlide" Target="../notesSlides/notesSlide9.xml"/><Relationship Id="rId16" Type="http://schemas.openxmlformats.org/officeDocument/2006/relationships/audio" Target="NUL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4.wav"/><Relationship Id="rId11" Type="http://schemas.openxmlformats.org/officeDocument/2006/relationships/image" Target="../media/image20.png"/><Relationship Id="rId5" Type="http://schemas.openxmlformats.org/officeDocument/2006/relationships/audio" Target="../media/audio3.wav"/><Relationship Id="rId15" Type="http://schemas.openxmlformats.org/officeDocument/2006/relationships/audio" Target="NULL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audio" Target="NUL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ti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audio" Target="NULL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microsoft.com/office/2007/relationships/hdphoto" Target="../media/hdphoto6.wdp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4.wav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5" Type="http://schemas.openxmlformats.org/officeDocument/2006/relationships/audio" Target="../media/audio3.wav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microsoft.com/office/2007/relationships/hdphoto" Target="../media/hdphoto5.wdp"/><Relationship Id="rId2" Type="http://schemas.openxmlformats.org/officeDocument/2006/relationships/notesSlide" Target="../notesSlides/notesSlide7.xml"/><Relationship Id="rId16" Type="http://schemas.openxmlformats.org/officeDocument/2006/relationships/audio" Target="NUL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4.wav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audio" Target="NULL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openxmlformats.org/officeDocument/2006/relationships/audio" Target="NUL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microsoft.com/office/2007/relationships/hdphoto" Target="../media/hdphoto8.wdp"/><Relationship Id="rId2" Type="http://schemas.openxmlformats.org/officeDocument/2006/relationships/notesSlide" Target="../notesSlides/notesSlide8.xml"/><Relationship Id="rId16" Type="http://schemas.openxmlformats.org/officeDocument/2006/relationships/audio" Target="NUL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4.wav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audio" Target="NULL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audio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WordArt 5"/>
          <p:cNvSpPr>
            <a:spLocks noChangeArrowheads="1" noChangeShapeType="1" noTextEdit="1"/>
          </p:cNvSpPr>
          <p:nvPr/>
        </p:nvSpPr>
        <p:spPr bwMode="auto">
          <a:xfrm>
            <a:off x="1257300" y="1943102"/>
            <a:ext cx="5943600" cy="1428749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effectLst/>
                <a:uLnTx/>
                <a:uFillTx/>
                <a:latin typeface=".VnTifani HeavyH"/>
                <a:ea typeface="+mn-ea"/>
                <a:cs typeface="Arial"/>
                <a:sym typeface="Arial"/>
              </a:rPr>
              <a:t>WARMLY </a:t>
            </a:r>
            <a:r>
              <a:rPr kumimoji="0" lang="en-US" sz="1500" b="0" i="0" u="none" strike="noStrike" kern="10" cap="none" spc="0" normalizeH="0" baseline="0" noProof="0" dirty="0" err="1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effectLst/>
                <a:uLnTx/>
                <a:uFillTx/>
                <a:latin typeface=".VnTifani HeavyH"/>
                <a:ea typeface="+mn-ea"/>
                <a:cs typeface="Arial"/>
                <a:sym typeface="Arial"/>
              </a:rPr>
              <a:t>WElcome</a:t>
            </a:r>
            <a:r>
              <a:rPr kumimoji="0" lang="en-US" sz="1500" b="0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effectLst/>
                <a:uLnTx/>
                <a:uFillTx/>
                <a:latin typeface=".VnTifani HeavyH"/>
                <a:ea typeface="+mn-ea"/>
                <a:cs typeface="Arial"/>
                <a:sym typeface="Arial"/>
              </a:rPr>
              <a:t> to my class</a:t>
            </a:r>
          </a:p>
        </p:txBody>
      </p:sp>
      <p:grpSp>
        <p:nvGrpSpPr>
          <p:cNvPr id="5126" name="Group 8"/>
          <p:cNvGrpSpPr>
            <a:grpSpLocks/>
          </p:cNvGrpSpPr>
          <p:nvPr/>
        </p:nvGrpSpPr>
        <p:grpSpPr bwMode="auto">
          <a:xfrm>
            <a:off x="3608580" y="584002"/>
            <a:ext cx="1371600" cy="1143000"/>
            <a:chOff x="1313" y="187"/>
            <a:chExt cx="4298" cy="3372"/>
          </a:xfrm>
        </p:grpSpPr>
        <p:grpSp>
          <p:nvGrpSpPr>
            <p:cNvPr id="5127" name="Group 9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5257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58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128" name="Group 12"/>
            <p:cNvGrpSpPr>
              <a:grpSpLocks/>
            </p:cNvGrpSpPr>
            <p:nvPr/>
          </p:nvGrpSpPr>
          <p:grpSpPr bwMode="auto">
            <a:xfrm>
              <a:off x="1313" y="187"/>
              <a:ext cx="4298" cy="3372"/>
              <a:chOff x="0" y="0"/>
              <a:chExt cx="5533" cy="4341"/>
            </a:xfrm>
          </p:grpSpPr>
          <p:grpSp>
            <p:nvGrpSpPr>
              <p:cNvPr id="5144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470" cy="4341"/>
                <a:chOff x="0" y="0"/>
                <a:chExt cx="5470" cy="4341"/>
              </a:xfrm>
            </p:grpSpPr>
            <p:grpSp>
              <p:nvGrpSpPr>
                <p:cNvPr id="5155" name="Group 14"/>
                <p:cNvGrpSpPr>
                  <a:grpSpLocks/>
                </p:cNvGrpSpPr>
                <p:nvPr/>
              </p:nvGrpSpPr>
              <p:grpSpPr bwMode="auto">
                <a:xfrm>
                  <a:off x="1339" y="786"/>
                  <a:ext cx="2919" cy="2151"/>
                  <a:chOff x="1265" y="814"/>
                  <a:chExt cx="2919" cy="2151"/>
                </a:xfrm>
              </p:grpSpPr>
              <p:sp>
                <p:nvSpPr>
                  <p:cNvPr id="5255" name="Oval 15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4"/>
                    <a:ext cx="2919" cy="215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56" name="Oval 16"/>
                  <p:cNvSpPr>
                    <a:spLocks noChangeArrowheads="1"/>
                  </p:cNvSpPr>
                  <p:nvPr/>
                </p:nvSpPr>
                <p:spPr bwMode="hidden">
                  <a:xfrm>
                    <a:off x="2380" y="1601"/>
                    <a:ext cx="579" cy="40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156" name="Group 17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5470" cy="4341"/>
                  <a:chOff x="0" y="0"/>
                  <a:chExt cx="5470" cy="4341"/>
                </a:xfrm>
              </p:grpSpPr>
              <p:grpSp>
                <p:nvGrpSpPr>
                  <p:cNvPr id="5157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3545" y="1502"/>
                    <a:ext cx="1258" cy="2327"/>
                    <a:chOff x="3471" y="1530"/>
                    <a:chExt cx="1258" cy="2327"/>
                  </a:xfrm>
                </p:grpSpPr>
                <p:sp>
                  <p:nvSpPr>
                    <p:cNvPr id="5253" name="Freeform 19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5" y="2236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4" name="Freeform 20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1" y="3150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58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3" cy="1332"/>
                    <a:chOff x="2864" y="2019"/>
                    <a:chExt cx="2463" cy="1332"/>
                  </a:xfrm>
                </p:grpSpPr>
                <p:sp>
                  <p:nvSpPr>
                    <p:cNvPr id="5251" name="Freeform 22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78 h 504"/>
                        <a:gd name="T2" fmla="*/ 111 w 2736"/>
                        <a:gd name="T3" fmla="*/ 26 h 504"/>
                        <a:gd name="T4" fmla="*/ 227 w 2736"/>
                        <a:gd name="T5" fmla="*/ 4 h 504"/>
                        <a:gd name="T6" fmla="*/ 351 w 2736"/>
                        <a:gd name="T7" fmla="*/ 4 h 504"/>
                        <a:gd name="T8" fmla="*/ 348 w 2736"/>
                        <a:gd name="T9" fmla="*/ 16 h 504"/>
                        <a:gd name="T10" fmla="*/ 226 w 2736"/>
                        <a:gd name="T11" fmla="*/ 16 h 504"/>
                        <a:gd name="T12" fmla="*/ 84 w 2736"/>
                        <a:gd name="T13" fmla="*/ 45 h 504"/>
                        <a:gd name="T14" fmla="*/ 0 w 2736"/>
                        <a:gd name="T15" fmla="*/ 7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2" name="Freeform 23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3" y="2806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25 w 1769"/>
                        <a:gd name="T3" fmla="*/ 9 h 791"/>
                        <a:gd name="T4" fmla="*/ 58 w 1769"/>
                        <a:gd name="T5" fmla="*/ 31 h 791"/>
                        <a:gd name="T6" fmla="*/ 81 w 1769"/>
                        <a:gd name="T7" fmla="*/ 67 h 791"/>
                        <a:gd name="T8" fmla="*/ 89 w 1769"/>
                        <a:gd name="T9" fmla="*/ 94 h 791"/>
                        <a:gd name="T10" fmla="*/ 85 w 1769"/>
                        <a:gd name="T11" fmla="*/ 122 h 791"/>
                        <a:gd name="T12" fmla="*/ 80 w 1769"/>
                        <a:gd name="T13" fmla="*/ 99 h 791"/>
                        <a:gd name="T14" fmla="*/ 70 w 1769"/>
                        <a:gd name="T15" fmla="*/ 71 h 791"/>
                        <a:gd name="T16" fmla="*/ 56 w 1769"/>
                        <a:gd name="T17" fmla="*/ 46 h 791"/>
                        <a:gd name="T18" fmla="*/ 29 w 1769"/>
                        <a:gd name="T19" fmla="*/ 23 h 791"/>
                        <a:gd name="T20" fmla="*/ 0 w 1769"/>
                        <a:gd name="T21" fmla="*/ 12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59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2971" y="1804"/>
                    <a:ext cx="2477" cy="1064"/>
                    <a:chOff x="2897" y="1832"/>
                    <a:chExt cx="2477" cy="1064"/>
                  </a:xfrm>
                </p:grpSpPr>
                <p:sp>
                  <p:nvSpPr>
                    <p:cNvPr id="5249" name="Freeform 25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7" y="1832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40 h 504"/>
                        <a:gd name="T2" fmla="*/ 89 w 2736"/>
                        <a:gd name="T3" fmla="*/ 13 h 504"/>
                        <a:gd name="T4" fmla="*/ 183 w 2736"/>
                        <a:gd name="T5" fmla="*/ 2 h 504"/>
                        <a:gd name="T6" fmla="*/ 282 w 2736"/>
                        <a:gd name="T7" fmla="*/ 2 h 504"/>
                        <a:gd name="T8" fmla="*/ 280 w 2736"/>
                        <a:gd name="T9" fmla="*/ 8 h 504"/>
                        <a:gd name="T10" fmla="*/ 181 w 2736"/>
                        <a:gd name="T11" fmla="*/ 8 h 504"/>
                        <a:gd name="T12" fmla="*/ 67 w 2736"/>
                        <a:gd name="T13" fmla="*/ 24 h 504"/>
                        <a:gd name="T14" fmla="*/ 0 w 2736"/>
                        <a:gd name="T15" fmla="*/ 4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0" name="Freeform 26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20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4 h 791"/>
                        <a:gd name="T4" fmla="*/ 47 w 1769"/>
                        <a:gd name="T5" fmla="*/ 16 h 791"/>
                        <a:gd name="T6" fmla="*/ 65 w 1769"/>
                        <a:gd name="T7" fmla="*/ 34 h 791"/>
                        <a:gd name="T8" fmla="*/ 71 w 1769"/>
                        <a:gd name="T9" fmla="*/ 48 h 791"/>
                        <a:gd name="T10" fmla="*/ 68 w 1769"/>
                        <a:gd name="T11" fmla="*/ 63 h 791"/>
                        <a:gd name="T12" fmla="*/ 64 w 1769"/>
                        <a:gd name="T13" fmla="*/ 50 h 791"/>
                        <a:gd name="T14" fmla="*/ 56 w 1769"/>
                        <a:gd name="T15" fmla="*/ 36 h 791"/>
                        <a:gd name="T16" fmla="*/ 45 w 1769"/>
                        <a:gd name="T17" fmla="*/ 23 h 791"/>
                        <a:gd name="T18" fmla="*/ 24 w 1769"/>
                        <a:gd name="T19" fmla="*/ 12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0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5247" name="Freeform 28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6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65 h 504"/>
                        <a:gd name="T2" fmla="*/ 75 w 2736"/>
                        <a:gd name="T3" fmla="*/ 22 h 504"/>
                        <a:gd name="T4" fmla="*/ 154 w 2736"/>
                        <a:gd name="T5" fmla="*/ 3 h 504"/>
                        <a:gd name="T6" fmla="*/ 237 w 2736"/>
                        <a:gd name="T7" fmla="*/ 3 h 504"/>
                        <a:gd name="T8" fmla="*/ 235 w 2736"/>
                        <a:gd name="T9" fmla="*/ 13 h 504"/>
                        <a:gd name="T10" fmla="*/ 153 w 2736"/>
                        <a:gd name="T11" fmla="*/ 13 h 504"/>
                        <a:gd name="T12" fmla="*/ 57 w 2736"/>
                        <a:gd name="T13" fmla="*/ 38 h 504"/>
                        <a:gd name="T14" fmla="*/ 0 w 2736"/>
                        <a:gd name="T15" fmla="*/ 6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8" name="Freeform 29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7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7 w 1769"/>
                        <a:gd name="T3" fmla="*/ 7 h 791"/>
                        <a:gd name="T4" fmla="*/ 40 w 1769"/>
                        <a:gd name="T5" fmla="*/ 26 h 791"/>
                        <a:gd name="T6" fmla="*/ 55 w 1769"/>
                        <a:gd name="T7" fmla="*/ 56 h 791"/>
                        <a:gd name="T8" fmla="*/ 60 w 1769"/>
                        <a:gd name="T9" fmla="*/ 79 h 791"/>
                        <a:gd name="T10" fmla="*/ 58 w 1769"/>
                        <a:gd name="T11" fmla="*/ 102 h 791"/>
                        <a:gd name="T12" fmla="*/ 54 w 1769"/>
                        <a:gd name="T13" fmla="*/ 82 h 791"/>
                        <a:gd name="T14" fmla="*/ 47 w 1769"/>
                        <a:gd name="T15" fmla="*/ 59 h 791"/>
                        <a:gd name="T16" fmla="*/ 38 w 1769"/>
                        <a:gd name="T17" fmla="*/ 39 h 791"/>
                        <a:gd name="T18" fmla="*/ 20 w 1769"/>
                        <a:gd name="T19" fmla="*/ 20 h 791"/>
                        <a:gd name="T20" fmla="*/ 0 w 1769"/>
                        <a:gd name="T21" fmla="*/ 10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1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2" cy="657"/>
                    <a:chOff x="2958" y="1414"/>
                    <a:chExt cx="2342" cy="657"/>
                  </a:xfrm>
                </p:grpSpPr>
                <p:sp>
                  <p:nvSpPr>
                    <p:cNvPr id="5245" name="Freeform 31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4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0 w 2736"/>
                        <a:gd name="T3" fmla="*/ 15 h 504"/>
                        <a:gd name="T4" fmla="*/ 102 w 2736"/>
                        <a:gd name="T5" fmla="*/ 2 h 504"/>
                        <a:gd name="T6" fmla="*/ 157 w 2736"/>
                        <a:gd name="T7" fmla="*/ 2 h 504"/>
                        <a:gd name="T8" fmla="*/ 156 w 2736"/>
                        <a:gd name="T9" fmla="*/ 9 h 504"/>
                        <a:gd name="T10" fmla="*/ 101 w 2736"/>
                        <a:gd name="T11" fmla="*/ 9 h 504"/>
                        <a:gd name="T12" fmla="*/ 37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6" name="Freeform 32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70" y="1582"/>
                      <a:ext cx="830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1 w 1769"/>
                        <a:gd name="T3" fmla="*/ 6 h 791"/>
                        <a:gd name="T4" fmla="*/ 26 w 1769"/>
                        <a:gd name="T5" fmla="*/ 19 h 791"/>
                        <a:gd name="T6" fmla="*/ 37 w 1769"/>
                        <a:gd name="T7" fmla="*/ 39 h 791"/>
                        <a:gd name="T8" fmla="*/ 40 w 1769"/>
                        <a:gd name="T9" fmla="*/ 54 h 791"/>
                        <a:gd name="T10" fmla="*/ 38 w 1769"/>
                        <a:gd name="T11" fmla="*/ 71 h 791"/>
                        <a:gd name="T12" fmla="*/ 36 w 1769"/>
                        <a:gd name="T13" fmla="*/ 57 h 791"/>
                        <a:gd name="T14" fmla="*/ 32 w 1769"/>
                        <a:gd name="T15" fmla="*/ 41 h 791"/>
                        <a:gd name="T16" fmla="*/ 25 w 1769"/>
                        <a:gd name="T17" fmla="*/ 27 h 791"/>
                        <a:gd name="T18" fmla="*/ 13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2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3"/>
                    <a:chOff x="2983" y="1269"/>
                    <a:chExt cx="2150" cy="343"/>
                  </a:xfrm>
                </p:grpSpPr>
                <p:sp>
                  <p:nvSpPr>
                    <p:cNvPr id="5243" name="Freeform 34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31 w 2736"/>
                        <a:gd name="T3" fmla="*/ 3 h 504"/>
                        <a:gd name="T4" fmla="*/ 63 w 2736"/>
                        <a:gd name="T5" fmla="*/ 0 h 504"/>
                        <a:gd name="T6" fmla="*/ 97 w 2736"/>
                        <a:gd name="T7" fmla="*/ 0 h 504"/>
                        <a:gd name="T8" fmla="*/ 96 w 2736"/>
                        <a:gd name="T9" fmla="*/ 2 h 504"/>
                        <a:gd name="T10" fmla="*/ 63 w 2736"/>
                        <a:gd name="T11" fmla="*/ 2 h 504"/>
                        <a:gd name="T12" fmla="*/ 23 w 2736"/>
                        <a:gd name="T13" fmla="*/ 4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4" name="Freeform 35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1 h 791"/>
                        <a:gd name="T4" fmla="*/ 16 w 1769"/>
                        <a:gd name="T5" fmla="*/ 3 h 791"/>
                        <a:gd name="T6" fmla="*/ 23 w 1769"/>
                        <a:gd name="T7" fmla="*/ 7 h 791"/>
                        <a:gd name="T8" fmla="*/ 25 w 1769"/>
                        <a:gd name="T9" fmla="*/ 9 h 791"/>
                        <a:gd name="T10" fmla="*/ 24 w 1769"/>
                        <a:gd name="T11" fmla="*/ 12 h 791"/>
                        <a:gd name="T12" fmla="*/ 22 w 1769"/>
                        <a:gd name="T13" fmla="*/ 10 h 791"/>
                        <a:gd name="T14" fmla="*/ 20 w 1769"/>
                        <a:gd name="T15" fmla="*/ 7 h 791"/>
                        <a:gd name="T16" fmla="*/ 16 w 1769"/>
                        <a:gd name="T17" fmla="*/ 4 h 791"/>
                        <a:gd name="T18" fmla="*/ 8 w 1769"/>
                        <a:gd name="T19" fmla="*/ 3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3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3012" y="889"/>
                    <a:ext cx="1879" cy="427"/>
                    <a:chOff x="2938" y="917"/>
                    <a:chExt cx="1879" cy="427"/>
                  </a:xfrm>
                </p:grpSpPr>
                <p:sp>
                  <p:nvSpPr>
                    <p:cNvPr id="5241" name="Freeform 37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9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2" name="Freeform 38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7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4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711" y="1625"/>
                    <a:ext cx="1257" cy="2326"/>
                    <a:chOff x="637" y="1653"/>
                    <a:chExt cx="1257" cy="2326"/>
                  </a:xfrm>
                </p:grpSpPr>
                <p:sp>
                  <p:nvSpPr>
                    <p:cNvPr id="5239" name="Freeform 40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59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0" name="Freeform 41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2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3" cy="1332"/>
                    <a:chOff x="-5" y="2196"/>
                    <a:chExt cx="2463" cy="1332"/>
                  </a:xfrm>
                </p:grpSpPr>
                <p:sp>
                  <p:nvSpPr>
                    <p:cNvPr id="5237" name="Freeform 43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78 h 504"/>
                        <a:gd name="T2" fmla="*/ 111 w 2736"/>
                        <a:gd name="T3" fmla="*/ 26 h 504"/>
                        <a:gd name="T4" fmla="*/ 227 w 2736"/>
                        <a:gd name="T5" fmla="*/ 4 h 504"/>
                        <a:gd name="T6" fmla="*/ 351 w 2736"/>
                        <a:gd name="T7" fmla="*/ 4 h 504"/>
                        <a:gd name="T8" fmla="*/ 348 w 2736"/>
                        <a:gd name="T9" fmla="*/ 16 h 504"/>
                        <a:gd name="T10" fmla="*/ 226 w 2736"/>
                        <a:gd name="T11" fmla="*/ 16 h 504"/>
                        <a:gd name="T12" fmla="*/ 84 w 2736"/>
                        <a:gd name="T13" fmla="*/ 45 h 504"/>
                        <a:gd name="T14" fmla="*/ 0 w 2736"/>
                        <a:gd name="T15" fmla="*/ 7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8" name="Freeform 44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3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25 w 1769"/>
                        <a:gd name="T3" fmla="*/ 9 h 791"/>
                        <a:gd name="T4" fmla="*/ 58 w 1769"/>
                        <a:gd name="T5" fmla="*/ 31 h 791"/>
                        <a:gd name="T6" fmla="*/ 81 w 1769"/>
                        <a:gd name="T7" fmla="*/ 67 h 791"/>
                        <a:gd name="T8" fmla="*/ 89 w 1769"/>
                        <a:gd name="T9" fmla="*/ 94 h 791"/>
                        <a:gd name="T10" fmla="*/ 85 w 1769"/>
                        <a:gd name="T11" fmla="*/ 122 h 791"/>
                        <a:gd name="T12" fmla="*/ 80 w 1769"/>
                        <a:gd name="T13" fmla="*/ 99 h 791"/>
                        <a:gd name="T14" fmla="*/ 70 w 1769"/>
                        <a:gd name="T15" fmla="*/ 71 h 791"/>
                        <a:gd name="T16" fmla="*/ 56 w 1769"/>
                        <a:gd name="T17" fmla="*/ 46 h 791"/>
                        <a:gd name="T18" fmla="*/ 29 w 1769"/>
                        <a:gd name="T19" fmla="*/ 23 h 791"/>
                        <a:gd name="T20" fmla="*/ 0 w 1769"/>
                        <a:gd name="T21" fmla="*/ 12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6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22" y="1981"/>
                    <a:ext cx="2477" cy="1064"/>
                    <a:chOff x="-52" y="2009"/>
                    <a:chExt cx="2477" cy="1064"/>
                  </a:xfrm>
                </p:grpSpPr>
                <p:sp>
                  <p:nvSpPr>
                    <p:cNvPr id="5235" name="Freeform 46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9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40 h 504"/>
                        <a:gd name="T2" fmla="*/ 89 w 2736"/>
                        <a:gd name="T3" fmla="*/ 13 h 504"/>
                        <a:gd name="T4" fmla="*/ 183 w 2736"/>
                        <a:gd name="T5" fmla="*/ 2 h 504"/>
                        <a:gd name="T6" fmla="*/ 282 w 2736"/>
                        <a:gd name="T7" fmla="*/ 2 h 504"/>
                        <a:gd name="T8" fmla="*/ 280 w 2736"/>
                        <a:gd name="T9" fmla="*/ 8 h 504"/>
                        <a:gd name="T10" fmla="*/ 181 w 2736"/>
                        <a:gd name="T11" fmla="*/ 8 h 504"/>
                        <a:gd name="T12" fmla="*/ 67 w 2736"/>
                        <a:gd name="T13" fmla="*/ 24 h 504"/>
                        <a:gd name="T14" fmla="*/ 0 w 2736"/>
                        <a:gd name="T15" fmla="*/ 4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6" name="Freeform 47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7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4 h 791"/>
                        <a:gd name="T4" fmla="*/ 47 w 1769"/>
                        <a:gd name="T5" fmla="*/ 16 h 791"/>
                        <a:gd name="T6" fmla="*/ 65 w 1769"/>
                        <a:gd name="T7" fmla="*/ 34 h 791"/>
                        <a:gd name="T8" fmla="*/ 71 w 1769"/>
                        <a:gd name="T9" fmla="*/ 48 h 791"/>
                        <a:gd name="T10" fmla="*/ 68 w 1769"/>
                        <a:gd name="T11" fmla="*/ 63 h 791"/>
                        <a:gd name="T12" fmla="*/ 64 w 1769"/>
                        <a:gd name="T13" fmla="*/ 50 h 791"/>
                        <a:gd name="T14" fmla="*/ 56 w 1769"/>
                        <a:gd name="T15" fmla="*/ 36 h 791"/>
                        <a:gd name="T16" fmla="*/ 45 w 1769"/>
                        <a:gd name="T17" fmla="*/ 23 h 791"/>
                        <a:gd name="T18" fmla="*/ 24 w 1769"/>
                        <a:gd name="T19" fmla="*/ 12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7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0" y="1785"/>
                    <a:ext cx="2472" cy="927"/>
                    <a:chOff x="-74" y="1813"/>
                    <a:chExt cx="2472" cy="927"/>
                  </a:xfrm>
                </p:grpSpPr>
                <p:sp>
                  <p:nvSpPr>
                    <p:cNvPr id="5233" name="Freeform 49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3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65 h 504"/>
                        <a:gd name="T2" fmla="*/ 75 w 2736"/>
                        <a:gd name="T3" fmla="*/ 22 h 504"/>
                        <a:gd name="T4" fmla="*/ 154 w 2736"/>
                        <a:gd name="T5" fmla="*/ 3 h 504"/>
                        <a:gd name="T6" fmla="*/ 237 w 2736"/>
                        <a:gd name="T7" fmla="*/ 3 h 504"/>
                        <a:gd name="T8" fmla="*/ 235 w 2736"/>
                        <a:gd name="T9" fmla="*/ 13 h 504"/>
                        <a:gd name="T10" fmla="*/ 153 w 2736"/>
                        <a:gd name="T11" fmla="*/ 13 h 504"/>
                        <a:gd name="T12" fmla="*/ 57 w 2736"/>
                        <a:gd name="T13" fmla="*/ 38 h 504"/>
                        <a:gd name="T14" fmla="*/ 0 w 2736"/>
                        <a:gd name="T15" fmla="*/ 6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4" name="Freeform 50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4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7 w 1769"/>
                        <a:gd name="T3" fmla="*/ 7 h 791"/>
                        <a:gd name="T4" fmla="*/ 40 w 1769"/>
                        <a:gd name="T5" fmla="*/ 26 h 791"/>
                        <a:gd name="T6" fmla="*/ 55 w 1769"/>
                        <a:gd name="T7" fmla="*/ 56 h 791"/>
                        <a:gd name="T8" fmla="*/ 60 w 1769"/>
                        <a:gd name="T9" fmla="*/ 79 h 791"/>
                        <a:gd name="T10" fmla="*/ 58 w 1769"/>
                        <a:gd name="T11" fmla="*/ 102 h 791"/>
                        <a:gd name="T12" fmla="*/ 54 w 1769"/>
                        <a:gd name="T13" fmla="*/ 82 h 791"/>
                        <a:gd name="T14" fmla="*/ 47 w 1769"/>
                        <a:gd name="T15" fmla="*/ 59 h 791"/>
                        <a:gd name="T16" fmla="*/ 38 w 1769"/>
                        <a:gd name="T17" fmla="*/ 39 h 791"/>
                        <a:gd name="T18" fmla="*/ 20 w 1769"/>
                        <a:gd name="T19" fmla="*/ 20 h 791"/>
                        <a:gd name="T20" fmla="*/ 0 w 1769"/>
                        <a:gd name="T21" fmla="*/ 10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8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96" y="1563"/>
                    <a:ext cx="2342" cy="657"/>
                    <a:chOff x="22" y="1591"/>
                    <a:chExt cx="2342" cy="657"/>
                  </a:xfrm>
                </p:grpSpPr>
                <p:sp>
                  <p:nvSpPr>
                    <p:cNvPr id="5231" name="Freeform 52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9" y="1591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0 w 2736"/>
                        <a:gd name="T3" fmla="*/ 15 h 504"/>
                        <a:gd name="T4" fmla="*/ 102 w 2736"/>
                        <a:gd name="T5" fmla="*/ 2 h 504"/>
                        <a:gd name="T6" fmla="*/ 157 w 2736"/>
                        <a:gd name="T7" fmla="*/ 2 h 504"/>
                        <a:gd name="T8" fmla="*/ 156 w 2736"/>
                        <a:gd name="T9" fmla="*/ 9 h 504"/>
                        <a:gd name="T10" fmla="*/ 101 w 2736"/>
                        <a:gd name="T11" fmla="*/ 9 h 504"/>
                        <a:gd name="T12" fmla="*/ 37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2" name="Freeform 53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2" y="1759"/>
                      <a:ext cx="830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1 w 1769"/>
                        <a:gd name="T3" fmla="*/ 6 h 791"/>
                        <a:gd name="T4" fmla="*/ 26 w 1769"/>
                        <a:gd name="T5" fmla="*/ 19 h 791"/>
                        <a:gd name="T6" fmla="*/ 37 w 1769"/>
                        <a:gd name="T7" fmla="*/ 39 h 791"/>
                        <a:gd name="T8" fmla="*/ 40 w 1769"/>
                        <a:gd name="T9" fmla="*/ 54 h 791"/>
                        <a:gd name="T10" fmla="*/ 38 w 1769"/>
                        <a:gd name="T11" fmla="*/ 71 h 791"/>
                        <a:gd name="T12" fmla="*/ 36 w 1769"/>
                        <a:gd name="T13" fmla="*/ 57 h 791"/>
                        <a:gd name="T14" fmla="*/ 32 w 1769"/>
                        <a:gd name="T15" fmla="*/ 41 h 791"/>
                        <a:gd name="T16" fmla="*/ 25 w 1769"/>
                        <a:gd name="T17" fmla="*/ 27 h 791"/>
                        <a:gd name="T18" fmla="*/ 13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9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263" y="1418"/>
                    <a:ext cx="2150" cy="343"/>
                    <a:chOff x="189" y="1446"/>
                    <a:chExt cx="2150" cy="343"/>
                  </a:xfrm>
                </p:grpSpPr>
                <p:sp>
                  <p:nvSpPr>
                    <p:cNvPr id="5229" name="Freeform 55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6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31 w 2736"/>
                        <a:gd name="T3" fmla="*/ 3 h 504"/>
                        <a:gd name="T4" fmla="*/ 63 w 2736"/>
                        <a:gd name="T5" fmla="*/ 0 h 504"/>
                        <a:gd name="T6" fmla="*/ 97 w 2736"/>
                        <a:gd name="T7" fmla="*/ 0 h 504"/>
                        <a:gd name="T8" fmla="*/ 96 w 2736"/>
                        <a:gd name="T9" fmla="*/ 2 h 504"/>
                        <a:gd name="T10" fmla="*/ 63 w 2736"/>
                        <a:gd name="T11" fmla="*/ 2 h 504"/>
                        <a:gd name="T12" fmla="*/ 23 w 2736"/>
                        <a:gd name="T13" fmla="*/ 4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0" name="Freeform 56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6"/>
                      <a:ext cx="754" cy="34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1 h 791"/>
                        <a:gd name="T4" fmla="*/ 16 w 1769"/>
                        <a:gd name="T5" fmla="*/ 3 h 791"/>
                        <a:gd name="T6" fmla="*/ 23 w 1769"/>
                        <a:gd name="T7" fmla="*/ 7 h 791"/>
                        <a:gd name="T8" fmla="*/ 25 w 1769"/>
                        <a:gd name="T9" fmla="*/ 9 h 791"/>
                        <a:gd name="T10" fmla="*/ 24 w 1769"/>
                        <a:gd name="T11" fmla="*/ 12 h 791"/>
                        <a:gd name="T12" fmla="*/ 22 w 1769"/>
                        <a:gd name="T13" fmla="*/ 10 h 791"/>
                        <a:gd name="T14" fmla="*/ 20 w 1769"/>
                        <a:gd name="T15" fmla="*/ 7 h 791"/>
                        <a:gd name="T16" fmla="*/ 16 w 1769"/>
                        <a:gd name="T17" fmla="*/ 4 h 791"/>
                        <a:gd name="T18" fmla="*/ 8 w 1769"/>
                        <a:gd name="T19" fmla="*/ 3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0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5227" name="Freeform 58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6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8" name="Freeform 59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4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1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690" y="871"/>
                    <a:ext cx="1850" cy="554"/>
                    <a:chOff x="616" y="899"/>
                    <a:chExt cx="1850" cy="554"/>
                  </a:xfrm>
                </p:grpSpPr>
                <p:sp>
                  <p:nvSpPr>
                    <p:cNvPr id="5225" name="Freeform 61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3" y="1238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6" name="Freeform 62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89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2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911" y="589"/>
                    <a:ext cx="1767" cy="743"/>
                    <a:chOff x="911" y="589"/>
                    <a:chExt cx="1767" cy="743"/>
                  </a:xfrm>
                </p:grpSpPr>
                <p:sp>
                  <p:nvSpPr>
                    <p:cNvPr id="5223" name="Freeform 64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4" name="Freeform 65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8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3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1120" y="300"/>
                    <a:ext cx="1693" cy="892"/>
                    <a:chOff x="1120" y="300"/>
                    <a:chExt cx="1693" cy="892"/>
                  </a:xfrm>
                </p:grpSpPr>
                <p:sp>
                  <p:nvSpPr>
                    <p:cNvPr id="5221" name="Freeform 67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7"/>
                      <a:ext cx="1251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7 w 2736"/>
                        <a:gd name="T3" fmla="*/ 3 h 504"/>
                        <a:gd name="T4" fmla="*/ 36 w 2736"/>
                        <a:gd name="T5" fmla="*/ 0 h 504"/>
                        <a:gd name="T6" fmla="*/ 55 w 2736"/>
                        <a:gd name="T7" fmla="*/ 0 h 504"/>
                        <a:gd name="T8" fmla="*/ 54 w 2736"/>
                        <a:gd name="T9" fmla="*/ 1 h 504"/>
                        <a:gd name="T10" fmla="*/ 35 w 2736"/>
                        <a:gd name="T11" fmla="*/ 1 h 504"/>
                        <a:gd name="T12" fmla="*/ 13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2" name="Freeform 68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0"/>
                      <a:ext cx="67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4 w 1769"/>
                        <a:gd name="T3" fmla="*/ 1 h 791"/>
                        <a:gd name="T4" fmla="*/ 9 w 1769"/>
                        <a:gd name="T5" fmla="*/ 3 h 791"/>
                        <a:gd name="T6" fmla="*/ 13 w 1769"/>
                        <a:gd name="T7" fmla="*/ 6 h 791"/>
                        <a:gd name="T8" fmla="*/ 14 w 1769"/>
                        <a:gd name="T9" fmla="*/ 9 h 791"/>
                        <a:gd name="T10" fmla="*/ 13 w 1769"/>
                        <a:gd name="T11" fmla="*/ 11 h 791"/>
                        <a:gd name="T12" fmla="*/ 13 w 1769"/>
                        <a:gd name="T13" fmla="*/ 9 h 791"/>
                        <a:gd name="T14" fmla="*/ 11 w 1769"/>
                        <a:gd name="T15" fmla="*/ 6 h 791"/>
                        <a:gd name="T16" fmla="*/ 9 w 1769"/>
                        <a:gd name="T17" fmla="*/ 4 h 791"/>
                        <a:gd name="T18" fmla="*/ 5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4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1707" y="76"/>
                    <a:ext cx="778" cy="1512"/>
                    <a:chOff x="1633" y="104"/>
                    <a:chExt cx="778" cy="1512"/>
                  </a:xfrm>
                </p:grpSpPr>
                <p:sp>
                  <p:nvSpPr>
                    <p:cNvPr id="5219" name="Freeform 70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4" y="958"/>
                      <a:ext cx="1100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9 w 2736"/>
                        <a:gd name="T3" fmla="*/ 3 h 504"/>
                        <a:gd name="T4" fmla="*/ 18 w 2736"/>
                        <a:gd name="T5" fmla="*/ 0 h 504"/>
                        <a:gd name="T6" fmla="*/ 29 w 2736"/>
                        <a:gd name="T7" fmla="*/ 0 h 504"/>
                        <a:gd name="T8" fmla="*/ 29 w 2736"/>
                        <a:gd name="T9" fmla="*/ 1 h 504"/>
                        <a:gd name="T10" fmla="*/ 18 w 2736"/>
                        <a:gd name="T11" fmla="*/ 1 h 504"/>
                        <a:gd name="T12" fmla="*/ 7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0" name="Freeform 71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31"/>
                      <a:ext cx="591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1 h 791"/>
                        <a:gd name="T4" fmla="*/ 5 w 1769"/>
                        <a:gd name="T5" fmla="*/ 3 h 791"/>
                        <a:gd name="T6" fmla="*/ 7 w 1769"/>
                        <a:gd name="T7" fmla="*/ 6 h 791"/>
                        <a:gd name="T8" fmla="*/ 7 w 1769"/>
                        <a:gd name="T9" fmla="*/ 9 h 791"/>
                        <a:gd name="T10" fmla="*/ 7 w 1769"/>
                        <a:gd name="T11" fmla="*/ 11 h 791"/>
                        <a:gd name="T12" fmla="*/ 7 w 1769"/>
                        <a:gd name="T13" fmla="*/ 9 h 791"/>
                        <a:gd name="T14" fmla="*/ 6 w 1769"/>
                        <a:gd name="T15" fmla="*/ 6 h 791"/>
                        <a:gd name="T16" fmla="*/ 5 w 1769"/>
                        <a:gd name="T17" fmla="*/ 4 h 791"/>
                        <a:gd name="T18" fmla="*/ 2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5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009" y="0"/>
                    <a:ext cx="634" cy="1534"/>
                    <a:chOff x="1935" y="28"/>
                    <a:chExt cx="634" cy="1534"/>
                  </a:xfrm>
                </p:grpSpPr>
                <p:sp>
                  <p:nvSpPr>
                    <p:cNvPr id="5217" name="Freeform 73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1" y="924"/>
                      <a:ext cx="1061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7 w 2736"/>
                        <a:gd name="T3" fmla="*/ 3 h 504"/>
                        <a:gd name="T4" fmla="*/ 16 w 2736"/>
                        <a:gd name="T5" fmla="*/ 0 h 504"/>
                        <a:gd name="T6" fmla="*/ 24 w 2736"/>
                        <a:gd name="T7" fmla="*/ 0 h 504"/>
                        <a:gd name="T8" fmla="*/ 24 w 2736"/>
                        <a:gd name="T9" fmla="*/ 1 h 504"/>
                        <a:gd name="T10" fmla="*/ 16 w 2736"/>
                        <a:gd name="T11" fmla="*/ 1 h 504"/>
                        <a:gd name="T12" fmla="*/ 6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8" name="Freeform 74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4"/>
                      <a:ext cx="570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1 h 791"/>
                        <a:gd name="T4" fmla="*/ 4 w 1769"/>
                        <a:gd name="T5" fmla="*/ 3 h 791"/>
                        <a:gd name="T6" fmla="*/ 5 w 1769"/>
                        <a:gd name="T7" fmla="*/ 6 h 791"/>
                        <a:gd name="T8" fmla="*/ 6 w 1769"/>
                        <a:gd name="T9" fmla="*/ 9 h 791"/>
                        <a:gd name="T10" fmla="*/ 6 w 1769"/>
                        <a:gd name="T11" fmla="*/ 11 h 791"/>
                        <a:gd name="T12" fmla="*/ 5 w 1769"/>
                        <a:gd name="T13" fmla="*/ 9 h 791"/>
                        <a:gd name="T14" fmla="*/ 5 w 1769"/>
                        <a:gd name="T15" fmla="*/ 6 h 791"/>
                        <a:gd name="T16" fmla="*/ 4 w 1769"/>
                        <a:gd name="T17" fmla="*/ 4 h 791"/>
                        <a:gd name="T18" fmla="*/ 2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6" name="Group 75"/>
                  <p:cNvGrpSpPr>
                    <a:grpSpLocks/>
                  </p:cNvGrpSpPr>
                  <p:nvPr/>
                </p:nvGrpSpPr>
                <p:grpSpPr bwMode="auto">
                  <a:xfrm>
                    <a:off x="2896" y="644"/>
                    <a:ext cx="1845" cy="566"/>
                    <a:chOff x="2822" y="672"/>
                    <a:chExt cx="1845" cy="566"/>
                  </a:xfrm>
                </p:grpSpPr>
                <p:sp>
                  <p:nvSpPr>
                    <p:cNvPr id="5215" name="Freeform 76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3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6" name="Freeform 77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2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7" name="Group 78"/>
                  <p:cNvGrpSpPr>
                    <a:grpSpLocks/>
                  </p:cNvGrpSpPr>
                  <p:nvPr/>
                </p:nvGrpSpPr>
                <p:grpSpPr bwMode="auto">
                  <a:xfrm>
                    <a:off x="2757" y="417"/>
                    <a:ext cx="1781" cy="717"/>
                    <a:chOff x="2683" y="445"/>
                    <a:chExt cx="1781" cy="717"/>
                  </a:xfrm>
                </p:grpSpPr>
                <p:sp>
                  <p:nvSpPr>
                    <p:cNvPr id="5213" name="Freeform 79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4" name="Freeform 80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2" y="445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5178" name="Freeform 81"/>
                  <p:cNvSpPr>
                    <a:spLocks/>
                  </p:cNvSpPr>
                  <p:nvPr/>
                </p:nvSpPr>
                <p:spPr bwMode="hidden">
                  <a:xfrm rot="4578755" flipH="1">
                    <a:off x="2175" y="949"/>
                    <a:ext cx="1027" cy="14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6 w 2736"/>
                      <a:gd name="T3" fmla="*/ 0 h 504"/>
                      <a:gd name="T4" fmla="*/ 13 w 2736"/>
                      <a:gd name="T5" fmla="*/ 0 h 504"/>
                      <a:gd name="T6" fmla="*/ 20 w 2736"/>
                      <a:gd name="T7" fmla="*/ 0 h 504"/>
                      <a:gd name="T8" fmla="*/ 20 w 2736"/>
                      <a:gd name="T9" fmla="*/ 0 h 504"/>
                      <a:gd name="T10" fmla="*/ 13 w 2736"/>
                      <a:gd name="T11" fmla="*/ 0 h 504"/>
                      <a:gd name="T12" fmla="*/ 5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79" name="Freeform 82"/>
                  <p:cNvSpPr>
                    <a:spLocks/>
                  </p:cNvSpPr>
                  <p:nvPr/>
                </p:nvSpPr>
                <p:spPr bwMode="hidden">
                  <a:xfrm rot="4578755" flipH="1">
                    <a:off x="2199" y="196"/>
                    <a:ext cx="552" cy="22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0 h 791"/>
                      <a:gd name="T4" fmla="*/ 3 w 1769"/>
                      <a:gd name="T5" fmla="*/ 0 h 791"/>
                      <a:gd name="T6" fmla="*/ 5 w 1769"/>
                      <a:gd name="T7" fmla="*/ 1 h 791"/>
                      <a:gd name="T8" fmla="*/ 5 w 1769"/>
                      <a:gd name="T9" fmla="*/ 1 h 791"/>
                      <a:gd name="T10" fmla="*/ 5 w 1769"/>
                      <a:gd name="T11" fmla="*/ 2 h 791"/>
                      <a:gd name="T12" fmla="*/ 5 w 1769"/>
                      <a:gd name="T13" fmla="*/ 1 h 791"/>
                      <a:gd name="T14" fmla="*/ 4 w 1769"/>
                      <a:gd name="T15" fmla="*/ 1 h 791"/>
                      <a:gd name="T16" fmla="*/ 3 w 1769"/>
                      <a:gd name="T17" fmla="*/ 1 h 791"/>
                      <a:gd name="T18" fmla="*/ 2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5180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74" y="13"/>
                    <a:ext cx="640" cy="1520"/>
                    <a:chOff x="2800" y="41"/>
                    <a:chExt cx="640" cy="1520"/>
                  </a:xfrm>
                </p:grpSpPr>
                <p:sp>
                  <p:nvSpPr>
                    <p:cNvPr id="5211" name="Freeform 84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1" y="938"/>
                      <a:ext cx="1062" cy="184"/>
                    </a:xfrm>
                    <a:custGeom>
                      <a:avLst/>
                      <a:gdLst>
                        <a:gd name="T0" fmla="*/ 0 w 2736"/>
                        <a:gd name="T1" fmla="*/ 3 h 504"/>
                        <a:gd name="T2" fmla="*/ 7 w 2736"/>
                        <a:gd name="T3" fmla="*/ 1 h 504"/>
                        <a:gd name="T4" fmla="*/ 16 w 2736"/>
                        <a:gd name="T5" fmla="*/ 0 h 504"/>
                        <a:gd name="T6" fmla="*/ 24 w 2736"/>
                        <a:gd name="T7" fmla="*/ 0 h 504"/>
                        <a:gd name="T8" fmla="*/ 24 w 2736"/>
                        <a:gd name="T9" fmla="*/ 1 h 504"/>
                        <a:gd name="T10" fmla="*/ 16 w 2736"/>
                        <a:gd name="T11" fmla="*/ 1 h 504"/>
                        <a:gd name="T12" fmla="*/ 6 w 2736"/>
                        <a:gd name="T13" fmla="*/ 2 h 504"/>
                        <a:gd name="T14" fmla="*/ 0 w 2736"/>
                        <a:gd name="T15" fmla="*/ 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2" name="Freeform 85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11" y="181"/>
                      <a:ext cx="570" cy="289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0 h 791"/>
                        <a:gd name="T4" fmla="*/ 4 w 1769"/>
                        <a:gd name="T5" fmla="*/ 1 h 791"/>
                        <a:gd name="T6" fmla="*/ 5 w 1769"/>
                        <a:gd name="T7" fmla="*/ 3 h 791"/>
                        <a:gd name="T8" fmla="*/ 6 w 1769"/>
                        <a:gd name="T9" fmla="*/ 4 h 791"/>
                        <a:gd name="T10" fmla="*/ 6 w 1769"/>
                        <a:gd name="T11" fmla="*/ 5 h 791"/>
                        <a:gd name="T12" fmla="*/ 5 w 1769"/>
                        <a:gd name="T13" fmla="*/ 4 h 791"/>
                        <a:gd name="T14" fmla="*/ 5 w 1769"/>
                        <a:gd name="T15" fmla="*/ 3 h 791"/>
                        <a:gd name="T16" fmla="*/ 4 w 1769"/>
                        <a:gd name="T17" fmla="*/ 2 h 791"/>
                        <a:gd name="T18" fmla="*/ 2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1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3008" y="135"/>
                    <a:ext cx="1017" cy="1464"/>
                    <a:chOff x="2934" y="163"/>
                    <a:chExt cx="1017" cy="1464"/>
                  </a:xfrm>
                </p:grpSpPr>
                <p:sp>
                  <p:nvSpPr>
                    <p:cNvPr id="5209" name="Freeform 87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1" y="915"/>
                      <a:ext cx="1155" cy="270"/>
                    </a:xfrm>
                    <a:custGeom>
                      <a:avLst/>
                      <a:gdLst>
                        <a:gd name="T0" fmla="*/ 0 w 2736"/>
                        <a:gd name="T1" fmla="*/ 23 h 504"/>
                        <a:gd name="T2" fmla="*/ 11 w 2736"/>
                        <a:gd name="T3" fmla="*/ 8 h 504"/>
                        <a:gd name="T4" fmla="*/ 24 w 2736"/>
                        <a:gd name="T5" fmla="*/ 1 h 504"/>
                        <a:gd name="T6" fmla="*/ 37 w 2736"/>
                        <a:gd name="T7" fmla="*/ 1 h 504"/>
                        <a:gd name="T8" fmla="*/ 37 w 2736"/>
                        <a:gd name="T9" fmla="*/ 5 h 504"/>
                        <a:gd name="T10" fmla="*/ 24 w 2736"/>
                        <a:gd name="T11" fmla="*/ 5 h 504"/>
                        <a:gd name="T12" fmla="*/ 9 w 2736"/>
                        <a:gd name="T13" fmla="*/ 13 h 504"/>
                        <a:gd name="T14" fmla="*/ 0 w 2736"/>
                        <a:gd name="T15" fmla="*/ 2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0" name="Freeform 88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30" y="261"/>
                      <a:ext cx="620" cy="423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2 w 1769"/>
                        <a:gd name="T3" fmla="*/ 3 h 791"/>
                        <a:gd name="T4" fmla="*/ 6 w 1769"/>
                        <a:gd name="T5" fmla="*/ 9 h 791"/>
                        <a:gd name="T6" fmla="*/ 8 w 1769"/>
                        <a:gd name="T7" fmla="*/ 19 h 791"/>
                        <a:gd name="T8" fmla="*/ 9 w 1769"/>
                        <a:gd name="T9" fmla="*/ 27 h 791"/>
                        <a:gd name="T10" fmla="*/ 9 w 1769"/>
                        <a:gd name="T11" fmla="*/ 34 h 791"/>
                        <a:gd name="T12" fmla="*/ 8 w 1769"/>
                        <a:gd name="T13" fmla="*/ 28 h 791"/>
                        <a:gd name="T14" fmla="*/ 7 w 1769"/>
                        <a:gd name="T15" fmla="*/ 20 h 791"/>
                        <a:gd name="T16" fmla="*/ 6 w 1769"/>
                        <a:gd name="T17" fmla="*/ 13 h 791"/>
                        <a:gd name="T18" fmla="*/ 3 w 1769"/>
                        <a:gd name="T19" fmla="*/ 6 h 791"/>
                        <a:gd name="T20" fmla="*/ 0 w 1769"/>
                        <a:gd name="T21" fmla="*/ 3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2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2804" y="4"/>
                    <a:ext cx="243" cy="1448"/>
                    <a:chOff x="2730" y="32"/>
                    <a:chExt cx="243" cy="1448"/>
                  </a:xfrm>
                </p:grpSpPr>
                <p:sp>
                  <p:nvSpPr>
                    <p:cNvPr id="5207" name="Freeform 90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6" y="960"/>
                      <a:ext cx="954" cy="86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5 w 2736"/>
                        <a:gd name="T3" fmla="*/ 0 h 504"/>
                        <a:gd name="T4" fmla="*/ 9 w 2736"/>
                        <a:gd name="T5" fmla="*/ 0 h 504"/>
                        <a:gd name="T6" fmla="*/ 14 w 2736"/>
                        <a:gd name="T7" fmla="*/ 0 h 504"/>
                        <a:gd name="T8" fmla="*/ 14 w 2736"/>
                        <a:gd name="T9" fmla="*/ 0 h 504"/>
                        <a:gd name="T10" fmla="*/ 9 w 2736"/>
                        <a:gd name="T11" fmla="*/ 0 h 504"/>
                        <a:gd name="T12" fmla="*/ 3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8" name="Freeform 91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50" y="220"/>
                      <a:ext cx="512" cy="13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 w 1769"/>
                        <a:gd name="T3" fmla="*/ 0 h 791"/>
                        <a:gd name="T4" fmla="*/ 2 w 1769"/>
                        <a:gd name="T5" fmla="*/ 0 h 791"/>
                        <a:gd name="T6" fmla="*/ 3 w 1769"/>
                        <a:gd name="T7" fmla="*/ 0 h 791"/>
                        <a:gd name="T8" fmla="*/ 3 w 1769"/>
                        <a:gd name="T9" fmla="*/ 0 h 791"/>
                        <a:gd name="T10" fmla="*/ 3 w 1769"/>
                        <a:gd name="T11" fmla="*/ 0 h 791"/>
                        <a:gd name="T12" fmla="*/ 3 w 1769"/>
                        <a:gd name="T13" fmla="*/ 0 h 791"/>
                        <a:gd name="T14" fmla="*/ 3 w 1769"/>
                        <a:gd name="T15" fmla="*/ 0 h 791"/>
                        <a:gd name="T16" fmla="*/ 2 w 1769"/>
                        <a:gd name="T17" fmla="*/ 0 h 791"/>
                        <a:gd name="T18" fmla="*/ 1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3" name="Group 92"/>
                  <p:cNvGrpSpPr>
                    <a:grpSpLocks/>
                  </p:cNvGrpSpPr>
                  <p:nvPr/>
                </p:nvGrpSpPr>
                <p:grpSpPr bwMode="auto">
                  <a:xfrm>
                    <a:off x="1017" y="1741"/>
                    <a:ext cx="1085" cy="2450"/>
                    <a:chOff x="943" y="1769"/>
                    <a:chExt cx="1085" cy="2450"/>
                  </a:xfrm>
                </p:grpSpPr>
                <p:sp>
                  <p:nvSpPr>
                    <p:cNvPr id="5205" name="Freeform 93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10" y="2475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6" name="Freeform 94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5" y="3512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4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1529" y="1908"/>
                    <a:ext cx="766" cy="2373"/>
                    <a:chOff x="1455" y="1936"/>
                    <a:chExt cx="766" cy="2373"/>
                  </a:xfrm>
                </p:grpSpPr>
                <p:sp>
                  <p:nvSpPr>
                    <p:cNvPr id="5203" name="Freeform 96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2578"/>
                      <a:ext cx="159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8 w 2736"/>
                        <a:gd name="T3" fmla="*/ 15 h 504"/>
                        <a:gd name="T4" fmla="*/ 120 w 2736"/>
                        <a:gd name="T5" fmla="*/ 2 h 504"/>
                        <a:gd name="T6" fmla="*/ 184 w 2736"/>
                        <a:gd name="T7" fmla="*/ 2 h 504"/>
                        <a:gd name="T8" fmla="*/ 183 w 2736"/>
                        <a:gd name="T9" fmla="*/ 9 h 504"/>
                        <a:gd name="T10" fmla="*/ 118 w 2736"/>
                        <a:gd name="T11" fmla="*/ 9 h 504"/>
                        <a:gd name="T12" fmla="*/ 44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4" name="Freeform 97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2" y="3636"/>
                      <a:ext cx="856" cy="490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3 w 1769"/>
                        <a:gd name="T3" fmla="*/ 6 h 791"/>
                        <a:gd name="T4" fmla="*/ 30 w 1769"/>
                        <a:gd name="T5" fmla="*/ 19 h 791"/>
                        <a:gd name="T6" fmla="*/ 43 w 1769"/>
                        <a:gd name="T7" fmla="*/ 40 h 791"/>
                        <a:gd name="T8" fmla="*/ 46 w 1769"/>
                        <a:gd name="T9" fmla="*/ 56 h 791"/>
                        <a:gd name="T10" fmla="*/ 45 w 1769"/>
                        <a:gd name="T11" fmla="*/ 72 h 791"/>
                        <a:gd name="T12" fmla="*/ 42 w 1769"/>
                        <a:gd name="T13" fmla="*/ 58 h 791"/>
                        <a:gd name="T14" fmla="*/ 37 w 1769"/>
                        <a:gd name="T15" fmla="*/ 42 h 791"/>
                        <a:gd name="T16" fmla="*/ 30 w 1769"/>
                        <a:gd name="T17" fmla="*/ 27 h 791"/>
                        <a:gd name="T18" fmla="*/ 15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5" name="Group 98"/>
                  <p:cNvGrpSpPr>
                    <a:grpSpLocks/>
                  </p:cNvGrpSpPr>
                  <p:nvPr/>
                </p:nvGrpSpPr>
                <p:grpSpPr bwMode="auto">
                  <a:xfrm rot="88588">
                    <a:off x="2061" y="1962"/>
                    <a:ext cx="459" cy="2329"/>
                    <a:chOff x="1956" y="1990"/>
                    <a:chExt cx="492" cy="2604"/>
                  </a:xfrm>
                </p:grpSpPr>
                <p:sp>
                  <p:nvSpPr>
                    <p:cNvPr id="5201" name="Freeform 99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42" y="2695"/>
                      <a:ext cx="1711" cy="301"/>
                    </a:xfrm>
                    <a:custGeom>
                      <a:avLst/>
                      <a:gdLst>
                        <a:gd name="T0" fmla="*/ 0 w 2736"/>
                        <a:gd name="T1" fmla="*/ 39 h 504"/>
                        <a:gd name="T2" fmla="*/ 83 w 2736"/>
                        <a:gd name="T3" fmla="*/ 13 h 504"/>
                        <a:gd name="T4" fmla="*/ 170 w 2736"/>
                        <a:gd name="T5" fmla="*/ 2 h 504"/>
                        <a:gd name="T6" fmla="*/ 261 w 2736"/>
                        <a:gd name="T7" fmla="*/ 2 h 504"/>
                        <a:gd name="T8" fmla="*/ 260 w 2736"/>
                        <a:gd name="T9" fmla="*/ 8 h 504"/>
                        <a:gd name="T10" fmla="*/ 169 w 2736"/>
                        <a:gd name="T11" fmla="*/ 8 h 504"/>
                        <a:gd name="T12" fmla="*/ 63 w 2736"/>
                        <a:gd name="T13" fmla="*/ 22 h 504"/>
                        <a:gd name="T14" fmla="*/ 0 w 2736"/>
                        <a:gd name="T15" fmla="*/ 3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2" name="Freeform 100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34" y="3898"/>
                      <a:ext cx="918" cy="473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8 w 1769"/>
                        <a:gd name="T3" fmla="*/ 4 h 791"/>
                        <a:gd name="T4" fmla="*/ 44 w 1769"/>
                        <a:gd name="T5" fmla="*/ 16 h 791"/>
                        <a:gd name="T6" fmla="*/ 61 w 1769"/>
                        <a:gd name="T7" fmla="*/ 33 h 791"/>
                        <a:gd name="T8" fmla="*/ 66 w 1769"/>
                        <a:gd name="T9" fmla="*/ 47 h 791"/>
                        <a:gd name="T10" fmla="*/ 63 w 1769"/>
                        <a:gd name="T11" fmla="*/ 60 h 791"/>
                        <a:gd name="T12" fmla="*/ 60 w 1769"/>
                        <a:gd name="T13" fmla="*/ 48 h 791"/>
                        <a:gd name="T14" fmla="*/ 52 w 1769"/>
                        <a:gd name="T15" fmla="*/ 35 h 791"/>
                        <a:gd name="T16" fmla="*/ 42 w 1769"/>
                        <a:gd name="T17" fmla="*/ 23 h 791"/>
                        <a:gd name="T18" fmla="*/ 22 w 1769"/>
                        <a:gd name="T19" fmla="*/ 11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6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408" y="1689"/>
                    <a:ext cx="1125" cy="2426"/>
                    <a:chOff x="3334" y="1717"/>
                    <a:chExt cx="1125" cy="2426"/>
                  </a:xfrm>
                </p:grpSpPr>
                <p:sp>
                  <p:nvSpPr>
                    <p:cNvPr id="5199" name="Freeform 102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8" y="2423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0" name="Freeform 103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1" y="3436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7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3255" y="1838"/>
                    <a:ext cx="883" cy="2426"/>
                    <a:chOff x="3181" y="1866"/>
                    <a:chExt cx="883" cy="2426"/>
                  </a:xfrm>
                </p:grpSpPr>
                <p:sp>
                  <p:nvSpPr>
                    <p:cNvPr id="5197" name="Freeform 105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6" y="2541"/>
                      <a:ext cx="1650" cy="299"/>
                    </a:xfrm>
                    <a:custGeom>
                      <a:avLst/>
                      <a:gdLst>
                        <a:gd name="T0" fmla="*/ 0 w 2736"/>
                        <a:gd name="T1" fmla="*/ 37 h 504"/>
                        <a:gd name="T2" fmla="*/ 69 w 2736"/>
                        <a:gd name="T3" fmla="*/ 12 h 504"/>
                        <a:gd name="T4" fmla="*/ 142 w 2736"/>
                        <a:gd name="T5" fmla="*/ 2 h 504"/>
                        <a:gd name="T6" fmla="*/ 218 w 2736"/>
                        <a:gd name="T7" fmla="*/ 2 h 504"/>
                        <a:gd name="T8" fmla="*/ 217 w 2736"/>
                        <a:gd name="T9" fmla="*/ 7 h 504"/>
                        <a:gd name="T10" fmla="*/ 141 w 2736"/>
                        <a:gd name="T11" fmla="*/ 7 h 504"/>
                        <a:gd name="T12" fmla="*/ 52 w 2736"/>
                        <a:gd name="T13" fmla="*/ 21 h 504"/>
                        <a:gd name="T14" fmla="*/ 0 w 2736"/>
                        <a:gd name="T15" fmla="*/ 3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8" name="Freeform 106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5"/>
                      <a:ext cx="885" cy="469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6 w 1769"/>
                        <a:gd name="T3" fmla="*/ 4 h 791"/>
                        <a:gd name="T4" fmla="*/ 37 w 1769"/>
                        <a:gd name="T5" fmla="*/ 15 h 791"/>
                        <a:gd name="T6" fmla="*/ 51 w 1769"/>
                        <a:gd name="T7" fmla="*/ 31 h 791"/>
                        <a:gd name="T8" fmla="*/ 55 w 1769"/>
                        <a:gd name="T9" fmla="*/ 44 h 791"/>
                        <a:gd name="T10" fmla="*/ 53 w 1769"/>
                        <a:gd name="T11" fmla="*/ 58 h 791"/>
                        <a:gd name="T12" fmla="*/ 50 w 1769"/>
                        <a:gd name="T13" fmla="*/ 46 h 791"/>
                        <a:gd name="T14" fmla="*/ 44 w 1769"/>
                        <a:gd name="T15" fmla="*/ 33 h 791"/>
                        <a:gd name="T16" fmla="*/ 35 w 1769"/>
                        <a:gd name="T17" fmla="*/ 22 h 791"/>
                        <a:gd name="T18" fmla="*/ 19 w 1769"/>
                        <a:gd name="T19" fmla="*/ 11 h 791"/>
                        <a:gd name="T20" fmla="*/ 0 w 1769"/>
                        <a:gd name="T21" fmla="*/ 5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8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19" cy="2386"/>
                    <a:chOff x="3006" y="1983"/>
                    <a:chExt cx="619" cy="2386"/>
                  </a:xfrm>
                </p:grpSpPr>
                <p:sp>
                  <p:nvSpPr>
                    <p:cNvPr id="5195" name="Freeform 108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8" y="2661"/>
                      <a:ext cx="1601" cy="246"/>
                    </a:xfrm>
                    <a:custGeom>
                      <a:avLst/>
                      <a:gdLst>
                        <a:gd name="T0" fmla="*/ 0 w 2736"/>
                        <a:gd name="T1" fmla="*/ 14 h 504"/>
                        <a:gd name="T2" fmla="*/ 59 w 2736"/>
                        <a:gd name="T3" fmla="*/ 5 h 504"/>
                        <a:gd name="T4" fmla="*/ 122 w 2736"/>
                        <a:gd name="T5" fmla="*/ 0 h 504"/>
                        <a:gd name="T6" fmla="*/ 188 w 2736"/>
                        <a:gd name="T7" fmla="*/ 0 h 504"/>
                        <a:gd name="T8" fmla="*/ 187 w 2736"/>
                        <a:gd name="T9" fmla="*/ 3 h 504"/>
                        <a:gd name="T10" fmla="*/ 121 w 2736"/>
                        <a:gd name="T11" fmla="*/ 3 h 504"/>
                        <a:gd name="T12" fmla="*/ 45 w 2736"/>
                        <a:gd name="T13" fmla="*/ 8 h 504"/>
                        <a:gd name="T14" fmla="*/ 0 w 2736"/>
                        <a:gd name="T15" fmla="*/ 1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6" name="Freeform 109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2" y="3747"/>
                      <a:ext cx="859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3 w 1769"/>
                        <a:gd name="T3" fmla="*/ 1 h 791"/>
                        <a:gd name="T4" fmla="*/ 32 w 1769"/>
                        <a:gd name="T5" fmla="*/ 5 h 791"/>
                        <a:gd name="T6" fmla="*/ 44 w 1769"/>
                        <a:gd name="T7" fmla="*/ 12 h 791"/>
                        <a:gd name="T8" fmla="*/ 48 w 1769"/>
                        <a:gd name="T9" fmla="*/ 17 h 791"/>
                        <a:gd name="T10" fmla="*/ 46 w 1769"/>
                        <a:gd name="T11" fmla="*/ 21 h 791"/>
                        <a:gd name="T12" fmla="*/ 43 w 1769"/>
                        <a:gd name="T13" fmla="*/ 18 h 791"/>
                        <a:gd name="T14" fmla="*/ 37 w 1769"/>
                        <a:gd name="T15" fmla="*/ 13 h 791"/>
                        <a:gd name="T16" fmla="*/ 30 w 1769"/>
                        <a:gd name="T17" fmla="*/ 8 h 791"/>
                        <a:gd name="T18" fmla="*/ 16 w 1769"/>
                        <a:gd name="T19" fmla="*/ 4 h 791"/>
                        <a:gd name="T20" fmla="*/ 0 w 1769"/>
                        <a:gd name="T21" fmla="*/ 2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9" name="Group 110"/>
                  <p:cNvGrpSpPr>
                    <a:grpSpLocks/>
                  </p:cNvGrpSpPr>
                  <p:nvPr/>
                </p:nvGrpSpPr>
                <p:grpSpPr bwMode="auto">
                  <a:xfrm>
                    <a:off x="2893" y="2073"/>
                    <a:ext cx="405" cy="2219"/>
                    <a:chOff x="2819" y="2101"/>
                    <a:chExt cx="405" cy="2219"/>
                  </a:xfrm>
                </p:grpSpPr>
                <p:sp>
                  <p:nvSpPr>
                    <p:cNvPr id="5193" name="Freeform 111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6" y="2714"/>
                      <a:ext cx="1471" cy="246"/>
                    </a:xfrm>
                    <a:custGeom>
                      <a:avLst/>
                      <a:gdLst>
                        <a:gd name="T0" fmla="*/ 0 w 2736"/>
                        <a:gd name="T1" fmla="*/ 14 h 504"/>
                        <a:gd name="T2" fmla="*/ 39 w 2736"/>
                        <a:gd name="T3" fmla="*/ 5 h 504"/>
                        <a:gd name="T4" fmla="*/ 80 w 2736"/>
                        <a:gd name="T5" fmla="*/ 0 h 504"/>
                        <a:gd name="T6" fmla="*/ 123 w 2736"/>
                        <a:gd name="T7" fmla="*/ 0 h 504"/>
                        <a:gd name="T8" fmla="*/ 122 w 2736"/>
                        <a:gd name="T9" fmla="*/ 3 h 504"/>
                        <a:gd name="T10" fmla="*/ 79 w 2736"/>
                        <a:gd name="T11" fmla="*/ 3 h 504"/>
                        <a:gd name="T12" fmla="*/ 30 w 2736"/>
                        <a:gd name="T13" fmla="*/ 8 h 504"/>
                        <a:gd name="T14" fmla="*/ 0 w 2736"/>
                        <a:gd name="T15" fmla="*/ 1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4" name="Freeform 112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2"/>
                      <a:ext cx="790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8 w 1769"/>
                        <a:gd name="T3" fmla="*/ 1 h 791"/>
                        <a:gd name="T4" fmla="*/ 21 w 1769"/>
                        <a:gd name="T5" fmla="*/ 5 h 791"/>
                        <a:gd name="T6" fmla="*/ 29 w 1769"/>
                        <a:gd name="T7" fmla="*/ 12 h 791"/>
                        <a:gd name="T8" fmla="*/ 31 w 1769"/>
                        <a:gd name="T9" fmla="*/ 17 h 791"/>
                        <a:gd name="T10" fmla="*/ 30 w 1769"/>
                        <a:gd name="T11" fmla="*/ 21 h 791"/>
                        <a:gd name="T12" fmla="*/ 28 w 1769"/>
                        <a:gd name="T13" fmla="*/ 18 h 791"/>
                        <a:gd name="T14" fmla="*/ 25 w 1769"/>
                        <a:gd name="T15" fmla="*/ 13 h 791"/>
                        <a:gd name="T16" fmla="*/ 20 w 1769"/>
                        <a:gd name="T17" fmla="*/ 8 h 791"/>
                        <a:gd name="T18" fmla="*/ 10 w 1769"/>
                        <a:gd name="T19" fmla="*/ 4 h 791"/>
                        <a:gd name="T20" fmla="*/ 0 w 1769"/>
                        <a:gd name="T21" fmla="*/ 2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90" name="Group 113"/>
                  <p:cNvGrpSpPr>
                    <a:grpSpLocks/>
                  </p:cNvGrpSpPr>
                  <p:nvPr/>
                </p:nvGrpSpPr>
                <p:grpSpPr bwMode="auto">
                  <a:xfrm>
                    <a:off x="2372" y="2107"/>
                    <a:ext cx="426" cy="2185"/>
                    <a:chOff x="2287" y="2135"/>
                    <a:chExt cx="426" cy="2185"/>
                  </a:xfrm>
                </p:grpSpPr>
                <p:sp>
                  <p:nvSpPr>
                    <p:cNvPr id="5191" name="Freeform 114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0" y="2760"/>
                      <a:ext cx="1437" cy="188"/>
                    </a:xfrm>
                    <a:custGeom>
                      <a:avLst/>
                      <a:gdLst>
                        <a:gd name="T0" fmla="*/ 0 w 2736"/>
                        <a:gd name="T1" fmla="*/ 4 h 504"/>
                        <a:gd name="T2" fmla="*/ 35 w 2736"/>
                        <a:gd name="T3" fmla="*/ 1 h 504"/>
                        <a:gd name="T4" fmla="*/ 71 w 2736"/>
                        <a:gd name="T5" fmla="*/ 0 h 504"/>
                        <a:gd name="T6" fmla="*/ 110 w 2736"/>
                        <a:gd name="T7" fmla="*/ 0 h 504"/>
                        <a:gd name="T8" fmla="*/ 109 w 2736"/>
                        <a:gd name="T9" fmla="*/ 1 h 504"/>
                        <a:gd name="T10" fmla="*/ 70 w 2736"/>
                        <a:gd name="T11" fmla="*/ 1 h 504"/>
                        <a:gd name="T12" fmla="*/ 26 w 2736"/>
                        <a:gd name="T13" fmla="*/ 2 h 504"/>
                        <a:gd name="T14" fmla="*/ 0 w 2736"/>
                        <a:gd name="T15" fmla="*/ 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2" name="Freeform 115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49" y="3787"/>
                      <a:ext cx="771" cy="29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0 h 791"/>
                        <a:gd name="T4" fmla="*/ 18 w 1769"/>
                        <a:gd name="T5" fmla="*/ 1 h 791"/>
                        <a:gd name="T6" fmla="*/ 25 w 1769"/>
                        <a:gd name="T7" fmla="*/ 3 h 791"/>
                        <a:gd name="T8" fmla="*/ 27 w 1769"/>
                        <a:gd name="T9" fmla="*/ 4 h 791"/>
                        <a:gd name="T10" fmla="*/ 27 w 1769"/>
                        <a:gd name="T11" fmla="*/ 6 h 791"/>
                        <a:gd name="T12" fmla="*/ 25 w 1769"/>
                        <a:gd name="T13" fmla="*/ 4 h 791"/>
                        <a:gd name="T14" fmla="*/ 22 w 1769"/>
                        <a:gd name="T15" fmla="*/ 3 h 791"/>
                        <a:gd name="T16" fmla="*/ 17 w 1769"/>
                        <a:gd name="T17" fmla="*/ 2 h 791"/>
                        <a:gd name="T18" fmla="*/ 9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5145" name="Group 116"/>
              <p:cNvGrpSpPr>
                <a:grpSpLocks/>
              </p:cNvGrpSpPr>
              <p:nvPr/>
            </p:nvGrpSpPr>
            <p:grpSpPr bwMode="auto">
              <a:xfrm>
                <a:off x="74" y="313"/>
                <a:ext cx="5459" cy="3667"/>
                <a:chOff x="74" y="313"/>
                <a:chExt cx="5459" cy="3667"/>
              </a:xfrm>
            </p:grpSpPr>
            <p:grpSp>
              <p:nvGrpSpPr>
                <p:cNvPr id="5146" name="Group 117"/>
                <p:cNvGrpSpPr>
                  <a:grpSpLocks/>
                </p:cNvGrpSpPr>
                <p:nvPr/>
              </p:nvGrpSpPr>
              <p:grpSpPr bwMode="auto">
                <a:xfrm>
                  <a:off x="74" y="313"/>
                  <a:ext cx="5459" cy="3667"/>
                  <a:chOff x="74" y="313"/>
                  <a:chExt cx="5459" cy="3667"/>
                </a:xfrm>
              </p:grpSpPr>
              <p:sp>
                <p:nvSpPr>
                  <p:cNvPr id="5148" name="Arc 118"/>
                  <p:cNvSpPr>
                    <a:spLocks/>
                  </p:cNvSpPr>
                  <p:nvPr/>
                </p:nvSpPr>
                <p:spPr bwMode="hidden">
                  <a:xfrm flipV="1">
                    <a:off x="2966" y="456"/>
                    <a:ext cx="2567" cy="2046"/>
                  </a:xfrm>
                  <a:custGeom>
                    <a:avLst/>
                    <a:gdLst>
                      <a:gd name="T0" fmla="*/ 0 w 36729"/>
                      <a:gd name="T1" fmla="*/ 0 h 21600"/>
                      <a:gd name="T2" fmla="*/ 0 w 36729"/>
                      <a:gd name="T3" fmla="*/ 0 h 21600"/>
                      <a:gd name="T4" fmla="*/ 0 w 36729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6729"/>
                      <a:gd name="T10" fmla="*/ 0 h 21600"/>
                      <a:gd name="T11" fmla="*/ 36729 w 36729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9" name="Arc 119"/>
                  <p:cNvSpPr>
                    <a:spLocks/>
                  </p:cNvSpPr>
                  <p:nvPr/>
                </p:nvSpPr>
                <p:spPr bwMode="hidden">
                  <a:xfrm flipH="1">
                    <a:off x="388" y="1601"/>
                    <a:ext cx="2016" cy="2379"/>
                  </a:xfrm>
                  <a:custGeom>
                    <a:avLst/>
                    <a:gdLst>
                      <a:gd name="T0" fmla="*/ 0 w 30473"/>
                      <a:gd name="T1" fmla="*/ 0 h 22305"/>
                      <a:gd name="T2" fmla="*/ 0 w 30473"/>
                      <a:gd name="T3" fmla="*/ 0 h 22305"/>
                      <a:gd name="T4" fmla="*/ 0 w 30473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0473"/>
                      <a:gd name="T10" fmla="*/ 0 h 22305"/>
                      <a:gd name="T11" fmla="*/ 30473 w 30473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0" name="Arc 120"/>
                  <p:cNvSpPr>
                    <a:spLocks/>
                  </p:cNvSpPr>
                  <p:nvPr/>
                </p:nvSpPr>
                <p:spPr bwMode="hidden">
                  <a:xfrm>
                    <a:off x="3029" y="1181"/>
                    <a:ext cx="1426" cy="2379"/>
                  </a:xfrm>
                  <a:custGeom>
                    <a:avLst/>
                    <a:gdLst>
                      <a:gd name="T0" fmla="*/ 0 w 34812"/>
                      <a:gd name="T1" fmla="*/ 0 h 22305"/>
                      <a:gd name="T2" fmla="*/ 0 w 34812"/>
                      <a:gd name="T3" fmla="*/ 0 h 22305"/>
                      <a:gd name="T4" fmla="*/ 0 w 34812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4812"/>
                      <a:gd name="T10" fmla="*/ 0 h 22305"/>
                      <a:gd name="T11" fmla="*/ 34812 w 34812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1" name="Arc 121"/>
                  <p:cNvSpPr>
                    <a:spLocks/>
                  </p:cNvSpPr>
                  <p:nvPr/>
                </p:nvSpPr>
                <p:spPr bwMode="hidden">
                  <a:xfrm flipH="1">
                    <a:off x="74" y="813"/>
                    <a:ext cx="2540" cy="2379"/>
                  </a:xfrm>
                  <a:custGeom>
                    <a:avLst/>
                    <a:gdLst>
                      <a:gd name="T0" fmla="*/ 0 w 36830"/>
                      <a:gd name="T1" fmla="*/ 0 h 22305"/>
                      <a:gd name="T2" fmla="*/ 0 w 36830"/>
                      <a:gd name="T3" fmla="*/ 0 h 22305"/>
                      <a:gd name="T4" fmla="*/ 0 w 36830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6830"/>
                      <a:gd name="T10" fmla="*/ 0 h 22305"/>
                      <a:gd name="T11" fmla="*/ 36830 w 36830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2" name="Arc 122"/>
                  <p:cNvSpPr>
                    <a:spLocks/>
                  </p:cNvSpPr>
                  <p:nvPr/>
                </p:nvSpPr>
                <p:spPr bwMode="hidden">
                  <a:xfrm flipH="1">
                    <a:off x="790" y="313"/>
                    <a:ext cx="1850" cy="2304"/>
                  </a:xfrm>
                  <a:custGeom>
                    <a:avLst/>
                    <a:gdLst>
                      <a:gd name="T0" fmla="*/ 0 w 31881"/>
                      <a:gd name="T1" fmla="*/ 0 h 21600"/>
                      <a:gd name="T2" fmla="*/ 0 w 31881"/>
                      <a:gd name="T3" fmla="*/ 0 h 21600"/>
                      <a:gd name="T4" fmla="*/ 0 w 31881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1881"/>
                      <a:gd name="T10" fmla="*/ 0 h 21600"/>
                      <a:gd name="T11" fmla="*/ 31881 w 31881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3" name="Arc 123"/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4" cy="2304"/>
                  </a:xfrm>
                  <a:custGeom>
                    <a:avLst/>
                    <a:gdLst>
                      <a:gd name="T0" fmla="*/ 0 w 31146"/>
                      <a:gd name="T1" fmla="*/ 0 h 21600"/>
                      <a:gd name="T2" fmla="*/ 0 w 31146"/>
                      <a:gd name="T3" fmla="*/ 0 h 21600"/>
                      <a:gd name="T4" fmla="*/ 0 w 31146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1146"/>
                      <a:gd name="T10" fmla="*/ 0 h 21600"/>
                      <a:gd name="T11" fmla="*/ 31146 w 31146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4" name="Freeform 124"/>
                  <p:cNvSpPr>
                    <a:spLocks/>
                  </p:cNvSpPr>
                  <p:nvPr/>
                </p:nvSpPr>
                <p:spPr bwMode="hidden">
                  <a:xfrm flipH="1">
                    <a:off x="1800" y="438"/>
                    <a:ext cx="418" cy="1524"/>
                  </a:xfrm>
                  <a:custGeom>
                    <a:avLst/>
                    <a:gdLst>
                      <a:gd name="T0" fmla="*/ 0 w 776"/>
                      <a:gd name="T1" fmla="*/ 7 h 2368"/>
                      <a:gd name="T2" fmla="*/ 11 w 776"/>
                      <a:gd name="T3" fmla="*/ 2 h 2368"/>
                      <a:gd name="T4" fmla="*/ 4 w 776"/>
                      <a:gd name="T5" fmla="*/ 17 h 2368"/>
                      <a:gd name="T6" fmla="*/ 15 w 776"/>
                      <a:gd name="T7" fmla="*/ 17 h 2368"/>
                      <a:gd name="T8" fmla="*/ 9 w 776"/>
                      <a:gd name="T9" fmla="*/ 33 h 2368"/>
                      <a:gd name="T10" fmla="*/ 17 w 776"/>
                      <a:gd name="T11" fmla="*/ 39 h 2368"/>
                      <a:gd name="T12" fmla="*/ 13 w 776"/>
                      <a:gd name="T13" fmla="*/ 50 h 2368"/>
                      <a:gd name="T14" fmla="*/ 22 w 776"/>
                      <a:gd name="T15" fmla="*/ 55 h 2368"/>
                      <a:gd name="T16" fmla="*/ 17 w 776"/>
                      <a:gd name="T17" fmla="*/ 66 h 2368"/>
                      <a:gd name="T18" fmla="*/ 24 w 776"/>
                      <a:gd name="T19" fmla="*/ 71 h 2368"/>
                      <a:gd name="T20" fmla="*/ 22 w 776"/>
                      <a:gd name="T21" fmla="*/ 81 h 2368"/>
                      <a:gd name="T22" fmla="*/ 26 w 776"/>
                      <a:gd name="T23" fmla="*/ 91 h 2368"/>
                      <a:gd name="T24" fmla="*/ 26 w 776"/>
                      <a:gd name="T25" fmla="*/ 102 h 2368"/>
                      <a:gd name="T26" fmla="*/ 31 w 776"/>
                      <a:gd name="T27" fmla="*/ 118 h 2368"/>
                      <a:gd name="T28" fmla="*/ 28 w 776"/>
                      <a:gd name="T29" fmla="*/ 135 h 2368"/>
                      <a:gd name="T30" fmla="*/ 33 w 776"/>
                      <a:gd name="T31" fmla="*/ 145 h 2368"/>
                      <a:gd name="T32" fmla="*/ 31 w 776"/>
                      <a:gd name="T33" fmla="*/ 161 h 2368"/>
                      <a:gd name="T34" fmla="*/ 33 w 776"/>
                      <a:gd name="T35" fmla="*/ 177 h 2368"/>
                      <a:gd name="T36" fmla="*/ 31 w 776"/>
                      <a:gd name="T37" fmla="*/ 187 h 2368"/>
                      <a:gd name="T38" fmla="*/ 35 w 776"/>
                      <a:gd name="T39" fmla="*/ 203 h 2368"/>
                      <a:gd name="T40" fmla="*/ 33 w 776"/>
                      <a:gd name="T41" fmla="*/ 219 h 2368"/>
                      <a:gd name="T42" fmla="*/ 35 w 776"/>
                      <a:gd name="T43" fmla="*/ 240 h 2368"/>
                      <a:gd name="T44" fmla="*/ 33 w 776"/>
                      <a:gd name="T45" fmla="*/ 246 h 2368"/>
                      <a:gd name="T46" fmla="*/ 35 w 776"/>
                      <a:gd name="T47" fmla="*/ 261 h 2368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776"/>
                      <a:gd name="T73" fmla="*/ 0 h 2368"/>
                      <a:gd name="T74" fmla="*/ 776 w 776"/>
                      <a:gd name="T75" fmla="*/ 2368 h 2368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147" name="Freeform 125"/>
                <p:cNvSpPr>
                  <a:spLocks/>
                </p:cNvSpPr>
                <p:nvPr/>
              </p:nvSpPr>
              <p:spPr bwMode="hidden">
                <a:xfrm rot="-1346631">
                  <a:off x="3280" y="1529"/>
                  <a:ext cx="442" cy="837"/>
                </a:xfrm>
                <a:custGeom>
                  <a:avLst/>
                  <a:gdLst>
                    <a:gd name="T0" fmla="*/ 0 w 776"/>
                    <a:gd name="T1" fmla="*/ 0 h 2368"/>
                    <a:gd name="T2" fmla="*/ 14 w 776"/>
                    <a:gd name="T3" fmla="*/ 0 h 2368"/>
                    <a:gd name="T4" fmla="*/ 6 w 776"/>
                    <a:gd name="T5" fmla="*/ 1 h 2368"/>
                    <a:gd name="T6" fmla="*/ 20 w 776"/>
                    <a:gd name="T7" fmla="*/ 1 h 2368"/>
                    <a:gd name="T8" fmla="*/ 11 w 776"/>
                    <a:gd name="T9" fmla="*/ 2 h 2368"/>
                    <a:gd name="T10" fmla="*/ 23 w 776"/>
                    <a:gd name="T11" fmla="*/ 2 h 2368"/>
                    <a:gd name="T12" fmla="*/ 17 w 776"/>
                    <a:gd name="T13" fmla="*/ 2 h 2368"/>
                    <a:gd name="T14" fmla="*/ 28 w 776"/>
                    <a:gd name="T15" fmla="*/ 3 h 2368"/>
                    <a:gd name="T16" fmla="*/ 23 w 776"/>
                    <a:gd name="T17" fmla="*/ 3 h 2368"/>
                    <a:gd name="T18" fmla="*/ 31 w 776"/>
                    <a:gd name="T19" fmla="*/ 4 h 2368"/>
                    <a:gd name="T20" fmla="*/ 28 w 776"/>
                    <a:gd name="T21" fmla="*/ 4 h 2368"/>
                    <a:gd name="T22" fmla="*/ 35 w 776"/>
                    <a:gd name="T23" fmla="*/ 5 h 2368"/>
                    <a:gd name="T24" fmla="*/ 35 w 776"/>
                    <a:gd name="T25" fmla="*/ 5 h 2368"/>
                    <a:gd name="T26" fmla="*/ 40 w 776"/>
                    <a:gd name="T27" fmla="*/ 6 h 2368"/>
                    <a:gd name="T28" fmla="*/ 38 w 776"/>
                    <a:gd name="T29" fmla="*/ 7 h 2368"/>
                    <a:gd name="T30" fmla="*/ 43 w 776"/>
                    <a:gd name="T31" fmla="*/ 7 h 2368"/>
                    <a:gd name="T32" fmla="*/ 40 w 776"/>
                    <a:gd name="T33" fmla="*/ 8 h 2368"/>
                    <a:gd name="T34" fmla="*/ 43 w 776"/>
                    <a:gd name="T35" fmla="*/ 9 h 2368"/>
                    <a:gd name="T36" fmla="*/ 40 w 776"/>
                    <a:gd name="T37" fmla="*/ 10 h 2368"/>
                    <a:gd name="T38" fmla="*/ 46 w 776"/>
                    <a:gd name="T39" fmla="*/ 10 h 2368"/>
                    <a:gd name="T40" fmla="*/ 43 w 776"/>
                    <a:gd name="T41" fmla="*/ 11 h 2368"/>
                    <a:gd name="T42" fmla="*/ 46 w 776"/>
                    <a:gd name="T43" fmla="*/ 12 h 2368"/>
                    <a:gd name="T44" fmla="*/ 43 w 776"/>
                    <a:gd name="T45" fmla="*/ 12 h 2368"/>
                    <a:gd name="T46" fmla="*/ 46 w 776"/>
                    <a:gd name="T47" fmla="*/ 13 h 236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776"/>
                    <a:gd name="T73" fmla="*/ 0 h 2368"/>
                    <a:gd name="T74" fmla="*/ 776 w 776"/>
                    <a:gd name="T75" fmla="*/ 2368 h 2368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129" name="Group 126"/>
            <p:cNvGrpSpPr>
              <a:grpSpLocks/>
            </p:cNvGrpSpPr>
            <p:nvPr/>
          </p:nvGrpSpPr>
          <p:grpSpPr bwMode="auto">
            <a:xfrm>
              <a:off x="1476" y="449"/>
              <a:ext cx="4038" cy="2966"/>
              <a:chOff x="210" y="337"/>
              <a:chExt cx="5198" cy="3818"/>
            </a:xfrm>
          </p:grpSpPr>
          <p:sp>
            <p:nvSpPr>
              <p:cNvPr id="5130" name="Freeform 127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>
                  <a:gd name="T0" fmla="*/ 0 w 776"/>
                  <a:gd name="T1" fmla="*/ 6 h 2368"/>
                  <a:gd name="T2" fmla="*/ 23 w 776"/>
                  <a:gd name="T3" fmla="*/ 1 h 2368"/>
                  <a:gd name="T4" fmla="*/ 9 w 776"/>
                  <a:gd name="T5" fmla="*/ 15 h 2368"/>
                  <a:gd name="T6" fmla="*/ 32 w 776"/>
                  <a:gd name="T7" fmla="*/ 15 h 2368"/>
                  <a:gd name="T8" fmla="*/ 18 w 776"/>
                  <a:gd name="T9" fmla="*/ 29 h 2368"/>
                  <a:gd name="T10" fmla="*/ 37 w 776"/>
                  <a:gd name="T11" fmla="*/ 34 h 2368"/>
                  <a:gd name="T12" fmla="*/ 28 w 776"/>
                  <a:gd name="T13" fmla="*/ 42 h 2368"/>
                  <a:gd name="T14" fmla="*/ 46 w 776"/>
                  <a:gd name="T15" fmla="*/ 47 h 2368"/>
                  <a:gd name="T16" fmla="*/ 37 w 776"/>
                  <a:gd name="T17" fmla="*/ 56 h 2368"/>
                  <a:gd name="T18" fmla="*/ 51 w 776"/>
                  <a:gd name="T19" fmla="*/ 61 h 2368"/>
                  <a:gd name="T20" fmla="*/ 46 w 776"/>
                  <a:gd name="T21" fmla="*/ 70 h 2368"/>
                  <a:gd name="T22" fmla="*/ 55 w 776"/>
                  <a:gd name="T23" fmla="*/ 79 h 2368"/>
                  <a:gd name="T24" fmla="*/ 55 w 776"/>
                  <a:gd name="T25" fmla="*/ 88 h 2368"/>
                  <a:gd name="T26" fmla="*/ 64 w 776"/>
                  <a:gd name="T27" fmla="*/ 102 h 2368"/>
                  <a:gd name="T28" fmla="*/ 59 w 776"/>
                  <a:gd name="T29" fmla="*/ 116 h 2368"/>
                  <a:gd name="T30" fmla="*/ 69 w 776"/>
                  <a:gd name="T31" fmla="*/ 125 h 2368"/>
                  <a:gd name="T32" fmla="*/ 64 w 776"/>
                  <a:gd name="T33" fmla="*/ 139 h 2368"/>
                  <a:gd name="T34" fmla="*/ 69 w 776"/>
                  <a:gd name="T35" fmla="*/ 152 h 2368"/>
                  <a:gd name="T36" fmla="*/ 64 w 776"/>
                  <a:gd name="T37" fmla="*/ 161 h 2368"/>
                  <a:gd name="T38" fmla="*/ 74 w 776"/>
                  <a:gd name="T39" fmla="*/ 175 h 2368"/>
                  <a:gd name="T40" fmla="*/ 69 w 776"/>
                  <a:gd name="T41" fmla="*/ 189 h 2368"/>
                  <a:gd name="T42" fmla="*/ 74 w 776"/>
                  <a:gd name="T43" fmla="*/ 207 h 2368"/>
                  <a:gd name="T44" fmla="*/ 69 w 776"/>
                  <a:gd name="T45" fmla="*/ 212 h 2368"/>
                  <a:gd name="T46" fmla="*/ 74 w 776"/>
                  <a:gd name="T47" fmla="*/ 22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1" name="Arc 128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2" name="Arc 129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3" name="Arc 130"/>
              <p:cNvSpPr>
                <a:spLocks/>
              </p:cNvSpPr>
              <p:nvPr/>
            </p:nvSpPr>
            <p:spPr bwMode="hidden">
              <a:xfrm flipH="1">
                <a:off x="210" y="1168"/>
                <a:ext cx="2376" cy="2379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4" name="Arc 131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5" name="Arc 132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6" name="Freeform 133"/>
              <p:cNvSpPr>
                <a:spLocks/>
              </p:cNvSpPr>
              <p:nvPr/>
            </p:nvSpPr>
            <p:spPr bwMode="hidden">
              <a:xfrm>
                <a:off x="3301" y="2635"/>
                <a:ext cx="485" cy="1479"/>
              </a:xfrm>
              <a:custGeom>
                <a:avLst/>
                <a:gdLst>
                  <a:gd name="T0" fmla="*/ 0 w 776"/>
                  <a:gd name="T1" fmla="*/ 6 h 2368"/>
                  <a:gd name="T2" fmla="*/ 23 w 776"/>
                  <a:gd name="T3" fmla="*/ 1 h 2368"/>
                  <a:gd name="T4" fmla="*/ 9 w 776"/>
                  <a:gd name="T5" fmla="*/ 15 h 2368"/>
                  <a:gd name="T6" fmla="*/ 32 w 776"/>
                  <a:gd name="T7" fmla="*/ 15 h 2368"/>
                  <a:gd name="T8" fmla="*/ 18 w 776"/>
                  <a:gd name="T9" fmla="*/ 29 h 2368"/>
                  <a:gd name="T10" fmla="*/ 37 w 776"/>
                  <a:gd name="T11" fmla="*/ 34 h 2368"/>
                  <a:gd name="T12" fmla="*/ 28 w 776"/>
                  <a:gd name="T13" fmla="*/ 42 h 2368"/>
                  <a:gd name="T14" fmla="*/ 46 w 776"/>
                  <a:gd name="T15" fmla="*/ 47 h 2368"/>
                  <a:gd name="T16" fmla="*/ 37 w 776"/>
                  <a:gd name="T17" fmla="*/ 56 h 2368"/>
                  <a:gd name="T18" fmla="*/ 51 w 776"/>
                  <a:gd name="T19" fmla="*/ 61 h 2368"/>
                  <a:gd name="T20" fmla="*/ 46 w 776"/>
                  <a:gd name="T21" fmla="*/ 70 h 2368"/>
                  <a:gd name="T22" fmla="*/ 55 w 776"/>
                  <a:gd name="T23" fmla="*/ 79 h 2368"/>
                  <a:gd name="T24" fmla="*/ 55 w 776"/>
                  <a:gd name="T25" fmla="*/ 88 h 2368"/>
                  <a:gd name="T26" fmla="*/ 64 w 776"/>
                  <a:gd name="T27" fmla="*/ 102 h 2368"/>
                  <a:gd name="T28" fmla="*/ 59 w 776"/>
                  <a:gd name="T29" fmla="*/ 116 h 2368"/>
                  <a:gd name="T30" fmla="*/ 69 w 776"/>
                  <a:gd name="T31" fmla="*/ 125 h 2368"/>
                  <a:gd name="T32" fmla="*/ 64 w 776"/>
                  <a:gd name="T33" fmla="*/ 139 h 2368"/>
                  <a:gd name="T34" fmla="*/ 69 w 776"/>
                  <a:gd name="T35" fmla="*/ 152 h 2368"/>
                  <a:gd name="T36" fmla="*/ 64 w 776"/>
                  <a:gd name="T37" fmla="*/ 161 h 2368"/>
                  <a:gd name="T38" fmla="*/ 74 w 776"/>
                  <a:gd name="T39" fmla="*/ 175 h 2368"/>
                  <a:gd name="T40" fmla="*/ 69 w 776"/>
                  <a:gd name="T41" fmla="*/ 189 h 2368"/>
                  <a:gd name="T42" fmla="*/ 74 w 776"/>
                  <a:gd name="T43" fmla="*/ 207 h 2368"/>
                  <a:gd name="T44" fmla="*/ 69 w 776"/>
                  <a:gd name="T45" fmla="*/ 212 h 2368"/>
                  <a:gd name="T46" fmla="*/ 74 w 776"/>
                  <a:gd name="T47" fmla="*/ 22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7" name="Freeform 134"/>
              <p:cNvSpPr>
                <a:spLocks/>
              </p:cNvSpPr>
              <p:nvPr/>
            </p:nvSpPr>
            <p:spPr bwMode="hidden">
              <a:xfrm rot="19660755" flipV="1">
                <a:off x="2546" y="2150"/>
                <a:ext cx="442" cy="837"/>
              </a:xfrm>
              <a:custGeom>
                <a:avLst/>
                <a:gdLst>
                  <a:gd name="T0" fmla="*/ 0 w 776"/>
                  <a:gd name="T1" fmla="*/ 0 h 2368"/>
                  <a:gd name="T2" fmla="*/ 14 w 776"/>
                  <a:gd name="T3" fmla="*/ 0 h 2368"/>
                  <a:gd name="T4" fmla="*/ 6 w 776"/>
                  <a:gd name="T5" fmla="*/ 1 h 2368"/>
                  <a:gd name="T6" fmla="*/ 20 w 776"/>
                  <a:gd name="T7" fmla="*/ 1 h 2368"/>
                  <a:gd name="T8" fmla="*/ 11 w 776"/>
                  <a:gd name="T9" fmla="*/ 2 h 2368"/>
                  <a:gd name="T10" fmla="*/ 23 w 776"/>
                  <a:gd name="T11" fmla="*/ 2 h 2368"/>
                  <a:gd name="T12" fmla="*/ 17 w 776"/>
                  <a:gd name="T13" fmla="*/ 2 h 2368"/>
                  <a:gd name="T14" fmla="*/ 28 w 776"/>
                  <a:gd name="T15" fmla="*/ 3 h 2368"/>
                  <a:gd name="T16" fmla="*/ 23 w 776"/>
                  <a:gd name="T17" fmla="*/ 3 h 2368"/>
                  <a:gd name="T18" fmla="*/ 31 w 776"/>
                  <a:gd name="T19" fmla="*/ 4 h 2368"/>
                  <a:gd name="T20" fmla="*/ 28 w 776"/>
                  <a:gd name="T21" fmla="*/ 4 h 2368"/>
                  <a:gd name="T22" fmla="*/ 35 w 776"/>
                  <a:gd name="T23" fmla="*/ 5 h 2368"/>
                  <a:gd name="T24" fmla="*/ 35 w 776"/>
                  <a:gd name="T25" fmla="*/ 5 h 2368"/>
                  <a:gd name="T26" fmla="*/ 40 w 776"/>
                  <a:gd name="T27" fmla="*/ 6 h 2368"/>
                  <a:gd name="T28" fmla="*/ 38 w 776"/>
                  <a:gd name="T29" fmla="*/ 7 h 2368"/>
                  <a:gd name="T30" fmla="*/ 43 w 776"/>
                  <a:gd name="T31" fmla="*/ 7 h 2368"/>
                  <a:gd name="T32" fmla="*/ 40 w 776"/>
                  <a:gd name="T33" fmla="*/ 8 h 2368"/>
                  <a:gd name="T34" fmla="*/ 43 w 776"/>
                  <a:gd name="T35" fmla="*/ 9 h 2368"/>
                  <a:gd name="T36" fmla="*/ 40 w 776"/>
                  <a:gd name="T37" fmla="*/ 10 h 2368"/>
                  <a:gd name="T38" fmla="*/ 46 w 776"/>
                  <a:gd name="T39" fmla="*/ 10 h 2368"/>
                  <a:gd name="T40" fmla="*/ 43 w 776"/>
                  <a:gd name="T41" fmla="*/ 11 h 2368"/>
                  <a:gd name="T42" fmla="*/ 46 w 776"/>
                  <a:gd name="T43" fmla="*/ 12 h 2368"/>
                  <a:gd name="T44" fmla="*/ 43 w 776"/>
                  <a:gd name="T45" fmla="*/ 12 h 2368"/>
                  <a:gd name="T46" fmla="*/ 46 w 776"/>
                  <a:gd name="T47" fmla="*/ 1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8" name="Freeform 135"/>
              <p:cNvSpPr>
                <a:spLocks/>
              </p:cNvSpPr>
              <p:nvPr/>
            </p:nvSpPr>
            <p:spPr bwMode="hidden">
              <a:xfrm flipH="1">
                <a:off x="489" y="2504"/>
                <a:ext cx="1085" cy="1524"/>
              </a:xfrm>
              <a:custGeom>
                <a:avLst/>
                <a:gdLst>
                  <a:gd name="T0" fmla="*/ 0 w 776"/>
                  <a:gd name="T1" fmla="*/ 7 h 2368"/>
                  <a:gd name="T2" fmla="*/ 1285 w 776"/>
                  <a:gd name="T3" fmla="*/ 2 h 2368"/>
                  <a:gd name="T4" fmla="*/ 510 w 776"/>
                  <a:gd name="T5" fmla="*/ 17 h 2368"/>
                  <a:gd name="T6" fmla="*/ 1797 w 776"/>
                  <a:gd name="T7" fmla="*/ 17 h 2368"/>
                  <a:gd name="T8" fmla="*/ 1025 w 776"/>
                  <a:gd name="T9" fmla="*/ 33 h 2368"/>
                  <a:gd name="T10" fmla="*/ 2053 w 776"/>
                  <a:gd name="T11" fmla="*/ 39 h 2368"/>
                  <a:gd name="T12" fmla="*/ 1538 w 776"/>
                  <a:gd name="T13" fmla="*/ 50 h 2368"/>
                  <a:gd name="T14" fmla="*/ 2564 w 776"/>
                  <a:gd name="T15" fmla="*/ 55 h 2368"/>
                  <a:gd name="T16" fmla="*/ 2053 w 776"/>
                  <a:gd name="T17" fmla="*/ 66 h 2368"/>
                  <a:gd name="T18" fmla="*/ 2822 w 776"/>
                  <a:gd name="T19" fmla="*/ 71 h 2368"/>
                  <a:gd name="T20" fmla="*/ 2564 w 776"/>
                  <a:gd name="T21" fmla="*/ 81 h 2368"/>
                  <a:gd name="T22" fmla="*/ 3077 w 776"/>
                  <a:gd name="T23" fmla="*/ 91 h 2368"/>
                  <a:gd name="T24" fmla="*/ 3077 w 776"/>
                  <a:gd name="T25" fmla="*/ 102 h 2368"/>
                  <a:gd name="T26" fmla="*/ 3591 w 776"/>
                  <a:gd name="T27" fmla="*/ 118 h 2368"/>
                  <a:gd name="T28" fmla="*/ 3332 w 776"/>
                  <a:gd name="T29" fmla="*/ 135 h 2368"/>
                  <a:gd name="T30" fmla="*/ 3849 w 776"/>
                  <a:gd name="T31" fmla="*/ 145 h 2368"/>
                  <a:gd name="T32" fmla="*/ 3591 w 776"/>
                  <a:gd name="T33" fmla="*/ 161 h 2368"/>
                  <a:gd name="T34" fmla="*/ 3849 w 776"/>
                  <a:gd name="T35" fmla="*/ 177 h 2368"/>
                  <a:gd name="T36" fmla="*/ 3591 w 776"/>
                  <a:gd name="T37" fmla="*/ 187 h 2368"/>
                  <a:gd name="T38" fmla="*/ 4105 w 776"/>
                  <a:gd name="T39" fmla="*/ 203 h 2368"/>
                  <a:gd name="T40" fmla="*/ 3849 w 776"/>
                  <a:gd name="T41" fmla="*/ 219 h 2368"/>
                  <a:gd name="T42" fmla="*/ 4105 w 776"/>
                  <a:gd name="T43" fmla="*/ 240 h 2368"/>
                  <a:gd name="T44" fmla="*/ 3849 w 776"/>
                  <a:gd name="T45" fmla="*/ 246 h 2368"/>
                  <a:gd name="T46" fmla="*/ 4105 w 776"/>
                  <a:gd name="T47" fmla="*/ 26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9" name="Freeform 136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>
                  <a:gd name="T0" fmla="*/ 0 w 776"/>
                  <a:gd name="T1" fmla="*/ 7 h 2368"/>
                  <a:gd name="T2" fmla="*/ 139 w 776"/>
                  <a:gd name="T3" fmla="*/ 2 h 2368"/>
                  <a:gd name="T4" fmla="*/ 56 w 776"/>
                  <a:gd name="T5" fmla="*/ 17 h 2368"/>
                  <a:gd name="T6" fmla="*/ 195 w 776"/>
                  <a:gd name="T7" fmla="*/ 17 h 2368"/>
                  <a:gd name="T8" fmla="*/ 111 w 776"/>
                  <a:gd name="T9" fmla="*/ 33 h 2368"/>
                  <a:gd name="T10" fmla="*/ 222 w 776"/>
                  <a:gd name="T11" fmla="*/ 39 h 2368"/>
                  <a:gd name="T12" fmla="*/ 167 w 776"/>
                  <a:gd name="T13" fmla="*/ 50 h 2368"/>
                  <a:gd name="T14" fmla="*/ 279 w 776"/>
                  <a:gd name="T15" fmla="*/ 55 h 2368"/>
                  <a:gd name="T16" fmla="*/ 222 w 776"/>
                  <a:gd name="T17" fmla="*/ 66 h 2368"/>
                  <a:gd name="T18" fmla="*/ 307 w 776"/>
                  <a:gd name="T19" fmla="*/ 71 h 2368"/>
                  <a:gd name="T20" fmla="*/ 279 w 776"/>
                  <a:gd name="T21" fmla="*/ 81 h 2368"/>
                  <a:gd name="T22" fmla="*/ 335 w 776"/>
                  <a:gd name="T23" fmla="*/ 91 h 2368"/>
                  <a:gd name="T24" fmla="*/ 335 w 776"/>
                  <a:gd name="T25" fmla="*/ 102 h 2368"/>
                  <a:gd name="T26" fmla="*/ 390 w 776"/>
                  <a:gd name="T27" fmla="*/ 118 h 2368"/>
                  <a:gd name="T28" fmla="*/ 362 w 776"/>
                  <a:gd name="T29" fmla="*/ 135 h 2368"/>
                  <a:gd name="T30" fmla="*/ 417 w 776"/>
                  <a:gd name="T31" fmla="*/ 145 h 2368"/>
                  <a:gd name="T32" fmla="*/ 390 w 776"/>
                  <a:gd name="T33" fmla="*/ 161 h 2368"/>
                  <a:gd name="T34" fmla="*/ 417 w 776"/>
                  <a:gd name="T35" fmla="*/ 177 h 2368"/>
                  <a:gd name="T36" fmla="*/ 390 w 776"/>
                  <a:gd name="T37" fmla="*/ 187 h 2368"/>
                  <a:gd name="T38" fmla="*/ 446 w 776"/>
                  <a:gd name="T39" fmla="*/ 203 h 2368"/>
                  <a:gd name="T40" fmla="*/ 417 w 776"/>
                  <a:gd name="T41" fmla="*/ 219 h 2368"/>
                  <a:gd name="T42" fmla="*/ 446 w 776"/>
                  <a:gd name="T43" fmla="*/ 240 h 2368"/>
                  <a:gd name="T44" fmla="*/ 417 w 776"/>
                  <a:gd name="T45" fmla="*/ 246 h 2368"/>
                  <a:gd name="T46" fmla="*/ 446 w 776"/>
                  <a:gd name="T47" fmla="*/ 26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0" name="Freeform 137"/>
              <p:cNvSpPr>
                <a:spLocks/>
              </p:cNvSpPr>
              <p:nvPr/>
            </p:nvSpPr>
            <p:spPr bwMode="hidden">
              <a:xfrm>
                <a:off x="4401" y="2280"/>
                <a:ext cx="1007" cy="1601"/>
              </a:xfrm>
              <a:custGeom>
                <a:avLst/>
                <a:gdLst>
                  <a:gd name="T0" fmla="*/ 0 w 776"/>
                  <a:gd name="T1" fmla="*/ 9 h 2368"/>
                  <a:gd name="T2" fmla="*/ 882 w 776"/>
                  <a:gd name="T3" fmla="*/ 2 h 2368"/>
                  <a:gd name="T4" fmla="*/ 354 w 776"/>
                  <a:gd name="T5" fmla="*/ 22 h 2368"/>
                  <a:gd name="T6" fmla="*/ 1235 w 776"/>
                  <a:gd name="T7" fmla="*/ 22 h 2368"/>
                  <a:gd name="T8" fmla="*/ 706 w 776"/>
                  <a:gd name="T9" fmla="*/ 43 h 2368"/>
                  <a:gd name="T10" fmla="*/ 1411 w 776"/>
                  <a:gd name="T11" fmla="*/ 50 h 2368"/>
                  <a:gd name="T12" fmla="*/ 1059 w 776"/>
                  <a:gd name="T13" fmla="*/ 64 h 2368"/>
                  <a:gd name="T14" fmla="*/ 1766 w 776"/>
                  <a:gd name="T15" fmla="*/ 70 h 2368"/>
                  <a:gd name="T16" fmla="*/ 1411 w 776"/>
                  <a:gd name="T17" fmla="*/ 84 h 2368"/>
                  <a:gd name="T18" fmla="*/ 1944 w 776"/>
                  <a:gd name="T19" fmla="*/ 91 h 2368"/>
                  <a:gd name="T20" fmla="*/ 1766 w 776"/>
                  <a:gd name="T21" fmla="*/ 104 h 2368"/>
                  <a:gd name="T22" fmla="*/ 2117 w 776"/>
                  <a:gd name="T23" fmla="*/ 118 h 2368"/>
                  <a:gd name="T24" fmla="*/ 2117 w 776"/>
                  <a:gd name="T25" fmla="*/ 131 h 2368"/>
                  <a:gd name="T26" fmla="*/ 2473 w 776"/>
                  <a:gd name="T27" fmla="*/ 151 h 2368"/>
                  <a:gd name="T28" fmla="*/ 2297 w 776"/>
                  <a:gd name="T29" fmla="*/ 172 h 2368"/>
                  <a:gd name="T30" fmla="*/ 2649 w 776"/>
                  <a:gd name="T31" fmla="*/ 185 h 2368"/>
                  <a:gd name="T32" fmla="*/ 2473 w 776"/>
                  <a:gd name="T33" fmla="*/ 206 h 2368"/>
                  <a:gd name="T34" fmla="*/ 2649 w 776"/>
                  <a:gd name="T35" fmla="*/ 226 h 2368"/>
                  <a:gd name="T36" fmla="*/ 2473 w 776"/>
                  <a:gd name="T37" fmla="*/ 239 h 2368"/>
                  <a:gd name="T38" fmla="*/ 2828 w 776"/>
                  <a:gd name="T39" fmla="*/ 260 h 2368"/>
                  <a:gd name="T40" fmla="*/ 2649 w 776"/>
                  <a:gd name="T41" fmla="*/ 280 h 2368"/>
                  <a:gd name="T42" fmla="*/ 2828 w 776"/>
                  <a:gd name="T43" fmla="*/ 308 h 2368"/>
                  <a:gd name="T44" fmla="*/ 2649 w 776"/>
                  <a:gd name="T45" fmla="*/ 314 h 2368"/>
                  <a:gd name="T46" fmla="*/ 2828 w 776"/>
                  <a:gd name="T47" fmla="*/ 33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1" name="Freeform 138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>
                  <a:gd name="T0" fmla="*/ 0 w 776"/>
                  <a:gd name="T1" fmla="*/ 1 h 2368"/>
                  <a:gd name="T2" fmla="*/ 6864 w 776"/>
                  <a:gd name="T3" fmla="*/ 0 h 2368"/>
                  <a:gd name="T4" fmla="*/ 2754 w 776"/>
                  <a:gd name="T5" fmla="*/ 3 h 2368"/>
                  <a:gd name="T6" fmla="*/ 9621 w 776"/>
                  <a:gd name="T7" fmla="*/ 3 h 2368"/>
                  <a:gd name="T8" fmla="*/ 5511 w 776"/>
                  <a:gd name="T9" fmla="*/ 6 h 2368"/>
                  <a:gd name="T10" fmla="*/ 10998 w 776"/>
                  <a:gd name="T11" fmla="*/ 6 h 2368"/>
                  <a:gd name="T12" fmla="*/ 8243 w 776"/>
                  <a:gd name="T13" fmla="*/ 8 h 2368"/>
                  <a:gd name="T14" fmla="*/ 13754 w 776"/>
                  <a:gd name="T15" fmla="*/ 9 h 2368"/>
                  <a:gd name="T16" fmla="*/ 10998 w 776"/>
                  <a:gd name="T17" fmla="*/ 11 h 2368"/>
                  <a:gd name="T18" fmla="*/ 15127 w 776"/>
                  <a:gd name="T19" fmla="*/ 12 h 2368"/>
                  <a:gd name="T20" fmla="*/ 13754 w 776"/>
                  <a:gd name="T21" fmla="*/ 14 h 2368"/>
                  <a:gd name="T22" fmla="*/ 16504 w 776"/>
                  <a:gd name="T23" fmla="*/ 15 h 2368"/>
                  <a:gd name="T24" fmla="*/ 16504 w 776"/>
                  <a:gd name="T25" fmla="*/ 17 h 2368"/>
                  <a:gd name="T26" fmla="*/ 19253 w 776"/>
                  <a:gd name="T27" fmla="*/ 20 h 2368"/>
                  <a:gd name="T28" fmla="*/ 17881 w 776"/>
                  <a:gd name="T29" fmla="*/ 23 h 2368"/>
                  <a:gd name="T30" fmla="*/ 20614 w 776"/>
                  <a:gd name="T31" fmla="*/ 24 h 2368"/>
                  <a:gd name="T32" fmla="*/ 19253 w 776"/>
                  <a:gd name="T33" fmla="*/ 27 h 2368"/>
                  <a:gd name="T34" fmla="*/ 20614 w 776"/>
                  <a:gd name="T35" fmla="*/ 30 h 2368"/>
                  <a:gd name="T36" fmla="*/ 19253 w 776"/>
                  <a:gd name="T37" fmla="*/ 32 h 2368"/>
                  <a:gd name="T38" fmla="*/ 21991 w 776"/>
                  <a:gd name="T39" fmla="*/ 34 h 2368"/>
                  <a:gd name="T40" fmla="*/ 20614 w 776"/>
                  <a:gd name="T41" fmla="*/ 37 h 2368"/>
                  <a:gd name="T42" fmla="*/ 21991 w 776"/>
                  <a:gd name="T43" fmla="*/ 41 h 2368"/>
                  <a:gd name="T44" fmla="*/ 20614 w 776"/>
                  <a:gd name="T45" fmla="*/ 41 h 2368"/>
                  <a:gd name="T46" fmla="*/ 21991 w 776"/>
                  <a:gd name="T47" fmla="*/ 44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2" name="Freeform 139"/>
              <p:cNvSpPr>
                <a:spLocks/>
              </p:cNvSpPr>
              <p:nvPr/>
            </p:nvSpPr>
            <p:spPr bwMode="hidden">
              <a:xfrm>
                <a:off x="3934" y="337"/>
                <a:ext cx="663" cy="1434"/>
              </a:xfrm>
              <a:custGeom>
                <a:avLst/>
                <a:gdLst>
                  <a:gd name="T0" fmla="*/ 0 w 776"/>
                  <a:gd name="T1" fmla="*/ 5 h 2368"/>
                  <a:gd name="T2" fmla="*/ 109 w 776"/>
                  <a:gd name="T3" fmla="*/ 1 h 2368"/>
                  <a:gd name="T4" fmla="*/ 44 w 776"/>
                  <a:gd name="T5" fmla="*/ 13 h 2368"/>
                  <a:gd name="T6" fmla="*/ 153 w 776"/>
                  <a:gd name="T7" fmla="*/ 13 h 2368"/>
                  <a:gd name="T8" fmla="*/ 88 w 776"/>
                  <a:gd name="T9" fmla="*/ 25 h 2368"/>
                  <a:gd name="T10" fmla="*/ 174 w 776"/>
                  <a:gd name="T11" fmla="*/ 28 h 2368"/>
                  <a:gd name="T12" fmla="*/ 131 w 776"/>
                  <a:gd name="T13" fmla="*/ 36 h 2368"/>
                  <a:gd name="T14" fmla="*/ 218 w 776"/>
                  <a:gd name="T15" fmla="*/ 41 h 2368"/>
                  <a:gd name="T16" fmla="*/ 174 w 776"/>
                  <a:gd name="T17" fmla="*/ 48 h 2368"/>
                  <a:gd name="T18" fmla="*/ 240 w 776"/>
                  <a:gd name="T19" fmla="*/ 52 h 2368"/>
                  <a:gd name="T20" fmla="*/ 218 w 776"/>
                  <a:gd name="T21" fmla="*/ 60 h 2368"/>
                  <a:gd name="T22" fmla="*/ 262 w 776"/>
                  <a:gd name="T23" fmla="*/ 68 h 2368"/>
                  <a:gd name="T24" fmla="*/ 262 w 776"/>
                  <a:gd name="T25" fmla="*/ 76 h 2368"/>
                  <a:gd name="T26" fmla="*/ 306 w 776"/>
                  <a:gd name="T27" fmla="*/ 87 h 2368"/>
                  <a:gd name="T28" fmla="*/ 284 w 776"/>
                  <a:gd name="T29" fmla="*/ 99 h 2368"/>
                  <a:gd name="T30" fmla="*/ 328 w 776"/>
                  <a:gd name="T31" fmla="*/ 107 h 2368"/>
                  <a:gd name="T32" fmla="*/ 306 w 776"/>
                  <a:gd name="T33" fmla="*/ 119 h 2368"/>
                  <a:gd name="T34" fmla="*/ 328 w 776"/>
                  <a:gd name="T35" fmla="*/ 130 h 2368"/>
                  <a:gd name="T36" fmla="*/ 306 w 776"/>
                  <a:gd name="T37" fmla="*/ 138 h 2368"/>
                  <a:gd name="T38" fmla="*/ 349 w 776"/>
                  <a:gd name="T39" fmla="*/ 150 h 2368"/>
                  <a:gd name="T40" fmla="*/ 328 w 776"/>
                  <a:gd name="T41" fmla="*/ 161 h 2368"/>
                  <a:gd name="T42" fmla="*/ 349 w 776"/>
                  <a:gd name="T43" fmla="*/ 177 h 2368"/>
                  <a:gd name="T44" fmla="*/ 328 w 776"/>
                  <a:gd name="T45" fmla="*/ 181 h 2368"/>
                  <a:gd name="T46" fmla="*/ 349 w 776"/>
                  <a:gd name="T47" fmla="*/ 19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3" name="Freeform 140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2" cy="837"/>
              </a:xfrm>
              <a:custGeom>
                <a:avLst/>
                <a:gdLst>
                  <a:gd name="T0" fmla="*/ 0 w 776"/>
                  <a:gd name="T1" fmla="*/ 0 h 2368"/>
                  <a:gd name="T2" fmla="*/ 14 w 776"/>
                  <a:gd name="T3" fmla="*/ 0 h 2368"/>
                  <a:gd name="T4" fmla="*/ 6 w 776"/>
                  <a:gd name="T5" fmla="*/ 1 h 2368"/>
                  <a:gd name="T6" fmla="*/ 20 w 776"/>
                  <a:gd name="T7" fmla="*/ 1 h 2368"/>
                  <a:gd name="T8" fmla="*/ 11 w 776"/>
                  <a:gd name="T9" fmla="*/ 2 h 2368"/>
                  <a:gd name="T10" fmla="*/ 23 w 776"/>
                  <a:gd name="T11" fmla="*/ 2 h 2368"/>
                  <a:gd name="T12" fmla="*/ 17 w 776"/>
                  <a:gd name="T13" fmla="*/ 2 h 2368"/>
                  <a:gd name="T14" fmla="*/ 28 w 776"/>
                  <a:gd name="T15" fmla="*/ 3 h 2368"/>
                  <a:gd name="T16" fmla="*/ 23 w 776"/>
                  <a:gd name="T17" fmla="*/ 3 h 2368"/>
                  <a:gd name="T18" fmla="*/ 31 w 776"/>
                  <a:gd name="T19" fmla="*/ 4 h 2368"/>
                  <a:gd name="T20" fmla="*/ 28 w 776"/>
                  <a:gd name="T21" fmla="*/ 4 h 2368"/>
                  <a:gd name="T22" fmla="*/ 35 w 776"/>
                  <a:gd name="T23" fmla="*/ 5 h 2368"/>
                  <a:gd name="T24" fmla="*/ 35 w 776"/>
                  <a:gd name="T25" fmla="*/ 5 h 2368"/>
                  <a:gd name="T26" fmla="*/ 40 w 776"/>
                  <a:gd name="T27" fmla="*/ 6 h 2368"/>
                  <a:gd name="T28" fmla="*/ 38 w 776"/>
                  <a:gd name="T29" fmla="*/ 7 h 2368"/>
                  <a:gd name="T30" fmla="*/ 43 w 776"/>
                  <a:gd name="T31" fmla="*/ 7 h 2368"/>
                  <a:gd name="T32" fmla="*/ 40 w 776"/>
                  <a:gd name="T33" fmla="*/ 8 h 2368"/>
                  <a:gd name="T34" fmla="*/ 43 w 776"/>
                  <a:gd name="T35" fmla="*/ 9 h 2368"/>
                  <a:gd name="T36" fmla="*/ 40 w 776"/>
                  <a:gd name="T37" fmla="*/ 10 h 2368"/>
                  <a:gd name="T38" fmla="*/ 46 w 776"/>
                  <a:gd name="T39" fmla="*/ 10 h 2368"/>
                  <a:gd name="T40" fmla="*/ 43 w 776"/>
                  <a:gd name="T41" fmla="*/ 11 h 2368"/>
                  <a:gd name="T42" fmla="*/ 46 w 776"/>
                  <a:gd name="T43" fmla="*/ 12 h 2368"/>
                  <a:gd name="T44" fmla="*/ 43 w 776"/>
                  <a:gd name="T45" fmla="*/ 12 h 2368"/>
                  <a:gd name="T46" fmla="*/ 46 w 776"/>
                  <a:gd name="T47" fmla="*/ 1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37" name="TextBox 136"/>
          <p:cNvSpPr txBox="1"/>
          <p:nvPr/>
        </p:nvSpPr>
        <p:spPr>
          <a:xfrm>
            <a:off x="2457450" y="4114801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TEACHER: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ĐÀO THỊ LIỄU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QUOC TUAN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PRIMARY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SCHOOL</a:t>
            </a:r>
          </a:p>
        </p:txBody>
      </p:sp>
    </p:spTree>
    <p:extLst>
      <p:ext uri="{BB962C8B-B14F-4D97-AF65-F5344CB8AC3E}">
        <p14:creationId xmlns:p14="http://schemas.microsoft.com/office/powerpoint/2010/main" val="12237273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Llamada ovalada"/>
          <p:cNvSpPr/>
          <p:nvPr/>
        </p:nvSpPr>
        <p:spPr>
          <a:xfrm>
            <a:off x="1925706" y="195486"/>
            <a:ext cx="3078342" cy="1026114"/>
          </a:xfrm>
          <a:prstGeom prst="wedgeEllipseCallout">
            <a:avLst>
              <a:gd name="adj1" fmla="val 432"/>
              <a:gd name="adj2" fmla="val 87815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I’m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dino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number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_______ </a:t>
            </a:r>
            <a:endParaRPr lang="es-ES" sz="21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897814" y="573529"/>
            <a:ext cx="11341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s-ES_tradnl" sz="2700" b="1" kern="1200" dirty="0" err="1">
                <a:solidFill>
                  <a:srgbClr val="F7964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seven</a:t>
            </a:r>
            <a:endParaRPr lang="es-ES" sz="2700" b="1" kern="1200" dirty="0">
              <a:solidFill>
                <a:srgbClr val="F79646">
                  <a:lumMod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7 Nube"/>
          <p:cNvSpPr/>
          <p:nvPr/>
        </p:nvSpPr>
        <p:spPr>
          <a:xfrm>
            <a:off x="5274079" y="825735"/>
            <a:ext cx="2169188" cy="999111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36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one</a:t>
            </a:r>
            <a:endParaRPr lang="es-ES" sz="360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8 Nube"/>
          <p:cNvSpPr/>
          <p:nvPr/>
        </p:nvSpPr>
        <p:spPr>
          <a:xfrm>
            <a:off x="5382091" y="2085696"/>
            <a:ext cx="2061176" cy="94971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4050" b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ten</a:t>
            </a:r>
            <a:endParaRPr lang="es-ES" sz="405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9 Nube"/>
          <p:cNvSpPr/>
          <p:nvPr/>
        </p:nvSpPr>
        <p:spPr>
          <a:xfrm>
            <a:off x="5145206" y="3350230"/>
            <a:ext cx="2298061" cy="94971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36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seven</a:t>
            </a:r>
            <a:endParaRPr lang="es-ES" sz="360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822" y="3165816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029" y="1869673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029" y="692293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6894258" y="4353948"/>
            <a:ext cx="900515" cy="648072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1350" b="1" kern="1200" dirty="0">
                <a:solidFill>
                  <a:prstClr val="black"/>
                </a:solidFill>
                <a:latin typeface="Calibri"/>
              </a:rPr>
              <a:t>NEXT</a:t>
            </a:r>
            <a:endParaRPr lang="es-ES" sz="135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802" y="1707655"/>
            <a:ext cx="1941295" cy="322332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939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75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375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" presetClass="emph" presetSubtype="2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47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8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9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1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2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7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8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78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9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10" grpId="0" animBg="1"/>
          <p:bldP spid="10" grpId="1" animBg="1"/>
          <p:bldP spid="10" grpId="2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75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375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" presetClass="emph" presetSubtype="2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47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8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9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1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2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7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8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78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9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10" grpId="0" animBg="1"/>
          <p:bldP spid="10" grpId="1" animBg="1"/>
          <p:bldP spid="10" grpId="2"/>
          <p:bldP spid="14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430160" y="1796005"/>
            <a:ext cx="6283580" cy="22578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rgbClr val="FF0000"/>
                </a:solidFill>
              </a:rPr>
              <a:t>L</a:t>
            </a:r>
            <a:r>
              <a:rPr lang="en" sz="6600" dirty="0">
                <a:solidFill>
                  <a:srgbClr val="FF0000"/>
                </a:solidFill>
              </a:rPr>
              <a:t>isten and </a:t>
            </a:r>
            <a:r>
              <a:rPr lang="en" sz="6600" dirty="0" smtClean="0">
                <a:solidFill>
                  <a:srgbClr val="FF0000"/>
                </a:solidFill>
              </a:rPr>
              <a:t>repeat. </a:t>
            </a:r>
            <a:endParaRPr sz="66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51546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2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ck 012">
            <a:hlinkClick r:id="" action="ppaction://media"/>
            <a:extLst>
              <a:ext uri="{FF2B5EF4-FFF2-40B4-BE49-F238E27FC236}">
                <a16:creationId xmlns:a16="http://schemas.microsoft.com/office/drawing/2014/main" id="{FE8BAA08-603B-4C8D-B638-751DBC2235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90273" y="1332274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212" y="1250450"/>
            <a:ext cx="4745621" cy="7732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3557" y="2202084"/>
            <a:ext cx="6901037" cy="164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9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4011786" y="441988"/>
            <a:ext cx="2000105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3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1653540" y="1986058"/>
            <a:ext cx="5679565" cy="24141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rgbClr val="FF0000"/>
                </a:solidFill>
              </a:rPr>
              <a:t>L</a:t>
            </a:r>
            <a:r>
              <a:rPr lang="en" sz="6600" dirty="0">
                <a:solidFill>
                  <a:srgbClr val="FF0000"/>
                </a:solidFill>
              </a:rPr>
              <a:t>isten and </a:t>
            </a:r>
            <a:r>
              <a:rPr lang="en" sz="6600" dirty="0" smtClean="0">
                <a:solidFill>
                  <a:srgbClr val="FF0000"/>
                </a:solidFill>
              </a:rPr>
              <a:t>circle. </a:t>
            </a:r>
            <a:endParaRPr sz="6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676" y="2422145"/>
            <a:ext cx="7897121" cy="147889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A022B19-7E9F-4E20-8460-9CF275F502C9}"/>
              </a:ext>
            </a:extLst>
          </p:cNvPr>
          <p:cNvSpPr/>
          <p:nvPr/>
        </p:nvSpPr>
        <p:spPr>
          <a:xfrm>
            <a:off x="3577576" y="3364303"/>
            <a:ext cx="457370" cy="4337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EAD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11B67BD-96D7-4125-8D3B-1CAB19E16761}"/>
              </a:ext>
            </a:extLst>
          </p:cNvPr>
          <p:cNvSpPr/>
          <p:nvPr/>
        </p:nvSpPr>
        <p:spPr>
          <a:xfrm>
            <a:off x="7565595" y="2552540"/>
            <a:ext cx="457370" cy="4337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EAD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Track 013">
            <a:hlinkClick r:id="" action="ppaction://media"/>
            <a:extLst>
              <a:ext uri="{FF2B5EF4-FFF2-40B4-BE49-F238E27FC236}">
                <a16:creationId xmlns:a16="http://schemas.microsoft.com/office/drawing/2014/main" id="{0FF8A82F-0D29-4B00-81E5-E2545D4982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79145" y="1263284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678" y="1125754"/>
            <a:ext cx="5719019" cy="8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92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402956" y="868101"/>
            <a:ext cx="1566470" cy="10605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r>
              <a:rPr lang="en" dirty="0" smtClean="0"/>
              <a:t> 4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1673603" y="2354125"/>
            <a:ext cx="5679565" cy="15649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rgbClr val="FF0000"/>
                </a:solidFill>
              </a:rPr>
              <a:t>L</a:t>
            </a:r>
            <a:r>
              <a:rPr lang="en" sz="6600" dirty="0">
                <a:solidFill>
                  <a:srgbClr val="FF0000"/>
                </a:solidFill>
              </a:rPr>
              <a:t>et’s </a:t>
            </a:r>
            <a:r>
              <a:rPr lang="en" sz="6600" dirty="0" smtClean="0">
                <a:solidFill>
                  <a:srgbClr val="FF0000"/>
                </a:solidFill>
              </a:rPr>
              <a:t>chant.</a:t>
            </a:r>
            <a:endParaRPr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56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879" y="0"/>
            <a:ext cx="7798963" cy="5143500"/>
          </a:xfrm>
          <a:prstGeom prst="rect">
            <a:avLst/>
          </a:prstGeom>
        </p:spPr>
      </p:pic>
      <p:pic>
        <p:nvPicPr>
          <p:cNvPr id="2" name="Track 014">
            <a:hlinkClick r:id="" action="ppaction://media"/>
            <a:extLst>
              <a:ext uri="{FF2B5EF4-FFF2-40B4-BE49-F238E27FC236}">
                <a16:creationId xmlns:a16="http://schemas.microsoft.com/office/drawing/2014/main" id="{0E3D6BE2-6D97-4D19-9240-69E725EB6D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37905" y="154053"/>
            <a:ext cx="485861" cy="48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36"/>
          <p:cNvSpPr txBox="1">
            <a:spLocks noGrp="1"/>
          </p:cNvSpPr>
          <p:nvPr>
            <p:ph type="ctrTitle"/>
          </p:nvPr>
        </p:nvSpPr>
        <p:spPr>
          <a:xfrm>
            <a:off x="1578750" y="2118360"/>
            <a:ext cx="5986500" cy="18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rgbClr val="FF0000"/>
                </a:solidFill>
              </a:rPr>
              <a:t>F</a:t>
            </a:r>
            <a:r>
              <a:rPr lang="en" sz="6600" dirty="0">
                <a:solidFill>
                  <a:srgbClr val="FF0000"/>
                </a:solidFill>
              </a:rPr>
              <a:t>un corner and </a:t>
            </a:r>
            <a:r>
              <a:rPr lang="en" sz="6600" dirty="0" smtClean="0">
                <a:solidFill>
                  <a:srgbClr val="FF0000"/>
                </a:solidFill>
              </a:rPr>
              <a:t>wrap-up</a:t>
            </a:r>
            <a:endParaRPr sz="6600" dirty="0">
              <a:solidFill>
                <a:srgbClr val="FF0000"/>
              </a:solidFill>
            </a:endParaRPr>
          </a:p>
        </p:txBody>
      </p:sp>
      <p:sp>
        <p:nvSpPr>
          <p:cNvPr id="701" name="Google Shape;701;p36"/>
          <p:cNvSpPr txBox="1">
            <a:spLocks noGrp="1"/>
          </p:cNvSpPr>
          <p:nvPr>
            <p:ph type="subTitle" idx="2"/>
          </p:nvPr>
        </p:nvSpPr>
        <p:spPr>
          <a:xfrm>
            <a:off x="3382110" y="763824"/>
            <a:ext cx="2379780" cy="13545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500" dirty="0" smtClean="0"/>
              <a:t>5</a:t>
            </a:r>
            <a:endParaRPr sz="9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,188 Baby Sing Illustrations &amp;amp; Clip Art - iStock">
            <a:extLst>
              <a:ext uri="{FF2B5EF4-FFF2-40B4-BE49-F238E27FC236}">
                <a16:creationId xmlns:a16="http://schemas.microsoft.com/office/drawing/2014/main" id="{1E6B6A7D-9A46-4192-9531-1998DA622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325" y="1430095"/>
            <a:ext cx="4560570" cy="322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9" name="Google Shape;729;p39"/>
          <p:cNvSpPr txBox="1">
            <a:spLocks noGrp="1"/>
          </p:cNvSpPr>
          <p:nvPr>
            <p:ph type="title"/>
          </p:nvPr>
        </p:nvSpPr>
        <p:spPr>
          <a:xfrm>
            <a:off x="376526" y="1218865"/>
            <a:ext cx="8171711" cy="7689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dk1"/>
                </a:solidFill>
              </a:rPr>
              <a:t>Si</a:t>
            </a:r>
            <a:r>
              <a:rPr lang="en" sz="4800" dirty="0">
                <a:solidFill>
                  <a:schemeClr val="dk1"/>
                </a:solidFill>
              </a:rPr>
              <a:t>ng, do actions, then stop!</a:t>
            </a:r>
            <a:endParaRPr sz="4000" dirty="0">
              <a:solidFill>
                <a:schemeClr val="dk1"/>
              </a:solidFill>
            </a:endParaRPr>
          </a:p>
        </p:txBody>
      </p:sp>
      <p:sp>
        <p:nvSpPr>
          <p:cNvPr id="730" name="Google Shape;730;p39"/>
          <p:cNvSpPr txBox="1">
            <a:spLocks noGrp="1"/>
          </p:cNvSpPr>
          <p:nvPr>
            <p:ph type="subTitle" idx="1"/>
          </p:nvPr>
        </p:nvSpPr>
        <p:spPr>
          <a:xfrm>
            <a:off x="2650320" y="620065"/>
            <a:ext cx="336948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</a:rPr>
              <a:t>G</a:t>
            </a:r>
            <a:r>
              <a:rPr lang="en" sz="4000" b="1" dirty="0">
                <a:solidFill>
                  <a:srgbClr val="FF0000"/>
                </a:solidFill>
              </a:rPr>
              <a:t>ame time!!!</a:t>
            </a:r>
            <a:endParaRPr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nk You Ppt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" y="221673"/>
            <a:ext cx="8892201" cy="468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398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6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80" y="240972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483" y="10669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30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Sport Day" pitchFamily="2" charset="0"/>
              </a:rPr>
              <a:t>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8" y="2287836"/>
            <a:ext cx="3205546" cy="7946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1269426" y="2359015"/>
            <a:ext cx="2314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3584269" y="516252"/>
            <a:ext cx="3526774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9A128"/>
                </a:solidFill>
                <a:latin typeface="Comic Sans MS" panose="030F0702030302020204" pitchFamily="66" charset="0"/>
              </a:rPr>
              <a:t>Hello</a:t>
            </a:r>
            <a:r>
              <a:rPr lang="en-US" sz="7200" b="1" dirty="0">
                <a:solidFill>
                  <a:srgbClr val="F9A128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456150" y="3022825"/>
            <a:ext cx="1767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502484"/>
                </a:solidFill>
                <a:latin typeface="Montserrat" panose="020B0604020202020204" charset="0"/>
              </a:rPr>
              <a:t>Period </a:t>
            </a:r>
            <a:r>
              <a:rPr lang="en-GB" sz="2800" dirty="0" smtClean="0">
                <a:solidFill>
                  <a:srgbClr val="502484"/>
                </a:solidFill>
                <a:latin typeface="Montserrat" panose="020B0604020202020204" charset="0"/>
              </a:rPr>
              <a:t>5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62792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38"/>
          <p:cNvSpPr txBox="1">
            <a:spLocks noGrp="1"/>
          </p:cNvSpPr>
          <p:nvPr>
            <p:ph type="ctrTitle" idx="6"/>
          </p:nvPr>
        </p:nvSpPr>
        <p:spPr>
          <a:xfrm>
            <a:off x="1065535" y="2431721"/>
            <a:ext cx="2522286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0000"/>
                </a:solidFill>
              </a:rPr>
              <a:t>L</a:t>
            </a:r>
            <a:r>
              <a:rPr lang="en" sz="3200" dirty="0">
                <a:solidFill>
                  <a:srgbClr val="FF0000"/>
                </a:solidFill>
              </a:rPr>
              <a:t>isten and </a:t>
            </a:r>
            <a:r>
              <a:rPr lang="en" sz="3200" dirty="0" smtClean="0">
                <a:solidFill>
                  <a:srgbClr val="FF0000"/>
                </a:solidFill>
              </a:rPr>
              <a:t>circle.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714" name="Google Shape;714;p38"/>
          <p:cNvSpPr txBox="1">
            <a:spLocks noGrp="1"/>
          </p:cNvSpPr>
          <p:nvPr>
            <p:ph type="title" idx="8"/>
          </p:nvPr>
        </p:nvSpPr>
        <p:spPr>
          <a:xfrm>
            <a:off x="3470493" y="2352040"/>
            <a:ext cx="555682" cy="1025652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3</a:t>
            </a:r>
            <a:endParaRPr dirty="0"/>
          </a:p>
        </p:txBody>
      </p:sp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</a:t>
            </a:r>
            <a:r>
              <a:rPr lang="en" dirty="0" smtClean="0"/>
              <a:t>ontents </a:t>
            </a:r>
            <a:endParaRPr sz="3600" dirty="0"/>
          </a:p>
        </p:txBody>
      </p:sp>
      <p:sp>
        <p:nvSpPr>
          <p:cNvPr id="716" name="Google Shape;716;p38"/>
          <p:cNvSpPr txBox="1">
            <a:spLocks noGrp="1"/>
          </p:cNvSpPr>
          <p:nvPr>
            <p:ph type="ctrTitle"/>
          </p:nvPr>
        </p:nvSpPr>
        <p:spPr>
          <a:xfrm>
            <a:off x="1389997" y="1415593"/>
            <a:ext cx="219782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0000"/>
                </a:solidFill>
              </a:rPr>
              <a:t>W</a:t>
            </a:r>
            <a:r>
              <a:rPr lang="en" sz="3200" dirty="0" smtClean="0">
                <a:solidFill>
                  <a:srgbClr val="FF0000"/>
                </a:solidFill>
              </a:rPr>
              <a:t>arm-up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718" name="Google Shape;718;p38"/>
          <p:cNvSpPr txBox="1">
            <a:spLocks noGrp="1"/>
          </p:cNvSpPr>
          <p:nvPr>
            <p:ph type="title" idx="2"/>
          </p:nvPr>
        </p:nvSpPr>
        <p:spPr>
          <a:xfrm>
            <a:off x="3587821" y="1280512"/>
            <a:ext cx="429722" cy="1089703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1</a:t>
            </a:r>
            <a:endParaRPr dirty="0"/>
          </a:p>
        </p:txBody>
      </p:sp>
      <p:sp>
        <p:nvSpPr>
          <p:cNvPr id="719" name="Google Shape;719;p38"/>
          <p:cNvSpPr txBox="1">
            <a:spLocks noGrp="1"/>
          </p:cNvSpPr>
          <p:nvPr>
            <p:ph type="ctrTitle" idx="3"/>
          </p:nvPr>
        </p:nvSpPr>
        <p:spPr>
          <a:xfrm>
            <a:off x="5447635" y="1332900"/>
            <a:ext cx="286422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0000"/>
                </a:solidFill>
              </a:rPr>
              <a:t>Listen and </a:t>
            </a:r>
            <a:r>
              <a:rPr lang="en-US" sz="3200" dirty="0" smtClean="0">
                <a:solidFill>
                  <a:srgbClr val="FF0000"/>
                </a:solidFill>
              </a:rPr>
              <a:t>repeat.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721" name="Google Shape;721;p38"/>
          <p:cNvSpPr txBox="1">
            <a:spLocks noGrp="1"/>
          </p:cNvSpPr>
          <p:nvPr>
            <p:ph type="title" idx="5"/>
          </p:nvPr>
        </p:nvSpPr>
        <p:spPr>
          <a:xfrm>
            <a:off x="4362167" y="1274547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2</a:t>
            </a:r>
            <a:endParaRPr dirty="0"/>
          </a:p>
        </p:txBody>
      </p:sp>
      <p:sp>
        <p:nvSpPr>
          <p:cNvPr id="722" name="Google Shape;722;p38"/>
          <p:cNvSpPr txBox="1">
            <a:spLocks noGrp="1"/>
          </p:cNvSpPr>
          <p:nvPr>
            <p:ph type="ctrTitle" idx="13"/>
          </p:nvPr>
        </p:nvSpPr>
        <p:spPr>
          <a:xfrm>
            <a:off x="5464899" y="2671383"/>
            <a:ext cx="2755675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0000"/>
                </a:solidFill>
              </a:rPr>
              <a:t>L</a:t>
            </a:r>
            <a:r>
              <a:rPr lang="en" sz="3200" dirty="0">
                <a:solidFill>
                  <a:srgbClr val="FF0000"/>
                </a:solidFill>
              </a:rPr>
              <a:t>et’s </a:t>
            </a:r>
            <a:r>
              <a:rPr lang="en" sz="3200" dirty="0" smtClean="0">
                <a:solidFill>
                  <a:srgbClr val="FF0000"/>
                </a:solidFill>
              </a:rPr>
              <a:t>chant.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724" name="Google Shape;724;p38"/>
          <p:cNvSpPr txBox="1">
            <a:spLocks noGrp="1"/>
          </p:cNvSpPr>
          <p:nvPr>
            <p:ph type="title" idx="15"/>
          </p:nvPr>
        </p:nvSpPr>
        <p:spPr>
          <a:xfrm>
            <a:off x="4370799" y="2405977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4</a:t>
            </a:r>
            <a:endParaRPr dirty="0"/>
          </a:p>
        </p:txBody>
      </p:sp>
      <p:sp>
        <p:nvSpPr>
          <p:cNvPr id="15" name="Google Shape;722;p38">
            <a:extLst>
              <a:ext uri="{FF2B5EF4-FFF2-40B4-BE49-F238E27FC236}">
                <a16:creationId xmlns:a16="http://schemas.microsoft.com/office/drawing/2014/main" id="{2E94BE29-BC13-4D24-AF24-9972165785E7}"/>
              </a:ext>
            </a:extLst>
          </p:cNvPr>
          <p:cNvSpPr txBox="1">
            <a:spLocks/>
          </p:cNvSpPr>
          <p:nvPr/>
        </p:nvSpPr>
        <p:spPr>
          <a:xfrm>
            <a:off x="4455897" y="3385230"/>
            <a:ext cx="3007238" cy="1079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</a:rPr>
              <a:t>Fun corner and </a:t>
            </a:r>
            <a:r>
              <a:rPr lang="en-US" sz="3200" dirty="0" smtClean="0">
                <a:solidFill>
                  <a:srgbClr val="FF0000"/>
                </a:solidFill>
              </a:rPr>
              <a:t>wrap-up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Google Shape;714;p38">
            <a:extLst>
              <a:ext uri="{FF2B5EF4-FFF2-40B4-BE49-F238E27FC236}">
                <a16:creationId xmlns:a16="http://schemas.microsoft.com/office/drawing/2014/main" id="{21B572CF-EB5A-4850-B961-3560257BE0BA}"/>
              </a:ext>
            </a:extLst>
          </p:cNvPr>
          <p:cNvSpPr txBox="1">
            <a:spLocks/>
          </p:cNvSpPr>
          <p:nvPr/>
        </p:nvSpPr>
        <p:spPr>
          <a:xfrm>
            <a:off x="3908847" y="3377692"/>
            <a:ext cx="1094100" cy="13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9200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dirty="0" smtClean="0"/>
              <a:t>5</a:t>
            </a:r>
            <a:endParaRPr lang="e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710576" y="1859417"/>
            <a:ext cx="5722748" cy="14395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rgbClr val="FF0000"/>
                </a:solidFill>
              </a:rPr>
              <a:t>W</a:t>
            </a:r>
            <a:r>
              <a:rPr lang="en" sz="6600" dirty="0" smtClean="0">
                <a:solidFill>
                  <a:srgbClr val="FF0000"/>
                </a:solidFill>
              </a:rPr>
              <a:t>arm-up</a:t>
            </a:r>
            <a:endParaRPr sz="66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588617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1</a:t>
            </a:r>
            <a:endParaRPr dirty="0"/>
          </a:p>
        </p:txBody>
      </p:sp>
      <p:sp>
        <p:nvSpPr>
          <p:cNvPr id="752" name="Google Shape;752;p42"/>
          <p:cNvSpPr txBox="1">
            <a:spLocks noGrp="1"/>
          </p:cNvSpPr>
          <p:nvPr>
            <p:ph type="subTitle" idx="1"/>
          </p:nvPr>
        </p:nvSpPr>
        <p:spPr>
          <a:xfrm>
            <a:off x="3490399" y="3410085"/>
            <a:ext cx="23070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5400" dirty="0">
                <a:solidFill>
                  <a:srgbClr val="000000"/>
                </a:solidFill>
              </a:rPr>
              <a:t>G</a:t>
            </a:r>
            <a:r>
              <a:rPr lang="en" sz="5400" dirty="0">
                <a:solidFill>
                  <a:srgbClr val="000000"/>
                </a:solidFill>
              </a:rPr>
              <a:t>ame </a:t>
            </a:r>
            <a:endParaRPr sz="5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 Imagen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76" y="1213284"/>
            <a:ext cx="961865" cy="159708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8" name="17 Imagen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958" y="2247714"/>
            <a:ext cx="1187402" cy="197156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15" y="1761660"/>
            <a:ext cx="1608088" cy="267007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58864"/>
            <a:ext cx="5303082" cy="854420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504576"/>
            <a:ext cx="3488148" cy="480020"/>
          </a:xfrm>
          <a:prstGeom prst="rect">
            <a:avLst/>
          </a:prstGeom>
        </p:spPr>
      </p:pic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979" y="4308162"/>
            <a:ext cx="1157044" cy="57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7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1" fill="hold" nodeType="after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1" fill="hold" nodeType="after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1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1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Llamada ovalada"/>
          <p:cNvSpPr/>
          <p:nvPr/>
        </p:nvSpPr>
        <p:spPr>
          <a:xfrm>
            <a:off x="1925706" y="195486"/>
            <a:ext cx="3078342" cy="1026114"/>
          </a:xfrm>
          <a:prstGeom prst="wedgeEllipseCallout">
            <a:avLst>
              <a:gd name="adj1" fmla="val 5495"/>
              <a:gd name="adj2" fmla="val 95916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I’m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dino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number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_______ </a:t>
            </a:r>
            <a:endParaRPr lang="es-ES" sz="21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005826" y="573529"/>
            <a:ext cx="9181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s-ES_tradnl" sz="2700" b="1" kern="1200" dirty="0" err="1">
                <a:solidFill>
                  <a:srgbClr val="F7964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four</a:t>
            </a:r>
            <a:endParaRPr lang="es-ES" sz="2700" b="1" kern="1200" dirty="0">
              <a:solidFill>
                <a:srgbClr val="F79646">
                  <a:lumMod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7 Nube"/>
          <p:cNvSpPr/>
          <p:nvPr/>
        </p:nvSpPr>
        <p:spPr>
          <a:xfrm>
            <a:off x="5328085" y="825735"/>
            <a:ext cx="2115182" cy="999111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36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one</a:t>
            </a:r>
            <a:endParaRPr lang="es-ES" sz="360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8 Nube"/>
          <p:cNvSpPr/>
          <p:nvPr/>
        </p:nvSpPr>
        <p:spPr>
          <a:xfrm>
            <a:off x="5445044" y="2085696"/>
            <a:ext cx="1998222" cy="94971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4050" b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ten</a:t>
            </a:r>
            <a:endParaRPr lang="es-ES" sz="405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9 Nube"/>
          <p:cNvSpPr/>
          <p:nvPr/>
        </p:nvSpPr>
        <p:spPr>
          <a:xfrm>
            <a:off x="5445044" y="3350230"/>
            <a:ext cx="1998222" cy="94971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36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four</a:t>
            </a:r>
            <a:endParaRPr lang="es-ES" sz="360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822" y="3165816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029" y="1869673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029" y="692293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6894258" y="4353948"/>
            <a:ext cx="900515" cy="648072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1350" b="1" kern="1200" dirty="0">
                <a:solidFill>
                  <a:prstClr val="black"/>
                </a:solidFill>
                <a:latin typeface="Calibri"/>
              </a:rPr>
              <a:t>NEXT</a:t>
            </a:r>
            <a:endParaRPr lang="es-ES" sz="135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871" y="1824846"/>
            <a:ext cx="2020724" cy="301515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713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75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375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" presetClass="emph" presetSubtype="2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CC33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47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8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9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1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2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7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8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78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9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10" grpId="0" animBg="1"/>
          <p:bldP spid="10" grpId="1" animBg="1"/>
          <p:bldP spid="10" grpId="2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75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375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" presetClass="emph" presetSubtype="2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CC33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47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8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9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1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2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7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8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78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9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10" grpId="0" animBg="1"/>
          <p:bldP spid="10" grpId="1" animBg="1"/>
          <p:bldP spid="10" grpId="2"/>
          <p:bldP spid="14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Nube"/>
          <p:cNvSpPr/>
          <p:nvPr/>
        </p:nvSpPr>
        <p:spPr>
          <a:xfrm>
            <a:off x="5328084" y="875134"/>
            <a:ext cx="1998222" cy="94971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36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one</a:t>
            </a:r>
            <a:endParaRPr lang="es-ES" sz="360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802" y="1707654"/>
            <a:ext cx="1941296" cy="322333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5 Llamada ovalada"/>
          <p:cNvSpPr/>
          <p:nvPr/>
        </p:nvSpPr>
        <p:spPr>
          <a:xfrm>
            <a:off x="1925706" y="195486"/>
            <a:ext cx="3078342" cy="1026114"/>
          </a:xfrm>
          <a:prstGeom prst="wedgeEllipseCallout">
            <a:avLst>
              <a:gd name="adj1" fmla="val 1107"/>
              <a:gd name="adj2" fmla="val 91866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I’m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dino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number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_______ </a:t>
            </a:r>
            <a:endParaRPr lang="es-ES" sz="21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005826" y="573529"/>
            <a:ext cx="9181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s-ES_tradnl" sz="2700" b="1" kern="1200" dirty="0" err="1">
                <a:solidFill>
                  <a:srgbClr val="F7964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one</a:t>
            </a:r>
            <a:endParaRPr lang="es-ES" sz="2700" b="1" kern="1200" dirty="0">
              <a:solidFill>
                <a:srgbClr val="F79646">
                  <a:lumMod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7 Nube"/>
          <p:cNvSpPr/>
          <p:nvPr/>
        </p:nvSpPr>
        <p:spPr>
          <a:xfrm>
            <a:off x="5445045" y="3381840"/>
            <a:ext cx="2115182" cy="999111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36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two</a:t>
            </a:r>
            <a:endParaRPr lang="es-ES" sz="360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8 Nube"/>
          <p:cNvSpPr/>
          <p:nvPr/>
        </p:nvSpPr>
        <p:spPr>
          <a:xfrm>
            <a:off x="5445044" y="2085696"/>
            <a:ext cx="1998222" cy="94971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4050" b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ten</a:t>
            </a:r>
            <a:endParaRPr lang="es-ES" sz="405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142" y="712936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029" y="1869673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029" y="3199179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6894258" y="4353948"/>
            <a:ext cx="900515" cy="648072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1350" b="1" kern="1200" dirty="0">
                <a:solidFill>
                  <a:prstClr val="black"/>
                </a:solidFill>
                <a:latin typeface="Calibri"/>
              </a:rPr>
              <a:t>NEXT</a:t>
            </a:r>
            <a:endParaRPr lang="es-ES" sz="1350" b="1" kern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640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75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375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" presetClass="emph" presetSubtype="2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47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8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9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1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2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7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8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78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9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10" grpId="2" animBg="1"/>
          <p:bldP spid="6" grpId="0" animBg="1"/>
          <p:bldP spid="7" grpId="0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75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375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" presetClass="emph" presetSubtype="2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47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8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9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1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2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7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8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78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9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10" grpId="2"/>
          <p:bldP spid="6" grpId="0" animBg="1"/>
          <p:bldP spid="7" grpId="0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14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Nube"/>
          <p:cNvSpPr/>
          <p:nvPr/>
        </p:nvSpPr>
        <p:spPr>
          <a:xfrm>
            <a:off x="5364102" y="2216104"/>
            <a:ext cx="1998222" cy="94971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3600" b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ten</a:t>
            </a:r>
            <a:endParaRPr lang="es-ES" sz="360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Llamada ovalada"/>
          <p:cNvSpPr/>
          <p:nvPr/>
        </p:nvSpPr>
        <p:spPr>
          <a:xfrm>
            <a:off x="1925706" y="195486"/>
            <a:ext cx="3078342" cy="1026114"/>
          </a:xfrm>
          <a:prstGeom prst="wedgeEllipseCallout">
            <a:avLst>
              <a:gd name="adj1" fmla="val -243"/>
              <a:gd name="adj2" fmla="val 88828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I’m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dino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number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_______ </a:t>
            </a:r>
            <a:endParaRPr lang="es-ES" sz="21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005826" y="573529"/>
            <a:ext cx="9181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s-ES_tradnl" sz="2700" b="1" kern="1200" dirty="0">
                <a:solidFill>
                  <a:srgbClr val="F7964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ten</a:t>
            </a:r>
            <a:endParaRPr lang="es-ES" sz="2700" b="1" kern="1200" dirty="0">
              <a:solidFill>
                <a:srgbClr val="F79646">
                  <a:lumMod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7 Nube"/>
          <p:cNvSpPr/>
          <p:nvPr/>
        </p:nvSpPr>
        <p:spPr>
          <a:xfrm>
            <a:off x="5445045" y="3381840"/>
            <a:ext cx="2115182" cy="999111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36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eight</a:t>
            </a:r>
            <a:endParaRPr lang="es-ES" sz="360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8 Nube"/>
          <p:cNvSpPr/>
          <p:nvPr/>
        </p:nvSpPr>
        <p:spPr>
          <a:xfrm>
            <a:off x="5337032" y="1085932"/>
            <a:ext cx="1998222" cy="94971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405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nine</a:t>
            </a:r>
            <a:endParaRPr lang="es-ES" sz="405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166" y="2053906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017" y="869908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277" y="3165817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6894258" y="4353948"/>
            <a:ext cx="900515" cy="648072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1350" b="1" kern="1200" dirty="0">
                <a:solidFill>
                  <a:prstClr val="black"/>
                </a:solidFill>
                <a:latin typeface="Calibri"/>
              </a:rPr>
              <a:t>NEXT</a:t>
            </a:r>
            <a:endParaRPr lang="es-ES" sz="135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802" y="1707655"/>
            <a:ext cx="1941295" cy="322332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402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75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375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" presetClass="emph" presetSubtype="2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47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8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9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1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2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7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8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78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9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10" grpId="2" animBg="1"/>
          <p:bldP spid="6" grpId="0" animBg="1"/>
          <p:bldP spid="7" grpId="0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75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375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" presetClass="emph" presetSubtype="2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47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8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9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1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2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7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8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78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9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10" grpId="2"/>
          <p:bldP spid="6" grpId="0" animBg="1"/>
          <p:bldP spid="7" grpId="0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14" grpId="0" animBg="1"/>
        </p:bldLst>
      </p:timing>
    </mc:Fallback>
  </mc:AlternateContent>
</p:sld>
</file>

<file path=ppt/theme/theme1.xml><?xml version="1.0" encoding="utf-8"?>
<a:theme xmlns:a="http://schemas.openxmlformats.org/drawingml/2006/main" name="Taller de Aprendizaje con Tonos Pastel by Slidesgo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413</Words>
  <Application>Microsoft Office PowerPoint</Application>
  <PresentationFormat>On-screen Show (16:9)</PresentationFormat>
  <Paragraphs>74</Paragraphs>
  <Slides>19</Slides>
  <Notes>17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Comic Sans MS</vt:lpstr>
      <vt:lpstr>Hind</vt:lpstr>
      <vt:lpstr>.VnTifani HeavyH</vt:lpstr>
      <vt:lpstr>Aharoni</vt:lpstr>
      <vt:lpstr>Montserrat</vt:lpstr>
      <vt:lpstr>Fredoka One</vt:lpstr>
      <vt:lpstr>Fira Sans Condensed Medium</vt:lpstr>
      <vt:lpstr>Calibri Light</vt:lpstr>
      <vt:lpstr>Calibri</vt:lpstr>
      <vt:lpstr>PT Sans</vt:lpstr>
      <vt:lpstr>Arial</vt:lpstr>
      <vt:lpstr>Fira Sans Extra Condensed Medium</vt:lpstr>
      <vt:lpstr>Times New Roman</vt:lpstr>
      <vt:lpstr>Sport Day</vt:lpstr>
      <vt:lpstr>.VnTime</vt:lpstr>
      <vt:lpstr>Taller de Aprendizaje con Tonos Pastel by Slidesgo</vt:lpstr>
      <vt:lpstr>Tema de Office</vt:lpstr>
      <vt:lpstr>5_Office Theme</vt:lpstr>
      <vt:lpstr>2_Office Theme</vt:lpstr>
      <vt:lpstr>PowerPoint Presentation</vt:lpstr>
      <vt:lpstr>PowerPoint Presentation</vt:lpstr>
      <vt:lpstr>PowerPoint Presentation</vt:lpstr>
      <vt:lpstr>Listen and circle.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repeat. </vt:lpstr>
      <vt:lpstr>PowerPoint Presentation</vt:lpstr>
      <vt:lpstr>3</vt:lpstr>
      <vt:lpstr>PowerPoint Presentation</vt:lpstr>
      <vt:lpstr>  4</vt:lpstr>
      <vt:lpstr>PowerPoint Presentation</vt:lpstr>
      <vt:lpstr>Fun corner and wrap-up</vt:lpstr>
      <vt:lpstr>Sing, do actions, then stop!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18</cp:revision>
  <dcterms:modified xsi:type="dcterms:W3CDTF">2024-10-25T02:55:12Z</dcterms:modified>
</cp:coreProperties>
</file>