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media/audio6.wav" ContentType="audio/wav"/>
  <Override PartName="/ppt/notesSlides/notesSlide5.xml" ContentType="application/vnd.openxmlformats-officedocument.presentationml.notesSlide+xml"/>
  <Override PartName="/ppt/media/audio7.wav" ContentType="audio/wav"/>
  <Override PartName="/ppt/notesSlides/notesSlide6.xml" ContentType="application/vnd.openxmlformats-officedocument.presentationml.notesSlide+xml"/>
  <Override PartName="/ppt/media/audio8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9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5"/>
  </p:notesMasterIdLst>
  <p:sldIdLst>
    <p:sldId id="386" r:id="rId3"/>
    <p:sldId id="383" r:id="rId4"/>
    <p:sldId id="377" r:id="rId5"/>
    <p:sldId id="271" r:id="rId6"/>
    <p:sldId id="269" r:id="rId7"/>
    <p:sldId id="350" r:id="rId8"/>
    <p:sldId id="366" r:id="rId9"/>
    <p:sldId id="365" r:id="rId10"/>
    <p:sldId id="367" r:id="rId11"/>
    <p:sldId id="369" r:id="rId12"/>
    <p:sldId id="368" r:id="rId13"/>
    <p:sldId id="374" r:id="rId14"/>
    <p:sldId id="375" r:id="rId15"/>
    <p:sldId id="272" r:id="rId16"/>
    <p:sldId id="354" r:id="rId17"/>
    <p:sldId id="356" r:id="rId18"/>
    <p:sldId id="357" r:id="rId19"/>
    <p:sldId id="358" r:id="rId20"/>
    <p:sldId id="355" r:id="rId21"/>
    <p:sldId id="283" r:id="rId22"/>
    <p:sldId id="385" r:id="rId23"/>
    <p:sldId id="359" r:id="rId24"/>
    <p:sldId id="362" r:id="rId25"/>
    <p:sldId id="363" r:id="rId26"/>
    <p:sldId id="364" r:id="rId27"/>
    <p:sldId id="293" r:id="rId28"/>
    <p:sldId id="360" r:id="rId29"/>
    <p:sldId id="295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76" r:id="rId55"/>
    <p:sldId id="334" r:id="rId56"/>
    <p:sldId id="335" r:id="rId57"/>
    <p:sldId id="336" r:id="rId58"/>
    <p:sldId id="337" r:id="rId59"/>
    <p:sldId id="338" r:id="rId60"/>
    <p:sldId id="339" r:id="rId61"/>
    <p:sldId id="344" r:id="rId62"/>
    <p:sldId id="345" r:id="rId63"/>
    <p:sldId id="381" r:id="rId64"/>
  </p:sldIdLst>
  <p:sldSz cx="18288000" cy="10287000"/>
  <p:notesSz cx="6858000" cy="9144000"/>
  <p:embeddedFontLst>
    <p:embeddedFont>
      <p:font typeface="Comic Sans MS" panose="030F0702030302020204" pitchFamily="66" charset="0"/>
      <p:regular r:id="rId66"/>
      <p:bold r:id="rId67"/>
      <p:italic r:id="rId68"/>
      <p:boldItalic r:id="rId69"/>
    </p:embeddedFont>
    <p:embeddedFont>
      <p:font typeface="Amatic SC" panose="020B0604020202020204" charset="-79"/>
      <p:regular r:id="rId70"/>
      <p:bold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Rockwell Extra Bold" panose="020B0604020202020204" charset="0"/>
      <p:bold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Arial Black" panose="020B0A04020102020204" pitchFamily="34" charset="0"/>
      <p:bold r:id="rId79"/>
    </p:embeddedFont>
    <p:embeddedFont>
      <p:font typeface="맑은 고딕" panose="020B0503020000020004" pitchFamily="34" charset="-127"/>
      <p:regular r:id="rId80"/>
      <p:bold r:id="rId81"/>
    </p:embeddedFont>
    <p:embeddedFont>
      <p:font typeface=".VnTifani HeavyH" panose="020B7200000000000000" pitchFamily="34" charset="0"/>
      <p:regular r:id="rId82"/>
    </p:embeddedFont>
    <p:embeddedFont>
      <p:font typeface="Britannic Bold" panose="020B0903060703020204" pitchFamily="34" charset="0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0F0F0"/>
    <a:srgbClr val="FFD774"/>
    <a:srgbClr val="FEF0D8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88298" autoAdjust="0"/>
  </p:normalViewPr>
  <p:slideViewPr>
    <p:cSldViewPr>
      <p:cViewPr varScale="1">
        <p:scale>
          <a:sx n="49" d="100"/>
          <a:sy n="49" d="100"/>
        </p:scale>
        <p:origin x="5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7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5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4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3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5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8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9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instructions</a:t>
            </a:r>
            <a:r>
              <a:rPr lang="en-US" baseline="0" dirty="0"/>
              <a:t> in the lesson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GO TO THE ENDING SLIDE 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04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9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5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&amp;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3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23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99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461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71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708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689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07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79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142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5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1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61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jpeg"/><Relationship Id="rId7" Type="http://schemas.openxmlformats.org/officeDocument/2006/relationships/image" Target="../media/image5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e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7.jpeg"/><Relationship Id="rId5" Type="http://schemas.openxmlformats.org/officeDocument/2006/relationships/image" Target="../media/image59.jpeg"/><Relationship Id="rId10" Type="http://schemas.openxmlformats.org/officeDocument/2006/relationships/image" Target="../media/image56.png"/><Relationship Id="rId4" Type="http://schemas.microsoft.com/office/2007/relationships/hdphoto" Target="../media/hdphoto8.wdp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1.jpeg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57.jpeg"/><Relationship Id="rId4" Type="http://schemas.microsoft.com/office/2007/relationships/hdphoto" Target="../media/hdphoto10.wdp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13.wdp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15.wdp"/><Relationship Id="rId7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slide" Target="slide43.xml"/><Relationship Id="rId18" Type="http://schemas.microsoft.com/office/2007/relationships/hdphoto" Target="../media/hdphoto24.wdp"/><Relationship Id="rId3" Type="http://schemas.openxmlformats.org/officeDocument/2006/relationships/image" Target="../media/image80.jpeg"/><Relationship Id="rId21" Type="http://schemas.openxmlformats.org/officeDocument/2006/relationships/slide" Target="slide55.xml"/><Relationship Id="rId7" Type="http://schemas.openxmlformats.org/officeDocument/2006/relationships/image" Target="../media/image82.png"/><Relationship Id="rId12" Type="http://schemas.microsoft.com/office/2007/relationships/hdphoto" Target="../media/hdphoto21.wdp"/><Relationship Id="rId17" Type="http://schemas.openxmlformats.org/officeDocument/2006/relationships/slide" Target="slide47.xml"/><Relationship Id="rId2" Type="http://schemas.openxmlformats.org/officeDocument/2006/relationships/notesSlide" Target="../notesSlides/notesSlide3.xml"/><Relationship Id="rId16" Type="http://schemas.microsoft.com/office/2007/relationships/hdphoto" Target="../media/hdphoto23.wdp"/><Relationship Id="rId20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slide" Target="slide39.xml"/><Relationship Id="rId5" Type="http://schemas.openxmlformats.org/officeDocument/2006/relationships/image" Target="../media/image81.png"/><Relationship Id="rId15" Type="http://schemas.openxmlformats.org/officeDocument/2006/relationships/slide" Target="slide45.xml"/><Relationship Id="rId10" Type="http://schemas.microsoft.com/office/2007/relationships/hdphoto" Target="../media/hdphoto20.wdp"/><Relationship Id="rId19" Type="http://schemas.openxmlformats.org/officeDocument/2006/relationships/slide" Target="slide51.xml"/><Relationship Id="rId4" Type="http://schemas.microsoft.com/office/2007/relationships/hdphoto" Target="../media/hdphoto17.wdp"/><Relationship Id="rId9" Type="http://schemas.openxmlformats.org/officeDocument/2006/relationships/slide" Target="slide37.xml"/><Relationship Id="rId14" Type="http://schemas.microsoft.com/office/2007/relationships/hdphoto" Target="../media/hdphoto22.wdp"/><Relationship Id="rId22" Type="http://schemas.openxmlformats.org/officeDocument/2006/relationships/slide" Target="slide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microsoft.com/office/2007/relationships/hdphoto" Target="../media/hdphoto2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microsoft.com/office/2007/relationships/hdphoto" Target="../media/hdphoto2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87.png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slide" Target="slide41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36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7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slide" Target="slide36.xml"/><Relationship Id="rId4" Type="http://schemas.openxmlformats.org/officeDocument/2006/relationships/slide" Target="slide2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8.wav"/><Relationship Id="rId7" Type="http://schemas.openxmlformats.org/officeDocument/2006/relationships/slide" Target="slide3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slide" Target="slide29.xml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92.pn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94.png"/><Relationship Id="rId4" Type="http://schemas.openxmlformats.org/officeDocument/2006/relationships/slide" Target="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96.png"/><Relationship Id="rId4" Type="http://schemas.openxmlformats.org/officeDocument/2006/relationships/slide" Target="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49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99.png"/><Relationship Id="rId4" Type="http://schemas.openxmlformats.org/officeDocument/2006/relationships/slide" Target="slide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103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01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slide" Target="slide29.xml"/><Relationship Id="rId9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84.png"/><Relationship Id="rId7" Type="http://schemas.microsoft.com/office/2007/relationships/hdphoto" Target="../media/hdphoto26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5.gif"/><Relationship Id="rId4" Type="http://schemas.microsoft.com/office/2007/relationships/hdphoto" Target="../media/hdphoto25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107.png"/><Relationship Id="rId4" Type="http://schemas.openxmlformats.org/officeDocument/2006/relationships/slide" Target="slide2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microsoft.com/office/2007/relationships/hdphoto" Target="../media/hdphoto26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5.gif"/><Relationship Id="rId4" Type="http://schemas.microsoft.com/office/2007/relationships/hdphoto" Target="../media/hdphoto2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gif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" Target="slide59.xml"/><Relationship Id="rId7" Type="http://schemas.openxmlformats.org/officeDocument/2006/relationships/slide" Target="slide5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slide" Target="slide57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9.wav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slide" Target="slide36.xml"/><Relationship Id="rId4" Type="http://schemas.openxmlformats.org/officeDocument/2006/relationships/slide" Target="slide29.xml"/><Relationship Id="rId9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4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107.png"/><Relationship Id="rId4" Type="http://schemas.openxmlformats.org/officeDocument/2006/relationships/slide" Target="slide2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9.wav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slide" Target="slide36.xml"/><Relationship Id="rId4" Type="http://schemas.openxmlformats.org/officeDocument/2006/relationships/slide" Target="slide29.xml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audio" Target="../media/audio3.wav"/><Relationship Id="rId7" Type="http://schemas.openxmlformats.org/officeDocument/2006/relationships/image" Target="../media/image101.jpe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20.png"/><Relationship Id="rId5" Type="http://schemas.microsoft.com/office/2007/relationships/hdphoto" Target="../media/hdphoto32.wdp"/><Relationship Id="rId10" Type="http://schemas.openxmlformats.org/officeDocument/2006/relationships/image" Target="../media/image119.png"/><Relationship Id="rId4" Type="http://schemas.openxmlformats.org/officeDocument/2006/relationships/image" Target="../media/image51.jpeg"/><Relationship Id="rId9" Type="http://schemas.openxmlformats.org/officeDocument/2006/relationships/image" Target="../media/image102.png"/><Relationship Id="rId1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5.wdp"/><Relationship Id="rId3" Type="http://schemas.openxmlformats.org/officeDocument/2006/relationships/audio" Target="../media/audio2.wav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17" Type="http://schemas.microsoft.com/office/2007/relationships/hdphoto" Target="../media/hdphoto37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15" Type="http://schemas.microsoft.com/office/2007/relationships/hdphoto" Target="../media/hdphoto36.wdp"/><Relationship Id="rId10" Type="http://schemas.openxmlformats.org/officeDocument/2006/relationships/image" Target="../media/image128.png"/><Relationship Id="rId4" Type="http://schemas.openxmlformats.org/officeDocument/2006/relationships/image" Target="../media/image124.jpe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514600" y="3886205"/>
            <a:ext cx="11887200" cy="285749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371600">
              <a:defRPr/>
            </a:pP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3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7217160" y="1168004"/>
            <a:ext cx="2743200" cy="2286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1371600">
                    <a:defRPr/>
                  </a:pPr>
                  <a:endParaRPr lang="en-US" sz="36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4914900" y="822960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87816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775984" y="6177054"/>
            <a:ext cx="5267984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that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362751" y="6177053"/>
            <a:ext cx="5267984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this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610940" y="8234452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2512905" y="8234452"/>
            <a:ext cx="8982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133067" y="2430681"/>
            <a:ext cx="2972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E6891-770F-B701-7CBE-F9CBA56A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685800" y="144977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 live in _____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tower?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105900" y="3622862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476250" y="180696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live in _____ house?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676564" y="301996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this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895600" y="5934075"/>
            <a:ext cx="44196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287000" y="5934075"/>
            <a:ext cx="44196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82170" y="8386852"/>
            <a:ext cx="1637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1966795" y="8304668"/>
            <a:ext cx="14444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E7B9B-971B-0A58-A794-1E72A508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72" y="997039"/>
            <a:ext cx="7405860" cy="463223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403472" y="3591065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5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554" y="342900"/>
            <a:ext cx="5052397" cy="4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57" y="1808357"/>
            <a:ext cx="1705593" cy="28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1799" y="6867186"/>
            <a:ext cx="1837602" cy="3076914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188586" y="55758"/>
            <a:ext cx="11258164" cy="1524000"/>
          </a:xfrm>
          <a:prstGeom prst="wedgeRoundRectCallout">
            <a:avLst>
              <a:gd name="adj1" fmla="val 36915"/>
              <a:gd name="adj2" fmla="val 7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77600" y="4855486"/>
            <a:ext cx="5913964" cy="1507214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44003" y="499572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Yes</a:t>
            </a: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534184" y="5460926"/>
            <a:ext cx="4180816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Yes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477000" y="5460925"/>
            <a:ext cx="4069006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No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25556" y="7518324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29891" y="7518324"/>
            <a:ext cx="69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pic>
        <p:nvPicPr>
          <p:cNvPr id="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FBA06061-21C5-89C2-1104-7575F2CE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23" y="3706246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2209801" y="1101034"/>
            <a:ext cx="7981950" cy="2019574"/>
          </a:xfrm>
          <a:prstGeom prst="wedgeRoundRectCallout">
            <a:avLst>
              <a:gd name="adj1" fmla="val -1657"/>
              <a:gd name="adj2" fmla="val 731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</a:t>
            </a:r>
            <a:b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that building?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94134" y="5572351"/>
            <a:ext cx="5913964" cy="1507214"/>
          </a:xfrm>
          <a:prstGeom prst="wedgeRoundRectCallout">
            <a:avLst>
              <a:gd name="adj1" fmla="val -2083"/>
              <a:gd name="adj2" fmla="val 856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don’t.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60537" y="5712586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No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066800" y="5459522"/>
            <a:ext cx="39624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19800" y="5459522"/>
            <a:ext cx="39624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409475" y="7912299"/>
            <a:ext cx="1468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7545706" y="7830115"/>
            <a:ext cx="1294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4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613" y="472060"/>
            <a:ext cx="3665888" cy="48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62" y="3300845"/>
            <a:ext cx="1860474" cy="20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0199" y="7551547"/>
            <a:ext cx="4430667" cy="2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477657" y="4452395"/>
            <a:ext cx="1119956" cy="11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29F4B-5CFD-820C-BEE3-08686D2B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35" y="2095500"/>
            <a:ext cx="7275344" cy="66294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4295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42047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C56A-0277-B34C-0D54-26BE0D3F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78" y="2324100"/>
            <a:ext cx="6835844" cy="613898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3152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tower</a:t>
            </a:r>
          </a:p>
        </p:txBody>
      </p:sp>
    </p:spTree>
    <p:extLst>
      <p:ext uri="{BB962C8B-B14F-4D97-AF65-F5344CB8AC3E}">
        <p14:creationId xmlns:p14="http://schemas.microsoft.com/office/powerpoint/2010/main" val="40588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5D66-9B6E-972B-FE3B-7AF7FAC5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76500"/>
            <a:ext cx="7162800" cy="6111378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819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1534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56575-074D-6D30-DF2A-BC71F411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7" y="2171700"/>
            <a:ext cx="7239000" cy="6518531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057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36642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723900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D35EC-16DB-0AEB-47A9-866977E14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6" y="2890442"/>
            <a:ext cx="16864684" cy="6215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7734300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65593" y="7705165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3671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59720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F049D-C7C2-32CE-F425-8FA4EF777F57}"/>
              </a:ext>
            </a:extLst>
          </p:cNvPr>
          <p:cNvSpPr/>
          <p:nvPr/>
        </p:nvSpPr>
        <p:spPr>
          <a:xfrm>
            <a:off x="914400" y="2959100"/>
            <a:ext cx="82296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0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DF02D-6AD5-C455-A9E2-0CB66CA1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181101"/>
            <a:ext cx="7058975" cy="3448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CAEFF-794C-7E75-4A94-CC331347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308" y="1181100"/>
            <a:ext cx="7763468" cy="3448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C69BF-1586-275F-1193-86C3F5D3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75" y="5229179"/>
            <a:ext cx="6934200" cy="3267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57F2D0-E3BB-FA0E-1C0D-48124EE45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5229179"/>
            <a:ext cx="7804078" cy="32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3CE3D-6704-2B76-B92C-CD28E55C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1652"/>
            <a:ext cx="9135194" cy="645848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96397" y="6888396"/>
            <a:ext cx="2743200" cy="746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5441277" y="4914900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FE872-D9B1-FB08-8B2F-C3B0A35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42" y="2304824"/>
            <a:ext cx="12325515" cy="67441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48778" y="6743700"/>
            <a:ext cx="3124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3200400" y="5448300"/>
            <a:ext cx="25146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E2521-5355-90FD-0A21-26B5DE9A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705100"/>
            <a:ext cx="10439400" cy="70017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848600" y="8115299"/>
            <a:ext cx="2047875" cy="76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200" dirty="0">
                <a:solidFill>
                  <a:srgbClr val="FF0000"/>
                </a:solidFill>
                <a:latin typeface="Comic Sans MS" panose="030F0702030302020204" pitchFamily="66" charset="0"/>
              </a:rPr>
              <a:t>flat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6629400" y="3829030"/>
            <a:ext cx="3810000" cy="28574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61ED8-E87B-7583-BE65-043D00E8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936376"/>
            <a:ext cx="12725399" cy="80525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72800" y="6601532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00800" y="7724538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772400" y="1943100"/>
            <a:ext cx="5486400" cy="4393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648200" y="7886700"/>
            <a:ext cx="1219200" cy="904714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play.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515"/>
            <a:ext cx="17428029" cy="102594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65D7C5-C7DF-7A90-5FDA-8505C18F6CE3}"/>
              </a:ext>
            </a:extLst>
          </p:cNvPr>
          <p:cNvSpPr/>
          <p:nvPr/>
        </p:nvSpPr>
        <p:spPr>
          <a:xfrm>
            <a:off x="1981200" y="27515"/>
            <a:ext cx="5334000" cy="13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46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160072" y="-1129719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9049" y="1541467"/>
            <a:ext cx="1578172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19647" y="2730094"/>
            <a:ext cx="12248706" cy="3627276"/>
          </a:xfrm>
          <a:prstGeom prst="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algn="ctr" defTabSz="1371600" latinLnBrk="1">
              <a:buClr>
                <a:schemeClr val="lt1"/>
              </a:buClr>
              <a:buSzPts val="4800"/>
              <a:defRPr/>
            </a:pPr>
            <a:r>
              <a:rPr lang="en-US" altLang="ko-KR" sz="15200" dirty="0" err="1">
                <a:solidFill>
                  <a:srgbClr val="FF0000"/>
                </a:solidFill>
                <a:latin typeface="Comic Sans MS" panose="030F0702030302020204" pitchFamily="66" charset="0"/>
                <a:ea typeface="Rammetto One"/>
                <a:cs typeface="Rammetto One"/>
                <a:sym typeface="Rammetto One"/>
              </a:rPr>
              <a:t>Zootopia</a:t>
            </a:r>
            <a:endParaRPr lang="en-US" altLang="ko-KR" sz="15200" dirty="0">
              <a:solidFill>
                <a:srgbClr val="FF0000"/>
              </a:solidFill>
              <a:latin typeface="Comic Sans MS" panose="030F0702030302020204" pitchFamily="66" charset="0"/>
              <a:ea typeface="Rammetto One"/>
              <a:cs typeface="Rammetto One"/>
              <a:sym typeface="Rammetto One"/>
            </a:endParaRPr>
          </a:p>
        </p:txBody>
      </p:sp>
    </p:spTree>
    <p:extLst>
      <p:ext uri="{BB962C8B-B14F-4D97-AF65-F5344CB8AC3E}">
        <p14:creationId xmlns:p14="http://schemas.microsoft.com/office/powerpoint/2010/main" val="38361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70"/>
            <a:ext cx="18288000" cy="10287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>
          <a:xfrm>
            <a:off x="-28576" y="9218"/>
            <a:ext cx="18316576" cy="8180428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-171450" y="0"/>
            <a:ext cx="18573616" cy="10287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39000"/>
                </a:schemeClr>
              </a:gs>
              <a:gs pos="100000">
                <a:srgbClr val="D60093">
                  <a:alpha val="1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2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57147" y="8189665"/>
            <a:ext cx="1834515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9" y="1384762"/>
            <a:ext cx="5485738" cy="86765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5511802" y="1125712"/>
            <a:ext cx="12649200" cy="44781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Explore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 err="1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Zootopia</a:t>
            </a:r>
            <a: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6000" i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and</a:t>
            </a:r>
            <a: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catch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the criminals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!</a:t>
            </a:r>
            <a:endParaRPr lang="ko-KR" altLang="en-US" sz="9000" dirty="0">
              <a:solidFill>
                <a:srgbClr val="9DC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27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975402" y="2639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B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871" y="3794686"/>
            <a:ext cx="9465154" cy="571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직사각형 33"/>
          <p:cNvSpPr/>
          <p:nvPr/>
        </p:nvSpPr>
        <p:spPr>
          <a:xfrm>
            <a:off x="9870164" y="2482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670264" y="24026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474942" y="2293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2221312" y="2521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w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3106414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384836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t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476852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5619478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6477814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r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8412026" y="209036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9048746" y="207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967739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0338620" y="21089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11028422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1718296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403958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365185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4250464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487951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i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545104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608077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6743182" y="20901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lum bright="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2100" r="66800">
                          <a14:backgroundMark x1="33200" y1="27342" x2="33700" y2="26577"/>
                          <a14:backgroundMark x1="34800" y1="23327" x2="34800" y2="23327"/>
                          <a14:backgroundMark x1="50600" y1="16252" x2="50600" y2="16252"/>
                          <a14:backgroundMark x1="49300" y1="66922" x2="49300" y2="66922"/>
                          <a14:backgroundMark x1="48900" y1="65392" x2="48900" y2="65392"/>
                          <a14:backgroundMark x1="36300" y1="68451" x2="36900" y2="6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933449" y="2531622"/>
              <a:ext cx="3789542" cy="377287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564148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9940862" y="23539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749614" y="24857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1607152" y="24055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2583274" y="25373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3473386" y="23834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4277278" y="22750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c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91828" y="2272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k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805170" y="215739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9456722" y="21509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0141154" y="215061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0831418" y="2161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1542952" y="216981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2197654" y="21674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3322918" y="215054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4533442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167744" y="214678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5822344" y="217085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6499918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k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92" name="그룹 91"/>
          <p:cNvGrpSpPr>
            <a:grpSpLocks noChangeAspect="1"/>
          </p:cNvGrpSpPr>
          <p:nvPr/>
        </p:nvGrpSpPr>
        <p:grpSpPr>
          <a:xfrm>
            <a:off x="8509800" y="3976069"/>
            <a:ext cx="9328148" cy="5860714"/>
            <a:chOff x="6458765" y="2507901"/>
            <a:chExt cx="5628448" cy="353625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765" y="2507901"/>
              <a:ext cx="5628448" cy="3528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8896" y="4230633"/>
              <a:ext cx="1119608" cy="15927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62486">
              <a:off x="9160203" y="4362909"/>
              <a:ext cx="1119608" cy="1592745"/>
            </a:xfrm>
            <a:prstGeom prst="rect">
              <a:avLst/>
            </a:prstGeom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6560894" y="5645371"/>
              <a:ext cx="1968094" cy="398787"/>
            </a:xfrm>
            <a:prstGeom prst="roundRect">
              <a:avLst/>
            </a:prstGeom>
            <a:solidFill>
              <a:srgbClr val="1A151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6639" y="2562129"/>
              <a:ext cx="2542963" cy="347407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58606" y="210423"/>
            <a:ext cx="8056480" cy="9962283"/>
            <a:chOff x="105738" y="140281"/>
            <a:chExt cx="5370986" cy="6641521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20259" y="784819"/>
              <a:ext cx="6622980" cy="537098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941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589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75" y="2518833"/>
              <a:ext cx="4213625" cy="3773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직사각형 3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 rot="5635845">
              <a:off x="2653496" y="-249091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454209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10748414" y="2429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1614892" y="22727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2525356" y="2240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a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3448552" y="21318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s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4391590" y="2459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807700" y="21885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430674" y="21821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l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2057950" y="218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3288532" y="22011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402780" y="220358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5089234" y="22043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782696" y="2187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555536" y="2193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143974" y="218703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t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8407616" y="4014266"/>
            <a:ext cx="9524980" cy="5503120"/>
            <a:chOff x="5895768" y="2472628"/>
            <a:chExt cx="6984985" cy="403562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5768" y="2472628"/>
              <a:ext cx="6984985" cy="4022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그룹 21"/>
            <p:cNvGrpSpPr/>
            <p:nvPr/>
          </p:nvGrpSpPr>
          <p:grpSpPr>
            <a:xfrm>
              <a:off x="6000627" y="2926849"/>
              <a:ext cx="6678783" cy="3581400"/>
              <a:chOff x="6291126" y="3209201"/>
              <a:chExt cx="6678783" cy="35814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7" t="12552" r="1" b="24963"/>
              <a:stretch/>
            </p:blipFill>
            <p:spPr>
              <a:xfrm>
                <a:off x="6291126" y="3209201"/>
                <a:ext cx="6678783" cy="3581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304054" y="3374838"/>
                <a:ext cx="2588056" cy="96349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3713" y1="95137" x2="96267" y2="57294"/>
                          <a14:backgroundMark x1="98428" y1="39535" x2="98428" y2="3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46" y="2502306"/>
              <a:ext cx="4078981" cy="3790486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8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979971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4359D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4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1328026" y="6136213"/>
            <a:ext cx="5771148" cy="262142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grpSp>
        <p:nvGrpSpPr>
          <p:cNvPr id="5" name="그룹 5"/>
          <p:cNvGrpSpPr>
            <a:grpSpLocks noChangeAspect="1"/>
          </p:cNvGrpSpPr>
          <p:nvPr/>
        </p:nvGrpSpPr>
        <p:grpSpPr>
          <a:xfrm>
            <a:off x="3235622" y="1024547"/>
            <a:ext cx="2948640" cy="412209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</p:grpSpPr>
        <p:pic>
          <p:nvPicPr>
            <p:cNvPr id="6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</p:spPr>
        </p:pic>
        <p:pic>
          <p:nvPicPr>
            <p:cNvPr id="7" name="그림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-495148" y="927546"/>
            <a:ext cx="5495364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825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Minus points </a:t>
            </a:r>
            <a:endParaRPr lang="ko-KR" altLang="en-US" sz="825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82" y="8564142"/>
            <a:ext cx="751937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Swap points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8759">
            <a:off x="14332255" y="1770437"/>
            <a:ext cx="2712950" cy="327356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pic>
        <p:nvPicPr>
          <p:cNvPr id="12" name="그림 2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8" b="81055" l="0" r="100000">
                        <a14:backgroundMark x1="68945" y1="47266" x2="68945" y2="47266"/>
                        <a14:backgroundMark x1="25195" y1="26172" x2="17773" y2="28320"/>
                        <a14:backgroundMark x1="37500" y1="25195" x2="35547" y2="24414"/>
                        <a14:backgroundMark x1="69922" y1="19727" x2="69922" y2="19727"/>
                        <a14:backgroundMark x1="19922" y1="28125" x2="14453" y2="30469"/>
                        <a14:backgroundMark x1="4102" y1="41406" x2="7617" y2="36523"/>
                        <a14:backgroundMark x1="72852" y1="50000" x2="728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88" b="18183"/>
          <a:stretch/>
        </p:blipFill>
        <p:spPr>
          <a:xfrm>
            <a:off x="10834363" y="6425441"/>
            <a:ext cx="3732242" cy="2344886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9303937" y="8717340"/>
            <a:ext cx="792328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Steal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9188" y="4501862"/>
            <a:ext cx="27715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20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+5</a:t>
            </a:r>
            <a:endParaRPr lang="ko-KR" altLang="en-US" sz="120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56">
            <a:off x="8502293" y="-366170"/>
            <a:ext cx="5250434" cy="5278856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9144000" y="3207622"/>
            <a:ext cx="27715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0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+1</a:t>
            </a:r>
            <a:endParaRPr lang="ko-KR" altLang="en-US" sz="10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316420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82577" y="-445215"/>
            <a:ext cx="19983190" cy="13317794"/>
            <a:chOff x="-255054" y="-296813"/>
            <a:chExt cx="13322127" cy="887852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019" t="1945" r="-1"/>
            <a:stretch/>
          </p:blipFill>
          <p:spPr>
            <a:xfrm>
              <a:off x="0" y="0"/>
              <a:ext cx="9652056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95536">
              <a:off x="-204911" y="-139559"/>
              <a:ext cx="4306529" cy="715071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5536">
              <a:off x="-255054" y="-128624"/>
              <a:ext cx="4984190" cy="694850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443039">
              <a:off x="2619679" y="-296813"/>
              <a:ext cx="10447394" cy="887852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683" y="0"/>
              <a:ext cx="5698341" cy="68772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73183" y="7131229"/>
            <a:ext cx="10332774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Let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’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 go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/>
                <a:ea typeface="HY견고딕" panose="02030600000101010101" pitchFamily="18" charset="-127"/>
                <a:cs typeface="Arial Black"/>
              </a:rPr>
              <a:t>!</a:t>
            </a:r>
            <a:endParaRPr lang="ko-KR" altLang="en-US" sz="17250" dirty="0">
              <a:ln>
                <a:solidFill>
                  <a:srgbClr val="63DF96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Arial Black"/>
              <a:ea typeface="HY견고딕" panose="02030600000101010101" pitchFamily="18" charset="-127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3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25" r="406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446814" y="410782"/>
            <a:ext cx="2078180" cy="2052892"/>
            <a:chOff x="5118655" y="2754063"/>
            <a:chExt cx="1523998" cy="1505455"/>
          </a:xfrm>
        </p:grpSpPr>
        <p:sp>
          <p:nvSpPr>
            <p:cNvPr id="6" name="타원 5"/>
            <p:cNvSpPr/>
            <p:nvPr/>
          </p:nvSpPr>
          <p:spPr>
            <a:xfrm>
              <a:off x="5123723" y="2754063"/>
              <a:ext cx="1505455" cy="15054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5146425" y="2772883"/>
              <a:ext cx="1476000" cy="1476000"/>
            </a:xfrm>
            <a:prstGeom prst="ellipse">
              <a:avLst/>
            </a:prstGeom>
            <a:solidFill>
              <a:schemeClr val="bg1"/>
            </a:solidFill>
            <a:ln w="539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655" y="2776478"/>
              <a:ext cx="1523998" cy="1473109"/>
            </a:xfrm>
            <a:prstGeom prst="ellipse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6895" y="2949985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551733" y="3613166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1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769" y="2115589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6055801" y="2712920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2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75719" y="2918303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13" action="ppaction://hlinksldjump"/>
          </p:cNvPr>
          <p:cNvSpPr txBox="1"/>
          <p:nvPr/>
        </p:nvSpPr>
        <p:spPr>
          <a:xfrm>
            <a:off x="9413483" y="3498732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3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23621" y="2112417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13057875" y="2731316"/>
            <a:ext cx="2001478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4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2883" y="63774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7" action="ppaction://hlinksldjump"/>
          </p:cNvPr>
          <p:cNvSpPr txBox="1"/>
          <p:nvPr/>
        </p:nvSpPr>
        <p:spPr>
          <a:xfrm>
            <a:off x="2860584" y="7031125"/>
            <a:ext cx="199159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5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8102" y="7176474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19" action="ppaction://hlinksldjump"/>
          </p:cNvPr>
          <p:cNvSpPr txBox="1"/>
          <p:nvPr/>
        </p:nvSpPr>
        <p:spPr>
          <a:xfrm>
            <a:off x="6816345" y="7682349"/>
            <a:ext cx="2049384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6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0618" y="6292030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0" action="ppaction://hlinksldjump"/>
          </p:cNvPr>
          <p:cNvSpPr txBox="1"/>
          <p:nvPr/>
        </p:nvSpPr>
        <p:spPr>
          <a:xfrm>
            <a:off x="10223777" y="6920505"/>
            <a:ext cx="205211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7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92200" y="71977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13841994" y="7779267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8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9" name="Notched Right Arrow 6">
            <a:hlinkClick r:id="rId22" action="ppaction://hlinksldjump"/>
          </p:cNvPr>
          <p:cNvSpPr/>
          <p:nvPr/>
        </p:nvSpPr>
        <p:spPr>
          <a:xfrm>
            <a:off x="17201379" y="9505445"/>
            <a:ext cx="930130" cy="663562"/>
          </a:xfrm>
          <a:prstGeom prst="notchedRightArrow">
            <a:avLst/>
          </a:prstGeom>
          <a:gradFill flip="none" rotWithShape="1">
            <a:gsLst>
              <a:gs pos="0">
                <a:srgbClr val="E6AB7A">
                  <a:alpha val="19000"/>
                </a:srgbClr>
              </a:gs>
              <a:gs pos="100000">
                <a:srgbClr val="9D3938">
                  <a:alpha val="20000"/>
                </a:srgbClr>
              </a:gs>
            </a:gsLst>
            <a:lin ang="0" scaled="1"/>
            <a:tileRect/>
          </a:gra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latinLnBrk="1"/>
            <a:endParaRPr lang="en-US" sz="585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205528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Office Tower Cliparts, Download Free Office Tower Cliparts png images, 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96" y="1751338"/>
            <a:ext cx="5286375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6417F-76E1-435E-9357-0FCC1EA0E259}"/>
              </a:ext>
            </a:extLst>
          </p:cNvPr>
          <p:cNvSpPr/>
          <p:nvPr/>
        </p:nvSpPr>
        <p:spPr>
          <a:xfrm>
            <a:off x="5638800" y="604149"/>
            <a:ext cx="2846602" cy="1600201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Queen Tower</a:t>
            </a:r>
          </a:p>
        </p:txBody>
      </p:sp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09771" y="114300"/>
            <a:ext cx="5286375" cy="2514600"/>
          </a:xfrm>
          <a:prstGeom prst="wedgeRoundRectCallout">
            <a:avLst>
              <a:gd name="adj1" fmla="val 32338"/>
              <a:gd name="adj2" fmla="val 730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2800165" y="1013562"/>
            <a:ext cx="5158040" cy="2263691"/>
          </a:xfrm>
          <a:prstGeom prst="wedgeRoundRectCallout">
            <a:avLst>
              <a:gd name="adj1" fmla="val -42378"/>
              <a:gd name="adj2" fmla="val 753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125200" y="3695700"/>
            <a:ext cx="2292825" cy="5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0277" y="127523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3294008" y="3369956"/>
            <a:ext cx="2448701" cy="41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7" name="그림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9791281" y="4796753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381317" y="4718069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7624885" y="4744335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5878104" y="-552032"/>
            <a:ext cx="6583380" cy="5542588"/>
            <a:chOff x="4531104" y="-742975"/>
            <a:chExt cx="4388920" cy="3695059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1104" y="-742975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20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9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342900"/>
            <a:ext cx="17226000" cy="1818388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live / Do / this / you / </a:t>
            </a:r>
            <a:r>
              <a:rPr lang="en-US" altLang="ko-KR" sz="7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builing</a:t>
            </a:r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/ in / ?</a:t>
            </a:r>
            <a:endParaRPr lang="ko-KR" altLang="en-US" sz="7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2399100" y="8620124"/>
            <a:ext cx="13489800" cy="16668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 you live in this building?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8" y="2853284"/>
            <a:ext cx="3954112" cy="52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57493" y="3752924"/>
            <a:ext cx="37451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562281" y="3389622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270358" y="7043887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Let's play.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91800" y="7565887"/>
            <a:ext cx="459562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1925542" y="3394350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8318330" cy="10287002"/>
          </a:xfrm>
          <a:prstGeom prst="rect">
            <a:avLst/>
          </a:prstGeom>
        </p:spPr>
      </p:pic>
      <p:sp>
        <p:nvSpPr>
          <p:cNvPr id="3" name="Notched Right Arrow 2">
            <a:hlinkClick r:id="rId4" action="ppaction://hlinksldjump"/>
          </p:cNvPr>
          <p:cNvSpPr>
            <a:spLocks/>
          </p:cNvSpPr>
          <p:nvPr/>
        </p:nvSpPr>
        <p:spPr>
          <a:xfrm>
            <a:off x="11997237" y="8130020"/>
            <a:ext cx="3184450" cy="1828652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5" action="ppaction://hlinksldjump"/>
              </a:rPr>
              <a:t>Right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sp>
        <p:nvSpPr>
          <p:cNvPr id="4" name="Notched Right Arrow 3">
            <a:hlinkClick r:id="rId6" action="ppaction://hlinksldjump"/>
          </p:cNvPr>
          <p:cNvSpPr>
            <a:spLocks/>
          </p:cNvSpPr>
          <p:nvPr/>
        </p:nvSpPr>
        <p:spPr>
          <a:xfrm flipH="1">
            <a:off x="3232600" y="8129011"/>
            <a:ext cx="3132912" cy="182827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 </a:t>
            </a:r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7" action="ppaction://hlinksldjump"/>
              </a:rPr>
              <a:t>Left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5" name="그룹 2"/>
          <p:cNvGrpSpPr/>
          <p:nvPr/>
        </p:nvGrpSpPr>
        <p:grpSpPr>
          <a:xfrm>
            <a:off x="4048873" y="8"/>
            <a:ext cx="10190282" cy="2440327"/>
            <a:chOff x="2866077" y="1007911"/>
            <a:chExt cx="3385219" cy="2560721"/>
          </a:xfrm>
        </p:grpSpPr>
        <p:sp>
          <p:nvSpPr>
            <p:cNvPr id="6" name="TextBox 5"/>
            <p:cNvSpPr txBox="1"/>
            <p:nvPr/>
          </p:nvSpPr>
          <p:spPr>
            <a:xfrm>
              <a:off x="2866077" y="1049538"/>
              <a:ext cx="3385219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4622" y="1007911"/>
              <a:ext cx="3269556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8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2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165" y="659174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5" name="그룹 17"/>
          <p:cNvGrpSpPr/>
          <p:nvPr/>
        </p:nvGrpSpPr>
        <p:grpSpPr>
          <a:xfrm>
            <a:off x="7280651" y="2841823"/>
            <a:ext cx="4087762" cy="4019765"/>
            <a:chOff x="6755237" y="1727885"/>
            <a:chExt cx="2725174" cy="2679843"/>
          </a:xfrm>
        </p:grpSpPr>
        <p:sp>
          <p:nvSpPr>
            <p:cNvPr id="16" name="TextBox 15"/>
            <p:cNvSpPr txBox="1"/>
            <p:nvPr/>
          </p:nvSpPr>
          <p:spPr>
            <a:xfrm>
              <a:off x="6755237" y="1730072"/>
              <a:ext cx="272517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6894428" y="1727885"/>
              <a:ext cx="24129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20"/>
          <p:cNvGrpSpPr/>
          <p:nvPr/>
        </p:nvGrpSpPr>
        <p:grpSpPr>
          <a:xfrm>
            <a:off x="3992329" y="1801705"/>
            <a:ext cx="10664410" cy="1866286"/>
            <a:chOff x="3180779" y="2539180"/>
            <a:chExt cx="4413020" cy="1244189"/>
          </a:xfrm>
        </p:grpSpPr>
        <p:sp>
          <p:nvSpPr>
            <p:cNvPr id="19" name="TextBox 18"/>
            <p:cNvSpPr txBox="1"/>
            <p:nvPr/>
          </p:nvSpPr>
          <p:spPr>
            <a:xfrm>
              <a:off x="3250652" y="2567653"/>
              <a:ext cx="4293528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>
              <a:hlinkClick r:id="rId4" action="ppaction://hlinksldjump"/>
            </p:cNvPr>
            <p:cNvSpPr txBox="1"/>
            <p:nvPr/>
          </p:nvSpPr>
          <p:spPr>
            <a:xfrm>
              <a:off x="3180779" y="2539180"/>
              <a:ext cx="4413020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4"/>
          <p:cNvGrpSpPr/>
          <p:nvPr/>
        </p:nvGrpSpPr>
        <p:grpSpPr>
          <a:xfrm>
            <a:off x="2017015" y="540060"/>
            <a:ext cx="14615038" cy="1389587"/>
            <a:chOff x="2806331" y="982533"/>
            <a:chExt cx="4413020" cy="3364516"/>
          </a:xfrm>
        </p:grpSpPr>
        <p:sp>
          <p:nvSpPr>
            <p:cNvPr id="22" name="TextBox 21"/>
            <p:cNvSpPr txBox="1"/>
            <p:nvPr/>
          </p:nvSpPr>
          <p:spPr>
            <a:xfrm>
              <a:off x="2866077" y="1049543"/>
              <a:ext cx="4293528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>
              <a:hlinkClick r:id="rId4" action="ppaction://hlinksldjump"/>
            </p:cNvPr>
            <p:cNvSpPr txBox="1"/>
            <p:nvPr/>
          </p:nvSpPr>
          <p:spPr>
            <a:xfrm>
              <a:off x="2806331" y="982533"/>
              <a:ext cx="4413020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 </a:t>
              </a:r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2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071232" y="739255"/>
            <a:ext cx="11972876" cy="3323987"/>
            <a:chOff x="2533252" y="-454948"/>
            <a:chExt cx="5378726" cy="7753838"/>
          </a:xfrm>
        </p:grpSpPr>
        <p:sp>
          <p:nvSpPr>
            <p:cNvPr id="8" name="TextBox 7"/>
            <p:cNvSpPr txBox="1"/>
            <p:nvPr/>
          </p:nvSpPr>
          <p:spPr>
            <a:xfrm>
              <a:off x="2628783" y="-454948"/>
              <a:ext cx="5283195" cy="775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1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556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21000" b="1" dirty="0">
                <a:ln>
                  <a:solidFill>
                    <a:prstClr val="white"/>
                  </a:solidFill>
                </a:ln>
                <a:noFill/>
                <a:effectLst>
                  <a:glow rad="3556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9" name="TextBox 8">
              <a:hlinkClick r:id="rId4" action="ppaction://hlinksldjump"/>
            </p:cNvPr>
            <p:cNvSpPr txBox="1"/>
            <p:nvPr/>
          </p:nvSpPr>
          <p:spPr>
            <a:xfrm>
              <a:off x="2533252" y="1371079"/>
              <a:ext cx="5233738" cy="49538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32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Swap points</a:t>
              </a:r>
              <a:endParaRPr lang="ko-KR" altLang="en-US" sz="132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2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4919245" y="5320353"/>
            <a:ext cx="8449538" cy="3838022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9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5295900"/>
            <a:ext cx="2742326" cy="4591801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572000" y="2616620"/>
            <a:ext cx="5861560" cy="2258059"/>
          </a:xfrm>
          <a:prstGeom prst="wedgeRoundRectCallout">
            <a:avLst>
              <a:gd name="adj1" fmla="val -29698"/>
              <a:gd name="adj2" fmla="val 788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92670" y="2400299"/>
            <a:ext cx="4303584" cy="2474379"/>
          </a:xfrm>
          <a:prstGeom prst="wedgeRoundRectCallout">
            <a:avLst>
              <a:gd name="adj1" fmla="val 2557"/>
              <a:gd name="adj2" fmla="val 771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13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Queen Building</a:t>
              </a:r>
            </a:p>
          </p:txBody>
        </p:sp>
      </p:grpSp>
      <p:pic>
        <p:nvPicPr>
          <p:cNvPr id="15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60070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616620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4" name="그림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5871855" y="4480178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8279847" y="5149390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5826531" y="-441125"/>
            <a:ext cx="6634966" cy="5431682"/>
            <a:chOff x="4496713" y="-669037"/>
            <a:chExt cx="4423311" cy="3621121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96713" y="-669037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5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3846900" y="418987"/>
            <a:ext cx="9679800" cy="151447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I live in that ____.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5" name="모서리가 둥근 직사각형 4">
            <a:hlinkClick r:id="rId2" action="ppaction://hlinksldjump"/>
            <a:extLst>
              <a:ext uri="{FF2B5EF4-FFF2-40B4-BE49-F238E27FC236}">
                <a16:creationId xmlns:a16="http://schemas.microsoft.com/office/drawing/2014/main" id="{EA69583D-9AD8-45EF-94F3-A39CDDA66845}"/>
              </a:ext>
            </a:extLst>
          </p:cNvPr>
          <p:cNvSpPr/>
          <p:nvPr/>
        </p:nvSpPr>
        <p:spPr>
          <a:xfrm>
            <a:off x="1105783" y="5764349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flat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6" name="모서리가 둥근 직사각형 4">
            <a:extLst>
              <a:ext uri="{FF2B5EF4-FFF2-40B4-BE49-F238E27FC236}">
                <a16:creationId xmlns:a16="http://schemas.microsoft.com/office/drawing/2014/main" id="{2AC9BA45-67E5-4E39-858B-39E05C649BEA}"/>
              </a:ext>
            </a:extLst>
          </p:cNvPr>
          <p:cNvSpPr/>
          <p:nvPr/>
        </p:nvSpPr>
        <p:spPr>
          <a:xfrm>
            <a:off x="1105783" y="3267105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house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7" name="모서리가 둥근 직사각형 4">
            <a:extLst>
              <a:ext uri="{FF2B5EF4-FFF2-40B4-BE49-F238E27FC236}">
                <a16:creationId xmlns:a16="http://schemas.microsoft.com/office/drawing/2014/main" id="{AC79A407-A06C-45A4-BACD-06F38812FD5E}"/>
              </a:ext>
            </a:extLst>
          </p:cNvPr>
          <p:cNvSpPr/>
          <p:nvPr/>
        </p:nvSpPr>
        <p:spPr>
          <a:xfrm>
            <a:off x="1105783" y="8134243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building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771900"/>
            <a:ext cx="8596313" cy="53387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0" y="5764349"/>
            <a:ext cx="1219200" cy="676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6870814" y="5091100"/>
            <a:ext cx="4231624" cy="4254532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4" name="그룹 13"/>
          <p:cNvGrpSpPr/>
          <p:nvPr/>
        </p:nvGrpSpPr>
        <p:grpSpPr>
          <a:xfrm>
            <a:off x="5081719" y="-410923"/>
            <a:ext cx="7379766" cy="5401480"/>
            <a:chOff x="4000180" y="-648902"/>
            <a:chExt cx="4919844" cy="3600986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>
              <a:hlinkClick r:id="rId4" action="ppaction://hlinksldjump"/>
            </p:cNvPr>
            <p:cNvSpPr txBox="1"/>
            <p:nvPr/>
          </p:nvSpPr>
          <p:spPr>
            <a:xfrm>
              <a:off x="4000180" y="77698"/>
              <a:ext cx="4328060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08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4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4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7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4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4038600" y="478430"/>
            <a:ext cx="10594200" cy="1436233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GB" altLang="ko-KR" sz="675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Do you live in that ________? </a:t>
            </a:r>
            <a:endParaRPr lang="ko-KR" altLang="en-US" sz="675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6629400" y="8629375"/>
            <a:ext cx="3764350" cy="128601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house</a:t>
            </a:r>
            <a:endParaRPr lang="ko-KR" alt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7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4885"/>
            <a:ext cx="7547616" cy="64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8333834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31278" y="142881"/>
            <a:ext cx="16625452" cy="2299513"/>
            <a:chOff x="2797258" y="1034563"/>
            <a:chExt cx="4413020" cy="2412955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7258" y="1034563"/>
              <a:ext cx="4413020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FA422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4" action="ppaction://hlinksldjump"/>
          </p:cNvPr>
          <p:cNvSpPr>
            <a:spLocks noChangeAspect="1"/>
          </p:cNvSpPr>
          <p:nvPr/>
        </p:nvSpPr>
        <p:spPr>
          <a:xfrm rot="1200886">
            <a:off x="5757564" y="4406791"/>
            <a:ext cx="3085628" cy="2290790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Yes</a:t>
            </a:r>
          </a:p>
        </p:txBody>
      </p:sp>
      <p:sp>
        <p:nvSpPr>
          <p:cNvPr id="9" name="Notched Right Arrow 8">
            <a:hlinkClick r:id="rId5" action="ppaction://hlinksldjump"/>
          </p:cNvPr>
          <p:cNvSpPr>
            <a:spLocks noChangeAspect="1"/>
          </p:cNvSpPr>
          <p:nvPr/>
        </p:nvSpPr>
        <p:spPr>
          <a:xfrm flipH="1">
            <a:off x="455623" y="7721619"/>
            <a:ext cx="2998790" cy="217371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30564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0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17"/>
          <a:stretch/>
        </p:blipFill>
        <p:spPr>
          <a:xfrm>
            <a:off x="0" y="19"/>
            <a:ext cx="18288000" cy="6894890"/>
          </a:xfrm>
          <a:prstGeom prst="rect">
            <a:avLst/>
          </a:prstGeom>
        </p:spPr>
      </p:pic>
      <p:pic>
        <p:nvPicPr>
          <p:cNvPr id="6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69">
                        <a14:foregroundMark x1="95154" y1="58824" x2="97642" y2="95119"/>
                        <a14:foregroundMark x1="95874" y1="49186" x2="91552" y2="64706"/>
                        <a14:foregroundMark x1="81270" y1="53066" x2="87688" y2="54819"/>
                        <a14:foregroundMark x1="93189" y1="13892" x2="88212" y2="46934"/>
                        <a14:foregroundMark x1="2620" y1="17522" x2="2620" y2="17522"/>
                        <a14:foregroundMark x1="5566" y1="47184" x2="5566" y2="73342"/>
                        <a14:foregroundMark x1="2227" y1="47935" x2="1768" y2="98999"/>
                        <a14:foregroundMark x1="79568" y1="45181" x2="83497" y2="42553"/>
                        <a14:foregroundMark x1="97250" y1="49937" x2="99083" y2="79725"/>
                        <a14:foregroundMark x1="1506" y1="43179" x2="25147" y2="78849"/>
                        <a14:foregroundMark x1="524" y1="17772" x2="524" y2="27910"/>
                        <a14:foregroundMark x1="59987" y1="20275" x2="59201" y2="22778"/>
                        <a14:foregroundMark x1="58219" y1="19775" x2="58219" y2="22278"/>
                        <a14:foregroundMark x1="85003" y1="50188" x2="88605" y2="52566"/>
                        <a14:foregroundMark x1="1113" y1="52315" x2="131" y2="98748"/>
                        <a14:foregroundMark x1="60707" y1="17397" x2="59659" y2="17397"/>
                        <a14:foregroundMark x1="57498" y1="22653" x2="57891" y2="20776"/>
                        <a14:foregroundMark x1="62213" y1="19274" x2="63327" y2="24656"/>
                        <a14:foregroundMark x1="73346" y1="27534" x2="73412" y2="36796"/>
                        <a14:foregroundMark x1="72692" y1="21777" x2="70138" y2="15394"/>
                        <a14:foregroundMark x1="73019" y1="24406" x2="72430" y2="22028"/>
                        <a14:foregroundMark x1="73084" y1="23655" x2="72626" y2="22403"/>
                        <a14:foregroundMark x1="48723" y1="22278" x2="55272" y2="25407"/>
                        <a14:foregroundMark x1="66863" y1="78723" x2="68369" y2="88861"/>
                        <a14:foregroundMark x1="20498" y1="17397" x2="23707" y2="17897"/>
                        <a14:foregroundMark x1="81336" y1="30163" x2="81336" y2="31289"/>
                        <a14:foregroundMark x1="85593" y1="88486" x2="85658" y2="95119"/>
                        <a14:foregroundMark x1="64047" y1="93492" x2="95940" y2="87234"/>
                        <a14:foregroundMark x1="92796" y1="6633" x2="92796" y2="15019"/>
                        <a14:foregroundMark x1="87623" y1="21902" x2="84872" y2="25156"/>
                        <a14:foregroundMark x1="95219" y1="93742" x2="88671" y2="97121"/>
                        <a14:backgroundMark x1="27374" y1="7134" x2="79895" y2="5757"/>
                        <a14:backgroundMark x1="75835" y1="28911" x2="78782" y2="21777"/>
                        <a14:backgroundMark x1="89718" y1="4255" x2="87230" y2="7885"/>
                        <a14:backgroundMark x1="86968" y1="48686" x2="87950" y2="48686"/>
                        <a14:backgroundMark x1="62672" y1="15770" x2="65029" y2="23029"/>
                        <a14:backgroundMark x1="65553" y1="26909" x2="65553" y2="26909"/>
                        <a14:backgroundMark x1="88212" y1="14143" x2="88212" y2="9887"/>
                        <a14:backgroundMark x1="72430" y1="18899" x2="69876" y2="13517"/>
                        <a14:backgroundMark x1="72561" y1="20901" x2="73477" y2="24531"/>
                        <a14:backgroundMark x1="88605" y1="49687" x2="87099" y2="48686"/>
                        <a14:backgroundMark x1="86575" y1="47685" x2="88933" y2="50438"/>
                        <a14:backgroundMark x1="86117" y1="47935" x2="86117" y2="47935"/>
                        <a14:backgroundMark x1="85396" y1="48060" x2="86182" y2="48060"/>
                        <a14:backgroundMark x1="89456" y1="52065" x2="89456" y2="52065"/>
                        <a14:backgroundMark x1="99345" y1="38548" x2="99345" y2="42929"/>
                        <a14:backgroundMark x1="99411" y1="43429" x2="99542" y2="45432"/>
                        <a14:backgroundMark x1="62148" y1="19024" x2="62475" y2="19775"/>
                        <a14:backgroundMark x1="90373" y1="9762" x2="90111" y2="10889"/>
                        <a14:backgroundMark x1="94892" y1="8135" x2="94892" y2="8135"/>
                        <a14:backgroundMark x1="84807" y1="48310" x2="84807" y2="48310"/>
                        <a14:backgroundMark x1="95481" y1="2378" x2="96398" y2="75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9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95" b="45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6182" y="4853475"/>
            <a:ext cx="7175992" cy="5212306"/>
            <a:chOff x="3242167" y="1122925"/>
            <a:chExt cx="4413020" cy="22397470"/>
          </a:xfrm>
        </p:grpSpPr>
        <p:sp>
          <p:nvSpPr>
            <p:cNvPr id="4" name="TextBox 3"/>
            <p:cNvSpPr txBox="1"/>
            <p:nvPr/>
          </p:nvSpPr>
          <p:spPr>
            <a:xfrm>
              <a:off x="3356332" y="1301940"/>
              <a:ext cx="4293528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342900">
                    <a:prstClr val="white">
                      <a:alpha val="91000"/>
                    </a:prst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2167" y="1122925"/>
              <a:ext cx="4413020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48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3676" y="2620572"/>
            <a:ext cx="1404912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8189665"/>
            <a:ext cx="1828800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1988854"/>
            <a:ext cx="7362542" cy="76015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3" name="그룹 17"/>
          <p:cNvGrpSpPr/>
          <p:nvPr/>
        </p:nvGrpSpPr>
        <p:grpSpPr>
          <a:xfrm>
            <a:off x="11941562" y="1"/>
            <a:ext cx="6048000" cy="7845636"/>
            <a:chOff x="8079576" y="426066"/>
            <a:chExt cx="4032000" cy="5230424"/>
          </a:xfrm>
        </p:grpSpPr>
        <p:pic>
          <p:nvPicPr>
            <p:cNvPr id="34" name="그림 32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39" name="그림 1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40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065" y="1125028"/>
            <a:ext cx="2945558" cy="296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그룹 16"/>
          <p:cNvGrpSpPr/>
          <p:nvPr/>
        </p:nvGrpSpPr>
        <p:grpSpPr>
          <a:xfrm>
            <a:off x="3620460" y="328713"/>
            <a:ext cx="9862892" cy="5458132"/>
            <a:chOff x="4314648" y="-841994"/>
            <a:chExt cx="4605376" cy="6124903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4"/>
              <a:ext cx="4388920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33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14648" y="-841994"/>
              <a:ext cx="4341507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375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9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6207604" y="-57225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7857"/>
              <a:gd name="adj2" fmla="val 732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54806" y="1084698"/>
            <a:ext cx="5066842" cy="2006890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2739" y="1125383"/>
            <a:ext cx="741517" cy="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7700915" y="4698600"/>
            <a:ext cx="3972030" cy="4792820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9" name="그룹 8"/>
          <p:cNvGrpSpPr/>
          <p:nvPr/>
        </p:nvGrpSpPr>
        <p:grpSpPr>
          <a:xfrm>
            <a:off x="5852310" y="-410924"/>
            <a:ext cx="6583380" cy="5430056"/>
            <a:chOff x="4531104" y="-667953"/>
            <a:chExt cx="4388920" cy="3620037"/>
          </a:xfrm>
        </p:grpSpPr>
        <p:sp>
          <p:nvSpPr>
            <p:cNvPr id="12" name="TextBox 11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4531104" y="-667953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4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5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0111345" y="-572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17857"/>
              <a:gd name="adj2" fmla="val 797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932045" y="545810"/>
            <a:ext cx="3241197" cy="2821566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37" y="569177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3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52310" y="-239473"/>
            <a:ext cx="658338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30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</a:t>
            </a:r>
            <a:r>
              <a:rPr lang="en-US" altLang="ko-KR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6</a:t>
            </a:r>
            <a:endParaRPr lang="ko-KR" altLang="en-US" sz="34500" b="1" dirty="0">
              <a:ln>
                <a:solidFill>
                  <a:prstClr val="white"/>
                </a:solidFill>
              </a:ln>
              <a:noFill/>
              <a:effectLst>
                <a:glow rad="304800">
                  <a:prstClr val="white"/>
                </a:glo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sp>
        <p:nvSpPr>
          <p:cNvPr id="15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7" name="그림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id="{347757AC-3FF4-40BE-A038-0221B2884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75" y="2659126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sp>
        <p:nvSpPr>
          <p:cNvPr id="19" name="TextBox 18">
            <a:hlinkClick r:id="rId3" action="ppaction://hlinksldjump"/>
            <a:extLst>
              <a:ext uri="{FF2B5EF4-FFF2-40B4-BE49-F238E27FC236}">
                <a16:creationId xmlns:a16="http://schemas.microsoft.com/office/drawing/2014/main" id="{4D83BA59-5298-42C2-AB50-9730A215F315}"/>
              </a:ext>
            </a:extLst>
          </p:cNvPr>
          <p:cNvSpPr txBox="1"/>
          <p:nvPr/>
        </p:nvSpPr>
        <p:spPr>
          <a:xfrm>
            <a:off x="3556221" y="6742454"/>
            <a:ext cx="1066441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60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</a:rPr>
              <a:t>Steal 4</a:t>
            </a:r>
            <a:endParaRPr lang="ko-KR" altLang="en-US" sz="16000" b="1" dirty="0">
              <a:ln>
                <a:solidFill>
                  <a:srgbClr val="E4702C"/>
                </a:solidFill>
              </a:ln>
              <a:gradFill>
                <a:gsLst>
                  <a:gs pos="0">
                    <a:srgbClr val="ED8E28"/>
                  </a:gs>
                  <a:gs pos="90000">
                    <a:srgbClr val="C54824"/>
                  </a:gs>
                </a:gsLst>
                <a:lin ang="5400000" scaled="1"/>
              </a:gradFill>
              <a:effectLst>
                <a:outerShdw dist="63500" dir="3600000" algn="tl">
                  <a:srgbClr val="441214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20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id="{4CC76998-27C1-4930-A2F0-851071487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531" y="259970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4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200025"/>
            <a:ext cx="17226000" cy="262823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Complete:</a:t>
            </a:r>
          </a:p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you / live / this / tower?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>
            <a:hlinkClick r:id="rId3" action="ppaction://hlinksldjump"/>
          </p:cNvPr>
          <p:cNvSpPr/>
          <p:nvPr/>
        </p:nvSpPr>
        <p:spPr>
          <a:xfrm>
            <a:off x="3276600" y="8615778"/>
            <a:ext cx="12210900" cy="1471197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Do you live in this tower?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3076" name="Picture 4" descr="Twin Tow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23853"/>
            <a:ext cx="5353050" cy="5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695">
            <a:off x="10077799" y="3057206"/>
            <a:ext cx="209819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3" name="그룹 2"/>
          <p:cNvGrpSpPr/>
          <p:nvPr/>
        </p:nvGrpSpPr>
        <p:grpSpPr>
          <a:xfrm>
            <a:off x="831278" y="455166"/>
            <a:ext cx="16625452" cy="2555742"/>
            <a:chOff x="2796719" y="1007911"/>
            <a:chExt cx="4413020" cy="2681829"/>
          </a:xfrm>
        </p:grpSpPr>
        <p:sp>
          <p:nvSpPr>
            <p:cNvPr id="14" name="TextBox 13"/>
            <p:cNvSpPr txBox="1"/>
            <p:nvPr/>
          </p:nvSpPr>
          <p:spPr>
            <a:xfrm>
              <a:off x="2866077" y="1049538"/>
              <a:ext cx="4293528" cy="264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719" y="1007911"/>
              <a:ext cx="4413020" cy="26402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631" y="3703923"/>
            <a:ext cx="5012034" cy="501203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6" name="그림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97" y="3811107"/>
            <a:ext cx="5294878" cy="529487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7" name="그림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206" y="3342078"/>
            <a:ext cx="5495992" cy="53738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5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5" name="그룹 26">
            <a:extLst>
              <a:ext uri="{FF2B5EF4-FFF2-40B4-BE49-F238E27FC236}">
                <a16:creationId xmlns:a16="http://schemas.microsoft.com/office/drawing/2014/main" id="{28B16AC5-3B2F-4C09-B213-5553D3FCDEE8}"/>
              </a:ext>
            </a:extLst>
          </p:cNvPr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B8753-E892-4B5B-94C1-A274E88A5B9E}"/>
                </a:ext>
              </a:extLst>
            </p:cNvPr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D6B3D2D5-25BF-4C1E-9AD5-C5424A4E6175}"/>
                </a:ext>
              </a:extLst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5">
            <a:extLst>
              <a:ext uri="{FF2B5EF4-FFF2-40B4-BE49-F238E27FC236}">
                <a16:creationId xmlns:a16="http://schemas.microsoft.com/office/drawing/2014/main" id="{03503C3A-3548-4DC5-B0FF-8D922CBD7A0F}"/>
              </a:ext>
            </a:extLst>
          </p:cNvPr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9" name="그림 20">
              <a:extLst>
                <a:ext uri="{FF2B5EF4-FFF2-40B4-BE49-F238E27FC236}">
                  <a16:creationId xmlns:a16="http://schemas.microsoft.com/office/drawing/2014/main" id="{88BF49B7-7D93-44F4-B5BC-CEEE9E893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20" name="그림 10">
              <a:extLst>
                <a:ext uri="{FF2B5EF4-FFF2-40B4-BE49-F238E27FC236}">
                  <a16:creationId xmlns:a16="http://schemas.microsoft.com/office/drawing/2014/main" id="{9001FD3B-79AA-4F69-BCFE-18B30742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21" name="그림 3">
              <a:extLst>
                <a:ext uri="{FF2B5EF4-FFF2-40B4-BE49-F238E27FC236}">
                  <a16:creationId xmlns:a16="http://schemas.microsoft.com/office/drawing/2014/main" id="{FCE05F16-CC54-4EAE-88EF-C070DCD5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6A6D0824-6CCC-49CF-88CF-4AD8D5520B2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23" name="그림 2">
              <a:extLst>
                <a:ext uri="{FF2B5EF4-FFF2-40B4-BE49-F238E27FC236}">
                  <a16:creationId xmlns:a16="http://schemas.microsoft.com/office/drawing/2014/main" id="{B665DC25-40B5-4C87-A47E-4AF7C4AF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그림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74BB9C8-8E1D-4D20-85B5-D9188551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37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712290" y="5245040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4" name="그림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9833330" y="5187888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5137893" y="-282576"/>
            <a:ext cx="9663958" cy="5456343"/>
            <a:chOff x="4484814" y="-737126"/>
            <a:chExt cx="4435210" cy="8773988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3"/>
              <a:ext cx="438892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84814" y="-737126"/>
              <a:ext cx="432806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1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28" name="TextBox 27"/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4" name="그룹 5"/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5" name="그림 20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6" name="그림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7" name="그림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18" name="Group 2"/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19" name="그림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그림 2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01" y="1243855"/>
            <a:ext cx="3906606" cy="2240474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3904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AB919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I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250782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EDCB8-0815-6054-F989-3DC4D7E0D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28700"/>
            <a:ext cx="8577679" cy="427626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FL__T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119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6083650" y="1925410"/>
            <a:ext cx="6048000" cy="7732958"/>
            <a:chOff x="4017667" y="1283599"/>
            <a:chExt cx="4032000" cy="5155305"/>
          </a:xfrm>
        </p:grpSpPr>
        <p:pic>
          <p:nvPicPr>
            <p:cNvPr id="31" name="그림 30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1996" y="12835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3206" y="2275127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7928" y="5519753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 err="1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19364" y="639101"/>
            <a:ext cx="6048000" cy="7845636"/>
            <a:chOff x="8079576" y="426066"/>
            <a:chExt cx="4032000" cy="5230424"/>
          </a:xfrm>
        </p:grpSpPr>
        <p:pic>
          <p:nvPicPr>
            <p:cNvPr id="33" name="그림 3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658" y="605578"/>
            <a:ext cx="6048000" cy="7745818"/>
            <a:chOff x="40439" y="403713"/>
            <a:chExt cx="4032000" cy="5163878"/>
          </a:xfrm>
        </p:grpSpPr>
        <p:pic>
          <p:nvPicPr>
            <p:cNvPr id="48" name="그림 4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922" y="403713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131" y="1395241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2854" y="4650121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7318" y="604866"/>
            <a:ext cx="6048000" cy="7745818"/>
            <a:chOff x="192839" y="556113"/>
            <a:chExt cx="4032000" cy="5163878"/>
          </a:xfrm>
        </p:grpSpPr>
        <p:grpSp>
          <p:nvGrpSpPr>
            <p:cNvPr id="39" name="그룹 38"/>
            <p:cNvGrpSpPr/>
            <p:nvPr/>
          </p:nvGrpSpPr>
          <p:grpSpPr>
            <a:xfrm>
              <a:off x="192839" y="556113"/>
              <a:ext cx="4032000" cy="5163878"/>
              <a:chOff x="40439" y="403713"/>
              <a:chExt cx="4032000" cy="5163878"/>
            </a:xfrm>
          </p:grpSpPr>
          <p:pic>
            <p:nvPicPr>
              <p:cNvPr id="40" name="그림 39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499561" y="995591"/>
                <a:ext cx="5112000" cy="4032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6922" y="403713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8131" y="1395241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59686" y="2029435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580" y="2029434"/>
                <a:ext cx="2604391" cy="2592941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537275" y="2011647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2854" y="4650121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Bellwether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312" y="707275"/>
              <a:ext cx="3829050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82300" y="1924924"/>
            <a:ext cx="6048000" cy="7732958"/>
            <a:chOff x="4055766" y="5513776"/>
            <a:chExt cx="4032000" cy="5155305"/>
          </a:xfrm>
        </p:grpSpPr>
        <p:grpSp>
          <p:nvGrpSpPr>
            <p:cNvPr id="55" name="그룹 54"/>
            <p:cNvGrpSpPr/>
            <p:nvPr/>
          </p:nvGrpSpPr>
          <p:grpSpPr>
            <a:xfrm>
              <a:off x="4055766" y="5513776"/>
              <a:ext cx="4032000" cy="5155305"/>
              <a:chOff x="4017667" y="1283599"/>
              <a:chExt cx="4032000" cy="5155305"/>
            </a:xfrm>
          </p:grpSpPr>
          <p:pic>
            <p:nvPicPr>
              <p:cNvPr id="56" name="그림 5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3483261" y="1872499"/>
                <a:ext cx="5100811" cy="40320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121996" y="12835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63206" y="2275127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574761" y="2909321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67928" y="5519753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 err="1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Finnick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356" y="2903232"/>
                <a:ext cx="2841005" cy="2604455"/>
              </a:xfrm>
              <a:prstGeom prst="rect">
                <a:avLst/>
              </a:prstGeom>
            </p:spPr>
          </p:pic>
          <p:sp>
            <p:nvSpPr>
              <p:cNvPr id="62" name="직사각형 61"/>
              <p:cNvSpPr/>
              <p:nvPr/>
            </p:nvSpPr>
            <p:spPr>
              <a:xfrm>
                <a:off x="4552350" y="2891533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3" name="Rectangle 36"/>
            <p:cNvSpPr/>
            <p:nvPr/>
          </p:nvSpPr>
          <p:spPr>
            <a:xfrm>
              <a:off x="4143009" y="5641051"/>
              <a:ext cx="3881577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2112958" y="637667"/>
            <a:ext cx="6048000" cy="7845636"/>
            <a:chOff x="13471187" y="-1864121"/>
            <a:chExt cx="4032000" cy="5230424"/>
          </a:xfrm>
        </p:grpSpPr>
        <p:grpSp>
          <p:nvGrpSpPr>
            <p:cNvPr id="65" name="그룹 64"/>
            <p:cNvGrpSpPr/>
            <p:nvPr/>
          </p:nvGrpSpPr>
          <p:grpSpPr>
            <a:xfrm>
              <a:off x="13471187" y="-1864121"/>
              <a:ext cx="4032000" cy="5230424"/>
              <a:chOff x="8079576" y="426066"/>
              <a:chExt cx="4032000" cy="5230424"/>
            </a:xfrm>
          </p:grpSpPr>
          <p:pic>
            <p:nvPicPr>
              <p:cNvPr id="66" name="그림 6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480364" y="1025278"/>
                <a:ext cx="5230424" cy="4032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213520" y="4422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54731" y="1467693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8666285" y="2101887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259452" y="4735987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Flash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6943" y="2077876"/>
                <a:ext cx="2821644" cy="2622077"/>
              </a:xfrm>
              <a:prstGeom prst="rect">
                <a:avLst/>
              </a:prstGeom>
            </p:spPr>
          </p:pic>
          <p:sp>
            <p:nvSpPr>
              <p:cNvPr id="72" name="직사각형 71"/>
              <p:cNvSpPr/>
              <p:nvPr/>
            </p:nvSpPr>
            <p:spPr>
              <a:xfrm>
                <a:off x="8643874" y="2084099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4" name="Rectangle 36"/>
            <p:cNvSpPr/>
            <p:nvPr/>
          </p:nvSpPr>
          <p:spPr>
            <a:xfrm>
              <a:off x="13581941" y="-1760231"/>
              <a:ext cx="3815441" cy="50131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312622">
            <a:off x="-98084" y="4461545"/>
            <a:ext cx="5586152" cy="1346662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8699">
            <a:off x="349781" y="4340992"/>
            <a:ext cx="5685906" cy="1147156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616647" flipH="1">
            <a:off x="6469172" y="5755045"/>
            <a:ext cx="5562000" cy="1340846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752371">
            <a:off x="12147828" y="4701975"/>
            <a:ext cx="5586152" cy="1346662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448">
            <a:off x="12595697" y="4581410"/>
            <a:ext cx="5685906" cy="1147156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72092" flipH="1" flipV="1">
            <a:off x="6526354" y="5883723"/>
            <a:ext cx="5697000" cy="11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" y="4441626"/>
            <a:ext cx="5616178" cy="5946992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3750" dirty="0" err="1">
                  <a:solidFill>
                    <a:prstClr val="white"/>
                  </a:solidFill>
                  <a:latin typeface="Courier New"/>
                  <a:cs typeface="Courier New"/>
                </a:rPr>
                <a:t>Finnick</a:t>
              </a:r>
              <a:endParaRPr lang="en-US" sz="3750" dirty="0">
                <a:solidFill>
                  <a:prstClr val="white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921220" y="1740758"/>
            <a:ext cx="6562804" cy="8565292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3870743" y="5467525"/>
              <a:ext cx="2551407" cy="728099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200" dirty="0">
                  <a:solidFill>
                    <a:prstClr val="white"/>
                  </a:solidFill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281207" y="3195137"/>
            <a:ext cx="8057606" cy="7091862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950" dirty="0">
                  <a:solidFill>
                    <a:prstClr val="white"/>
                  </a:solidFill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115468"/>
            <a:ext cx="18288000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Good job</a:t>
            </a:r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ea typeface="맑은 고딕" panose="020B0503020000020004" pitchFamily="34" charset="-127"/>
                <a:cs typeface="Britannic Bold"/>
              </a:rPr>
              <a:t>!</a:t>
            </a:r>
            <a:endParaRPr lang="ko-KR" altLang="en-US" sz="1725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39785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2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76225" y="44475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3505200" y="37719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I</a:t>
            </a: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774627" y="6026384"/>
            <a:ext cx="3639620" cy="2481576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912649" y="6026384"/>
            <a:ext cx="3639620" cy="2481576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053415" y="6026384"/>
            <a:ext cx="3639620" cy="2481576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54BDCE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51313" y="8463052"/>
            <a:ext cx="12634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05792" y="8463052"/>
            <a:ext cx="11144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305025" y="8463052"/>
            <a:ext cx="10967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8DE61-EF3D-5A52-FE8F-E7007B1A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714" y="1088908"/>
            <a:ext cx="7224372" cy="435939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noProof="0" dirty="0">
                <a:solidFill>
                  <a:srgbClr val="413E3E"/>
                </a:solidFill>
              </a:rPr>
              <a:t>BU</a:t>
            </a:r>
            <a:r>
              <a:rPr lang="en-US" sz="11500" kern="0" dirty="0">
                <a:solidFill>
                  <a:srgbClr val="413E3E"/>
                </a:solidFill>
              </a:rPr>
              <a:t>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_LDING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5454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4889747" y="3967252"/>
            <a:ext cx="13586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W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209800" y="6229350"/>
            <a:ext cx="3409872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AB91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400964" y="6229350"/>
            <a:ext cx="3409872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85C5A7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592128" y="6229350"/>
            <a:ext cx="3409872" cy="24193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54BDCE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276600" y="8682127"/>
            <a:ext cx="1085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715392" y="8599943"/>
            <a:ext cx="9605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775663" y="8682127"/>
            <a:ext cx="946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6602B-6A70-2F33-1C9A-6AFF314C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dirty="0">
                <a:solidFill>
                  <a:srgbClr val="413E3E"/>
                </a:solidFill>
              </a:rPr>
              <a:t>TO_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_ER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690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 animBg="1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U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W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105400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363F4-DD4D-FE1F-A8C7-951FDFF9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572" y="1257055"/>
            <a:ext cx="9380150" cy="378152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HO__SE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3123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3344</TotalTime>
  <Words>643</Words>
  <Application>Microsoft Office PowerPoint</Application>
  <PresentationFormat>Custom</PresentationFormat>
  <Paragraphs>297</Paragraphs>
  <Slides>62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84" baseType="lpstr">
      <vt:lpstr>Zootopia JPosters.com.ar</vt:lpstr>
      <vt:lpstr>Comic Sans MS</vt:lpstr>
      <vt:lpstr>Amatic SC</vt:lpstr>
      <vt:lpstr>Calibri</vt:lpstr>
      <vt:lpstr>Courier</vt:lpstr>
      <vt:lpstr>한컴 바겐세일 B</vt:lpstr>
      <vt:lpstr>Rockwell Extra Bold</vt:lpstr>
      <vt:lpstr>Rammetto One</vt:lpstr>
      <vt:lpstr>Times New Roman</vt:lpstr>
      <vt:lpstr>한양해서</vt:lpstr>
      <vt:lpstr>Calibri Light</vt:lpstr>
      <vt:lpstr>Courier New</vt:lpstr>
      <vt:lpstr>Arial Black</vt:lpstr>
      <vt:lpstr>맑은 고딕</vt:lpstr>
      <vt:lpstr>Arial</vt:lpstr>
      <vt:lpstr>.VnTifani HeavyH</vt:lpstr>
      <vt:lpstr>HY견고딕</vt:lpstr>
      <vt:lpstr>Britannic Bold</vt:lpstr>
      <vt:lpstr>etiquette</vt:lpstr>
      <vt:lpstr>HY궁서B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96</cp:revision>
  <dcterms:created xsi:type="dcterms:W3CDTF">2006-08-16T00:00:00Z</dcterms:created>
  <dcterms:modified xsi:type="dcterms:W3CDTF">2024-10-26T15:08:45Z</dcterms:modified>
  <cp:category>9Slide.vn</cp:category>
  <dc:identifier>DAFzACgcfNc</dc:identifier>
</cp:coreProperties>
</file>